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5.xml" ContentType="application/vnd.openxmlformats-officedocument.drawingml.char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307E59C-77EE-435A-B52F-7C2BBCA0FC37}" v="22" dt="2021-09-27T21:57:15.10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87" d="100"/>
          <a:sy n="87" d="100"/>
        </p:scale>
        <p:origin x="533" y="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ittur, Priya K." userId="34ec2ed9-104e-4809-9446-d40930ed1d9b" providerId="ADAL" clId="{9307E59C-77EE-435A-B52F-7C2BBCA0FC37}"/>
    <pc:docChg chg="custSel addSld delSld modSld">
      <pc:chgData name="Chittur, Priya K." userId="34ec2ed9-104e-4809-9446-d40930ed1d9b" providerId="ADAL" clId="{9307E59C-77EE-435A-B52F-7C2BBCA0FC37}" dt="2021-09-27T21:58:49.454" v="1532" actId="1076"/>
      <pc:docMkLst>
        <pc:docMk/>
      </pc:docMkLst>
      <pc:sldChg chg="del">
        <pc:chgData name="Chittur, Priya K." userId="34ec2ed9-104e-4809-9446-d40930ed1d9b" providerId="ADAL" clId="{9307E59C-77EE-435A-B52F-7C2BBCA0FC37}" dt="2021-09-27T20:04:17.458" v="1" actId="47"/>
        <pc:sldMkLst>
          <pc:docMk/>
          <pc:sldMk cId="4128430646" sldId="256"/>
        </pc:sldMkLst>
      </pc:sldChg>
      <pc:sldChg chg="modSp mod">
        <pc:chgData name="Chittur, Priya K." userId="34ec2ed9-104e-4809-9446-d40930ed1d9b" providerId="ADAL" clId="{9307E59C-77EE-435A-B52F-7C2BBCA0FC37}" dt="2021-09-27T20:25:13.344" v="1458" actId="20577"/>
        <pc:sldMkLst>
          <pc:docMk/>
          <pc:sldMk cId="3907583281" sldId="257"/>
        </pc:sldMkLst>
        <pc:spChg chg="mod">
          <ac:chgData name="Chittur, Priya K." userId="34ec2ed9-104e-4809-9446-d40930ed1d9b" providerId="ADAL" clId="{9307E59C-77EE-435A-B52F-7C2BBCA0FC37}" dt="2021-09-27T20:25:13.344" v="1458" actId="20577"/>
          <ac:spMkLst>
            <pc:docMk/>
            <pc:sldMk cId="3907583281" sldId="257"/>
            <ac:spMk id="5" creationId="{27A055AA-58A0-4E6B-9C16-62860710C190}"/>
          </ac:spMkLst>
        </pc:spChg>
      </pc:sldChg>
      <pc:sldChg chg="addSp delSp modSp add mod">
        <pc:chgData name="Chittur, Priya K." userId="34ec2ed9-104e-4809-9446-d40930ed1d9b" providerId="ADAL" clId="{9307E59C-77EE-435A-B52F-7C2BBCA0FC37}" dt="2021-09-27T20:25:43.238" v="1462" actId="1076"/>
        <pc:sldMkLst>
          <pc:docMk/>
          <pc:sldMk cId="1519314197" sldId="258"/>
        </pc:sldMkLst>
        <pc:spChg chg="del">
          <ac:chgData name="Chittur, Priya K." userId="34ec2ed9-104e-4809-9446-d40930ed1d9b" providerId="ADAL" clId="{9307E59C-77EE-435A-B52F-7C2BBCA0FC37}" dt="2021-09-27T20:25:32.458" v="1460" actId="478"/>
          <ac:spMkLst>
            <pc:docMk/>
            <pc:sldMk cId="1519314197" sldId="258"/>
            <ac:spMk id="5" creationId="{27A055AA-58A0-4E6B-9C16-62860710C190}"/>
          </ac:spMkLst>
        </pc:spChg>
        <pc:spChg chg="add mod">
          <ac:chgData name="Chittur, Priya K." userId="34ec2ed9-104e-4809-9446-d40930ed1d9b" providerId="ADAL" clId="{9307E59C-77EE-435A-B52F-7C2BBCA0FC37}" dt="2021-09-27T20:25:37.970" v="1461"/>
          <ac:spMkLst>
            <pc:docMk/>
            <pc:sldMk cId="1519314197" sldId="258"/>
            <ac:spMk id="7" creationId="{947631A3-5F27-4BEE-A57B-DB68A79DA055}"/>
          </ac:spMkLst>
        </pc:spChg>
        <pc:graphicFrameChg chg="del">
          <ac:chgData name="Chittur, Priya K." userId="34ec2ed9-104e-4809-9446-d40930ed1d9b" providerId="ADAL" clId="{9307E59C-77EE-435A-B52F-7C2BBCA0FC37}" dt="2021-09-27T20:04:52.956" v="2" actId="478"/>
          <ac:graphicFrameMkLst>
            <pc:docMk/>
            <pc:sldMk cId="1519314197" sldId="258"/>
            <ac:graphicFrameMk id="4" creationId="{569E777A-74D6-44B0-871D-8E00F2803D7E}"/>
          </ac:graphicFrameMkLst>
        </pc:graphicFrameChg>
        <pc:graphicFrameChg chg="add mod">
          <ac:chgData name="Chittur, Priya K." userId="34ec2ed9-104e-4809-9446-d40930ed1d9b" providerId="ADAL" clId="{9307E59C-77EE-435A-B52F-7C2BBCA0FC37}" dt="2021-09-27T20:25:43.238" v="1462" actId="1076"/>
          <ac:graphicFrameMkLst>
            <pc:docMk/>
            <pc:sldMk cId="1519314197" sldId="258"/>
            <ac:graphicFrameMk id="6" creationId="{22CCE678-E280-4557-8B8C-CFF777DD62DA}"/>
          </ac:graphicFrameMkLst>
        </pc:graphicFrameChg>
        <pc:graphicFrameChg chg="del">
          <ac:chgData name="Chittur, Priya K." userId="34ec2ed9-104e-4809-9446-d40930ed1d9b" providerId="ADAL" clId="{9307E59C-77EE-435A-B52F-7C2BBCA0FC37}" dt="2021-09-27T20:04:52.956" v="2" actId="478"/>
          <ac:graphicFrameMkLst>
            <pc:docMk/>
            <pc:sldMk cId="1519314197" sldId="258"/>
            <ac:graphicFrameMk id="11" creationId="{AF56AC89-7C48-49BA-8FD5-7286C4E6972C}"/>
          </ac:graphicFrameMkLst>
        </pc:graphicFrameChg>
      </pc:sldChg>
      <pc:sldChg chg="addSp delSp modSp new mod">
        <pc:chgData name="Chittur, Priya K." userId="34ec2ed9-104e-4809-9446-d40930ed1d9b" providerId="ADAL" clId="{9307E59C-77EE-435A-B52F-7C2BBCA0FC37}" dt="2021-09-27T20:22:25.901" v="1383" actId="27918"/>
        <pc:sldMkLst>
          <pc:docMk/>
          <pc:sldMk cId="2694215111" sldId="259"/>
        </pc:sldMkLst>
        <pc:spChg chg="del">
          <ac:chgData name="Chittur, Priya K." userId="34ec2ed9-104e-4809-9446-d40930ed1d9b" providerId="ADAL" clId="{9307E59C-77EE-435A-B52F-7C2BBCA0FC37}" dt="2021-09-27T20:05:56.833" v="9" actId="478"/>
          <ac:spMkLst>
            <pc:docMk/>
            <pc:sldMk cId="2694215111" sldId="259"/>
            <ac:spMk id="2" creationId="{D3E695CA-AA99-4D9F-B519-A3F2D211BAD6}"/>
          </ac:spMkLst>
        </pc:spChg>
        <pc:spChg chg="del">
          <ac:chgData name="Chittur, Priya K." userId="34ec2ed9-104e-4809-9446-d40930ed1d9b" providerId="ADAL" clId="{9307E59C-77EE-435A-B52F-7C2BBCA0FC37}" dt="2021-09-27T20:05:56.833" v="9" actId="478"/>
          <ac:spMkLst>
            <pc:docMk/>
            <pc:sldMk cId="2694215111" sldId="259"/>
            <ac:spMk id="3" creationId="{4CE8105B-849D-4849-8E81-0BF9D27FD8A6}"/>
          </ac:spMkLst>
        </pc:spChg>
        <pc:spChg chg="add mod">
          <ac:chgData name="Chittur, Priya K." userId="34ec2ed9-104e-4809-9446-d40930ed1d9b" providerId="ADAL" clId="{9307E59C-77EE-435A-B52F-7C2BBCA0FC37}" dt="2021-09-27T20:20:46.999" v="1074" actId="20577"/>
          <ac:spMkLst>
            <pc:docMk/>
            <pc:sldMk cId="2694215111" sldId="259"/>
            <ac:spMk id="5" creationId="{8135FB53-AA7F-4A9D-805E-DE020900F146}"/>
          </ac:spMkLst>
        </pc:spChg>
        <pc:graphicFrameChg chg="add mod">
          <ac:chgData name="Chittur, Priya K." userId="34ec2ed9-104e-4809-9446-d40930ed1d9b" providerId="ADAL" clId="{9307E59C-77EE-435A-B52F-7C2BBCA0FC37}" dt="2021-09-27T20:06:13.930" v="15" actId="1076"/>
          <ac:graphicFrameMkLst>
            <pc:docMk/>
            <pc:sldMk cId="2694215111" sldId="259"/>
            <ac:graphicFrameMk id="4" creationId="{7BD3584A-18A1-4B06-BD69-198B5D3EF4BE}"/>
          </ac:graphicFrameMkLst>
        </pc:graphicFrameChg>
      </pc:sldChg>
      <pc:sldChg chg="addSp delSp modSp new mod">
        <pc:chgData name="Chittur, Priya K." userId="34ec2ed9-104e-4809-9446-d40930ed1d9b" providerId="ADAL" clId="{9307E59C-77EE-435A-B52F-7C2BBCA0FC37}" dt="2021-09-27T21:58:49.454" v="1532" actId="1076"/>
        <pc:sldMkLst>
          <pc:docMk/>
          <pc:sldMk cId="1779022823" sldId="260"/>
        </pc:sldMkLst>
        <pc:spChg chg="del">
          <ac:chgData name="Chittur, Priya K." userId="34ec2ed9-104e-4809-9446-d40930ed1d9b" providerId="ADAL" clId="{9307E59C-77EE-435A-B52F-7C2BBCA0FC37}" dt="2021-09-27T20:16:08.677" v="902" actId="478"/>
          <ac:spMkLst>
            <pc:docMk/>
            <pc:sldMk cId="1779022823" sldId="260"/>
            <ac:spMk id="2" creationId="{AB1ED7B6-8508-4DF1-9458-457BC1DC72B5}"/>
          </ac:spMkLst>
        </pc:spChg>
        <pc:spChg chg="mod">
          <ac:chgData name="Chittur, Priya K." userId="34ec2ed9-104e-4809-9446-d40930ed1d9b" providerId="ADAL" clId="{9307E59C-77EE-435A-B52F-7C2BBCA0FC37}" dt="2021-09-27T20:16:32.789" v="994" actId="5793"/>
          <ac:spMkLst>
            <pc:docMk/>
            <pc:sldMk cId="1779022823" sldId="260"/>
            <ac:spMk id="3" creationId="{6200E664-E12E-47E1-A0E8-58907D478462}"/>
          </ac:spMkLst>
        </pc:spChg>
        <pc:graphicFrameChg chg="add mod modGraphic">
          <ac:chgData name="Chittur, Priya K." userId="34ec2ed9-104e-4809-9446-d40930ed1d9b" providerId="ADAL" clId="{9307E59C-77EE-435A-B52F-7C2BBCA0FC37}" dt="2021-09-27T21:58:49.454" v="1532" actId="1076"/>
          <ac:graphicFrameMkLst>
            <pc:docMk/>
            <pc:sldMk cId="1779022823" sldId="260"/>
            <ac:graphicFrameMk id="2" creationId="{30887650-9A5A-48E1-A977-3C4DCB8F56D4}"/>
          </ac:graphicFrameMkLst>
        </pc:graphicFrameChg>
        <pc:graphicFrameChg chg="add mod">
          <ac:chgData name="Chittur, Priya K." userId="34ec2ed9-104e-4809-9446-d40930ed1d9b" providerId="ADAL" clId="{9307E59C-77EE-435A-B52F-7C2BBCA0FC37}" dt="2021-09-27T20:16:15.731" v="906" actId="1076"/>
          <ac:graphicFrameMkLst>
            <pc:docMk/>
            <pc:sldMk cId="1779022823" sldId="260"/>
            <ac:graphicFrameMk id="4" creationId="{791B3547-9657-4EEC-A711-D0B669D539E9}"/>
          </ac:graphicFrameMkLst>
        </pc:graphicFrameChg>
      </pc:sldChg>
      <pc:sldChg chg="addSp delSp modSp new mod">
        <pc:chgData name="Chittur, Priya K." userId="34ec2ed9-104e-4809-9446-d40930ed1d9b" providerId="ADAL" clId="{9307E59C-77EE-435A-B52F-7C2BBCA0FC37}" dt="2021-09-27T20:21:48.696" v="1382" actId="1076"/>
        <pc:sldMkLst>
          <pc:docMk/>
          <pc:sldMk cId="3969776054" sldId="261"/>
        </pc:sldMkLst>
        <pc:spChg chg="del">
          <ac:chgData name="Chittur, Priya K." userId="34ec2ed9-104e-4809-9446-d40930ed1d9b" providerId="ADAL" clId="{9307E59C-77EE-435A-B52F-7C2BBCA0FC37}" dt="2021-09-27T20:16:41.688" v="996" actId="478"/>
          <ac:spMkLst>
            <pc:docMk/>
            <pc:sldMk cId="3969776054" sldId="261"/>
            <ac:spMk id="2" creationId="{790699EE-4B1C-4737-9999-DBD3F0BD2B56}"/>
          </ac:spMkLst>
        </pc:spChg>
        <pc:spChg chg="del">
          <ac:chgData name="Chittur, Priya K." userId="34ec2ed9-104e-4809-9446-d40930ed1d9b" providerId="ADAL" clId="{9307E59C-77EE-435A-B52F-7C2BBCA0FC37}" dt="2021-09-27T20:16:41.688" v="996" actId="478"/>
          <ac:spMkLst>
            <pc:docMk/>
            <pc:sldMk cId="3969776054" sldId="261"/>
            <ac:spMk id="3" creationId="{47E1AE85-1AD9-4D02-9FD0-44A13B68AD42}"/>
          </ac:spMkLst>
        </pc:spChg>
        <pc:spChg chg="add mod">
          <ac:chgData name="Chittur, Priya K." userId="34ec2ed9-104e-4809-9446-d40930ed1d9b" providerId="ADAL" clId="{9307E59C-77EE-435A-B52F-7C2BBCA0FC37}" dt="2021-09-27T20:21:48.696" v="1382" actId="1076"/>
          <ac:spMkLst>
            <pc:docMk/>
            <pc:sldMk cId="3969776054" sldId="261"/>
            <ac:spMk id="5" creationId="{84F7F343-F75F-4BCB-9D9D-BF2B2EB89C44}"/>
          </ac:spMkLst>
        </pc:spChg>
        <pc:graphicFrameChg chg="add mod">
          <ac:chgData name="Chittur, Priya K." userId="34ec2ed9-104e-4809-9446-d40930ed1d9b" providerId="ADAL" clId="{9307E59C-77EE-435A-B52F-7C2BBCA0FC37}" dt="2021-09-27T20:17:01.448" v="1001" actId="14100"/>
          <ac:graphicFrameMkLst>
            <pc:docMk/>
            <pc:sldMk cId="3969776054" sldId="261"/>
            <ac:graphicFrameMk id="4" creationId="{E6B79A79-052D-430B-B2AF-804613C1EB38}"/>
          </ac:graphicFrameMkLst>
        </pc:graphicFrameChg>
      </pc:sldChg>
      <pc:sldChg chg="addSp delSp modSp new del mod">
        <pc:chgData name="Chittur, Priya K." userId="34ec2ed9-104e-4809-9446-d40930ed1d9b" providerId="ADAL" clId="{9307E59C-77EE-435A-B52F-7C2BBCA0FC37}" dt="2021-09-27T20:24:13.769" v="1385" actId="47"/>
        <pc:sldMkLst>
          <pc:docMk/>
          <pc:sldMk cId="1311165968" sldId="262"/>
        </pc:sldMkLst>
        <pc:spChg chg="del">
          <ac:chgData name="Chittur, Priya K." userId="34ec2ed9-104e-4809-9446-d40930ed1d9b" providerId="ADAL" clId="{9307E59C-77EE-435A-B52F-7C2BBCA0FC37}" dt="2021-09-27T20:17:27.841" v="1003" actId="478"/>
          <ac:spMkLst>
            <pc:docMk/>
            <pc:sldMk cId="1311165968" sldId="262"/>
            <ac:spMk id="2" creationId="{132202B8-DAA4-4416-934E-621B207F61FC}"/>
          </ac:spMkLst>
        </pc:spChg>
        <pc:spChg chg="del">
          <ac:chgData name="Chittur, Priya K." userId="34ec2ed9-104e-4809-9446-d40930ed1d9b" providerId="ADAL" clId="{9307E59C-77EE-435A-B52F-7C2BBCA0FC37}" dt="2021-09-27T20:17:27.841" v="1003" actId="478"/>
          <ac:spMkLst>
            <pc:docMk/>
            <pc:sldMk cId="1311165968" sldId="262"/>
            <ac:spMk id="3" creationId="{6E4A6DBD-0061-4B67-B5B6-6383F9E82ACB}"/>
          </ac:spMkLst>
        </pc:spChg>
        <pc:graphicFrameChg chg="add del mod">
          <ac:chgData name="Chittur, Priya K." userId="34ec2ed9-104e-4809-9446-d40930ed1d9b" providerId="ADAL" clId="{9307E59C-77EE-435A-B52F-7C2BBCA0FC37}" dt="2021-09-27T20:17:58.303" v="1012" actId="478"/>
          <ac:graphicFrameMkLst>
            <pc:docMk/>
            <pc:sldMk cId="1311165968" sldId="262"/>
            <ac:graphicFrameMk id="4" creationId="{C144A0D5-7E38-4A2F-AB1D-97D183FF564F}"/>
          </ac:graphicFrameMkLst>
        </pc:graphicFrameChg>
        <pc:graphicFrameChg chg="add del mod">
          <ac:chgData name="Chittur, Priya K." userId="34ec2ed9-104e-4809-9446-d40930ed1d9b" providerId="ADAL" clId="{9307E59C-77EE-435A-B52F-7C2BBCA0FC37}" dt="2021-09-27T20:18:01.120" v="1013" actId="478"/>
          <ac:graphicFrameMkLst>
            <pc:docMk/>
            <pc:sldMk cId="1311165968" sldId="262"/>
            <ac:graphicFrameMk id="5" creationId="{191A61D7-A291-497B-AB1D-500947887E62}"/>
          </ac:graphicFrameMkLst>
        </pc:graphicFrameChg>
        <pc:graphicFrameChg chg="add del mod">
          <ac:chgData name="Chittur, Priya K." userId="34ec2ed9-104e-4809-9446-d40930ed1d9b" providerId="ADAL" clId="{9307E59C-77EE-435A-B52F-7C2BBCA0FC37}" dt="2021-09-27T20:17:44.455" v="1008" actId="478"/>
          <ac:graphicFrameMkLst>
            <pc:docMk/>
            <pc:sldMk cId="1311165968" sldId="262"/>
            <ac:graphicFrameMk id="6" creationId="{E9AC3254-977B-41CB-AE07-0B446088ED85}"/>
          </ac:graphicFrameMkLst>
        </pc:graphicFrameChg>
        <pc:graphicFrameChg chg="add del mod">
          <ac:chgData name="Chittur, Priya K." userId="34ec2ed9-104e-4809-9446-d40930ed1d9b" providerId="ADAL" clId="{9307E59C-77EE-435A-B52F-7C2BBCA0FC37}" dt="2021-09-27T20:17:53.750" v="1011" actId="478"/>
          <ac:graphicFrameMkLst>
            <pc:docMk/>
            <pc:sldMk cId="1311165968" sldId="262"/>
            <ac:graphicFrameMk id="7" creationId="{9BBE7F37-5C33-4C3A-8D34-45FE73E47C2D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https://caltech-my.sharepoint.com/personal/pchittur_caltech_edu/Documents/Lab/All%20bulge%20tests%20on%20gels%20and%20biofilms%20except%20strain%20field/2021-09-09-QBF%20EBF%20TBF%207%20days/EBF/compiled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caltech-my.sharepoint.com/personal/pchittur_caltech_edu/Documents/Lab/All%20bulge%20tests%20on%20gels%20and%20biofilms%20except%20strain%20field/2021-09-09-QBF%20EBF%20TBF%207%20days/EBF/compiled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https://caltech-my.sharepoint.com/personal/pchittur_caltech_edu/Documents/Lab/All%20bulge%20tests%20on%20gels%20and%20biofilms%20except%20strain%20field/2021-09-09-QBF%20EBF%20TBF%207%20days/TBF/compiled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caltech-my.sharepoint.com/personal/pchittur_caltech_edu/Documents/Lab/All%20bulge%20tests%20on%20gels%20and%20biofilms%20except%20strain%20field/2021-09-09-QBF%20EBF%20TBF%207%20days/EBF/Compiled%20modulu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https://caltech-my.sharepoint.com/personal/pchittur_caltech_edu/Documents/Lab/All%20bulge%20tests%20on%20gels%20and%20biofilms%20except%20strain%20field/2021-09-09-QBF%20EBF%20TBF%207%20days/QBF/compiled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EBF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1"/>
          <c:order val="0"/>
          <c:tx>
            <c:v>0-t1</c:v>
          </c:tx>
          <c:spPr>
            <a:ln w="19050">
              <a:noFill/>
            </a:ln>
          </c:spPr>
          <c:xVal>
            <c:numRef>
              <c:f>Sheet1!$A$1:$A$2249</c:f>
              <c:numCache>
                <c:formatCode>General</c:formatCode>
                <c:ptCount val="2249"/>
                <c:pt idx="0">
                  <c:v>0</c:v>
                </c:pt>
                <c:pt idx="1">
                  <c:v>-2.7848E-4</c:v>
                </c:pt>
                <c:pt idx="2">
                  <c:v>4.5302E-4</c:v>
                </c:pt>
                <c:pt idx="3" formatCode="0.00E+00">
                  <c:v>-4.9638000000000001E-5</c:v>
                </c:pt>
                <c:pt idx="4">
                  <c:v>2.5266999999999998E-4</c:v>
                </c:pt>
                <c:pt idx="5">
                  <c:v>2.1908E-4</c:v>
                </c:pt>
                <c:pt idx="6">
                  <c:v>-1.9378E-4</c:v>
                </c:pt>
                <c:pt idx="7">
                  <c:v>4.3198999999999999E-4</c:v>
                </c:pt>
                <c:pt idx="8" formatCode="0.00E+00">
                  <c:v>4.1038000000000002E-5</c:v>
                </c:pt>
                <c:pt idx="9">
                  <c:v>1.138E-4</c:v>
                </c:pt>
                <c:pt idx="10">
                  <c:v>1.5354E-4</c:v>
                </c:pt>
                <c:pt idx="11">
                  <c:v>1.6134999999999999E-4</c:v>
                </c:pt>
                <c:pt idx="12">
                  <c:v>-1.5296E-4</c:v>
                </c:pt>
                <c:pt idx="13">
                  <c:v>2.3606000000000001E-4</c:v>
                </c:pt>
                <c:pt idx="14">
                  <c:v>-4.4318999999999999E-4</c:v>
                </c:pt>
                <c:pt idx="15">
                  <c:v>2.5432999999999999E-4</c:v>
                </c:pt>
                <c:pt idx="16">
                  <c:v>-4.7803E-4</c:v>
                </c:pt>
                <c:pt idx="17">
                  <c:v>-1.8851999999999999E-4</c:v>
                </c:pt>
                <c:pt idx="18">
                  <c:v>2.0059000000000001E-3</c:v>
                </c:pt>
                <c:pt idx="19">
                  <c:v>2.5807999999999998E-3</c:v>
                </c:pt>
                <c:pt idx="20">
                  <c:v>2.0425999999999999E-3</c:v>
                </c:pt>
                <c:pt idx="21">
                  <c:v>1.4223E-3</c:v>
                </c:pt>
                <c:pt idx="22">
                  <c:v>2.0934999999999999E-3</c:v>
                </c:pt>
                <c:pt idx="23">
                  <c:v>1.0321E-3</c:v>
                </c:pt>
                <c:pt idx="24">
                  <c:v>8.5554000000000001E-4</c:v>
                </c:pt>
                <c:pt idx="25">
                  <c:v>1.3604999999999999E-3</c:v>
                </c:pt>
                <c:pt idx="26">
                  <c:v>1.4411000000000001E-3</c:v>
                </c:pt>
                <c:pt idx="27">
                  <c:v>2.1218999999999999E-3</c:v>
                </c:pt>
                <c:pt idx="28">
                  <c:v>2.6957999999999999E-3</c:v>
                </c:pt>
                <c:pt idx="29">
                  <c:v>1.7937000000000001E-3</c:v>
                </c:pt>
                <c:pt idx="30">
                  <c:v>3.3999E-3</c:v>
                </c:pt>
                <c:pt idx="31">
                  <c:v>3.1386000000000001E-3</c:v>
                </c:pt>
                <c:pt idx="32">
                  <c:v>3.4738E-3</c:v>
                </c:pt>
                <c:pt idx="33">
                  <c:v>3.6483000000000002E-3</c:v>
                </c:pt>
                <c:pt idx="34">
                  <c:v>4.3945E-3</c:v>
                </c:pt>
                <c:pt idx="35">
                  <c:v>4.1229999999999999E-3</c:v>
                </c:pt>
                <c:pt idx="36">
                  <c:v>4.9630999999999998E-3</c:v>
                </c:pt>
                <c:pt idx="37">
                  <c:v>4.5218000000000003E-3</c:v>
                </c:pt>
                <c:pt idx="38">
                  <c:v>4.8494000000000002E-3</c:v>
                </c:pt>
                <c:pt idx="39">
                  <c:v>3.9167000000000004E-3</c:v>
                </c:pt>
                <c:pt idx="40">
                  <c:v>4.5738999999999997E-3</c:v>
                </c:pt>
                <c:pt idx="41">
                  <c:v>4.7791999999999999E-3</c:v>
                </c:pt>
                <c:pt idx="42">
                  <c:v>4.9104999999999999E-3</c:v>
                </c:pt>
                <c:pt idx="43">
                  <c:v>4.3245999999999996E-3</c:v>
                </c:pt>
                <c:pt idx="44">
                  <c:v>4.3893999999999999E-3</c:v>
                </c:pt>
                <c:pt idx="45">
                  <c:v>4.4936000000000004E-3</c:v>
                </c:pt>
                <c:pt idx="46">
                  <c:v>4.8320000000000004E-3</c:v>
                </c:pt>
                <c:pt idx="47">
                  <c:v>5.0261000000000004E-3</c:v>
                </c:pt>
                <c:pt idx="48">
                  <c:v>5.4083999999999998E-3</c:v>
                </c:pt>
                <c:pt idx="49">
                  <c:v>5.4118999999999999E-3</c:v>
                </c:pt>
                <c:pt idx="50">
                  <c:v>5.1593000000000003E-3</c:v>
                </c:pt>
                <c:pt idx="51">
                  <c:v>4.9373999999999998E-3</c:v>
                </c:pt>
                <c:pt idx="52">
                  <c:v>5.3340999999999996E-3</c:v>
                </c:pt>
                <c:pt idx="53">
                  <c:v>5.2170000000000003E-3</c:v>
                </c:pt>
                <c:pt idx="54">
                  <c:v>5.0949999999999997E-3</c:v>
                </c:pt>
                <c:pt idx="55">
                  <c:v>5.3366000000000004E-3</c:v>
                </c:pt>
                <c:pt idx="56">
                  <c:v>4.8402999999999996E-3</c:v>
                </c:pt>
                <c:pt idx="57">
                  <c:v>6.1834000000000004E-3</c:v>
                </c:pt>
                <c:pt idx="58">
                  <c:v>5.9752E-3</c:v>
                </c:pt>
                <c:pt idx="59">
                  <c:v>5.6893999999999998E-3</c:v>
                </c:pt>
                <c:pt idx="60">
                  <c:v>5.2033000000000001E-3</c:v>
                </c:pt>
                <c:pt idx="61">
                  <c:v>6.0952000000000003E-3</c:v>
                </c:pt>
                <c:pt idx="62">
                  <c:v>6.3287999999999999E-3</c:v>
                </c:pt>
                <c:pt idx="63">
                  <c:v>5.8002000000000001E-3</c:v>
                </c:pt>
                <c:pt idx="64">
                  <c:v>6.2978000000000001E-3</c:v>
                </c:pt>
                <c:pt idx="65">
                  <c:v>6.0593000000000001E-3</c:v>
                </c:pt>
                <c:pt idx="66">
                  <c:v>5.3626000000000004E-3</c:v>
                </c:pt>
                <c:pt idx="67">
                  <c:v>6.5630999999999997E-3</c:v>
                </c:pt>
                <c:pt idx="68">
                  <c:v>6.5579999999999996E-3</c:v>
                </c:pt>
                <c:pt idx="69">
                  <c:v>6.4009000000000002E-3</c:v>
                </c:pt>
                <c:pt idx="70">
                  <c:v>6.3787000000000002E-3</c:v>
                </c:pt>
                <c:pt idx="71">
                  <c:v>6.8111999999999999E-3</c:v>
                </c:pt>
                <c:pt idx="72">
                  <c:v>6.2867000000000001E-3</c:v>
                </c:pt>
                <c:pt idx="73">
                  <c:v>6.6455000000000004E-3</c:v>
                </c:pt>
                <c:pt idx="74">
                  <c:v>6.4847999999999998E-3</c:v>
                </c:pt>
                <c:pt idx="75">
                  <c:v>6.5484999999999996E-3</c:v>
                </c:pt>
                <c:pt idx="76">
                  <c:v>6.2566000000000002E-3</c:v>
                </c:pt>
                <c:pt idx="77">
                  <c:v>6.6959000000000003E-3</c:v>
                </c:pt>
                <c:pt idx="78">
                  <c:v>6.7352999999999996E-3</c:v>
                </c:pt>
                <c:pt idx="79">
                  <c:v>7.6159000000000001E-3</c:v>
                </c:pt>
                <c:pt idx="80">
                  <c:v>6.5227999999999996E-3</c:v>
                </c:pt>
                <c:pt idx="81">
                  <c:v>7.3182999999999998E-3</c:v>
                </c:pt>
                <c:pt idx="82">
                  <c:v>7.0340999999999997E-3</c:v>
                </c:pt>
                <c:pt idx="83">
                  <c:v>6.9289E-3</c:v>
                </c:pt>
                <c:pt idx="84">
                  <c:v>6.5630999999999997E-3</c:v>
                </c:pt>
                <c:pt idx="85">
                  <c:v>6.8052E-3</c:v>
                </c:pt>
                <c:pt idx="86">
                  <c:v>6.7993000000000003E-3</c:v>
                </c:pt>
                <c:pt idx="87">
                  <c:v>7.4373E-3</c:v>
                </c:pt>
                <c:pt idx="88">
                  <c:v>6.7258999999999999E-3</c:v>
                </c:pt>
                <c:pt idx="89">
                  <c:v>7.1916000000000002E-3</c:v>
                </c:pt>
                <c:pt idx="90">
                  <c:v>6.5861000000000001E-3</c:v>
                </c:pt>
                <c:pt idx="91">
                  <c:v>7.9101999999999992E-3</c:v>
                </c:pt>
                <c:pt idx="92">
                  <c:v>7.2702000000000001E-3</c:v>
                </c:pt>
                <c:pt idx="93">
                  <c:v>7.7111999999999997E-3</c:v>
                </c:pt>
                <c:pt idx="94">
                  <c:v>7.5487000000000002E-3</c:v>
                </c:pt>
                <c:pt idx="95">
                  <c:v>7.6537999999999997E-3</c:v>
                </c:pt>
                <c:pt idx="96">
                  <c:v>7.3797999999999997E-3</c:v>
                </c:pt>
                <c:pt idx="97">
                  <c:v>7.6451000000000002E-3</c:v>
                </c:pt>
                <c:pt idx="98">
                  <c:v>7.3883000000000004E-3</c:v>
                </c:pt>
                <c:pt idx="99">
                  <c:v>8.4670000000000006E-3</c:v>
                </c:pt>
                <c:pt idx="100">
                  <c:v>7.6823000000000004E-3</c:v>
                </c:pt>
                <c:pt idx="101">
                  <c:v>7.1434999999999997E-3</c:v>
                </c:pt>
                <c:pt idx="102">
                  <c:v>7.6984999999999996E-3</c:v>
                </c:pt>
                <c:pt idx="103">
                  <c:v>7.0245999999999998E-3</c:v>
                </c:pt>
                <c:pt idx="104">
                  <c:v>7.8831000000000005E-3</c:v>
                </c:pt>
                <c:pt idx="105">
                  <c:v>8.4548999999999996E-3</c:v>
                </c:pt>
                <c:pt idx="106">
                  <c:v>8.0100999999999992E-3</c:v>
                </c:pt>
                <c:pt idx="107">
                  <c:v>8.6257999999999994E-3</c:v>
                </c:pt>
                <c:pt idx="108">
                  <c:v>7.6398999999999998E-3</c:v>
                </c:pt>
                <c:pt idx="109">
                  <c:v>8.4031999999999996E-3</c:v>
                </c:pt>
                <c:pt idx="110">
                  <c:v>8.3955000000000002E-3</c:v>
                </c:pt>
                <c:pt idx="111">
                  <c:v>8.6105000000000001E-3</c:v>
                </c:pt>
                <c:pt idx="112">
                  <c:v>8.1574000000000004E-3</c:v>
                </c:pt>
                <c:pt idx="113">
                  <c:v>7.9979999999999999E-3</c:v>
                </c:pt>
                <c:pt idx="114">
                  <c:v>7.8902999999999994E-3</c:v>
                </c:pt>
                <c:pt idx="115">
                  <c:v>8.2646000000000004E-3</c:v>
                </c:pt>
                <c:pt idx="116">
                  <c:v>8.6020999999999997E-3</c:v>
                </c:pt>
                <c:pt idx="117">
                  <c:v>8.7591000000000006E-3</c:v>
                </c:pt>
                <c:pt idx="118">
                  <c:v>8.4977000000000004E-3</c:v>
                </c:pt>
                <c:pt idx="119">
                  <c:v>8.5675000000000005E-3</c:v>
                </c:pt>
                <c:pt idx="120">
                  <c:v>8.4136000000000002E-3</c:v>
                </c:pt>
                <c:pt idx="121">
                  <c:v>8.2092999999999992E-3</c:v>
                </c:pt>
                <c:pt idx="122">
                  <c:v>8.9587999999999994E-3</c:v>
                </c:pt>
                <c:pt idx="123">
                  <c:v>8.4375000000000006E-3</c:v>
                </c:pt>
                <c:pt idx="124">
                  <c:v>8.4700000000000001E-3</c:v>
                </c:pt>
                <c:pt idx="125">
                  <c:v>8.8883E-3</c:v>
                </c:pt>
                <c:pt idx="126">
                  <c:v>8.5757999999999997E-3</c:v>
                </c:pt>
                <c:pt idx="127">
                  <c:v>8.8845E-3</c:v>
                </c:pt>
                <c:pt idx="128">
                  <c:v>9.0608000000000008E-3</c:v>
                </c:pt>
                <c:pt idx="129">
                  <c:v>9.0352999999999996E-3</c:v>
                </c:pt>
                <c:pt idx="130">
                  <c:v>8.9513000000000006E-3</c:v>
                </c:pt>
                <c:pt idx="131">
                  <c:v>8.1563E-3</c:v>
                </c:pt>
                <c:pt idx="132">
                  <c:v>8.5421000000000004E-3</c:v>
                </c:pt>
                <c:pt idx="133">
                  <c:v>8.5123999999999998E-3</c:v>
                </c:pt>
                <c:pt idx="134">
                  <c:v>8.2508000000000008E-3</c:v>
                </c:pt>
                <c:pt idx="135">
                  <c:v>8.6107000000000006E-3</c:v>
                </c:pt>
                <c:pt idx="136">
                  <c:v>8.7869000000000003E-3</c:v>
                </c:pt>
                <c:pt idx="137">
                  <c:v>8.3216999999999996E-3</c:v>
                </c:pt>
                <c:pt idx="138">
                  <c:v>8.8190000000000004E-3</c:v>
                </c:pt>
                <c:pt idx="139">
                  <c:v>8.4448000000000006E-3</c:v>
                </c:pt>
                <c:pt idx="140">
                  <c:v>9.0489999999999998E-3</c:v>
                </c:pt>
                <c:pt idx="141">
                  <c:v>8.3759999999999998E-3</c:v>
                </c:pt>
                <c:pt idx="142">
                  <c:v>8.9955E-3</c:v>
                </c:pt>
                <c:pt idx="143">
                  <c:v>9.0235999999999997E-3</c:v>
                </c:pt>
                <c:pt idx="144">
                  <c:v>9.1362000000000006E-3</c:v>
                </c:pt>
                <c:pt idx="145">
                  <c:v>8.3829999999999998E-3</c:v>
                </c:pt>
                <c:pt idx="146">
                  <c:v>9.5819000000000008E-3</c:v>
                </c:pt>
                <c:pt idx="147">
                  <c:v>9.8194000000000007E-3</c:v>
                </c:pt>
                <c:pt idx="148">
                  <c:v>9.3012000000000008E-3</c:v>
                </c:pt>
                <c:pt idx="149">
                  <c:v>9.0950000000000007E-3</c:v>
                </c:pt>
                <c:pt idx="150">
                  <c:v>9.2651000000000001E-3</c:v>
                </c:pt>
                <c:pt idx="151">
                  <c:v>9.1628000000000005E-3</c:v>
                </c:pt>
                <c:pt idx="152">
                  <c:v>9.6866999999999995E-3</c:v>
                </c:pt>
                <c:pt idx="153">
                  <c:v>8.5842000000000002E-3</c:v>
                </c:pt>
                <c:pt idx="154">
                  <c:v>9.8545999999999998E-3</c:v>
                </c:pt>
                <c:pt idx="155">
                  <c:v>9.3837999999999994E-3</c:v>
                </c:pt>
                <c:pt idx="156">
                  <c:v>8.7735999999999995E-3</c:v>
                </c:pt>
                <c:pt idx="157">
                  <c:v>9.8770999999999998E-3</c:v>
                </c:pt>
                <c:pt idx="158">
                  <c:v>9.7126000000000001E-3</c:v>
                </c:pt>
                <c:pt idx="159">
                  <c:v>9.5767999999999999E-3</c:v>
                </c:pt>
                <c:pt idx="160">
                  <c:v>1.0002E-2</c:v>
                </c:pt>
                <c:pt idx="161">
                  <c:v>9.5562000000000008E-3</c:v>
                </c:pt>
                <c:pt idx="162">
                  <c:v>8.9859999999999992E-3</c:v>
                </c:pt>
                <c:pt idx="163">
                  <c:v>1.0240000000000001E-2</c:v>
                </c:pt>
                <c:pt idx="164">
                  <c:v>1.0011000000000001E-2</c:v>
                </c:pt>
                <c:pt idx="165">
                  <c:v>9.6450000000000008E-3</c:v>
                </c:pt>
                <c:pt idx="166">
                  <c:v>9.8358000000000004E-3</c:v>
                </c:pt>
                <c:pt idx="167">
                  <c:v>9.9895999999999995E-3</c:v>
                </c:pt>
                <c:pt idx="168">
                  <c:v>1.0670000000000001E-2</c:v>
                </c:pt>
                <c:pt idx="169">
                  <c:v>1.0663000000000001E-2</c:v>
                </c:pt>
                <c:pt idx="170">
                  <c:v>9.6801999999999999E-3</c:v>
                </c:pt>
                <c:pt idx="171">
                  <c:v>1.0822999999999999E-2</c:v>
                </c:pt>
                <c:pt idx="172">
                  <c:v>1.0208E-2</c:v>
                </c:pt>
                <c:pt idx="173">
                  <c:v>1.0444E-2</c:v>
                </c:pt>
                <c:pt idx="174">
                  <c:v>1.0579E-2</c:v>
                </c:pt>
                <c:pt idx="175">
                  <c:v>1.0664999999999999E-2</c:v>
                </c:pt>
                <c:pt idx="176">
                  <c:v>1.1121000000000001E-2</c:v>
                </c:pt>
                <c:pt idx="177">
                  <c:v>9.9676000000000001E-3</c:v>
                </c:pt>
                <c:pt idx="178">
                  <c:v>1.0562E-2</c:v>
                </c:pt>
                <c:pt idx="179">
                  <c:v>1.0692E-2</c:v>
                </c:pt>
                <c:pt idx="180">
                  <c:v>1.1057000000000001E-2</c:v>
                </c:pt>
                <c:pt idx="181">
                  <c:v>1.0521000000000001E-2</c:v>
                </c:pt>
                <c:pt idx="182">
                  <c:v>1.1336000000000001E-2</c:v>
                </c:pt>
                <c:pt idx="183">
                  <c:v>1.0683E-2</c:v>
                </c:pt>
                <c:pt idx="184">
                  <c:v>1.0628E-2</c:v>
                </c:pt>
                <c:pt idx="185">
                  <c:v>1.1077E-2</c:v>
                </c:pt>
                <c:pt idx="186">
                  <c:v>1.0503999999999999E-2</c:v>
                </c:pt>
                <c:pt idx="187">
                  <c:v>1.0729000000000001E-2</c:v>
                </c:pt>
                <c:pt idx="188">
                  <c:v>1.1011999999999999E-2</c:v>
                </c:pt>
                <c:pt idx="189">
                  <c:v>1.1112E-2</c:v>
                </c:pt>
                <c:pt idx="190">
                  <c:v>1.1174999999999999E-2</c:v>
                </c:pt>
                <c:pt idx="191">
                  <c:v>1.1165E-2</c:v>
                </c:pt>
                <c:pt idx="192">
                  <c:v>1.14E-2</c:v>
                </c:pt>
                <c:pt idx="193">
                  <c:v>9.9793E-3</c:v>
                </c:pt>
                <c:pt idx="194">
                  <c:v>1.2342000000000001E-2</c:v>
                </c:pt>
                <c:pt idx="195">
                  <c:v>1.2352999999999999E-2</c:v>
                </c:pt>
                <c:pt idx="196">
                  <c:v>1.0815E-2</c:v>
                </c:pt>
                <c:pt idx="197">
                  <c:v>1.1663E-2</c:v>
                </c:pt>
                <c:pt idx="198">
                  <c:v>1.2014E-2</c:v>
                </c:pt>
                <c:pt idx="199">
                  <c:v>1.3239000000000001E-2</c:v>
                </c:pt>
                <c:pt idx="200">
                  <c:v>1.2119E-2</c:v>
                </c:pt>
                <c:pt idx="201">
                  <c:v>1.2619999999999999E-2</c:v>
                </c:pt>
                <c:pt idx="202">
                  <c:v>1.2225E-2</c:v>
                </c:pt>
                <c:pt idx="203">
                  <c:v>1.1499000000000001E-2</c:v>
                </c:pt>
                <c:pt idx="204">
                  <c:v>1.3271E-2</c:v>
                </c:pt>
                <c:pt idx="205">
                  <c:v>1.2168999999999999E-2</c:v>
                </c:pt>
                <c:pt idx="206">
                  <c:v>1.2088E-2</c:v>
                </c:pt>
                <c:pt idx="207">
                  <c:v>1.3204E-2</c:v>
                </c:pt>
                <c:pt idx="208">
                  <c:v>1.2499E-2</c:v>
                </c:pt>
                <c:pt idx="209">
                  <c:v>1.3143999999999999E-2</c:v>
                </c:pt>
                <c:pt idx="210">
                  <c:v>1.2199E-2</c:v>
                </c:pt>
                <c:pt idx="211">
                  <c:v>1.184E-2</c:v>
                </c:pt>
                <c:pt idx="212">
                  <c:v>1.2595E-2</c:v>
                </c:pt>
                <c:pt idx="213">
                  <c:v>1.3448999999999999E-2</c:v>
                </c:pt>
                <c:pt idx="214">
                  <c:v>1.3051E-2</c:v>
                </c:pt>
                <c:pt idx="215">
                  <c:v>1.3612000000000001E-2</c:v>
                </c:pt>
                <c:pt idx="216">
                  <c:v>1.4102999999999999E-2</c:v>
                </c:pt>
                <c:pt idx="217">
                  <c:v>1.3016E-2</c:v>
                </c:pt>
                <c:pt idx="218">
                  <c:v>1.2866000000000001E-2</c:v>
                </c:pt>
                <c:pt idx="219">
                  <c:v>1.4472E-2</c:v>
                </c:pt>
                <c:pt idx="220">
                  <c:v>1.3979E-2</c:v>
                </c:pt>
                <c:pt idx="221">
                  <c:v>1.3041000000000001E-2</c:v>
                </c:pt>
                <c:pt idx="222">
                  <c:v>1.2489E-2</c:v>
                </c:pt>
                <c:pt idx="223">
                  <c:v>1.3445E-2</c:v>
                </c:pt>
                <c:pt idx="224">
                  <c:v>1.4246E-2</c:v>
                </c:pt>
                <c:pt idx="225">
                  <c:v>1.4642000000000001E-2</c:v>
                </c:pt>
                <c:pt idx="226">
                  <c:v>1.4083999999999999E-2</c:v>
                </c:pt>
                <c:pt idx="227">
                  <c:v>1.4316000000000001E-2</c:v>
                </c:pt>
                <c:pt idx="228">
                  <c:v>1.4588E-2</c:v>
                </c:pt>
                <c:pt idx="229">
                  <c:v>1.2886E-2</c:v>
                </c:pt>
                <c:pt idx="230">
                  <c:v>1.4590000000000001E-2</c:v>
                </c:pt>
                <c:pt idx="231">
                  <c:v>1.4095E-2</c:v>
                </c:pt>
                <c:pt idx="232">
                  <c:v>1.3769E-2</c:v>
                </c:pt>
                <c:pt idx="233">
                  <c:v>1.4477E-2</c:v>
                </c:pt>
                <c:pt idx="234">
                  <c:v>1.3278E-2</c:v>
                </c:pt>
                <c:pt idx="235">
                  <c:v>1.3289E-2</c:v>
                </c:pt>
                <c:pt idx="236">
                  <c:v>1.4622E-2</c:v>
                </c:pt>
                <c:pt idx="237">
                  <c:v>1.4116999999999999E-2</c:v>
                </c:pt>
                <c:pt idx="238">
                  <c:v>1.5751999999999999E-2</c:v>
                </c:pt>
                <c:pt idx="239">
                  <c:v>1.4881999999999999E-2</c:v>
                </c:pt>
                <c:pt idx="240">
                  <c:v>1.3790999999999999E-2</c:v>
                </c:pt>
                <c:pt idx="241">
                  <c:v>1.4567999999999999E-2</c:v>
                </c:pt>
                <c:pt idx="242">
                  <c:v>1.4626E-2</c:v>
                </c:pt>
                <c:pt idx="243">
                  <c:v>1.5781E-2</c:v>
                </c:pt>
                <c:pt idx="244">
                  <c:v>1.5018E-2</c:v>
                </c:pt>
                <c:pt idx="245">
                  <c:v>1.3953E-2</c:v>
                </c:pt>
                <c:pt idx="246">
                  <c:v>1.5599E-2</c:v>
                </c:pt>
                <c:pt idx="247">
                  <c:v>1.5169999999999999E-2</c:v>
                </c:pt>
                <c:pt idx="248">
                  <c:v>1.4244E-2</c:v>
                </c:pt>
                <c:pt idx="249">
                  <c:v>1.4643E-2</c:v>
                </c:pt>
                <c:pt idx="250">
                  <c:v>1.4120000000000001E-2</c:v>
                </c:pt>
                <c:pt idx="251">
                  <c:v>1.5547999999999999E-2</c:v>
                </c:pt>
                <c:pt idx="252">
                  <c:v>1.5927E-2</c:v>
                </c:pt>
                <c:pt idx="253">
                  <c:v>1.6088999999999999E-2</c:v>
                </c:pt>
                <c:pt idx="254">
                  <c:v>1.6298E-2</c:v>
                </c:pt>
                <c:pt idx="255">
                  <c:v>1.4971E-2</c:v>
                </c:pt>
                <c:pt idx="256">
                  <c:v>1.4803999999999999E-2</c:v>
                </c:pt>
                <c:pt idx="257">
                  <c:v>1.6105000000000001E-2</c:v>
                </c:pt>
                <c:pt idx="258">
                  <c:v>1.6133000000000002E-2</c:v>
                </c:pt>
                <c:pt idx="259">
                  <c:v>1.6018000000000001E-2</c:v>
                </c:pt>
                <c:pt idx="260">
                  <c:v>1.5882E-2</c:v>
                </c:pt>
                <c:pt idx="261">
                  <c:v>1.5876999999999999E-2</c:v>
                </c:pt>
                <c:pt idx="262">
                  <c:v>1.6083E-2</c:v>
                </c:pt>
                <c:pt idx="263">
                  <c:v>1.6171000000000001E-2</c:v>
                </c:pt>
                <c:pt idx="264">
                  <c:v>1.6983999999999999E-2</c:v>
                </c:pt>
                <c:pt idx="265">
                  <c:v>1.5379E-2</c:v>
                </c:pt>
                <c:pt idx="266">
                  <c:v>1.6420000000000001E-2</c:v>
                </c:pt>
                <c:pt idx="267">
                  <c:v>1.6015000000000001E-2</c:v>
                </c:pt>
                <c:pt idx="268">
                  <c:v>1.6596E-2</c:v>
                </c:pt>
                <c:pt idx="269">
                  <c:v>1.8172000000000001E-2</c:v>
                </c:pt>
                <c:pt idx="270">
                  <c:v>1.7176E-2</c:v>
                </c:pt>
                <c:pt idx="271">
                  <c:v>1.6899000000000001E-2</c:v>
                </c:pt>
                <c:pt idx="272">
                  <c:v>1.7384E-2</c:v>
                </c:pt>
                <c:pt idx="273">
                  <c:v>1.7031999999999999E-2</c:v>
                </c:pt>
                <c:pt idx="274">
                  <c:v>1.6317999999999999E-2</c:v>
                </c:pt>
                <c:pt idx="275">
                  <c:v>1.7498E-2</c:v>
                </c:pt>
                <c:pt idx="276">
                  <c:v>1.7568E-2</c:v>
                </c:pt>
                <c:pt idx="277">
                  <c:v>1.7170999999999999E-2</c:v>
                </c:pt>
                <c:pt idx="278">
                  <c:v>1.7283E-2</c:v>
                </c:pt>
                <c:pt idx="279">
                  <c:v>1.7492000000000001E-2</c:v>
                </c:pt>
                <c:pt idx="280">
                  <c:v>1.6943E-2</c:v>
                </c:pt>
                <c:pt idx="281">
                  <c:v>1.8026E-2</c:v>
                </c:pt>
                <c:pt idx="282">
                  <c:v>1.6582E-2</c:v>
                </c:pt>
                <c:pt idx="283">
                  <c:v>1.7092E-2</c:v>
                </c:pt>
                <c:pt idx="284">
                  <c:v>1.6542999999999999E-2</c:v>
                </c:pt>
                <c:pt idx="285">
                  <c:v>1.8468999999999999E-2</c:v>
                </c:pt>
                <c:pt idx="286">
                  <c:v>1.8053E-2</c:v>
                </c:pt>
                <c:pt idx="287">
                  <c:v>1.8981000000000001E-2</c:v>
                </c:pt>
                <c:pt idx="288">
                  <c:v>1.7836999999999999E-2</c:v>
                </c:pt>
                <c:pt idx="289">
                  <c:v>1.8622E-2</c:v>
                </c:pt>
                <c:pt idx="290">
                  <c:v>1.7269E-2</c:v>
                </c:pt>
                <c:pt idx="291">
                  <c:v>1.8438E-2</c:v>
                </c:pt>
                <c:pt idx="292">
                  <c:v>1.7420000000000001E-2</c:v>
                </c:pt>
                <c:pt idx="293">
                  <c:v>1.8255E-2</c:v>
                </c:pt>
                <c:pt idx="294">
                  <c:v>1.6798E-2</c:v>
                </c:pt>
                <c:pt idx="295">
                  <c:v>1.8824E-2</c:v>
                </c:pt>
                <c:pt idx="296">
                  <c:v>1.7843999999999999E-2</c:v>
                </c:pt>
                <c:pt idx="297">
                  <c:v>1.8852000000000001E-2</c:v>
                </c:pt>
                <c:pt idx="298">
                  <c:v>1.9042E-2</c:v>
                </c:pt>
                <c:pt idx="299">
                  <c:v>1.8828999999999999E-2</c:v>
                </c:pt>
                <c:pt idx="300">
                  <c:v>1.7933999999999999E-2</c:v>
                </c:pt>
                <c:pt idx="301">
                  <c:v>1.8311000000000001E-2</c:v>
                </c:pt>
                <c:pt idx="302">
                  <c:v>1.9458E-2</c:v>
                </c:pt>
                <c:pt idx="303">
                  <c:v>1.9271E-2</c:v>
                </c:pt>
                <c:pt idx="304">
                  <c:v>1.8751E-2</c:v>
                </c:pt>
                <c:pt idx="305">
                  <c:v>1.8710000000000001E-2</c:v>
                </c:pt>
                <c:pt idx="306">
                  <c:v>2.0598999999999999E-2</c:v>
                </c:pt>
                <c:pt idx="307">
                  <c:v>1.9508999999999999E-2</c:v>
                </c:pt>
                <c:pt idx="308">
                  <c:v>1.9290999999999999E-2</c:v>
                </c:pt>
                <c:pt idx="309">
                  <c:v>1.9706999999999999E-2</c:v>
                </c:pt>
                <c:pt idx="310">
                  <c:v>1.8943000000000002E-2</c:v>
                </c:pt>
                <c:pt idx="311">
                  <c:v>1.9681000000000001E-2</c:v>
                </c:pt>
                <c:pt idx="312">
                  <c:v>1.8804999999999999E-2</c:v>
                </c:pt>
                <c:pt idx="313">
                  <c:v>1.8889E-2</c:v>
                </c:pt>
                <c:pt idx="314">
                  <c:v>1.8547999999999999E-2</c:v>
                </c:pt>
                <c:pt idx="315">
                  <c:v>1.9394999999999999E-2</c:v>
                </c:pt>
                <c:pt idx="316">
                  <c:v>2.0029999999999999E-2</c:v>
                </c:pt>
                <c:pt idx="317">
                  <c:v>1.9717999999999999E-2</c:v>
                </c:pt>
                <c:pt idx="318">
                  <c:v>1.993E-2</c:v>
                </c:pt>
                <c:pt idx="319">
                  <c:v>2.0225E-2</c:v>
                </c:pt>
                <c:pt idx="320">
                  <c:v>1.9762999999999999E-2</c:v>
                </c:pt>
                <c:pt idx="321">
                  <c:v>1.9921999999999999E-2</c:v>
                </c:pt>
                <c:pt idx="322">
                  <c:v>2.0406000000000001E-2</c:v>
                </c:pt>
                <c:pt idx="323">
                  <c:v>2.0750000000000001E-2</c:v>
                </c:pt>
                <c:pt idx="324">
                  <c:v>2.0035000000000001E-2</c:v>
                </c:pt>
                <c:pt idx="325">
                  <c:v>2.0618000000000001E-2</c:v>
                </c:pt>
                <c:pt idx="326">
                  <c:v>1.9954E-2</c:v>
                </c:pt>
                <c:pt idx="327">
                  <c:v>1.9241000000000001E-2</c:v>
                </c:pt>
                <c:pt idx="328">
                  <c:v>2.0612999999999999E-2</c:v>
                </c:pt>
                <c:pt idx="329">
                  <c:v>2.0893999999999999E-2</c:v>
                </c:pt>
                <c:pt idx="330">
                  <c:v>1.9712E-2</c:v>
                </c:pt>
                <c:pt idx="331">
                  <c:v>2.0476000000000001E-2</c:v>
                </c:pt>
                <c:pt idx="332">
                  <c:v>2.0320999999999999E-2</c:v>
                </c:pt>
                <c:pt idx="333">
                  <c:v>2.0927000000000001E-2</c:v>
                </c:pt>
                <c:pt idx="334">
                  <c:v>2.1141E-2</c:v>
                </c:pt>
                <c:pt idx="335">
                  <c:v>2.0787E-2</c:v>
                </c:pt>
                <c:pt idx="336">
                  <c:v>2.0094000000000001E-2</c:v>
                </c:pt>
                <c:pt idx="337">
                  <c:v>1.9306E-2</c:v>
                </c:pt>
                <c:pt idx="338">
                  <c:v>2.0121E-2</c:v>
                </c:pt>
                <c:pt idx="339">
                  <c:v>2.1295999999999999E-2</c:v>
                </c:pt>
                <c:pt idx="340">
                  <c:v>2.1697000000000001E-2</c:v>
                </c:pt>
                <c:pt idx="341">
                  <c:v>2.1255E-2</c:v>
                </c:pt>
                <c:pt idx="342">
                  <c:v>2.1486000000000002E-2</c:v>
                </c:pt>
                <c:pt idx="343">
                  <c:v>1.9161999999999998E-2</c:v>
                </c:pt>
                <c:pt idx="344">
                  <c:v>2.0813999999999999E-2</c:v>
                </c:pt>
                <c:pt idx="345">
                  <c:v>2.2561999999999999E-2</c:v>
                </c:pt>
                <c:pt idx="346">
                  <c:v>2.1596000000000001E-2</c:v>
                </c:pt>
                <c:pt idx="347">
                  <c:v>2.1364999999999999E-2</c:v>
                </c:pt>
                <c:pt idx="348">
                  <c:v>2.0676E-2</c:v>
                </c:pt>
                <c:pt idx="349">
                  <c:v>2.2338E-2</c:v>
                </c:pt>
                <c:pt idx="350">
                  <c:v>2.0421000000000002E-2</c:v>
                </c:pt>
                <c:pt idx="351">
                  <c:v>2.1149999999999999E-2</c:v>
                </c:pt>
                <c:pt idx="352">
                  <c:v>2.2009000000000001E-2</c:v>
                </c:pt>
                <c:pt idx="353">
                  <c:v>2.1780999999999998E-2</c:v>
                </c:pt>
                <c:pt idx="354">
                  <c:v>2.1808000000000001E-2</c:v>
                </c:pt>
                <c:pt idx="355">
                  <c:v>2.1034000000000001E-2</c:v>
                </c:pt>
                <c:pt idx="356">
                  <c:v>2.1395000000000001E-2</c:v>
                </c:pt>
                <c:pt idx="357">
                  <c:v>2.1609E-2</c:v>
                </c:pt>
                <c:pt idx="358">
                  <c:v>2.2238999999999998E-2</c:v>
                </c:pt>
                <c:pt idx="359">
                  <c:v>2.0726999999999999E-2</c:v>
                </c:pt>
                <c:pt idx="360">
                  <c:v>2.1100000000000001E-2</c:v>
                </c:pt>
                <c:pt idx="361">
                  <c:v>2.1512E-2</c:v>
                </c:pt>
                <c:pt idx="362">
                  <c:v>2.3275000000000001E-2</c:v>
                </c:pt>
                <c:pt idx="363">
                  <c:v>2.1887E-2</c:v>
                </c:pt>
                <c:pt idx="364">
                  <c:v>2.2127000000000001E-2</c:v>
                </c:pt>
                <c:pt idx="365">
                  <c:v>2.2193999999999998E-2</c:v>
                </c:pt>
                <c:pt idx="366">
                  <c:v>2.1772E-2</c:v>
                </c:pt>
                <c:pt idx="367">
                  <c:v>2.3737999999999999E-2</c:v>
                </c:pt>
                <c:pt idx="368">
                  <c:v>2.1842E-2</c:v>
                </c:pt>
                <c:pt idx="369">
                  <c:v>2.2457000000000001E-2</c:v>
                </c:pt>
                <c:pt idx="370">
                  <c:v>2.291E-2</c:v>
                </c:pt>
                <c:pt idx="371">
                  <c:v>2.2873999999999999E-2</c:v>
                </c:pt>
                <c:pt idx="372">
                  <c:v>2.2537000000000001E-2</c:v>
                </c:pt>
                <c:pt idx="373">
                  <c:v>2.3064999999999999E-2</c:v>
                </c:pt>
                <c:pt idx="374">
                  <c:v>2.3824000000000001E-2</c:v>
                </c:pt>
                <c:pt idx="375">
                  <c:v>2.2932000000000001E-2</c:v>
                </c:pt>
                <c:pt idx="376">
                  <c:v>2.3295E-2</c:v>
                </c:pt>
                <c:pt idx="377">
                  <c:v>2.2759000000000001E-2</c:v>
                </c:pt>
                <c:pt idx="378">
                  <c:v>2.3104E-2</c:v>
                </c:pt>
                <c:pt idx="379">
                  <c:v>2.3123999999999999E-2</c:v>
                </c:pt>
                <c:pt idx="380">
                  <c:v>2.3866999999999999E-2</c:v>
                </c:pt>
                <c:pt idx="381">
                  <c:v>2.4521999999999999E-2</c:v>
                </c:pt>
                <c:pt idx="382">
                  <c:v>2.4070999999999999E-2</c:v>
                </c:pt>
                <c:pt idx="383">
                  <c:v>2.3778000000000001E-2</c:v>
                </c:pt>
                <c:pt idx="384">
                  <c:v>2.3522999999999999E-2</c:v>
                </c:pt>
                <c:pt idx="385">
                  <c:v>2.3890999999999999E-2</c:v>
                </c:pt>
                <c:pt idx="386">
                  <c:v>2.3442999999999999E-2</c:v>
                </c:pt>
                <c:pt idx="387">
                  <c:v>2.3982E-2</c:v>
                </c:pt>
                <c:pt idx="388">
                  <c:v>2.2924E-2</c:v>
                </c:pt>
                <c:pt idx="389">
                  <c:v>2.4152E-2</c:v>
                </c:pt>
                <c:pt idx="390">
                  <c:v>2.4691999999999999E-2</c:v>
                </c:pt>
                <c:pt idx="391">
                  <c:v>2.3674000000000001E-2</c:v>
                </c:pt>
                <c:pt idx="392">
                  <c:v>2.4589E-2</c:v>
                </c:pt>
                <c:pt idx="393">
                  <c:v>2.3980000000000001E-2</c:v>
                </c:pt>
                <c:pt idx="394">
                  <c:v>2.4188999999999999E-2</c:v>
                </c:pt>
                <c:pt idx="395">
                  <c:v>2.3873999999999999E-2</c:v>
                </c:pt>
                <c:pt idx="396">
                  <c:v>2.4268999999999999E-2</c:v>
                </c:pt>
                <c:pt idx="397">
                  <c:v>2.4490999999999999E-2</c:v>
                </c:pt>
                <c:pt idx="398">
                  <c:v>2.4979000000000001E-2</c:v>
                </c:pt>
                <c:pt idx="399">
                  <c:v>2.3678000000000001E-2</c:v>
                </c:pt>
                <c:pt idx="400">
                  <c:v>2.4823999999999999E-2</c:v>
                </c:pt>
                <c:pt idx="401">
                  <c:v>2.5673000000000001E-2</c:v>
                </c:pt>
                <c:pt idx="402">
                  <c:v>2.4375000000000001E-2</c:v>
                </c:pt>
                <c:pt idx="403">
                  <c:v>2.4029999999999999E-2</c:v>
                </c:pt>
                <c:pt idx="404">
                  <c:v>2.3911999999999999E-2</c:v>
                </c:pt>
                <c:pt idx="405">
                  <c:v>2.5829000000000001E-2</c:v>
                </c:pt>
                <c:pt idx="406">
                  <c:v>2.5100000000000001E-2</c:v>
                </c:pt>
                <c:pt idx="407">
                  <c:v>2.6029E-2</c:v>
                </c:pt>
                <c:pt idx="408">
                  <c:v>2.4593E-2</c:v>
                </c:pt>
                <c:pt idx="409">
                  <c:v>2.4937999999999998E-2</c:v>
                </c:pt>
                <c:pt idx="410">
                  <c:v>2.5454000000000001E-2</c:v>
                </c:pt>
                <c:pt idx="411">
                  <c:v>2.4875000000000001E-2</c:v>
                </c:pt>
                <c:pt idx="412">
                  <c:v>2.4979000000000001E-2</c:v>
                </c:pt>
                <c:pt idx="413">
                  <c:v>2.4714E-2</c:v>
                </c:pt>
                <c:pt idx="414">
                  <c:v>2.4596E-2</c:v>
                </c:pt>
                <c:pt idx="415">
                  <c:v>2.513E-2</c:v>
                </c:pt>
                <c:pt idx="416">
                  <c:v>2.6152999999999999E-2</c:v>
                </c:pt>
                <c:pt idx="417">
                  <c:v>2.6550000000000001E-2</c:v>
                </c:pt>
                <c:pt idx="418">
                  <c:v>2.5652999999999999E-2</c:v>
                </c:pt>
                <c:pt idx="419">
                  <c:v>2.6275E-2</c:v>
                </c:pt>
                <c:pt idx="420">
                  <c:v>2.5343000000000001E-2</c:v>
                </c:pt>
                <c:pt idx="421">
                  <c:v>2.613E-2</c:v>
                </c:pt>
                <c:pt idx="422">
                  <c:v>2.5642999999999999E-2</c:v>
                </c:pt>
                <c:pt idx="423">
                  <c:v>2.6294000000000001E-2</c:v>
                </c:pt>
                <c:pt idx="424">
                  <c:v>2.6152000000000002E-2</c:v>
                </c:pt>
                <c:pt idx="425">
                  <c:v>2.6127000000000001E-2</c:v>
                </c:pt>
                <c:pt idx="426">
                  <c:v>2.6481999999999999E-2</c:v>
                </c:pt>
                <c:pt idx="427">
                  <c:v>2.5552999999999999E-2</c:v>
                </c:pt>
                <c:pt idx="428">
                  <c:v>2.6492000000000002E-2</c:v>
                </c:pt>
                <c:pt idx="429">
                  <c:v>2.6006999999999999E-2</c:v>
                </c:pt>
                <c:pt idx="430">
                  <c:v>2.6925999999999999E-2</c:v>
                </c:pt>
                <c:pt idx="431">
                  <c:v>2.6429000000000001E-2</c:v>
                </c:pt>
                <c:pt idx="432">
                  <c:v>2.6952E-2</c:v>
                </c:pt>
                <c:pt idx="433">
                  <c:v>2.6787999999999999E-2</c:v>
                </c:pt>
                <c:pt idx="434">
                  <c:v>2.6473E-2</c:v>
                </c:pt>
                <c:pt idx="435">
                  <c:v>2.7372E-2</c:v>
                </c:pt>
                <c:pt idx="436">
                  <c:v>2.6956999999999998E-2</c:v>
                </c:pt>
                <c:pt idx="437">
                  <c:v>2.7806999999999998E-2</c:v>
                </c:pt>
                <c:pt idx="438">
                  <c:v>2.6629E-2</c:v>
                </c:pt>
                <c:pt idx="439">
                  <c:v>2.6287999999999999E-2</c:v>
                </c:pt>
                <c:pt idx="440">
                  <c:v>2.8035000000000001E-2</c:v>
                </c:pt>
                <c:pt idx="441">
                  <c:v>2.6866000000000001E-2</c:v>
                </c:pt>
                <c:pt idx="442">
                  <c:v>2.7380000000000002E-2</c:v>
                </c:pt>
                <c:pt idx="443">
                  <c:v>2.7084E-2</c:v>
                </c:pt>
                <c:pt idx="444">
                  <c:v>2.7570000000000001E-2</c:v>
                </c:pt>
                <c:pt idx="445">
                  <c:v>2.7237000000000001E-2</c:v>
                </c:pt>
                <c:pt idx="446">
                  <c:v>2.6897000000000001E-2</c:v>
                </c:pt>
                <c:pt idx="447">
                  <c:v>2.8542999999999999E-2</c:v>
                </c:pt>
                <c:pt idx="448">
                  <c:v>2.7292E-2</c:v>
                </c:pt>
                <c:pt idx="449">
                  <c:v>2.7755999999999999E-2</c:v>
                </c:pt>
                <c:pt idx="450">
                  <c:v>2.7021E-2</c:v>
                </c:pt>
                <c:pt idx="451">
                  <c:v>2.8308E-2</c:v>
                </c:pt>
                <c:pt idx="452">
                  <c:v>2.8039000000000001E-2</c:v>
                </c:pt>
                <c:pt idx="453">
                  <c:v>2.8334000000000002E-2</c:v>
                </c:pt>
                <c:pt idx="454">
                  <c:v>2.8666000000000001E-2</c:v>
                </c:pt>
                <c:pt idx="455">
                  <c:v>2.8399000000000001E-2</c:v>
                </c:pt>
                <c:pt idx="456">
                  <c:v>2.7304999999999999E-2</c:v>
                </c:pt>
                <c:pt idx="457">
                  <c:v>2.8476000000000001E-2</c:v>
                </c:pt>
                <c:pt idx="458">
                  <c:v>2.8393999999999999E-2</c:v>
                </c:pt>
                <c:pt idx="459">
                  <c:v>2.7167E-2</c:v>
                </c:pt>
                <c:pt idx="460">
                  <c:v>2.8631E-2</c:v>
                </c:pt>
                <c:pt idx="461">
                  <c:v>2.8919E-2</c:v>
                </c:pt>
                <c:pt idx="462">
                  <c:v>2.828E-2</c:v>
                </c:pt>
                <c:pt idx="463">
                  <c:v>2.9463E-2</c:v>
                </c:pt>
                <c:pt idx="464">
                  <c:v>2.8228E-2</c:v>
                </c:pt>
                <c:pt idx="465">
                  <c:v>2.7396E-2</c:v>
                </c:pt>
                <c:pt idx="466">
                  <c:v>2.7955000000000001E-2</c:v>
                </c:pt>
                <c:pt idx="467">
                  <c:v>2.8032999999999999E-2</c:v>
                </c:pt>
                <c:pt idx="468">
                  <c:v>2.8842E-2</c:v>
                </c:pt>
                <c:pt idx="469">
                  <c:v>2.8388E-2</c:v>
                </c:pt>
                <c:pt idx="470">
                  <c:v>2.9190000000000001E-2</c:v>
                </c:pt>
                <c:pt idx="471">
                  <c:v>2.9101999999999999E-2</c:v>
                </c:pt>
                <c:pt idx="472">
                  <c:v>2.8213999999999999E-2</c:v>
                </c:pt>
                <c:pt idx="473">
                  <c:v>2.9606E-2</c:v>
                </c:pt>
                <c:pt idx="474">
                  <c:v>2.8643999999999999E-2</c:v>
                </c:pt>
                <c:pt idx="475">
                  <c:v>2.9198000000000002E-2</c:v>
                </c:pt>
                <c:pt idx="476">
                  <c:v>2.8722000000000001E-2</c:v>
                </c:pt>
                <c:pt idx="477">
                  <c:v>2.8278000000000001E-2</c:v>
                </c:pt>
                <c:pt idx="478">
                  <c:v>2.7524E-2</c:v>
                </c:pt>
                <c:pt idx="479">
                  <c:v>2.9770999999999999E-2</c:v>
                </c:pt>
                <c:pt idx="480">
                  <c:v>2.9538999999999999E-2</c:v>
                </c:pt>
                <c:pt idx="481">
                  <c:v>2.9389999999999999E-2</c:v>
                </c:pt>
                <c:pt idx="482">
                  <c:v>2.9137E-2</c:v>
                </c:pt>
                <c:pt idx="483">
                  <c:v>3.0299E-2</c:v>
                </c:pt>
                <c:pt idx="484">
                  <c:v>2.9877999999999998E-2</c:v>
                </c:pt>
                <c:pt idx="485">
                  <c:v>2.9891999999999998E-2</c:v>
                </c:pt>
                <c:pt idx="486">
                  <c:v>2.8662E-2</c:v>
                </c:pt>
                <c:pt idx="487">
                  <c:v>2.8902000000000001E-2</c:v>
                </c:pt>
                <c:pt idx="488">
                  <c:v>2.9234E-2</c:v>
                </c:pt>
                <c:pt idx="489">
                  <c:v>2.9215000000000001E-2</c:v>
                </c:pt>
                <c:pt idx="490">
                  <c:v>2.9266E-2</c:v>
                </c:pt>
                <c:pt idx="491">
                  <c:v>2.8976999999999999E-2</c:v>
                </c:pt>
                <c:pt idx="492">
                  <c:v>3.0286E-2</c:v>
                </c:pt>
                <c:pt idx="493">
                  <c:v>2.9600999999999999E-2</c:v>
                </c:pt>
                <c:pt idx="494">
                  <c:v>3.0581000000000001E-2</c:v>
                </c:pt>
                <c:pt idx="495">
                  <c:v>3.1223999999999998E-2</c:v>
                </c:pt>
                <c:pt idx="496">
                  <c:v>2.9916999999999999E-2</c:v>
                </c:pt>
                <c:pt idx="497">
                  <c:v>3.2080999999999998E-2</c:v>
                </c:pt>
                <c:pt idx="498">
                  <c:v>3.0372E-2</c:v>
                </c:pt>
                <c:pt idx="499">
                  <c:v>3.0456E-2</c:v>
                </c:pt>
                <c:pt idx="500">
                  <c:v>3.0733E-2</c:v>
                </c:pt>
                <c:pt idx="501">
                  <c:v>3.049E-2</c:v>
                </c:pt>
                <c:pt idx="502">
                  <c:v>3.0296E-2</c:v>
                </c:pt>
                <c:pt idx="503">
                  <c:v>3.0995999999999999E-2</c:v>
                </c:pt>
                <c:pt idx="504">
                  <c:v>3.0811999999999999E-2</c:v>
                </c:pt>
                <c:pt idx="505">
                  <c:v>3.2000000000000001E-2</c:v>
                </c:pt>
                <c:pt idx="506">
                  <c:v>3.0821999999999999E-2</c:v>
                </c:pt>
                <c:pt idx="507">
                  <c:v>3.0422999999999999E-2</c:v>
                </c:pt>
                <c:pt idx="508">
                  <c:v>3.0154E-2</c:v>
                </c:pt>
                <c:pt idx="509">
                  <c:v>2.9956E-2</c:v>
                </c:pt>
                <c:pt idx="510">
                  <c:v>3.0772000000000001E-2</c:v>
                </c:pt>
                <c:pt idx="511">
                  <c:v>3.1883000000000002E-2</c:v>
                </c:pt>
                <c:pt idx="512">
                  <c:v>3.1026999999999999E-2</c:v>
                </c:pt>
                <c:pt idx="513">
                  <c:v>3.1822999999999997E-2</c:v>
                </c:pt>
                <c:pt idx="514">
                  <c:v>3.0058000000000001E-2</c:v>
                </c:pt>
                <c:pt idx="515">
                  <c:v>3.2086999999999997E-2</c:v>
                </c:pt>
                <c:pt idx="516">
                  <c:v>3.107E-2</c:v>
                </c:pt>
                <c:pt idx="517">
                  <c:v>3.0556E-2</c:v>
                </c:pt>
                <c:pt idx="518">
                  <c:v>3.1649999999999998E-2</c:v>
                </c:pt>
                <c:pt idx="519">
                  <c:v>3.0207000000000001E-2</c:v>
                </c:pt>
                <c:pt idx="520">
                  <c:v>3.1426000000000003E-2</c:v>
                </c:pt>
                <c:pt idx="521">
                  <c:v>3.0853999999999999E-2</c:v>
                </c:pt>
                <c:pt idx="522">
                  <c:v>3.1657999999999999E-2</c:v>
                </c:pt>
                <c:pt idx="523">
                  <c:v>3.2433999999999998E-2</c:v>
                </c:pt>
                <c:pt idx="524">
                  <c:v>3.2000000000000001E-2</c:v>
                </c:pt>
                <c:pt idx="525">
                  <c:v>3.0844E-2</c:v>
                </c:pt>
                <c:pt idx="526">
                  <c:v>3.2294999999999997E-2</c:v>
                </c:pt>
                <c:pt idx="527">
                  <c:v>3.1458E-2</c:v>
                </c:pt>
                <c:pt idx="528">
                  <c:v>3.1158000000000002E-2</c:v>
                </c:pt>
                <c:pt idx="529">
                  <c:v>3.1502000000000002E-2</c:v>
                </c:pt>
                <c:pt idx="530">
                  <c:v>3.0432000000000001E-2</c:v>
                </c:pt>
                <c:pt idx="531">
                  <c:v>3.2368000000000001E-2</c:v>
                </c:pt>
                <c:pt idx="532">
                  <c:v>3.1489999999999997E-2</c:v>
                </c:pt>
                <c:pt idx="533">
                  <c:v>3.1210999999999999E-2</c:v>
                </c:pt>
                <c:pt idx="534">
                  <c:v>3.2896000000000002E-2</c:v>
                </c:pt>
                <c:pt idx="535">
                  <c:v>3.1322999999999997E-2</c:v>
                </c:pt>
                <c:pt idx="536">
                  <c:v>3.2877000000000003E-2</c:v>
                </c:pt>
                <c:pt idx="537">
                  <c:v>3.1899999999999998E-2</c:v>
                </c:pt>
                <c:pt idx="538">
                  <c:v>3.2645E-2</c:v>
                </c:pt>
                <c:pt idx="539">
                  <c:v>3.2157999999999999E-2</c:v>
                </c:pt>
                <c:pt idx="540">
                  <c:v>3.1932000000000002E-2</c:v>
                </c:pt>
                <c:pt idx="541">
                  <c:v>3.2516999999999997E-2</c:v>
                </c:pt>
                <c:pt idx="542">
                  <c:v>3.2547E-2</c:v>
                </c:pt>
                <c:pt idx="543">
                  <c:v>3.2661000000000003E-2</c:v>
                </c:pt>
                <c:pt idx="544">
                  <c:v>3.2312E-2</c:v>
                </c:pt>
                <c:pt idx="545">
                  <c:v>3.3161999999999997E-2</c:v>
                </c:pt>
                <c:pt idx="546">
                  <c:v>3.2202000000000001E-2</c:v>
                </c:pt>
                <c:pt idx="547">
                  <c:v>3.2668999999999997E-2</c:v>
                </c:pt>
                <c:pt idx="548">
                  <c:v>3.2308999999999997E-2</c:v>
                </c:pt>
                <c:pt idx="549">
                  <c:v>3.3896999999999997E-2</c:v>
                </c:pt>
                <c:pt idx="550">
                  <c:v>3.2605000000000002E-2</c:v>
                </c:pt>
                <c:pt idx="551">
                  <c:v>3.3013000000000001E-2</c:v>
                </c:pt>
                <c:pt idx="552">
                  <c:v>3.3671E-2</c:v>
                </c:pt>
                <c:pt idx="553">
                  <c:v>3.2960000000000003E-2</c:v>
                </c:pt>
                <c:pt idx="554">
                  <c:v>3.2874E-2</c:v>
                </c:pt>
                <c:pt idx="555">
                  <c:v>3.3208000000000001E-2</c:v>
                </c:pt>
                <c:pt idx="556">
                  <c:v>3.2363000000000003E-2</c:v>
                </c:pt>
                <c:pt idx="557">
                  <c:v>3.2537000000000003E-2</c:v>
                </c:pt>
                <c:pt idx="558">
                  <c:v>3.2967000000000003E-2</c:v>
                </c:pt>
                <c:pt idx="559">
                  <c:v>3.3375000000000002E-2</c:v>
                </c:pt>
                <c:pt idx="560">
                  <c:v>3.3738999999999998E-2</c:v>
                </c:pt>
                <c:pt idx="561">
                  <c:v>3.3685E-2</c:v>
                </c:pt>
                <c:pt idx="562">
                  <c:v>3.3510999999999999E-2</c:v>
                </c:pt>
                <c:pt idx="563">
                  <c:v>3.3692E-2</c:v>
                </c:pt>
                <c:pt idx="564">
                  <c:v>3.3840000000000002E-2</c:v>
                </c:pt>
                <c:pt idx="565">
                  <c:v>3.3600999999999999E-2</c:v>
                </c:pt>
                <c:pt idx="566">
                  <c:v>3.3924000000000003E-2</c:v>
                </c:pt>
                <c:pt idx="567">
                  <c:v>3.3501999999999997E-2</c:v>
                </c:pt>
                <c:pt idx="568">
                  <c:v>3.2994999999999997E-2</c:v>
                </c:pt>
                <c:pt idx="569">
                  <c:v>3.3466000000000003E-2</c:v>
                </c:pt>
                <c:pt idx="570">
                  <c:v>3.2793999999999997E-2</c:v>
                </c:pt>
                <c:pt idx="571">
                  <c:v>3.4044999999999999E-2</c:v>
                </c:pt>
                <c:pt idx="572">
                  <c:v>3.3654000000000003E-2</c:v>
                </c:pt>
                <c:pt idx="573">
                  <c:v>3.3967999999999998E-2</c:v>
                </c:pt>
                <c:pt idx="574">
                  <c:v>3.4351E-2</c:v>
                </c:pt>
                <c:pt idx="575">
                  <c:v>3.3575000000000001E-2</c:v>
                </c:pt>
                <c:pt idx="576">
                  <c:v>3.4354000000000003E-2</c:v>
                </c:pt>
                <c:pt idx="577">
                  <c:v>3.3849999999999998E-2</c:v>
                </c:pt>
                <c:pt idx="578">
                  <c:v>3.3528000000000002E-2</c:v>
                </c:pt>
                <c:pt idx="579">
                  <c:v>3.4678E-2</c:v>
                </c:pt>
                <c:pt idx="580">
                  <c:v>3.4287999999999999E-2</c:v>
                </c:pt>
                <c:pt idx="581">
                  <c:v>3.3857999999999999E-2</c:v>
                </c:pt>
                <c:pt idx="582">
                  <c:v>3.3041000000000001E-2</c:v>
                </c:pt>
                <c:pt idx="583">
                  <c:v>3.4389000000000003E-2</c:v>
                </c:pt>
                <c:pt idx="584">
                  <c:v>3.4035000000000003E-2</c:v>
                </c:pt>
                <c:pt idx="585">
                  <c:v>3.3832000000000001E-2</c:v>
                </c:pt>
                <c:pt idx="586">
                  <c:v>3.4199E-2</c:v>
                </c:pt>
                <c:pt idx="587">
                  <c:v>3.5465000000000003E-2</c:v>
                </c:pt>
                <c:pt idx="588">
                  <c:v>3.5622000000000001E-2</c:v>
                </c:pt>
                <c:pt idx="589">
                  <c:v>3.4752999999999999E-2</c:v>
                </c:pt>
                <c:pt idx="590">
                  <c:v>3.4695999999999998E-2</c:v>
                </c:pt>
                <c:pt idx="591">
                  <c:v>3.5492999999999997E-2</c:v>
                </c:pt>
                <c:pt idx="592">
                  <c:v>3.4110000000000001E-2</c:v>
                </c:pt>
                <c:pt idx="593">
                  <c:v>3.3413999999999999E-2</c:v>
                </c:pt>
                <c:pt idx="594">
                  <c:v>3.4814999999999999E-2</c:v>
                </c:pt>
                <c:pt idx="595">
                  <c:v>3.4530999999999999E-2</c:v>
                </c:pt>
                <c:pt idx="596">
                  <c:v>3.4348999999999998E-2</c:v>
                </c:pt>
                <c:pt idx="597">
                  <c:v>3.5449000000000001E-2</c:v>
                </c:pt>
                <c:pt idx="598">
                  <c:v>3.4661999999999998E-2</c:v>
                </c:pt>
                <c:pt idx="599">
                  <c:v>3.4167000000000003E-2</c:v>
                </c:pt>
                <c:pt idx="600">
                  <c:v>3.4258999999999998E-2</c:v>
                </c:pt>
                <c:pt idx="601">
                  <c:v>3.4814999999999999E-2</c:v>
                </c:pt>
                <c:pt idx="602">
                  <c:v>3.4507000000000003E-2</c:v>
                </c:pt>
                <c:pt idx="603">
                  <c:v>3.4981999999999999E-2</c:v>
                </c:pt>
                <c:pt idx="604">
                  <c:v>3.5254000000000001E-2</c:v>
                </c:pt>
                <c:pt idx="605">
                  <c:v>3.5672000000000002E-2</c:v>
                </c:pt>
                <c:pt idx="606">
                  <c:v>3.4335999999999998E-2</c:v>
                </c:pt>
                <c:pt idx="607">
                  <c:v>3.4554000000000001E-2</c:v>
                </c:pt>
                <c:pt idx="608">
                  <c:v>3.5111999999999997E-2</c:v>
                </c:pt>
                <c:pt idx="609">
                  <c:v>3.6179000000000003E-2</c:v>
                </c:pt>
                <c:pt idx="610">
                  <c:v>3.4983E-2</c:v>
                </c:pt>
                <c:pt idx="611">
                  <c:v>3.5730999999999999E-2</c:v>
                </c:pt>
                <c:pt idx="612">
                  <c:v>3.5402999999999997E-2</c:v>
                </c:pt>
                <c:pt idx="613">
                  <c:v>3.4445000000000003E-2</c:v>
                </c:pt>
                <c:pt idx="614">
                  <c:v>3.6242999999999997E-2</c:v>
                </c:pt>
                <c:pt idx="615">
                  <c:v>3.6055999999999998E-2</c:v>
                </c:pt>
                <c:pt idx="616">
                  <c:v>3.7336000000000001E-2</c:v>
                </c:pt>
                <c:pt idx="617">
                  <c:v>3.4587E-2</c:v>
                </c:pt>
                <c:pt idx="618">
                  <c:v>3.6151999999999997E-2</c:v>
                </c:pt>
                <c:pt idx="619">
                  <c:v>3.5727000000000002E-2</c:v>
                </c:pt>
                <c:pt idx="620">
                  <c:v>3.5909000000000003E-2</c:v>
                </c:pt>
                <c:pt idx="621">
                  <c:v>3.5763999999999997E-2</c:v>
                </c:pt>
                <c:pt idx="622">
                  <c:v>3.5557999999999999E-2</c:v>
                </c:pt>
                <c:pt idx="623">
                  <c:v>3.5263999999999997E-2</c:v>
                </c:pt>
                <c:pt idx="624">
                  <c:v>3.4185E-2</c:v>
                </c:pt>
                <c:pt idx="625">
                  <c:v>3.4897999999999998E-2</c:v>
                </c:pt>
                <c:pt idx="626">
                  <c:v>3.6221000000000003E-2</c:v>
                </c:pt>
                <c:pt idx="627">
                  <c:v>3.7312999999999999E-2</c:v>
                </c:pt>
                <c:pt idx="628">
                  <c:v>3.6470000000000002E-2</c:v>
                </c:pt>
                <c:pt idx="629">
                  <c:v>3.6407000000000002E-2</c:v>
                </c:pt>
                <c:pt idx="630">
                  <c:v>3.6301E-2</c:v>
                </c:pt>
                <c:pt idx="631">
                  <c:v>3.6794E-2</c:v>
                </c:pt>
                <c:pt idx="632">
                  <c:v>3.5622000000000001E-2</c:v>
                </c:pt>
                <c:pt idx="633">
                  <c:v>3.6901000000000003E-2</c:v>
                </c:pt>
                <c:pt idx="634">
                  <c:v>3.6020000000000003E-2</c:v>
                </c:pt>
                <c:pt idx="635">
                  <c:v>3.7457999999999998E-2</c:v>
                </c:pt>
                <c:pt idx="636">
                  <c:v>3.6235999999999997E-2</c:v>
                </c:pt>
                <c:pt idx="637">
                  <c:v>3.6803000000000002E-2</c:v>
                </c:pt>
                <c:pt idx="638">
                  <c:v>3.6556999999999999E-2</c:v>
                </c:pt>
                <c:pt idx="639">
                  <c:v>3.6465999999999998E-2</c:v>
                </c:pt>
                <c:pt idx="640">
                  <c:v>3.6472999999999998E-2</c:v>
                </c:pt>
                <c:pt idx="641">
                  <c:v>3.6144000000000003E-2</c:v>
                </c:pt>
                <c:pt idx="642">
                  <c:v>3.6741999999999997E-2</c:v>
                </c:pt>
                <c:pt idx="643">
                  <c:v>3.6012000000000002E-2</c:v>
                </c:pt>
                <c:pt idx="644">
                  <c:v>3.6713000000000003E-2</c:v>
                </c:pt>
                <c:pt idx="645">
                  <c:v>3.7248999999999997E-2</c:v>
                </c:pt>
                <c:pt idx="646">
                  <c:v>3.6794E-2</c:v>
                </c:pt>
                <c:pt idx="647">
                  <c:v>3.6331000000000002E-2</c:v>
                </c:pt>
                <c:pt idx="648">
                  <c:v>3.6477000000000002E-2</c:v>
                </c:pt>
                <c:pt idx="649">
                  <c:v>3.6381999999999998E-2</c:v>
                </c:pt>
                <c:pt idx="650">
                  <c:v>3.6645999999999998E-2</c:v>
                </c:pt>
                <c:pt idx="651">
                  <c:v>3.7236999999999999E-2</c:v>
                </c:pt>
                <c:pt idx="652">
                  <c:v>3.6679999999999997E-2</c:v>
                </c:pt>
                <c:pt idx="653">
                  <c:v>3.5959999999999999E-2</c:v>
                </c:pt>
                <c:pt idx="654">
                  <c:v>3.6602999999999997E-2</c:v>
                </c:pt>
                <c:pt idx="655">
                  <c:v>3.7116999999999997E-2</c:v>
                </c:pt>
                <c:pt idx="656">
                  <c:v>3.7319999999999999E-2</c:v>
                </c:pt>
                <c:pt idx="657">
                  <c:v>3.7177000000000002E-2</c:v>
                </c:pt>
                <c:pt idx="658">
                  <c:v>3.7796999999999997E-2</c:v>
                </c:pt>
                <c:pt idx="659">
                  <c:v>3.7478999999999998E-2</c:v>
                </c:pt>
                <c:pt idx="660">
                  <c:v>3.8407999999999998E-2</c:v>
                </c:pt>
                <c:pt idx="661">
                  <c:v>3.8092000000000001E-2</c:v>
                </c:pt>
                <c:pt idx="662">
                  <c:v>3.7326999999999999E-2</c:v>
                </c:pt>
                <c:pt idx="663">
                  <c:v>3.7464999999999998E-2</c:v>
                </c:pt>
                <c:pt idx="664">
                  <c:v>3.7948999999999997E-2</c:v>
                </c:pt>
                <c:pt idx="665">
                  <c:v>3.6660999999999999E-2</c:v>
                </c:pt>
                <c:pt idx="666">
                  <c:v>3.6326999999999998E-2</c:v>
                </c:pt>
                <c:pt idx="667">
                  <c:v>3.7615000000000003E-2</c:v>
                </c:pt>
                <c:pt idx="668">
                  <c:v>3.6621000000000001E-2</c:v>
                </c:pt>
                <c:pt idx="669">
                  <c:v>3.8739000000000003E-2</c:v>
                </c:pt>
                <c:pt idx="670">
                  <c:v>3.8710000000000001E-2</c:v>
                </c:pt>
                <c:pt idx="671">
                  <c:v>3.9223000000000001E-2</c:v>
                </c:pt>
                <c:pt idx="672">
                  <c:v>3.8403E-2</c:v>
                </c:pt>
                <c:pt idx="673">
                  <c:v>3.9141000000000002E-2</c:v>
                </c:pt>
                <c:pt idx="674">
                  <c:v>3.9265000000000001E-2</c:v>
                </c:pt>
                <c:pt idx="675">
                  <c:v>3.9266000000000002E-2</c:v>
                </c:pt>
                <c:pt idx="676">
                  <c:v>3.8051000000000001E-2</c:v>
                </c:pt>
                <c:pt idx="677">
                  <c:v>3.789E-2</c:v>
                </c:pt>
                <c:pt idx="678">
                  <c:v>3.8401999999999999E-2</c:v>
                </c:pt>
                <c:pt idx="679">
                  <c:v>3.9758000000000002E-2</c:v>
                </c:pt>
                <c:pt idx="680">
                  <c:v>3.8893999999999998E-2</c:v>
                </c:pt>
                <c:pt idx="681">
                  <c:v>3.8744000000000001E-2</c:v>
                </c:pt>
                <c:pt idx="682">
                  <c:v>3.8884000000000002E-2</c:v>
                </c:pt>
                <c:pt idx="683">
                  <c:v>3.9129999999999998E-2</c:v>
                </c:pt>
                <c:pt idx="684">
                  <c:v>3.8754999999999998E-2</c:v>
                </c:pt>
                <c:pt idx="685">
                  <c:v>3.7926000000000001E-2</c:v>
                </c:pt>
                <c:pt idx="686">
                  <c:v>3.9438000000000001E-2</c:v>
                </c:pt>
                <c:pt idx="687">
                  <c:v>3.9476999999999998E-2</c:v>
                </c:pt>
                <c:pt idx="688">
                  <c:v>3.8671999999999998E-2</c:v>
                </c:pt>
                <c:pt idx="689">
                  <c:v>4.0169999999999997E-2</c:v>
                </c:pt>
                <c:pt idx="690">
                  <c:v>3.9621999999999997E-2</c:v>
                </c:pt>
                <c:pt idx="691">
                  <c:v>3.9959000000000001E-2</c:v>
                </c:pt>
                <c:pt idx="692">
                  <c:v>3.9310999999999999E-2</c:v>
                </c:pt>
                <c:pt idx="693">
                  <c:v>4.1059999999999999E-2</c:v>
                </c:pt>
                <c:pt idx="694">
                  <c:v>3.9954999999999997E-2</c:v>
                </c:pt>
                <c:pt idx="695">
                  <c:v>3.9181000000000001E-2</c:v>
                </c:pt>
                <c:pt idx="696">
                  <c:v>3.9411000000000002E-2</c:v>
                </c:pt>
                <c:pt idx="697">
                  <c:v>3.9108999999999998E-2</c:v>
                </c:pt>
                <c:pt idx="698">
                  <c:v>4.0481000000000003E-2</c:v>
                </c:pt>
                <c:pt idx="699">
                  <c:v>3.8851999999999998E-2</c:v>
                </c:pt>
                <c:pt idx="700">
                  <c:v>3.9835000000000002E-2</c:v>
                </c:pt>
                <c:pt idx="701">
                  <c:v>3.9288999999999998E-2</c:v>
                </c:pt>
                <c:pt idx="702">
                  <c:v>3.9979000000000001E-2</c:v>
                </c:pt>
                <c:pt idx="703">
                  <c:v>3.9827000000000001E-2</c:v>
                </c:pt>
                <c:pt idx="704">
                  <c:v>4.0424000000000002E-2</c:v>
                </c:pt>
                <c:pt idx="705">
                  <c:v>3.9964E-2</c:v>
                </c:pt>
                <c:pt idx="706">
                  <c:v>3.9719999999999998E-2</c:v>
                </c:pt>
                <c:pt idx="707">
                  <c:v>3.9524999999999998E-2</c:v>
                </c:pt>
                <c:pt idx="708">
                  <c:v>4.0004999999999999E-2</c:v>
                </c:pt>
                <c:pt idx="709">
                  <c:v>4.0099000000000003E-2</c:v>
                </c:pt>
                <c:pt idx="710">
                  <c:v>3.9155000000000002E-2</c:v>
                </c:pt>
                <c:pt idx="711">
                  <c:v>4.0247999999999999E-2</c:v>
                </c:pt>
                <c:pt idx="712">
                  <c:v>4.0973999999999997E-2</c:v>
                </c:pt>
                <c:pt idx="713">
                  <c:v>4.1026E-2</c:v>
                </c:pt>
                <c:pt idx="714">
                  <c:v>3.8330999999999997E-2</c:v>
                </c:pt>
                <c:pt idx="715">
                  <c:v>4.1042000000000002E-2</c:v>
                </c:pt>
                <c:pt idx="716">
                  <c:v>4.0351999999999999E-2</c:v>
                </c:pt>
                <c:pt idx="717">
                  <c:v>4.0385999999999998E-2</c:v>
                </c:pt>
                <c:pt idx="718">
                  <c:v>4.0372999999999999E-2</c:v>
                </c:pt>
                <c:pt idx="719">
                  <c:v>4.0164999999999999E-2</c:v>
                </c:pt>
                <c:pt idx="720">
                  <c:v>4.0837999999999999E-2</c:v>
                </c:pt>
                <c:pt idx="721">
                  <c:v>4.0684999999999999E-2</c:v>
                </c:pt>
                <c:pt idx="722">
                  <c:v>3.9598000000000001E-2</c:v>
                </c:pt>
                <c:pt idx="723">
                  <c:v>4.1305000000000001E-2</c:v>
                </c:pt>
                <c:pt idx="724">
                  <c:v>4.0113000000000003E-2</c:v>
                </c:pt>
                <c:pt idx="725">
                  <c:v>4.0142999999999998E-2</c:v>
                </c:pt>
                <c:pt idx="726">
                  <c:v>4.0445000000000002E-2</c:v>
                </c:pt>
                <c:pt idx="727">
                  <c:v>4.0924000000000002E-2</c:v>
                </c:pt>
                <c:pt idx="728">
                  <c:v>4.0922E-2</c:v>
                </c:pt>
                <c:pt idx="729">
                  <c:v>4.0890000000000003E-2</c:v>
                </c:pt>
                <c:pt idx="730">
                  <c:v>4.0166E-2</c:v>
                </c:pt>
                <c:pt idx="731">
                  <c:v>4.0557000000000003E-2</c:v>
                </c:pt>
                <c:pt idx="732">
                  <c:v>4.1336999999999999E-2</c:v>
                </c:pt>
                <c:pt idx="733">
                  <c:v>4.0606999999999997E-2</c:v>
                </c:pt>
                <c:pt idx="734">
                  <c:v>4.0057000000000002E-2</c:v>
                </c:pt>
                <c:pt idx="735">
                  <c:v>4.0545999999999999E-2</c:v>
                </c:pt>
                <c:pt idx="736">
                  <c:v>4.0608999999999999E-2</c:v>
                </c:pt>
                <c:pt idx="737">
                  <c:v>4.1509999999999998E-2</c:v>
                </c:pt>
                <c:pt idx="738">
                  <c:v>4.0940999999999998E-2</c:v>
                </c:pt>
                <c:pt idx="739">
                  <c:v>4.2037999999999999E-2</c:v>
                </c:pt>
                <c:pt idx="740">
                  <c:v>4.1326000000000002E-2</c:v>
                </c:pt>
                <c:pt idx="741">
                  <c:v>4.0848000000000002E-2</c:v>
                </c:pt>
                <c:pt idx="742">
                  <c:v>4.1688000000000003E-2</c:v>
                </c:pt>
                <c:pt idx="743">
                  <c:v>4.2230999999999998E-2</c:v>
                </c:pt>
                <c:pt idx="744">
                  <c:v>4.1529999999999997E-2</c:v>
                </c:pt>
                <c:pt idx="745">
                  <c:v>4.1097000000000002E-2</c:v>
                </c:pt>
                <c:pt idx="746">
                  <c:v>4.2705E-2</c:v>
                </c:pt>
                <c:pt idx="747">
                  <c:v>4.206E-2</c:v>
                </c:pt>
                <c:pt idx="748">
                  <c:v>4.1528000000000002E-2</c:v>
                </c:pt>
                <c:pt idx="749">
                  <c:v>4.0875000000000002E-2</c:v>
                </c:pt>
                <c:pt idx="750">
                  <c:v>4.1778000000000003E-2</c:v>
                </c:pt>
                <c:pt idx="751">
                  <c:v>4.2460999999999999E-2</c:v>
                </c:pt>
                <c:pt idx="752">
                  <c:v>4.1784000000000002E-2</c:v>
                </c:pt>
                <c:pt idx="753">
                  <c:v>4.2061000000000001E-2</c:v>
                </c:pt>
                <c:pt idx="754">
                  <c:v>4.2902999999999997E-2</c:v>
                </c:pt>
                <c:pt idx="755">
                  <c:v>4.2116000000000001E-2</c:v>
                </c:pt>
                <c:pt idx="756">
                  <c:v>4.2745999999999999E-2</c:v>
                </c:pt>
                <c:pt idx="757">
                  <c:v>4.1068E-2</c:v>
                </c:pt>
                <c:pt idx="758">
                  <c:v>4.2090000000000002E-2</c:v>
                </c:pt>
                <c:pt idx="759">
                  <c:v>4.2407E-2</c:v>
                </c:pt>
                <c:pt idx="760">
                  <c:v>4.2028999999999997E-2</c:v>
                </c:pt>
                <c:pt idx="761">
                  <c:v>4.1918999999999998E-2</c:v>
                </c:pt>
                <c:pt idx="762">
                  <c:v>4.3359000000000002E-2</c:v>
                </c:pt>
                <c:pt idx="763">
                  <c:v>4.3128E-2</c:v>
                </c:pt>
                <c:pt idx="764">
                  <c:v>4.2494999999999998E-2</c:v>
                </c:pt>
                <c:pt idx="765">
                  <c:v>4.2817000000000001E-2</c:v>
                </c:pt>
                <c:pt idx="766">
                  <c:v>4.3255000000000002E-2</c:v>
                </c:pt>
                <c:pt idx="767">
                  <c:v>4.3430999999999997E-2</c:v>
                </c:pt>
                <c:pt idx="768">
                  <c:v>4.3779999999999999E-2</c:v>
                </c:pt>
                <c:pt idx="769">
                  <c:v>4.3427E-2</c:v>
                </c:pt>
                <c:pt idx="770">
                  <c:v>4.4331000000000002E-2</c:v>
                </c:pt>
                <c:pt idx="771">
                  <c:v>4.3367999999999997E-2</c:v>
                </c:pt>
                <c:pt idx="772">
                  <c:v>4.2644000000000001E-2</c:v>
                </c:pt>
                <c:pt idx="773">
                  <c:v>4.1471000000000001E-2</c:v>
                </c:pt>
                <c:pt idx="774">
                  <c:v>4.2523999999999999E-2</c:v>
                </c:pt>
                <c:pt idx="775">
                  <c:v>4.4014999999999999E-2</c:v>
                </c:pt>
                <c:pt idx="776">
                  <c:v>4.3432999999999999E-2</c:v>
                </c:pt>
                <c:pt idx="777">
                  <c:v>4.3353999999999997E-2</c:v>
                </c:pt>
                <c:pt idx="778">
                  <c:v>4.2419999999999999E-2</c:v>
                </c:pt>
                <c:pt idx="779">
                  <c:v>4.4500999999999999E-2</c:v>
                </c:pt>
                <c:pt idx="780">
                  <c:v>4.2958000000000003E-2</c:v>
                </c:pt>
                <c:pt idx="781">
                  <c:v>4.4595000000000003E-2</c:v>
                </c:pt>
                <c:pt idx="782">
                  <c:v>4.3475E-2</c:v>
                </c:pt>
                <c:pt idx="783">
                  <c:v>4.4271999999999999E-2</c:v>
                </c:pt>
                <c:pt idx="784">
                  <c:v>4.3494999999999999E-2</c:v>
                </c:pt>
                <c:pt idx="785">
                  <c:v>4.3929000000000003E-2</c:v>
                </c:pt>
                <c:pt idx="786">
                  <c:v>4.3617000000000003E-2</c:v>
                </c:pt>
                <c:pt idx="787">
                  <c:v>4.3664000000000001E-2</c:v>
                </c:pt>
                <c:pt idx="788">
                  <c:v>4.3834999999999999E-2</c:v>
                </c:pt>
                <c:pt idx="789">
                  <c:v>4.2508999999999998E-2</c:v>
                </c:pt>
                <c:pt idx="790">
                  <c:v>4.4373999999999997E-2</c:v>
                </c:pt>
                <c:pt idx="791">
                  <c:v>4.3043999999999999E-2</c:v>
                </c:pt>
                <c:pt idx="792">
                  <c:v>4.4006000000000003E-2</c:v>
                </c:pt>
                <c:pt idx="793">
                  <c:v>4.4433E-2</c:v>
                </c:pt>
                <c:pt idx="794">
                  <c:v>4.4191000000000001E-2</c:v>
                </c:pt>
                <c:pt idx="795">
                  <c:v>4.4313999999999999E-2</c:v>
                </c:pt>
                <c:pt idx="796">
                  <c:v>4.4706999999999997E-2</c:v>
                </c:pt>
                <c:pt idx="797">
                  <c:v>4.7069E-2</c:v>
                </c:pt>
                <c:pt idx="798">
                  <c:v>4.4316000000000001E-2</c:v>
                </c:pt>
                <c:pt idx="799">
                  <c:v>4.5277999999999999E-2</c:v>
                </c:pt>
                <c:pt idx="800">
                  <c:v>4.5040999999999998E-2</c:v>
                </c:pt>
                <c:pt idx="801">
                  <c:v>4.5004000000000002E-2</c:v>
                </c:pt>
                <c:pt idx="802">
                  <c:v>4.4552000000000001E-2</c:v>
                </c:pt>
                <c:pt idx="803">
                  <c:v>4.4427000000000001E-2</c:v>
                </c:pt>
                <c:pt idx="804">
                  <c:v>4.3217999999999999E-2</c:v>
                </c:pt>
                <c:pt idx="805">
                  <c:v>4.5727999999999998E-2</c:v>
                </c:pt>
                <c:pt idx="806">
                  <c:v>4.5441000000000002E-2</c:v>
                </c:pt>
                <c:pt idx="807">
                  <c:v>4.4957999999999998E-2</c:v>
                </c:pt>
                <c:pt idx="808">
                  <c:v>4.4597999999999999E-2</c:v>
                </c:pt>
                <c:pt idx="809">
                  <c:v>4.5332999999999998E-2</c:v>
                </c:pt>
                <c:pt idx="810">
                  <c:v>4.5635000000000002E-2</c:v>
                </c:pt>
                <c:pt idx="811">
                  <c:v>4.5162000000000001E-2</c:v>
                </c:pt>
                <c:pt idx="812">
                  <c:v>4.5317000000000003E-2</c:v>
                </c:pt>
                <c:pt idx="813">
                  <c:v>4.2909000000000003E-2</c:v>
                </c:pt>
                <c:pt idx="814">
                  <c:v>4.4922999999999998E-2</c:v>
                </c:pt>
                <c:pt idx="815">
                  <c:v>4.5169000000000001E-2</c:v>
                </c:pt>
                <c:pt idx="816">
                  <c:v>4.5236999999999999E-2</c:v>
                </c:pt>
                <c:pt idx="817">
                  <c:v>4.4998999999999997E-2</c:v>
                </c:pt>
                <c:pt idx="818">
                  <c:v>4.5395999999999999E-2</c:v>
                </c:pt>
                <c:pt idx="819">
                  <c:v>4.5641000000000001E-2</c:v>
                </c:pt>
                <c:pt idx="820">
                  <c:v>4.4292999999999999E-2</c:v>
                </c:pt>
                <c:pt idx="821">
                  <c:v>4.5699999999999998E-2</c:v>
                </c:pt>
                <c:pt idx="822">
                  <c:v>4.4410999999999999E-2</c:v>
                </c:pt>
                <c:pt idx="823">
                  <c:v>4.5352999999999997E-2</c:v>
                </c:pt>
                <c:pt idx="824">
                  <c:v>4.6722E-2</c:v>
                </c:pt>
                <c:pt idx="825">
                  <c:v>4.6138999999999999E-2</c:v>
                </c:pt>
                <c:pt idx="826">
                  <c:v>4.6190000000000002E-2</c:v>
                </c:pt>
                <c:pt idx="827">
                  <c:v>4.6946000000000002E-2</c:v>
                </c:pt>
                <c:pt idx="828">
                  <c:v>4.5978999999999999E-2</c:v>
                </c:pt>
                <c:pt idx="829">
                  <c:v>4.6892999999999997E-2</c:v>
                </c:pt>
                <c:pt idx="830">
                  <c:v>4.4493999999999999E-2</c:v>
                </c:pt>
                <c:pt idx="831">
                  <c:v>4.6061999999999999E-2</c:v>
                </c:pt>
                <c:pt idx="832">
                  <c:v>4.582E-2</c:v>
                </c:pt>
                <c:pt idx="833">
                  <c:v>4.7163999999999998E-2</c:v>
                </c:pt>
                <c:pt idx="834">
                  <c:v>4.7829000000000003E-2</c:v>
                </c:pt>
                <c:pt idx="835">
                  <c:v>4.7299000000000001E-2</c:v>
                </c:pt>
                <c:pt idx="836">
                  <c:v>4.5772E-2</c:v>
                </c:pt>
                <c:pt idx="837">
                  <c:v>4.5753000000000002E-2</c:v>
                </c:pt>
                <c:pt idx="838">
                  <c:v>4.4072E-2</c:v>
                </c:pt>
                <c:pt idx="839">
                  <c:v>4.5719999999999997E-2</c:v>
                </c:pt>
                <c:pt idx="840">
                  <c:v>4.5650000000000003E-2</c:v>
                </c:pt>
                <c:pt idx="841">
                  <c:v>4.6517999999999997E-2</c:v>
                </c:pt>
                <c:pt idx="842">
                  <c:v>4.6553999999999998E-2</c:v>
                </c:pt>
                <c:pt idx="843">
                  <c:v>4.6653E-2</c:v>
                </c:pt>
                <c:pt idx="844">
                  <c:v>4.6754999999999998E-2</c:v>
                </c:pt>
                <c:pt idx="845">
                  <c:v>4.6123999999999998E-2</c:v>
                </c:pt>
                <c:pt idx="846">
                  <c:v>4.5865000000000003E-2</c:v>
                </c:pt>
                <c:pt idx="847">
                  <c:v>4.5863000000000001E-2</c:v>
                </c:pt>
                <c:pt idx="848">
                  <c:v>4.6989999999999997E-2</c:v>
                </c:pt>
                <c:pt idx="849">
                  <c:v>4.5557E-2</c:v>
                </c:pt>
                <c:pt idx="850">
                  <c:v>4.6831999999999999E-2</c:v>
                </c:pt>
                <c:pt idx="851">
                  <c:v>4.5746000000000002E-2</c:v>
                </c:pt>
                <c:pt idx="852">
                  <c:v>4.7371999999999997E-2</c:v>
                </c:pt>
                <c:pt idx="853">
                  <c:v>4.7683000000000003E-2</c:v>
                </c:pt>
                <c:pt idx="854">
                  <c:v>4.7218999999999997E-2</c:v>
                </c:pt>
                <c:pt idx="855">
                  <c:v>4.7509000000000003E-2</c:v>
                </c:pt>
                <c:pt idx="856">
                  <c:v>4.6775999999999998E-2</c:v>
                </c:pt>
                <c:pt idx="857">
                  <c:v>4.6975000000000003E-2</c:v>
                </c:pt>
                <c:pt idx="858">
                  <c:v>4.7204999999999997E-2</c:v>
                </c:pt>
                <c:pt idx="859">
                  <c:v>4.6628000000000003E-2</c:v>
                </c:pt>
                <c:pt idx="860">
                  <c:v>4.8002000000000003E-2</c:v>
                </c:pt>
                <c:pt idx="861">
                  <c:v>4.7379999999999999E-2</c:v>
                </c:pt>
                <c:pt idx="862">
                  <c:v>4.7231000000000002E-2</c:v>
                </c:pt>
                <c:pt idx="863">
                  <c:v>4.8469999999999999E-2</c:v>
                </c:pt>
                <c:pt idx="864">
                  <c:v>4.7209000000000001E-2</c:v>
                </c:pt>
                <c:pt idx="865">
                  <c:v>4.7169999999999997E-2</c:v>
                </c:pt>
                <c:pt idx="866">
                  <c:v>4.7033999999999999E-2</c:v>
                </c:pt>
                <c:pt idx="867">
                  <c:v>4.8247999999999999E-2</c:v>
                </c:pt>
                <c:pt idx="868">
                  <c:v>4.7162000000000003E-2</c:v>
                </c:pt>
                <c:pt idx="869">
                  <c:v>4.9276E-2</c:v>
                </c:pt>
                <c:pt idx="870">
                  <c:v>4.8176999999999998E-2</c:v>
                </c:pt>
                <c:pt idx="871">
                  <c:v>4.8772000000000003E-2</c:v>
                </c:pt>
                <c:pt idx="872">
                  <c:v>4.8404999999999997E-2</c:v>
                </c:pt>
                <c:pt idx="873">
                  <c:v>4.8690999999999998E-2</c:v>
                </c:pt>
                <c:pt idx="874">
                  <c:v>4.8648999999999998E-2</c:v>
                </c:pt>
                <c:pt idx="875">
                  <c:v>4.9258999999999997E-2</c:v>
                </c:pt>
                <c:pt idx="876">
                  <c:v>4.9098000000000003E-2</c:v>
                </c:pt>
                <c:pt idx="877">
                  <c:v>4.8013E-2</c:v>
                </c:pt>
                <c:pt idx="878">
                  <c:v>5.0199000000000001E-2</c:v>
                </c:pt>
                <c:pt idx="879">
                  <c:v>4.9501000000000003E-2</c:v>
                </c:pt>
                <c:pt idx="880">
                  <c:v>4.8406999999999999E-2</c:v>
                </c:pt>
                <c:pt idx="881">
                  <c:v>4.9078999999999998E-2</c:v>
                </c:pt>
                <c:pt idx="882">
                  <c:v>4.7754999999999999E-2</c:v>
                </c:pt>
                <c:pt idx="883">
                  <c:v>4.9717999999999998E-2</c:v>
                </c:pt>
                <c:pt idx="884">
                  <c:v>4.9154000000000003E-2</c:v>
                </c:pt>
                <c:pt idx="885">
                  <c:v>4.7940000000000003E-2</c:v>
                </c:pt>
                <c:pt idx="886">
                  <c:v>4.9331E-2</c:v>
                </c:pt>
                <c:pt idx="887">
                  <c:v>4.8637E-2</c:v>
                </c:pt>
                <c:pt idx="888">
                  <c:v>4.7987000000000002E-2</c:v>
                </c:pt>
                <c:pt idx="889">
                  <c:v>4.7856999999999997E-2</c:v>
                </c:pt>
                <c:pt idx="890">
                  <c:v>4.9835999999999998E-2</c:v>
                </c:pt>
                <c:pt idx="891">
                  <c:v>4.9370999999999998E-2</c:v>
                </c:pt>
                <c:pt idx="892">
                  <c:v>4.8516999999999998E-2</c:v>
                </c:pt>
                <c:pt idx="893">
                  <c:v>4.9007000000000002E-2</c:v>
                </c:pt>
                <c:pt idx="894">
                  <c:v>4.8016999999999997E-2</c:v>
                </c:pt>
                <c:pt idx="895">
                  <c:v>4.9549000000000003E-2</c:v>
                </c:pt>
                <c:pt idx="896">
                  <c:v>4.9534000000000002E-2</c:v>
                </c:pt>
                <c:pt idx="897">
                  <c:v>4.8654000000000003E-2</c:v>
                </c:pt>
                <c:pt idx="898">
                  <c:v>4.9190999999999999E-2</c:v>
                </c:pt>
                <c:pt idx="899">
                  <c:v>5.0145000000000002E-2</c:v>
                </c:pt>
                <c:pt idx="900">
                  <c:v>4.9258999999999997E-2</c:v>
                </c:pt>
                <c:pt idx="901">
                  <c:v>4.9217999999999998E-2</c:v>
                </c:pt>
                <c:pt idx="902">
                  <c:v>4.9912999999999999E-2</c:v>
                </c:pt>
                <c:pt idx="903">
                  <c:v>4.9828999999999998E-2</c:v>
                </c:pt>
                <c:pt idx="904">
                  <c:v>4.9917000000000003E-2</c:v>
                </c:pt>
                <c:pt idx="905">
                  <c:v>5.015E-2</c:v>
                </c:pt>
                <c:pt idx="906">
                  <c:v>4.8676999999999998E-2</c:v>
                </c:pt>
                <c:pt idx="907">
                  <c:v>4.9922000000000001E-2</c:v>
                </c:pt>
                <c:pt idx="908">
                  <c:v>4.9312000000000002E-2</c:v>
                </c:pt>
                <c:pt idx="909">
                  <c:v>4.9071999999999998E-2</c:v>
                </c:pt>
                <c:pt idx="910">
                  <c:v>4.9834999999999997E-2</c:v>
                </c:pt>
                <c:pt idx="911">
                  <c:v>5.0153999999999997E-2</c:v>
                </c:pt>
                <c:pt idx="912">
                  <c:v>5.1205000000000001E-2</c:v>
                </c:pt>
                <c:pt idx="913">
                  <c:v>5.1289000000000001E-2</c:v>
                </c:pt>
                <c:pt idx="914">
                  <c:v>4.9272999999999997E-2</c:v>
                </c:pt>
                <c:pt idx="915">
                  <c:v>4.9696999999999998E-2</c:v>
                </c:pt>
                <c:pt idx="916">
                  <c:v>5.0137000000000001E-2</c:v>
                </c:pt>
                <c:pt idx="917">
                  <c:v>5.0973999999999998E-2</c:v>
                </c:pt>
                <c:pt idx="918">
                  <c:v>5.0405999999999999E-2</c:v>
                </c:pt>
                <c:pt idx="919">
                  <c:v>5.0174999999999997E-2</c:v>
                </c:pt>
                <c:pt idx="920">
                  <c:v>5.1249000000000003E-2</c:v>
                </c:pt>
                <c:pt idx="921">
                  <c:v>5.0214000000000002E-2</c:v>
                </c:pt>
                <c:pt idx="922">
                  <c:v>5.1624999999999997E-2</c:v>
                </c:pt>
                <c:pt idx="923">
                  <c:v>5.0412999999999999E-2</c:v>
                </c:pt>
                <c:pt idx="924">
                  <c:v>5.0037999999999999E-2</c:v>
                </c:pt>
                <c:pt idx="925">
                  <c:v>5.0173000000000002E-2</c:v>
                </c:pt>
                <c:pt idx="926">
                  <c:v>5.0368000000000003E-2</c:v>
                </c:pt>
                <c:pt idx="927">
                  <c:v>4.8765000000000003E-2</c:v>
                </c:pt>
                <c:pt idx="928">
                  <c:v>5.1785999999999999E-2</c:v>
                </c:pt>
                <c:pt idx="929">
                  <c:v>4.9175999999999997E-2</c:v>
                </c:pt>
                <c:pt idx="930">
                  <c:v>5.1943000000000003E-2</c:v>
                </c:pt>
                <c:pt idx="931">
                  <c:v>5.1573000000000001E-2</c:v>
                </c:pt>
                <c:pt idx="932">
                  <c:v>5.1061000000000002E-2</c:v>
                </c:pt>
                <c:pt idx="933">
                  <c:v>5.1587000000000001E-2</c:v>
                </c:pt>
                <c:pt idx="934">
                  <c:v>4.9442E-2</c:v>
                </c:pt>
                <c:pt idx="935">
                  <c:v>5.1775000000000002E-2</c:v>
                </c:pt>
                <c:pt idx="936">
                  <c:v>5.0098999999999998E-2</c:v>
                </c:pt>
                <c:pt idx="937">
                  <c:v>5.1042999999999998E-2</c:v>
                </c:pt>
                <c:pt idx="938">
                  <c:v>5.0888000000000003E-2</c:v>
                </c:pt>
                <c:pt idx="939">
                  <c:v>4.9859000000000001E-2</c:v>
                </c:pt>
                <c:pt idx="940">
                  <c:v>5.2685999999999997E-2</c:v>
                </c:pt>
                <c:pt idx="941">
                  <c:v>5.1575000000000003E-2</c:v>
                </c:pt>
                <c:pt idx="942">
                  <c:v>5.1404999999999999E-2</c:v>
                </c:pt>
                <c:pt idx="943">
                  <c:v>5.2498999999999997E-2</c:v>
                </c:pt>
                <c:pt idx="944">
                  <c:v>5.1303000000000001E-2</c:v>
                </c:pt>
                <c:pt idx="945">
                  <c:v>5.0457000000000002E-2</c:v>
                </c:pt>
                <c:pt idx="946">
                  <c:v>5.0194000000000003E-2</c:v>
                </c:pt>
                <c:pt idx="947">
                  <c:v>4.9938999999999997E-2</c:v>
                </c:pt>
                <c:pt idx="948">
                  <c:v>5.144E-2</c:v>
                </c:pt>
                <c:pt idx="949">
                  <c:v>5.3268000000000003E-2</c:v>
                </c:pt>
                <c:pt idx="950">
                  <c:v>5.0276000000000001E-2</c:v>
                </c:pt>
                <c:pt idx="951">
                  <c:v>5.0951000000000003E-2</c:v>
                </c:pt>
                <c:pt idx="952">
                  <c:v>5.3982000000000002E-2</c:v>
                </c:pt>
                <c:pt idx="953">
                  <c:v>5.0264999999999997E-2</c:v>
                </c:pt>
                <c:pt idx="954">
                  <c:v>5.0546000000000001E-2</c:v>
                </c:pt>
                <c:pt idx="955">
                  <c:v>5.1989E-2</c:v>
                </c:pt>
                <c:pt idx="956">
                  <c:v>5.1101000000000001E-2</c:v>
                </c:pt>
                <c:pt idx="957">
                  <c:v>5.0516999999999999E-2</c:v>
                </c:pt>
                <c:pt idx="958">
                  <c:v>5.2533000000000003E-2</c:v>
                </c:pt>
                <c:pt idx="959">
                  <c:v>5.0861000000000003E-2</c:v>
                </c:pt>
                <c:pt idx="960">
                  <c:v>5.1469000000000001E-2</c:v>
                </c:pt>
                <c:pt idx="961">
                  <c:v>5.0500999999999997E-2</c:v>
                </c:pt>
                <c:pt idx="962">
                  <c:v>5.1901999999999997E-2</c:v>
                </c:pt>
                <c:pt idx="963">
                  <c:v>5.1734000000000002E-2</c:v>
                </c:pt>
                <c:pt idx="964">
                  <c:v>5.1181999999999998E-2</c:v>
                </c:pt>
                <c:pt idx="965">
                  <c:v>5.1667999999999999E-2</c:v>
                </c:pt>
                <c:pt idx="966">
                  <c:v>5.2465999999999999E-2</c:v>
                </c:pt>
                <c:pt idx="967">
                  <c:v>5.3572000000000002E-2</c:v>
                </c:pt>
                <c:pt idx="968">
                  <c:v>5.1459999999999999E-2</c:v>
                </c:pt>
                <c:pt idx="969">
                  <c:v>5.4279000000000001E-2</c:v>
                </c:pt>
                <c:pt idx="970">
                  <c:v>5.2086E-2</c:v>
                </c:pt>
                <c:pt idx="971">
                  <c:v>5.2875999999999999E-2</c:v>
                </c:pt>
                <c:pt idx="972">
                  <c:v>5.1624999999999997E-2</c:v>
                </c:pt>
                <c:pt idx="973">
                  <c:v>5.3001E-2</c:v>
                </c:pt>
                <c:pt idx="974">
                  <c:v>5.2586000000000001E-2</c:v>
                </c:pt>
                <c:pt idx="975">
                  <c:v>5.1950999999999997E-2</c:v>
                </c:pt>
                <c:pt idx="976">
                  <c:v>5.2988E-2</c:v>
                </c:pt>
                <c:pt idx="977">
                  <c:v>5.3137999999999998E-2</c:v>
                </c:pt>
                <c:pt idx="978">
                  <c:v>5.4498999999999999E-2</c:v>
                </c:pt>
                <c:pt idx="979">
                  <c:v>5.1095000000000002E-2</c:v>
                </c:pt>
                <c:pt idx="980">
                  <c:v>5.3310000000000003E-2</c:v>
                </c:pt>
                <c:pt idx="981">
                  <c:v>5.2937999999999999E-2</c:v>
                </c:pt>
                <c:pt idx="982">
                  <c:v>5.1868999999999998E-2</c:v>
                </c:pt>
                <c:pt idx="983">
                  <c:v>5.2109000000000003E-2</c:v>
                </c:pt>
                <c:pt idx="984">
                  <c:v>5.2137999999999997E-2</c:v>
                </c:pt>
                <c:pt idx="985">
                  <c:v>5.3456999999999998E-2</c:v>
                </c:pt>
                <c:pt idx="986">
                  <c:v>5.3726000000000003E-2</c:v>
                </c:pt>
                <c:pt idx="987">
                  <c:v>5.1998999999999997E-2</c:v>
                </c:pt>
                <c:pt idx="988">
                  <c:v>5.0972000000000003E-2</c:v>
                </c:pt>
                <c:pt idx="989">
                  <c:v>5.3648000000000001E-2</c:v>
                </c:pt>
                <c:pt idx="990">
                  <c:v>5.3430999999999999E-2</c:v>
                </c:pt>
                <c:pt idx="991">
                  <c:v>5.2964999999999998E-2</c:v>
                </c:pt>
                <c:pt idx="992">
                  <c:v>5.5289999999999999E-2</c:v>
                </c:pt>
                <c:pt idx="993">
                  <c:v>5.3704000000000002E-2</c:v>
                </c:pt>
                <c:pt idx="994">
                  <c:v>5.1693000000000003E-2</c:v>
                </c:pt>
                <c:pt idx="995">
                  <c:v>5.2763999999999998E-2</c:v>
                </c:pt>
                <c:pt idx="996">
                  <c:v>5.3494E-2</c:v>
                </c:pt>
                <c:pt idx="997">
                  <c:v>5.2738E-2</c:v>
                </c:pt>
                <c:pt idx="998">
                  <c:v>5.3429999999999998E-2</c:v>
                </c:pt>
                <c:pt idx="999">
                  <c:v>5.2774000000000001E-2</c:v>
                </c:pt>
                <c:pt idx="1000">
                  <c:v>5.3092E-2</c:v>
                </c:pt>
                <c:pt idx="1001">
                  <c:v>5.2653999999999999E-2</c:v>
                </c:pt>
                <c:pt idx="1002">
                  <c:v>5.2259E-2</c:v>
                </c:pt>
                <c:pt idx="1003">
                  <c:v>5.2937999999999999E-2</c:v>
                </c:pt>
                <c:pt idx="1004">
                  <c:v>5.3744E-2</c:v>
                </c:pt>
                <c:pt idx="1005">
                  <c:v>5.2465999999999999E-2</c:v>
                </c:pt>
                <c:pt idx="1006">
                  <c:v>5.3538000000000002E-2</c:v>
                </c:pt>
                <c:pt idx="1007">
                  <c:v>5.2909999999999999E-2</c:v>
                </c:pt>
                <c:pt idx="1008">
                  <c:v>5.2754000000000002E-2</c:v>
                </c:pt>
                <c:pt idx="1009">
                  <c:v>5.3776999999999998E-2</c:v>
                </c:pt>
                <c:pt idx="1010">
                  <c:v>5.4940000000000003E-2</c:v>
                </c:pt>
                <c:pt idx="1011">
                  <c:v>5.3952E-2</c:v>
                </c:pt>
                <c:pt idx="1012">
                  <c:v>5.3411E-2</c:v>
                </c:pt>
                <c:pt idx="1013">
                  <c:v>5.2617999999999998E-2</c:v>
                </c:pt>
                <c:pt idx="1014">
                  <c:v>5.4876000000000001E-2</c:v>
                </c:pt>
                <c:pt idx="1015">
                  <c:v>5.1804999999999997E-2</c:v>
                </c:pt>
                <c:pt idx="1016">
                  <c:v>5.3754000000000003E-2</c:v>
                </c:pt>
                <c:pt idx="1017">
                  <c:v>5.4153E-2</c:v>
                </c:pt>
                <c:pt idx="1018">
                  <c:v>5.3082999999999998E-2</c:v>
                </c:pt>
                <c:pt idx="1019">
                  <c:v>5.4037000000000002E-2</c:v>
                </c:pt>
                <c:pt idx="1020">
                  <c:v>5.2144999999999997E-2</c:v>
                </c:pt>
                <c:pt idx="1021">
                  <c:v>5.4702000000000001E-2</c:v>
                </c:pt>
                <c:pt idx="1022">
                  <c:v>5.5045999999999998E-2</c:v>
                </c:pt>
                <c:pt idx="1023">
                  <c:v>5.4246000000000003E-2</c:v>
                </c:pt>
                <c:pt idx="1024">
                  <c:v>5.3623999999999998E-2</c:v>
                </c:pt>
                <c:pt idx="1025">
                  <c:v>5.4795999999999997E-2</c:v>
                </c:pt>
                <c:pt idx="1026">
                  <c:v>5.5023000000000002E-2</c:v>
                </c:pt>
                <c:pt idx="1027">
                  <c:v>5.5399999999999998E-2</c:v>
                </c:pt>
                <c:pt idx="1028">
                  <c:v>5.4879999999999998E-2</c:v>
                </c:pt>
                <c:pt idx="1029">
                  <c:v>5.5251000000000001E-2</c:v>
                </c:pt>
                <c:pt idx="1030">
                  <c:v>5.4965E-2</c:v>
                </c:pt>
                <c:pt idx="1031">
                  <c:v>5.5037999999999997E-2</c:v>
                </c:pt>
                <c:pt idx="1032">
                  <c:v>5.5309999999999998E-2</c:v>
                </c:pt>
                <c:pt idx="1033">
                  <c:v>5.4553999999999998E-2</c:v>
                </c:pt>
                <c:pt idx="1034">
                  <c:v>5.6799000000000002E-2</c:v>
                </c:pt>
                <c:pt idx="1035">
                  <c:v>5.4406999999999997E-2</c:v>
                </c:pt>
                <c:pt idx="1036">
                  <c:v>5.5232999999999997E-2</c:v>
                </c:pt>
                <c:pt idx="1037">
                  <c:v>5.5197999999999997E-2</c:v>
                </c:pt>
                <c:pt idx="1038">
                  <c:v>5.4938000000000001E-2</c:v>
                </c:pt>
                <c:pt idx="1039">
                  <c:v>5.5834000000000002E-2</c:v>
                </c:pt>
                <c:pt idx="1040">
                  <c:v>5.6177999999999999E-2</c:v>
                </c:pt>
                <c:pt idx="1041">
                  <c:v>5.5314000000000002E-2</c:v>
                </c:pt>
                <c:pt idx="1042">
                  <c:v>5.5264000000000001E-2</c:v>
                </c:pt>
                <c:pt idx="1043">
                  <c:v>5.5940999999999998E-2</c:v>
                </c:pt>
                <c:pt idx="1044">
                  <c:v>5.5507000000000001E-2</c:v>
                </c:pt>
                <c:pt idx="1045">
                  <c:v>5.6372999999999999E-2</c:v>
                </c:pt>
                <c:pt idx="1046">
                  <c:v>5.5333E-2</c:v>
                </c:pt>
                <c:pt idx="1047">
                  <c:v>5.4545000000000003E-2</c:v>
                </c:pt>
                <c:pt idx="1048">
                  <c:v>5.3780000000000001E-2</c:v>
                </c:pt>
                <c:pt idx="1049">
                  <c:v>5.5994000000000002E-2</c:v>
                </c:pt>
                <c:pt idx="1050">
                  <c:v>5.6233999999999999E-2</c:v>
                </c:pt>
                <c:pt idx="1051">
                  <c:v>5.466E-2</c:v>
                </c:pt>
                <c:pt idx="1052">
                  <c:v>5.5557000000000002E-2</c:v>
                </c:pt>
                <c:pt idx="1053">
                  <c:v>5.7111000000000002E-2</c:v>
                </c:pt>
                <c:pt idx="1054">
                  <c:v>5.5855000000000002E-2</c:v>
                </c:pt>
                <c:pt idx="1055">
                  <c:v>5.4510000000000003E-2</c:v>
                </c:pt>
                <c:pt idx="1056">
                  <c:v>5.6162999999999998E-2</c:v>
                </c:pt>
                <c:pt idx="1057">
                  <c:v>5.5896000000000001E-2</c:v>
                </c:pt>
                <c:pt idx="1058">
                  <c:v>5.6929E-2</c:v>
                </c:pt>
                <c:pt idx="1059">
                  <c:v>5.5659E-2</c:v>
                </c:pt>
                <c:pt idx="1060">
                  <c:v>5.6323999999999999E-2</c:v>
                </c:pt>
                <c:pt idx="1061">
                  <c:v>5.6186E-2</c:v>
                </c:pt>
                <c:pt idx="1062">
                  <c:v>5.6746999999999999E-2</c:v>
                </c:pt>
                <c:pt idx="1063">
                  <c:v>5.6429E-2</c:v>
                </c:pt>
                <c:pt idx="1064">
                  <c:v>5.4817999999999999E-2</c:v>
                </c:pt>
                <c:pt idx="1065">
                  <c:v>5.6057000000000003E-2</c:v>
                </c:pt>
                <c:pt idx="1066">
                  <c:v>5.6925999999999997E-2</c:v>
                </c:pt>
                <c:pt idx="1067">
                  <c:v>5.7014000000000002E-2</c:v>
                </c:pt>
                <c:pt idx="1068">
                  <c:v>5.6154000000000003E-2</c:v>
                </c:pt>
                <c:pt idx="1069">
                  <c:v>5.5893999999999999E-2</c:v>
                </c:pt>
                <c:pt idx="1070">
                  <c:v>5.5583E-2</c:v>
                </c:pt>
                <c:pt idx="1071">
                  <c:v>5.5931000000000002E-2</c:v>
                </c:pt>
                <c:pt idx="1072">
                  <c:v>5.5711999999999998E-2</c:v>
                </c:pt>
                <c:pt idx="1073">
                  <c:v>5.4339999999999999E-2</c:v>
                </c:pt>
                <c:pt idx="1074">
                  <c:v>5.6978000000000001E-2</c:v>
                </c:pt>
                <c:pt idx="1075">
                  <c:v>5.8167999999999997E-2</c:v>
                </c:pt>
                <c:pt idx="1076">
                  <c:v>5.6703999999999997E-2</c:v>
                </c:pt>
                <c:pt idx="1077">
                  <c:v>5.5379999999999999E-2</c:v>
                </c:pt>
                <c:pt idx="1078">
                  <c:v>5.6342000000000003E-2</c:v>
                </c:pt>
                <c:pt idx="1079">
                  <c:v>5.5886999999999999E-2</c:v>
                </c:pt>
                <c:pt idx="1080">
                  <c:v>5.5903000000000001E-2</c:v>
                </c:pt>
                <c:pt idx="1081">
                  <c:v>5.6408E-2</c:v>
                </c:pt>
                <c:pt idx="1082">
                  <c:v>5.6996999999999999E-2</c:v>
                </c:pt>
                <c:pt idx="1083">
                  <c:v>5.6728000000000001E-2</c:v>
                </c:pt>
                <c:pt idx="1084">
                  <c:v>5.7088E-2</c:v>
                </c:pt>
                <c:pt idx="1085">
                  <c:v>5.6856999999999998E-2</c:v>
                </c:pt>
                <c:pt idx="1086">
                  <c:v>5.6276E-2</c:v>
                </c:pt>
                <c:pt idx="1087">
                  <c:v>5.7284000000000002E-2</c:v>
                </c:pt>
                <c:pt idx="1088">
                  <c:v>5.6977E-2</c:v>
                </c:pt>
                <c:pt idx="1089">
                  <c:v>5.6843999999999999E-2</c:v>
                </c:pt>
                <c:pt idx="1090">
                  <c:v>5.6418999999999997E-2</c:v>
                </c:pt>
                <c:pt idx="1091">
                  <c:v>5.7821999999999998E-2</c:v>
                </c:pt>
                <c:pt idx="1092">
                  <c:v>5.7660000000000003E-2</c:v>
                </c:pt>
                <c:pt idx="1093">
                  <c:v>5.6555000000000001E-2</c:v>
                </c:pt>
                <c:pt idx="1094">
                  <c:v>5.7855999999999998E-2</c:v>
                </c:pt>
                <c:pt idx="1095">
                  <c:v>5.7292000000000003E-2</c:v>
                </c:pt>
                <c:pt idx="1096">
                  <c:v>5.8971000000000003E-2</c:v>
                </c:pt>
                <c:pt idx="1097">
                  <c:v>5.8575000000000002E-2</c:v>
                </c:pt>
                <c:pt idx="1098">
                  <c:v>5.8735999999999997E-2</c:v>
                </c:pt>
                <c:pt idx="1099">
                  <c:v>5.8743999999999998E-2</c:v>
                </c:pt>
                <c:pt idx="1100">
                  <c:v>5.8104999999999997E-2</c:v>
                </c:pt>
                <c:pt idx="1101">
                  <c:v>5.5714E-2</c:v>
                </c:pt>
                <c:pt idx="1102">
                  <c:v>5.7341999999999997E-2</c:v>
                </c:pt>
                <c:pt idx="1103">
                  <c:v>5.8303000000000001E-2</c:v>
                </c:pt>
                <c:pt idx="1104">
                  <c:v>5.9253E-2</c:v>
                </c:pt>
                <c:pt idx="1105">
                  <c:v>5.8628E-2</c:v>
                </c:pt>
                <c:pt idx="1106">
                  <c:v>5.8020000000000002E-2</c:v>
                </c:pt>
                <c:pt idx="1107">
                  <c:v>5.8354000000000003E-2</c:v>
                </c:pt>
                <c:pt idx="1108">
                  <c:v>5.8899E-2</c:v>
                </c:pt>
                <c:pt idx="1109">
                  <c:v>5.7178E-2</c:v>
                </c:pt>
                <c:pt idx="1110">
                  <c:v>5.8358E-2</c:v>
                </c:pt>
                <c:pt idx="1111">
                  <c:v>5.7612999999999998E-2</c:v>
                </c:pt>
                <c:pt idx="1112">
                  <c:v>5.7296E-2</c:v>
                </c:pt>
                <c:pt idx="1113">
                  <c:v>5.7509999999999999E-2</c:v>
                </c:pt>
                <c:pt idx="1114">
                  <c:v>5.8273999999999999E-2</c:v>
                </c:pt>
                <c:pt idx="1115">
                  <c:v>5.7811000000000001E-2</c:v>
                </c:pt>
                <c:pt idx="1116">
                  <c:v>5.8543999999999999E-2</c:v>
                </c:pt>
                <c:pt idx="1117">
                  <c:v>5.9230999999999999E-2</c:v>
                </c:pt>
                <c:pt idx="1118">
                  <c:v>5.8082000000000002E-2</c:v>
                </c:pt>
                <c:pt idx="1119">
                  <c:v>5.9340999999999998E-2</c:v>
                </c:pt>
                <c:pt idx="1120">
                  <c:v>5.917E-2</c:v>
                </c:pt>
                <c:pt idx="1121">
                  <c:v>5.9047000000000002E-2</c:v>
                </c:pt>
                <c:pt idx="1122">
                  <c:v>5.9235000000000003E-2</c:v>
                </c:pt>
                <c:pt idx="1123">
                  <c:v>5.8264000000000003E-2</c:v>
                </c:pt>
                <c:pt idx="1124">
                  <c:v>5.9583999999999998E-2</c:v>
                </c:pt>
                <c:pt idx="1125">
                  <c:v>5.9997000000000002E-2</c:v>
                </c:pt>
                <c:pt idx="1126">
                  <c:v>5.8691E-2</c:v>
                </c:pt>
                <c:pt idx="1127">
                  <c:v>5.9619999999999999E-2</c:v>
                </c:pt>
                <c:pt idx="1128">
                  <c:v>5.7817E-2</c:v>
                </c:pt>
                <c:pt idx="1129">
                  <c:v>5.9310000000000002E-2</c:v>
                </c:pt>
                <c:pt idx="1130">
                  <c:v>5.6814000000000003E-2</c:v>
                </c:pt>
                <c:pt idx="1131">
                  <c:v>5.7784000000000002E-2</c:v>
                </c:pt>
                <c:pt idx="1132">
                  <c:v>5.8807999999999999E-2</c:v>
                </c:pt>
                <c:pt idx="1133">
                  <c:v>5.8911999999999999E-2</c:v>
                </c:pt>
                <c:pt idx="1134">
                  <c:v>5.7002999999999998E-2</c:v>
                </c:pt>
                <c:pt idx="1135">
                  <c:v>5.8729999999999997E-2</c:v>
                </c:pt>
                <c:pt idx="1136">
                  <c:v>5.8656E-2</c:v>
                </c:pt>
                <c:pt idx="1137">
                  <c:v>5.9265999999999999E-2</c:v>
                </c:pt>
                <c:pt idx="1138">
                  <c:v>5.9145999999999997E-2</c:v>
                </c:pt>
                <c:pt idx="1139">
                  <c:v>5.8263000000000002E-2</c:v>
                </c:pt>
                <c:pt idx="1140">
                  <c:v>5.8130000000000001E-2</c:v>
                </c:pt>
                <c:pt idx="1141">
                  <c:v>5.9429999999999997E-2</c:v>
                </c:pt>
                <c:pt idx="1142">
                  <c:v>5.8173999999999997E-2</c:v>
                </c:pt>
                <c:pt idx="1143">
                  <c:v>5.8778999999999998E-2</c:v>
                </c:pt>
                <c:pt idx="1144">
                  <c:v>6.1067000000000003E-2</c:v>
                </c:pt>
                <c:pt idx="1145">
                  <c:v>5.8943000000000002E-2</c:v>
                </c:pt>
                <c:pt idx="1146">
                  <c:v>5.8178000000000001E-2</c:v>
                </c:pt>
                <c:pt idx="1147">
                  <c:v>5.9026000000000002E-2</c:v>
                </c:pt>
                <c:pt idx="1148">
                  <c:v>5.9776000000000003E-2</c:v>
                </c:pt>
                <c:pt idx="1149">
                  <c:v>5.9762000000000003E-2</c:v>
                </c:pt>
                <c:pt idx="1150">
                  <c:v>5.8812999999999997E-2</c:v>
                </c:pt>
                <c:pt idx="1151">
                  <c:v>5.8090000000000003E-2</c:v>
                </c:pt>
                <c:pt idx="1152">
                  <c:v>5.9871000000000001E-2</c:v>
                </c:pt>
                <c:pt idx="1153">
                  <c:v>5.8372E-2</c:v>
                </c:pt>
                <c:pt idx="1154">
                  <c:v>5.9714000000000003E-2</c:v>
                </c:pt>
                <c:pt idx="1155">
                  <c:v>6.0215999999999999E-2</c:v>
                </c:pt>
                <c:pt idx="1156">
                  <c:v>6.0285999999999999E-2</c:v>
                </c:pt>
                <c:pt idx="1157">
                  <c:v>6.1398000000000001E-2</c:v>
                </c:pt>
                <c:pt idx="1158">
                  <c:v>5.9930999999999998E-2</c:v>
                </c:pt>
                <c:pt idx="1159">
                  <c:v>6.1911000000000001E-2</c:v>
                </c:pt>
                <c:pt idx="1160">
                  <c:v>5.9436000000000003E-2</c:v>
                </c:pt>
                <c:pt idx="1161">
                  <c:v>6.0680999999999999E-2</c:v>
                </c:pt>
                <c:pt idx="1162">
                  <c:v>6.1355E-2</c:v>
                </c:pt>
                <c:pt idx="1163">
                  <c:v>6.1346999999999999E-2</c:v>
                </c:pt>
                <c:pt idx="1164">
                  <c:v>6.1488000000000001E-2</c:v>
                </c:pt>
                <c:pt idx="1165">
                  <c:v>5.8340000000000003E-2</c:v>
                </c:pt>
                <c:pt idx="1166">
                  <c:v>6.0172000000000003E-2</c:v>
                </c:pt>
                <c:pt idx="1167">
                  <c:v>5.9208999999999998E-2</c:v>
                </c:pt>
                <c:pt idx="1168">
                  <c:v>6.0824999999999997E-2</c:v>
                </c:pt>
                <c:pt idx="1169">
                  <c:v>6.1164000000000003E-2</c:v>
                </c:pt>
                <c:pt idx="1170">
                  <c:v>5.9336E-2</c:v>
                </c:pt>
                <c:pt idx="1171">
                  <c:v>5.9877E-2</c:v>
                </c:pt>
                <c:pt idx="1172">
                  <c:v>5.9325999999999997E-2</c:v>
                </c:pt>
                <c:pt idx="1173">
                  <c:v>6.1413000000000002E-2</c:v>
                </c:pt>
                <c:pt idx="1174">
                  <c:v>5.9487999999999999E-2</c:v>
                </c:pt>
                <c:pt idx="1175">
                  <c:v>5.9861999999999999E-2</c:v>
                </c:pt>
                <c:pt idx="1176">
                  <c:v>5.9538000000000001E-2</c:v>
                </c:pt>
                <c:pt idx="1177">
                  <c:v>6.0817000000000003E-2</c:v>
                </c:pt>
                <c:pt idx="1178">
                  <c:v>5.8858000000000001E-2</c:v>
                </c:pt>
                <c:pt idx="1179">
                  <c:v>6.0221999999999998E-2</c:v>
                </c:pt>
                <c:pt idx="1180">
                  <c:v>6.1476000000000003E-2</c:v>
                </c:pt>
                <c:pt idx="1181">
                  <c:v>6.0962000000000002E-2</c:v>
                </c:pt>
                <c:pt idx="1182">
                  <c:v>6.1393000000000003E-2</c:v>
                </c:pt>
                <c:pt idx="1183">
                  <c:v>6.1221999999999999E-2</c:v>
                </c:pt>
                <c:pt idx="1184">
                  <c:v>6.0417999999999999E-2</c:v>
                </c:pt>
                <c:pt idx="1185">
                  <c:v>6.0815000000000001E-2</c:v>
                </c:pt>
                <c:pt idx="1186">
                  <c:v>6.0796000000000003E-2</c:v>
                </c:pt>
                <c:pt idx="1187">
                  <c:v>6.1561999999999999E-2</c:v>
                </c:pt>
                <c:pt idx="1188">
                  <c:v>6.0106E-2</c:v>
                </c:pt>
                <c:pt idx="1189">
                  <c:v>6.1969999999999997E-2</c:v>
                </c:pt>
                <c:pt idx="1190">
                  <c:v>6.0214999999999998E-2</c:v>
                </c:pt>
                <c:pt idx="1191">
                  <c:v>6.1136999999999997E-2</c:v>
                </c:pt>
                <c:pt idx="1192">
                  <c:v>5.9593E-2</c:v>
                </c:pt>
                <c:pt idx="1193">
                  <c:v>5.8952999999999998E-2</c:v>
                </c:pt>
                <c:pt idx="1194">
                  <c:v>6.1455999999999997E-2</c:v>
                </c:pt>
                <c:pt idx="1195">
                  <c:v>6.1268999999999997E-2</c:v>
                </c:pt>
                <c:pt idx="1196">
                  <c:v>6.0041999999999998E-2</c:v>
                </c:pt>
                <c:pt idx="1197">
                  <c:v>5.9755000000000003E-2</c:v>
                </c:pt>
                <c:pt idx="1198">
                  <c:v>6.0922999999999998E-2</c:v>
                </c:pt>
                <c:pt idx="1199">
                  <c:v>5.9665000000000003E-2</c:v>
                </c:pt>
                <c:pt idx="1200">
                  <c:v>6.0340999999999999E-2</c:v>
                </c:pt>
                <c:pt idx="1201">
                  <c:v>6.0881999999999999E-2</c:v>
                </c:pt>
                <c:pt idx="1202">
                  <c:v>6.1612E-2</c:v>
                </c:pt>
                <c:pt idx="1203">
                  <c:v>6.1571000000000001E-2</c:v>
                </c:pt>
                <c:pt idx="1204">
                  <c:v>6.1747000000000003E-2</c:v>
                </c:pt>
                <c:pt idx="1205">
                  <c:v>6.1385000000000002E-2</c:v>
                </c:pt>
                <c:pt idx="1206">
                  <c:v>6.1448000000000003E-2</c:v>
                </c:pt>
                <c:pt idx="1207">
                  <c:v>6.1844999999999997E-2</c:v>
                </c:pt>
                <c:pt idx="1208">
                  <c:v>6.2199999999999998E-2</c:v>
                </c:pt>
                <c:pt idx="1209">
                  <c:v>6.0722999999999999E-2</c:v>
                </c:pt>
                <c:pt idx="1210">
                  <c:v>6.2528E-2</c:v>
                </c:pt>
                <c:pt idx="1211">
                  <c:v>6.1448999999999997E-2</c:v>
                </c:pt>
                <c:pt idx="1212">
                  <c:v>6.0520999999999998E-2</c:v>
                </c:pt>
                <c:pt idx="1213">
                  <c:v>6.3292000000000001E-2</c:v>
                </c:pt>
                <c:pt idx="1214">
                  <c:v>6.1412000000000001E-2</c:v>
                </c:pt>
                <c:pt idx="1215">
                  <c:v>6.1147E-2</c:v>
                </c:pt>
                <c:pt idx="1216">
                  <c:v>6.2727000000000005E-2</c:v>
                </c:pt>
                <c:pt idx="1217">
                  <c:v>6.2872999999999998E-2</c:v>
                </c:pt>
                <c:pt idx="1218">
                  <c:v>6.0647E-2</c:v>
                </c:pt>
                <c:pt idx="1219">
                  <c:v>6.3133999999999996E-2</c:v>
                </c:pt>
                <c:pt idx="1220">
                  <c:v>6.1323999999999997E-2</c:v>
                </c:pt>
                <c:pt idx="1221">
                  <c:v>6.2413999999999997E-2</c:v>
                </c:pt>
                <c:pt idx="1222">
                  <c:v>6.3528000000000001E-2</c:v>
                </c:pt>
                <c:pt idx="1223">
                  <c:v>6.2637999999999999E-2</c:v>
                </c:pt>
                <c:pt idx="1224">
                  <c:v>6.2239999999999997E-2</c:v>
                </c:pt>
                <c:pt idx="1225">
                  <c:v>6.2552999999999997E-2</c:v>
                </c:pt>
                <c:pt idx="1226">
                  <c:v>6.1449999999999998E-2</c:v>
                </c:pt>
                <c:pt idx="1227">
                  <c:v>6.1619E-2</c:v>
                </c:pt>
                <c:pt idx="1228">
                  <c:v>6.3537999999999997E-2</c:v>
                </c:pt>
                <c:pt idx="1229">
                  <c:v>6.3172000000000006E-2</c:v>
                </c:pt>
                <c:pt idx="1230">
                  <c:v>6.3521999999999995E-2</c:v>
                </c:pt>
                <c:pt idx="1231">
                  <c:v>6.1197000000000001E-2</c:v>
                </c:pt>
                <c:pt idx="1232">
                  <c:v>6.25E-2</c:v>
                </c:pt>
                <c:pt idx="1233">
                  <c:v>6.4638000000000001E-2</c:v>
                </c:pt>
                <c:pt idx="1234">
                  <c:v>6.2798999999999994E-2</c:v>
                </c:pt>
                <c:pt idx="1235">
                  <c:v>6.3188999999999995E-2</c:v>
                </c:pt>
                <c:pt idx="1236">
                  <c:v>6.3483999999999999E-2</c:v>
                </c:pt>
                <c:pt idx="1237">
                  <c:v>6.3569000000000001E-2</c:v>
                </c:pt>
                <c:pt idx="1238">
                  <c:v>6.2063E-2</c:v>
                </c:pt>
                <c:pt idx="1239">
                  <c:v>6.2626000000000001E-2</c:v>
                </c:pt>
                <c:pt idx="1240">
                  <c:v>6.368E-2</c:v>
                </c:pt>
                <c:pt idx="1241">
                  <c:v>6.2952999999999995E-2</c:v>
                </c:pt>
                <c:pt idx="1242">
                  <c:v>6.3488000000000003E-2</c:v>
                </c:pt>
                <c:pt idx="1243">
                  <c:v>6.3667000000000001E-2</c:v>
                </c:pt>
                <c:pt idx="1244">
                  <c:v>6.1785E-2</c:v>
                </c:pt>
                <c:pt idx="1245">
                  <c:v>6.4893999999999993E-2</c:v>
                </c:pt>
                <c:pt idx="1246">
                  <c:v>6.3475000000000004E-2</c:v>
                </c:pt>
                <c:pt idx="1247">
                  <c:v>6.4237000000000002E-2</c:v>
                </c:pt>
                <c:pt idx="1248">
                  <c:v>6.3222E-2</c:v>
                </c:pt>
                <c:pt idx="1249">
                  <c:v>6.4215999999999995E-2</c:v>
                </c:pt>
                <c:pt idx="1250">
                  <c:v>6.2841999999999995E-2</c:v>
                </c:pt>
                <c:pt idx="1251">
                  <c:v>6.4786999999999997E-2</c:v>
                </c:pt>
                <c:pt idx="1252">
                  <c:v>6.2839999999999993E-2</c:v>
                </c:pt>
                <c:pt idx="1253">
                  <c:v>6.3948000000000005E-2</c:v>
                </c:pt>
                <c:pt idx="1254">
                  <c:v>6.3852999999999993E-2</c:v>
                </c:pt>
                <c:pt idx="1255">
                  <c:v>6.4380000000000007E-2</c:v>
                </c:pt>
                <c:pt idx="1256">
                  <c:v>6.4874000000000001E-2</c:v>
                </c:pt>
                <c:pt idx="1257">
                  <c:v>6.4334000000000002E-2</c:v>
                </c:pt>
                <c:pt idx="1258">
                  <c:v>6.3246999999999998E-2</c:v>
                </c:pt>
                <c:pt idx="1259">
                  <c:v>6.3807000000000003E-2</c:v>
                </c:pt>
                <c:pt idx="1260">
                  <c:v>6.4600000000000005E-2</c:v>
                </c:pt>
                <c:pt idx="1261">
                  <c:v>6.4010999999999998E-2</c:v>
                </c:pt>
                <c:pt idx="1262">
                  <c:v>6.3299999999999995E-2</c:v>
                </c:pt>
                <c:pt idx="1263">
                  <c:v>6.5072000000000005E-2</c:v>
                </c:pt>
                <c:pt idx="1264">
                  <c:v>6.4403000000000002E-2</c:v>
                </c:pt>
                <c:pt idx="1265">
                  <c:v>6.4130999999999994E-2</c:v>
                </c:pt>
                <c:pt idx="1266">
                  <c:v>6.3070000000000001E-2</c:v>
                </c:pt>
                <c:pt idx="1267">
                  <c:v>6.4792000000000002E-2</c:v>
                </c:pt>
                <c:pt idx="1268">
                  <c:v>6.3533999999999993E-2</c:v>
                </c:pt>
                <c:pt idx="1269">
                  <c:v>6.4559000000000005E-2</c:v>
                </c:pt>
                <c:pt idx="1270">
                  <c:v>6.4577999999999997E-2</c:v>
                </c:pt>
                <c:pt idx="1271">
                  <c:v>6.3768000000000005E-2</c:v>
                </c:pt>
                <c:pt idx="1272">
                  <c:v>6.4879999999999993E-2</c:v>
                </c:pt>
                <c:pt idx="1273">
                  <c:v>6.3389000000000001E-2</c:v>
                </c:pt>
                <c:pt idx="1274">
                  <c:v>6.4690999999999999E-2</c:v>
                </c:pt>
                <c:pt idx="1275">
                  <c:v>6.4792000000000002E-2</c:v>
                </c:pt>
                <c:pt idx="1276">
                  <c:v>6.4424999999999996E-2</c:v>
                </c:pt>
                <c:pt idx="1277">
                  <c:v>6.5847000000000003E-2</c:v>
                </c:pt>
                <c:pt idx="1278">
                  <c:v>6.4117999999999994E-2</c:v>
                </c:pt>
                <c:pt idx="1279">
                  <c:v>6.4229999999999995E-2</c:v>
                </c:pt>
                <c:pt idx="1280">
                  <c:v>6.3880999999999993E-2</c:v>
                </c:pt>
                <c:pt idx="1281">
                  <c:v>6.3789999999999999E-2</c:v>
                </c:pt>
                <c:pt idx="1282">
                  <c:v>6.4416000000000001E-2</c:v>
                </c:pt>
                <c:pt idx="1283">
                  <c:v>6.4986000000000002E-2</c:v>
                </c:pt>
                <c:pt idx="1284">
                  <c:v>6.5341999999999997E-2</c:v>
                </c:pt>
                <c:pt idx="1285">
                  <c:v>6.4139000000000002E-2</c:v>
                </c:pt>
                <c:pt idx="1286">
                  <c:v>6.5624000000000002E-2</c:v>
                </c:pt>
                <c:pt idx="1287">
                  <c:v>6.4684000000000005E-2</c:v>
                </c:pt>
                <c:pt idx="1288">
                  <c:v>6.4765000000000003E-2</c:v>
                </c:pt>
                <c:pt idx="1289">
                  <c:v>6.4031000000000005E-2</c:v>
                </c:pt>
                <c:pt idx="1290">
                  <c:v>6.3148999999999997E-2</c:v>
                </c:pt>
                <c:pt idx="1291">
                  <c:v>6.4687999999999996E-2</c:v>
                </c:pt>
                <c:pt idx="1292">
                  <c:v>6.5476000000000006E-2</c:v>
                </c:pt>
                <c:pt idx="1293">
                  <c:v>6.5838999999999995E-2</c:v>
                </c:pt>
                <c:pt idx="1294">
                  <c:v>6.3963999999999993E-2</c:v>
                </c:pt>
                <c:pt idx="1295">
                  <c:v>6.5331E-2</c:v>
                </c:pt>
                <c:pt idx="1296">
                  <c:v>6.6269999999999996E-2</c:v>
                </c:pt>
                <c:pt idx="1297">
                  <c:v>6.5979999999999997E-2</c:v>
                </c:pt>
                <c:pt idx="1298">
                  <c:v>6.3842999999999997E-2</c:v>
                </c:pt>
                <c:pt idx="1299">
                  <c:v>6.6207000000000002E-2</c:v>
                </c:pt>
                <c:pt idx="1300">
                  <c:v>6.5028000000000002E-2</c:v>
                </c:pt>
                <c:pt idx="1301">
                  <c:v>6.6961999999999994E-2</c:v>
                </c:pt>
                <c:pt idx="1302">
                  <c:v>6.5897999999999998E-2</c:v>
                </c:pt>
                <c:pt idx="1303">
                  <c:v>6.6461000000000006E-2</c:v>
                </c:pt>
                <c:pt idx="1304">
                  <c:v>6.5987000000000004E-2</c:v>
                </c:pt>
                <c:pt idx="1305">
                  <c:v>6.6567000000000001E-2</c:v>
                </c:pt>
                <c:pt idx="1306">
                  <c:v>6.5647999999999998E-2</c:v>
                </c:pt>
                <c:pt idx="1307">
                  <c:v>6.6654000000000005E-2</c:v>
                </c:pt>
                <c:pt idx="1308">
                  <c:v>6.5536999999999998E-2</c:v>
                </c:pt>
                <c:pt idx="1309">
                  <c:v>6.4182000000000003E-2</c:v>
                </c:pt>
                <c:pt idx="1310">
                  <c:v>6.6174999999999998E-2</c:v>
                </c:pt>
                <c:pt idx="1311">
                  <c:v>6.7193000000000003E-2</c:v>
                </c:pt>
                <c:pt idx="1312">
                  <c:v>6.6749000000000003E-2</c:v>
                </c:pt>
                <c:pt idx="1313">
                  <c:v>6.4787999999999998E-2</c:v>
                </c:pt>
                <c:pt idx="1314">
                  <c:v>6.5770999999999996E-2</c:v>
                </c:pt>
                <c:pt idx="1315">
                  <c:v>6.5739000000000006E-2</c:v>
                </c:pt>
                <c:pt idx="1316">
                  <c:v>6.6055000000000003E-2</c:v>
                </c:pt>
                <c:pt idx="1317">
                  <c:v>6.5424999999999997E-2</c:v>
                </c:pt>
                <c:pt idx="1318">
                  <c:v>6.7129999999999995E-2</c:v>
                </c:pt>
                <c:pt idx="1319">
                  <c:v>6.7816000000000001E-2</c:v>
                </c:pt>
                <c:pt idx="1320">
                  <c:v>6.7474999999999993E-2</c:v>
                </c:pt>
                <c:pt idx="1321">
                  <c:v>6.5249000000000001E-2</c:v>
                </c:pt>
                <c:pt idx="1322">
                  <c:v>6.6336999999999993E-2</c:v>
                </c:pt>
                <c:pt idx="1323">
                  <c:v>6.6339999999999996E-2</c:v>
                </c:pt>
                <c:pt idx="1324">
                  <c:v>6.615E-2</c:v>
                </c:pt>
                <c:pt idx="1325">
                  <c:v>6.5535999999999997E-2</c:v>
                </c:pt>
                <c:pt idx="1326">
                  <c:v>6.7452999999999999E-2</c:v>
                </c:pt>
                <c:pt idx="1327">
                  <c:v>6.5541000000000002E-2</c:v>
                </c:pt>
                <c:pt idx="1328">
                  <c:v>6.6026000000000001E-2</c:v>
                </c:pt>
                <c:pt idx="1329">
                  <c:v>6.7044000000000006E-2</c:v>
                </c:pt>
                <c:pt idx="1330">
                  <c:v>6.7060999999999996E-2</c:v>
                </c:pt>
                <c:pt idx="1331">
                  <c:v>6.6557000000000005E-2</c:v>
                </c:pt>
                <c:pt idx="1332">
                  <c:v>6.6587999999999994E-2</c:v>
                </c:pt>
                <c:pt idx="1333">
                  <c:v>6.6476999999999994E-2</c:v>
                </c:pt>
                <c:pt idx="1334">
                  <c:v>6.7364999999999994E-2</c:v>
                </c:pt>
                <c:pt idx="1335">
                  <c:v>6.7240999999999995E-2</c:v>
                </c:pt>
                <c:pt idx="1336">
                  <c:v>6.6239999999999993E-2</c:v>
                </c:pt>
                <c:pt idx="1337">
                  <c:v>6.6524E-2</c:v>
                </c:pt>
                <c:pt idx="1338">
                  <c:v>6.7240999999999995E-2</c:v>
                </c:pt>
                <c:pt idx="1339">
                  <c:v>6.7067000000000002E-2</c:v>
                </c:pt>
                <c:pt idx="1340">
                  <c:v>6.7058999999999994E-2</c:v>
                </c:pt>
                <c:pt idx="1341">
                  <c:v>6.6820000000000004E-2</c:v>
                </c:pt>
                <c:pt idx="1342">
                  <c:v>6.676E-2</c:v>
                </c:pt>
                <c:pt idx="1343">
                  <c:v>6.7049999999999998E-2</c:v>
                </c:pt>
                <c:pt idx="1344">
                  <c:v>6.8819000000000005E-2</c:v>
                </c:pt>
                <c:pt idx="1345">
                  <c:v>6.6843E-2</c:v>
                </c:pt>
                <c:pt idx="1346">
                  <c:v>6.7276000000000002E-2</c:v>
                </c:pt>
                <c:pt idx="1347">
                  <c:v>6.7225999999999994E-2</c:v>
                </c:pt>
                <c:pt idx="1348">
                  <c:v>6.7918000000000006E-2</c:v>
                </c:pt>
                <c:pt idx="1349">
                  <c:v>6.7967E-2</c:v>
                </c:pt>
                <c:pt idx="1350">
                  <c:v>6.7047999999999996E-2</c:v>
                </c:pt>
                <c:pt idx="1351">
                  <c:v>6.8464999999999998E-2</c:v>
                </c:pt>
                <c:pt idx="1352">
                  <c:v>6.8030999999999994E-2</c:v>
                </c:pt>
                <c:pt idx="1353">
                  <c:v>6.7916000000000004E-2</c:v>
                </c:pt>
                <c:pt idx="1354">
                  <c:v>6.6553000000000001E-2</c:v>
                </c:pt>
                <c:pt idx="1355">
                  <c:v>6.9077E-2</c:v>
                </c:pt>
                <c:pt idx="1356">
                  <c:v>6.8388000000000004E-2</c:v>
                </c:pt>
                <c:pt idx="1357">
                  <c:v>6.6254999999999994E-2</c:v>
                </c:pt>
                <c:pt idx="1358">
                  <c:v>6.7459000000000005E-2</c:v>
                </c:pt>
                <c:pt idx="1359">
                  <c:v>6.7878999999999995E-2</c:v>
                </c:pt>
                <c:pt idx="1360">
                  <c:v>6.8418000000000007E-2</c:v>
                </c:pt>
                <c:pt idx="1361">
                  <c:v>6.8825999999999998E-2</c:v>
                </c:pt>
                <c:pt idx="1362">
                  <c:v>6.8984000000000004E-2</c:v>
                </c:pt>
                <c:pt idx="1363">
                  <c:v>6.8000000000000005E-2</c:v>
                </c:pt>
                <c:pt idx="1364">
                  <c:v>6.8406999999999996E-2</c:v>
                </c:pt>
                <c:pt idx="1365">
                  <c:v>6.7931000000000005E-2</c:v>
                </c:pt>
                <c:pt idx="1366">
                  <c:v>6.7617999999999998E-2</c:v>
                </c:pt>
                <c:pt idx="1367">
                  <c:v>6.8995000000000001E-2</c:v>
                </c:pt>
                <c:pt idx="1368">
                  <c:v>6.7916000000000004E-2</c:v>
                </c:pt>
                <c:pt idx="1369">
                  <c:v>6.9412000000000001E-2</c:v>
                </c:pt>
                <c:pt idx="1370">
                  <c:v>6.8959000000000006E-2</c:v>
                </c:pt>
                <c:pt idx="1371">
                  <c:v>6.9432999999999995E-2</c:v>
                </c:pt>
                <c:pt idx="1372">
                  <c:v>6.8274000000000001E-2</c:v>
                </c:pt>
                <c:pt idx="1373">
                  <c:v>6.9120000000000001E-2</c:v>
                </c:pt>
                <c:pt idx="1374">
                  <c:v>6.8622000000000002E-2</c:v>
                </c:pt>
                <c:pt idx="1375">
                  <c:v>7.0039000000000004E-2</c:v>
                </c:pt>
                <c:pt idx="1376">
                  <c:v>6.7999000000000004E-2</c:v>
                </c:pt>
                <c:pt idx="1377">
                  <c:v>6.9047999999999998E-2</c:v>
                </c:pt>
                <c:pt idx="1378">
                  <c:v>6.9406999999999996E-2</c:v>
                </c:pt>
                <c:pt idx="1379">
                  <c:v>6.7598000000000005E-2</c:v>
                </c:pt>
                <c:pt idx="1380">
                  <c:v>6.6975000000000007E-2</c:v>
                </c:pt>
                <c:pt idx="1381">
                  <c:v>6.7934999999999995E-2</c:v>
                </c:pt>
                <c:pt idx="1382">
                  <c:v>6.9426000000000002E-2</c:v>
                </c:pt>
                <c:pt idx="1383">
                  <c:v>6.9037000000000001E-2</c:v>
                </c:pt>
                <c:pt idx="1384">
                  <c:v>6.9139000000000006E-2</c:v>
                </c:pt>
                <c:pt idx="1385">
                  <c:v>6.9188E-2</c:v>
                </c:pt>
                <c:pt idx="1386">
                  <c:v>7.0122000000000004E-2</c:v>
                </c:pt>
                <c:pt idx="1387">
                  <c:v>6.8884000000000001E-2</c:v>
                </c:pt>
                <c:pt idx="1388">
                  <c:v>6.9182999999999995E-2</c:v>
                </c:pt>
                <c:pt idx="1389">
                  <c:v>6.8199999999999997E-2</c:v>
                </c:pt>
                <c:pt idx="1390">
                  <c:v>6.7916000000000004E-2</c:v>
                </c:pt>
                <c:pt idx="1391">
                  <c:v>6.8233000000000002E-2</c:v>
                </c:pt>
                <c:pt idx="1392">
                  <c:v>6.8888000000000005E-2</c:v>
                </c:pt>
                <c:pt idx="1393">
                  <c:v>6.8887000000000004E-2</c:v>
                </c:pt>
                <c:pt idx="1394">
                  <c:v>6.8387000000000003E-2</c:v>
                </c:pt>
                <c:pt idx="1395">
                  <c:v>6.8477999999999997E-2</c:v>
                </c:pt>
                <c:pt idx="1396">
                  <c:v>6.9499000000000005E-2</c:v>
                </c:pt>
                <c:pt idx="1397">
                  <c:v>6.8823999999999996E-2</c:v>
                </c:pt>
                <c:pt idx="1398">
                  <c:v>6.8693000000000004E-2</c:v>
                </c:pt>
                <c:pt idx="1399">
                  <c:v>7.0678000000000005E-2</c:v>
                </c:pt>
                <c:pt idx="1400">
                  <c:v>6.9639999999999994E-2</c:v>
                </c:pt>
                <c:pt idx="1401">
                  <c:v>6.9880999999999999E-2</c:v>
                </c:pt>
                <c:pt idx="1402">
                  <c:v>7.0666000000000007E-2</c:v>
                </c:pt>
                <c:pt idx="1403">
                  <c:v>7.0152000000000006E-2</c:v>
                </c:pt>
                <c:pt idx="1404">
                  <c:v>6.9949999999999998E-2</c:v>
                </c:pt>
                <c:pt idx="1405">
                  <c:v>6.9297999999999998E-2</c:v>
                </c:pt>
                <c:pt idx="1406">
                  <c:v>6.9641999999999996E-2</c:v>
                </c:pt>
                <c:pt idx="1407">
                  <c:v>7.0055999999999993E-2</c:v>
                </c:pt>
                <c:pt idx="1408">
                  <c:v>7.0061999999999999E-2</c:v>
                </c:pt>
                <c:pt idx="1409">
                  <c:v>6.9593000000000002E-2</c:v>
                </c:pt>
                <c:pt idx="1410">
                  <c:v>7.0802000000000004E-2</c:v>
                </c:pt>
                <c:pt idx="1411">
                  <c:v>6.8055000000000004E-2</c:v>
                </c:pt>
                <c:pt idx="1412">
                  <c:v>6.9324999999999998E-2</c:v>
                </c:pt>
                <c:pt idx="1413">
                  <c:v>6.8826999999999999E-2</c:v>
                </c:pt>
                <c:pt idx="1414">
                  <c:v>7.0065000000000002E-2</c:v>
                </c:pt>
                <c:pt idx="1415">
                  <c:v>7.0581000000000005E-2</c:v>
                </c:pt>
                <c:pt idx="1416">
                  <c:v>7.0260000000000003E-2</c:v>
                </c:pt>
                <c:pt idx="1417">
                  <c:v>7.1618000000000001E-2</c:v>
                </c:pt>
                <c:pt idx="1418">
                  <c:v>6.8638000000000005E-2</c:v>
                </c:pt>
                <c:pt idx="1419">
                  <c:v>7.0763000000000006E-2</c:v>
                </c:pt>
                <c:pt idx="1420">
                  <c:v>7.0587999999999998E-2</c:v>
                </c:pt>
                <c:pt idx="1421">
                  <c:v>6.9970000000000004E-2</c:v>
                </c:pt>
                <c:pt idx="1422">
                  <c:v>6.9381999999999999E-2</c:v>
                </c:pt>
                <c:pt idx="1423">
                  <c:v>7.3011000000000006E-2</c:v>
                </c:pt>
                <c:pt idx="1424">
                  <c:v>7.0541000000000006E-2</c:v>
                </c:pt>
                <c:pt idx="1425">
                  <c:v>7.0764999999999995E-2</c:v>
                </c:pt>
                <c:pt idx="1426">
                  <c:v>7.0743E-2</c:v>
                </c:pt>
                <c:pt idx="1427">
                  <c:v>6.9026000000000004E-2</c:v>
                </c:pt>
                <c:pt idx="1428">
                  <c:v>7.0055999999999993E-2</c:v>
                </c:pt>
                <c:pt idx="1429">
                  <c:v>7.0196999999999996E-2</c:v>
                </c:pt>
                <c:pt idx="1430">
                  <c:v>7.0569000000000007E-2</c:v>
                </c:pt>
                <c:pt idx="1431">
                  <c:v>6.9747000000000003E-2</c:v>
                </c:pt>
                <c:pt idx="1432">
                  <c:v>7.2155999999999998E-2</c:v>
                </c:pt>
                <c:pt idx="1433">
                  <c:v>7.0008000000000001E-2</c:v>
                </c:pt>
                <c:pt idx="1434">
                  <c:v>6.9643999999999998E-2</c:v>
                </c:pt>
                <c:pt idx="1435">
                  <c:v>7.0610000000000006E-2</c:v>
                </c:pt>
                <c:pt idx="1436">
                  <c:v>7.1903999999999996E-2</c:v>
                </c:pt>
                <c:pt idx="1437">
                  <c:v>7.2250999999999996E-2</c:v>
                </c:pt>
                <c:pt idx="1438">
                  <c:v>7.1437E-2</c:v>
                </c:pt>
                <c:pt idx="1439">
                  <c:v>7.1558999999999998E-2</c:v>
                </c:pt>
                <c:pt idx="1440">
                  <c:v>6.9748000000000004E-2</c:v>
                </c:pt>
                <c:pt idx="1441">
                  <c:v>7.0341000000000001E-2</c:v>
                </c:pt>
                <c:pt idx="1442">
                  <c:v>7.1455000000000005E-2</c:v>
                </c:pt>
                <c:pt idx="1443">
                  <c:v>6.9806000000000007E-2</c:v>
                </c:pt>
                <c:pt idx="1444">
                  <c:v>7.1077000000000001E-2</c:v>
                </c:pt>
                <c:pt idx="1445">
                  <c:v>7.0344000000000004E-2</c:v>
                </c:pt>
                <c:pt idx="1446">
                  <c:v>7.1023000000000003E-2</c:v>
                </c:pt>
                <c:pt idx="1447">
                  <c:v>7.1659E-2</c:v>
                </c:pt>
                <c:pt idx="1448">
                  <c:v>7.1013000000000007E-2</c:v>
                </c:pt>
                <c:pt idx="1449">
                  <c:v>7.1689000000000003E-2</c:v>
                </c:pt>
                <c:pt idx="1450">
                  <c:v>7.1776999999999994E-2</c:v>
                </c:pt>
                <c:pt idx="1451">
                  <c:v>7.2154999999999997E-2</c:v>
                </c:pt>
                <c:pt idx="1452">
                  <c:v>7.1564000000000003E-2</c:v>
                </c:pt>
                <c:pt idx="1453">
                  <c:v>7.1233000000000005E-2</c:v>
                </c:pt>
                <c:pt idx="1454">
                  <c:v>7.1336999999999998E-2</c:v>
                </c:pt>
                <c:pt idx="1455">
                  <c:v>7.0977999999999999E-2</c:v>
                </c:pt>
                <c:pt idx="1456">
                  <c:v>7.2041999999999995E-2</c:v>
                </c:pt>
                <c:pt idx="1457">
                  <c:v>7.1063000000000001E-2</c:v>
                </c:pt>
                <c:pt idx="1458">
                  <c:v>7.2806999999999997E-2</c:v>
                </c:pt>
                <c:pt idx="1459">
                  <c:v>7.0933999999999997E-2</c:v>
                </c:pt>
                <c:pt idx="1460">
                  <c:v>7.1936E-2</c:v>
                </c:pt>
                <c:pt idx="1461">
                  <c:v>7.2756000000000001E-2</c:v>
                </c:pt>
                <c:pt idx="1462">
                  <c:v>7.2700000000000001E-2</c:v>
                </c:pt>
                <c:pt idx="1463">
                  <c:v>7.2164000000000006E-2</c:v>
                </c:pt>
                <c:pt idx="1464">
                  <c:v>7.2080000000000005E-2</c:v>
                </c:pt>
                <c:pt idx="1465">
                  <c:v>7.2563000000000002E-2</c:v>
                </c:pt>
                <c:pt idx="1466">
                  <c:v>7.2544999999999998E-2</c:v>
                </c:pt>
                <c:pt idx="1467">
                  <c:v>7.0791000000000007E-2</c:v>
                </c:pt>
                <c:pt idx="1468">
                  <c:v>7.2149000000000005E-2</c:v>
                </c:pt>
                <c:pt idx="1469">
                  <c:v>7.2678999999999994E-2</c:v>
                </c:pt>
                <c:pt idx="1470">
                  <c:v>7.2547E-2</c:v>
                </c:pt>
                <c:pt idx="1471">
                  <c:v>7.1139999999999995E-2</c:v>
                </c:pt>
                <c:pt idx="1472">
                  <c:v>7.2606000000000004E-2</c:v>
                </c:pt>
                <c:pt idx="1473">
                  <c:v>7.3297000000000001E-2</c:v>
                </c:pt>
                <c:pt idx="1474">
                  <c:v>7.2826000000000002E-2</c:v>
                </c:pt>
                <c:pt idx="1475">
                  <c:v>7.2919999999999999E-2</c:v>
                </c:pt>
                <c:pt idx="1476">
                  <c:v>7.3427000000000006E-2</c:v>
                </c:pt>
                <c:pt idx="1477">
                  <c:v>7.2860999999999995E-2</c:v>
                </c:pt>
                <c:pt idx="1478">
                  <c:v>7.0628999999999997E-2</c:v>
                </c:pt>
                <c:pt idx="1479">
                  <c:v>7.3608000000000007E-2</c:v>
                </c:pt>
                <c:pt idx="1480">
                  <c:v>7.3799000000000003E-2</c:v>
                </c:pt>
                <c:pt idx="1481">
                  <c:v>7.3165999999999995E-2</c:v>
                </c:pt>
                <c:pt idx="1482">
                  <c:v>7.2891999999999998E-2</c:v>
                </c:pt>
                <c:pt idx="1483">
                  <c:v>7.3061000000000001E-2</c:v>
                </c:pt>
                <c:pt idx="1484">
                  <c:v>7.3460999999999999E-2</c:v>
                </c:pt>
                <c:pt idx="1485">
                  <c:v>7.2691000000000006E-2</c:v>
                </c:pt>
                <c:pt idx="1486">
                  <c:v>7.2623999999999994E-2</c:v>
                </c:pt>
                <c:pt idx="1487">
                  <c:v>7.3155999999999999E-2</c:v>
                </c:pt>
                <c:pt idx="1488">
                  <c:v>7.2628999999999999E-2</c:v>
                </c:pt>
                <c:pt idx="1489">
                  <c:v>7.2193999999999994E-2</c:v>
                </c:pt>
                <c:pt idx="1490">
                  <c:v>7.3071999999999998E-2</c:v>
                </c:pt>
                <c:pt idx="1491">
                  <c:v>7.3063000000000003E-2</c:v>
                </c:pt>
                <c:pt idx="1492">
                  <c:v>7.1668999999999997E-2</c:v>
                </c:pt>
                <c:pt idx="1493">
                  <c:v>7.2881000000000001E-2</c:v>
                </c:pt>
                <c:pt idx="1494">
                  <c:v>7.2648000000000004E-2</c:v>
                </c:pt>
                <c:pt idx="1495">
                  <c:v>7.2775000000000006E-2</c:v>
                </c:pt>
                <c:pt idx="1496">
                  <c:v>7.3568999999999996E-2</c:v>
                </c:pt>
                <c:pt idx="1497">
                  <c:v>7.3621000000000006E-2</c:v>
                </c:pt>
                <c:pt idx="1498">
                  <c:v>7.4392E-2</c:v>
                </c:pt>
                <c:pt idx="1499">
                  <c:v>7.2791999999999996E-2</c:v>
                </c:pt>
                <c:pt idx="1500">
                  <c:v>7.2508000000000003E-2</c:v>
                </c:pt>
                <c:pt idx="1501">
                  <c:v>7.3330999999999993E-2</c:v>
                </c:pt>
                <c:pt idx="1502">
                  <c:v>7.4537999999999993E-2</c:v>
                </c:pt>
                <c:pt idx="1503">
                  <c:v>7.2547E-2</c:v>
                </c:pt>
                <c:pt idx="1504">
                  <c:v>7.4509000000000006E-2</c:v>
                </c:pt>
                <c:pt idx="1505">
                  <c:v>7.3976E-2</c:v>
                </c:pt>
                <c:pt idx="1506">
                  <c:v>7.4817999999999996E-2</c:v>
                </c:pt>
                <c:pt idx="1507">
                  <c:v>7.5419E-2</c:v>
                </c:pt>
                <c:pt idx="1508">
                  <c:v>7.3023000000000005E-2</c:v>
                </c:pt>
                <c:pt idx="1509">
                  <c:v>7.4040999999999996E-2</c:v>
                </c:pt>
                <c:pt idx="1510">
                  <c:v>7.2602E-2</c:v>
                </c:pt>
                <c:pt idx="1511">
                  <c:v>7.4020000000000002E-2</c:v>
                </c:pt>
                <c:pt idx="1512">
                  <c:v>7.4333999999999997E-2</c:v>
                </c:pt>
                <c:pt idx="1513">
                  <c:v>7.3362999999999998E-2</c:v>
                </c:pt>
                <c:pt idx="1514">
                  <c:v>7.3258000000000004E-2</c:v>
                </c:pt>
                <c:pt idx="1515">
                  <c:v>7.5112999999999999E-2</c:v>
                </c:pt>
                <c:pt idx="1516">
                  <c:v>7.1330000000000005E-2</c:v>
                </c:pt>
                <c:pt idx="1517">
                  <c:v>7.3308999999999999E-2</c:v>
                </c:pt>
                <c:pt idx="1518">
                  <c:v>7.3962E-2</c:v>
                </c:pt>
                <c:pt idx="1519">
                  <c:v>7.2775000000000006E-2</c:v>
                </c:pt>
                <c:pt idx="1520">
                  <c:v>7.2694999999999996E-2</c:v>
                </c:pt>
                <c:pt idx="1521">
                  <c:v>7.3486999999999997E-2</c:v>
                </c:pt>
                <c:pt idx="1522">
                  <c:v>7.3438000000000003E-2</c:v>
                </c:pt>
                <c:pt idx="1523">
                  <c:v>7.3829000000000006E-2</c:v>
                </c:pt>
                <c:pt idx="1524">
                  <c:v>7.3483000000000007E-2</c:v>
                </c:pt>
                <c:pt idx="1525">
                  <c:v>7.5377E-2</c:v>
                </c:pt>
                <c:pt idx="1526">
                  <c:v>7.2628999999999999E-2</c:v>
                </c:pt>
                <c:pt idx="1527">
                  <c:v>7.2438000000000002E-2</c:v>
                </c:pt>
                <c:pt idx="1528">
                  <c:v>7.3943999999999996E-2</c:v>
                </c:pt>
                <c:pt idx="1529">
                  <c:v>7.6096999999999998E-2</c:v>
                </c:pt>
                <c:pt idx="1530">
                  <c:v>7.4456999999999995E-2</c:v>
                </c:pt>
                <c:pt idx="1531">
                  <c:v>7.4152999999999997E-2</c:v>
                </c:pt>
                <c:pt idx="1532">
                  <c:v>7.4228000000000002E-2</c:v>
                </c:pt>
                <c:pt idx="1533">
                  <c:v>7.2735999999999995E-2</c:v>
                </c:pt>
                <c:pt idx="1534">
                  <c:v>7.5009000000000006E-2</c:v>
                </c:pt>
                <c:pt idx="1535">
                  <c:v>7.6582999999999998E-2</c:v>
                </c:pt>
                <c:pt idx="1536">
                  <c:v>7.4827000000000005E-2</c:v>
                </c:pt>
                <c:pt idx="1537">
                  <c:v>7.4338000000000001E-2</c:v>
                </c:pt>
                <c:pt idx="1538">
                  <c:v>7.4226E-2</c:v>
                </c:pt>
                <c:pt idx="1539">
                  <c:v>7.4425000000000005E-2</c:v>
                </c:pt>
                <c:pt idx="1540">
                  <c:v>7.5229000000000004E-2</c:v>
                </c:pt>
                <c:pt idx="1541">
                  <c:v>7.4783000000000002E-2</c:v>
                </c:pt>
                <c:pt idx="1542">
                  <c:v>7.4505000000000002E-2</c:v>
                </c:pt>
                <c:pt idx="1543">
                  <c:v>7.5257000000000004E-2</c:v>
                </c:pt>
                <c:pt idx="1544">
                  <c:v>7.4233999999999994E-2</c:v>
                </c:pt>
                <c:pt idx="1545">
                  <c:v>7.5879000000000002E-2</c:v>
                </c:pt>
                <c:pt idx="1546">
                  <c:v>7.4973999999999999E-2</c:v>
                </c:pt>
                <c:pt idx="1547">
                  <c:v>7.4388999999999997E-2</c:v>
                </c:pt>
                <c:pt idx="1548">
                  <c:v>7.4879000000000001E-2</c:v>
                </c:pt>
                <c:pt idx="1549">
                  <c:v>7.4368000000000004E-2</c:v>
                </c:pt>
                <c:pt idx="1550">
                  <c:v>7.5470999999999996E-2</c:v>
                </c:pt>
                <c:pt idx="1551">
                  <c:v>7.5641E-2</c:v>
                </c:pt>
                <c:pt idx="1552">
                  <c:v>7.5268000000000002E-2</c:v>
                </c:pt>
                <c:pt idx="1553">
                  <c:v>7.5012999999999996E-2</c:v>
                </c:pt>
                <c:pt idx="1554">
                  <c:v>7.5328000000000006E-2</c:v>
                </c:pt>
                <c:pt idx="1555">
                  <c:v>7.7645000000000006E-2</c:v>
                </c:pt>
                <c:pt idx="1556">
                  <c:v>7.5303999999999996E-2</c:v>
                </c:pt>
                <c:pt idx="1557">
                  <c:v>7.3824000000000001E-2</c:v>
                </c:pt>
                <c:pt idx="1558">
                  <c:v>7.4931999999999999E-2</c:v>
                </c:pt>
                <c:pt idx="1559">
                  <c:v>7.5768000000000002E-2</c:v>
                </c:pt>
                <c:pt idx="1560">
                  <c:v>7.7507999999999994E-2</c:v>
                </c:pt>
                <c:pt idx="1561">
                  <c:v>7.3970999999999995E-2</c:v>
                </c:pt>
                <c:pt idx="1562">
                  <c:v>7.4174000000000004E-2</c:v>
                </c:pt>
                <c:pt idx="1563">
                  <c:v>7.5315999999999994E-2</c:v>
                </c:pt>
                <c:pt idx="1564">
                  <c:v>7.7123999999999998E-2</c:v>
                </c:pt>
                <c:pt idx="1565">
                  <c:v>7.6161999999999994E-2</c:v>
                </c:pt>
                <c:pt idx="1566">
                  <c:v>7.4949000000000002E-2</c:v>
                </c:pt>
                <c:pt idx="1567">
                  <c:v>7.5253E-2</c:v>
                </c:pt>
                <c:pt idx="1568">
                  <c:v>7.6718999999999996E-2</c:v>
                </c:pt>
                <c:pt idx="1569">
                  <c:v>7.6342999999999994E-2</c:v>
                </c:pt>
                <c:pt idx="1570">
                  <c:v>7.6225000000000001E-2</c:v>
                </c:pt>
                <c:pt idx="1571">
                  <c:v>7.7655000000000002E-2</c:v>
                </c:pt>
                <c:pt idx="1572">
                  <c:v>7.6355999999999993E-2</c:v>
                </c:pt>
                <c:pt idx="1573">
                  <c:v>7.6907000000000003E-2</c:v>
                </c:pt>
                <c:pt idx="1574">
                  <c:v>7.4940000000000007E-2</c:v>
                </c:pt>
                <c:pt idx="1575">
                  <c:v>7.7006000000000005E-2</c:v>
                </c:pt>
                <c:pt idx="1576">
                  <c:v>7.7660000000000007E-2</c:v>
                </c:pt>
                <c:pt idx="1577">
                  <c:v>7.5274999999999995E-2</c:v>
                </c:pt>
                <c:pt idx="1578">
                  <c:v>7.6655000000000001E-2</c:v>
                </c:pt>
                <c:pt idx="1579">
                  <c:v>7.3319999999999996E-2</c:v>
                </c:pt>
                <c:pt idx="1580">
                  <c:v>7.5221999999999997E-2</c:v>
                </c:pt>
                <c:pt idx="1581">
                  <c:v>7.6124999999999998E-2</c:v>
                </c:pt>
                <c:pt idx="1582">
                  <c:v>7.6501E-2</c:v>
                </c:pt>
                <c:pt idx="1583">
                  <c:v>7.5800000000000006E-2</c:v>
                </c:pt>
                <c:pt idx="1584">
                  <c:v>7.4300000000000005E-2</c:v>
                </c:pt>
                <c:pt idx="1585">
                  <c:v>7.6752000000000001E-2</c:v>
                </c:pt>
                <c:pt idx="1586">
                  <c:v>7.6649999999999996E-2</c:v>
                </c:pt>
                <c:pt idx="1587">
                  <c:v>7.7011999999999997E-2</c:v>
                </c:pt>
                <c:pt idx="1588">
                  <c:v>7.4031E-2</c:v>
                </c:pt>
                <c:pt idx="1589">
                  <c:v>7.5772000000000006E-2</c:v>
                </c:pt>
                <c:pt idx="1590">
                  <c:v>7.3862999999999998E-2</c:v>
                </c:pt>
                <c:pt idx="1591">
                  <c:v>7.6862E-2</c:v>
                </c:pt>
                <c:pt idx="1592">
                  <c:v>7.4772000000000005E-2</c:v>
                </c:pt>
                <c:pt idx="1593">
                  <c:v>7.6566999999999996E-2</c:v>
                </c:pt>
                <c:pt idx="1594">
                  <c:v>7.6384999999999995E-2</c:v>
                </c:pt>
                <c:pt idx="1595">
                  <c:v>7.6092000000000007E-2</c:v>
                </c:pt>
                <c:pt idx="1596">
                  <c:v>7.5756000000000004E-2</c:v>
                </c:pt>
                <c:pt idx="1597">
                  <c:v>7.6737E-2</c:v>
                </c:pt>
                <c:pt idx="1598">
                  <c:v>7.7261999999999997E-2</c:v>
                </c:pt>
                <c:pt idx="1599">
                  <c:v>7.7849000000000002E-2</c:v>
                </c:pt>
                <c:pt idx="1600">
                  <c:v>7.5380000000000003E-2</c:v>
                </c:pt>
                <c:pt idx="1601">
                  <c:v>7.6355999999999993E-2</c:v>
                </c:pt>
                <c:pt idx="1602">
                  <c:v>7.7451999999999993E-2</c:v>
                </c:pt>
                <c:pt idx="1603">
                  <c:v>7.8267000000000003E-2</c:v>
                </c:pt>
                <c:pt idx="1604">
                  <c:v>7.6531000000000002E-2</c:v>
                </c:pt>
                <c:pt idx="1605">
                  <c:v>7.7956999999999999E-2</c:v>
                </c:pt>
                <c:pt idx="1606">
                  <c:v>7.6795000000000002E-2</c:v>
                </c:pt>
                <c:pt idx="1607">
                  <c:v>7.7532000000000004E-2</c:v>
                </c:pt>
                <c:pt idx="1608">
                  <c:v>7.8822000000000003E-2</c:v>
                </c:pt>
                <c:pt idx="1609">
                  <c:v>7.8655000000000003E-2</c:v>
                </c:pt>
                <c:pt idx="1610">
                  <c:v>7.8333E-2</c:v>
                </c:pt>
                <c:pt idx="1611">
                  <c:v>7.8225000000000003E-2</c:v>
                </c:pt>
                <c:pt idx="1612">
                  <c:v>7.7863000000000002E-2</c:v>
                </c:pt>
                <c:pt idx="1613">
                  <c:v>7.6388999999999999E-2</c:v>
                </c:pt>
                <c:pt idx="1614">
                  <c:v>7.8652E-2</c:v>
                </c:pt>
                <c:pt idx="1615">
                  <c:v>7.7299999999999994E-2</c:v>
                </c:pt>
                <c:pt idx="1616">
                  <c:v>7.7842999999999996E-2</c:v>
                </c:pt>
                <c:pt idx="1617">
                  <c:v>7.8252000000000002E-2</c:v>
                </c:pt>
                <c:pt idx="1618">
                  <c:v>7.6937000000000005E-2</c:v>
                </c:pt>
                <c:pt idx="1619">
                  <c:v>7.8050999999999995E-2</c:v>
                </c:pt>
                <c:pt idx="1620">
                  <c:v>7.8061000000000005E-2</c:v>
                </c:pt>
                <c:pt idx="1621">
                  <c:v>7.8E-2</c:v>
                </c:pt>
                <c:pt idx="1622">
                  <c:v>7.9112000000000002E-2</c:v>
                </c:pt>
                <c:pt idx="1623">
                  <c:v>7.6844999999999997E-2</c:v>
                </c:pt>
                <c:pt idx="1624">
                  <c:v>7.8921000000000005E-2</c:v>
                </c:pt>
                <c:pt idx="1625">
                  <c:v>7.9707E-2</c:v>
                </c:pt>
                <c:pt idx="1626">
                  <c:v>7.7464000000000005E-2</c:v>
                </c:pt>
                <c:pt idx="1627">
                  <c:v>7.8222E-2</c:v>
                </c:pt>
                <c:pt idx="1628">
                  <c:v>7.9369999999999996E-2</c:v>
                </c:pt>
                <c:pt idx="1629">
                  <c:v>7.9812999999999995E-2</c:v>
                </c:pt>
                <c:pt idx="1630">
                  <c:v>7.8807000000000002E-2</c:v>
                </c:pt>
                <c:pt idx="1631">
                  <c:v>7.9167000000000001E-2</c:v>
                </c:pt>
                <c:pt idx="1632">
                  <c:v>7.8914999999999999E-2</c:v>
                </c:pt>
                <c:pt idx="1633">
                  <c:v>7.9519000000000006E-2</c:v>
                </c:pt>
                <c:pt idx="1634">
                  <c:v>7.8621999999999997E-2</c:v>
                </c:pt>
                <c:pt idx="1635">
                  <c:v>7.9190999999999998E-2</c:v>
                </c:pt>
                <c:pt idx="1636">
                  <c:v>7.8653000000000001E-2</c:v>
                </c:pt>
                <c:pt idx="1637">
                  <c:v>7.9285999999999995E-2</c:v>
                </c:pt>
                <c:pt idx="1638">
                  <c:v>7.9562999999999995E-2</c:v>
                </c:pt>
                <c:pt idx="1639">
                  <c:v>7.8905000000000003E-2</c:v>
                </c:pt>
                <c:pt idx="1640">
                  <c:v>7.7896000000000007E-2</c:v>
                </c:pt>
                <c:pt idx="1641">
                  <c:v>7.8738000000000002E-2</c:v>
                </c:pt>
                <c:pt idx="1642">
                  <c:v>7.9658999999999994E-2</c:v>
                </c:pt>
                <c:pt idx="1643">
                  <c:v>8.0940999999999999E-2</c:v>
                </c:pt>
                <c:pt idx="1644">
                  <c:v>7.9936999999999994E-2</c:v>
                </c:pt>
                <c:pt idx="1645">
                  <c:v>8.0361000000000002E-2</c:v>
                </c:pt>
                <c:pt idx="1646">
                  <c:v>8.0593999999999999E-2</c:v>
                </c:pt>
                <c:pt idx="1647">
                  <c:v>8.0071000000000003E-2</c:v>
                </c:pt>
                <c:pt idx="1648">
                  <c:v>7.886E-2</c:v>
                </c:pt>
                <c:pt idx="1649">
                  <c:v>7.9033000000000006E-2</c:v>
                </c:pt>
                <c:pt idx="1650">
                  <c:v>7.9662999999999998E-2</c:v>
                </c:pt>
                <c:pt idx="1651">
                  <c:v>7.9389000000000001E-2</c:v>
                </c:pt>
                <c:pt idx="1652">
                  <c:v>7.9477000000000006E-2</c:v>
                </c:pt>
                <c:pt idx="1653">
                  <c:v>8.0635999999999999E-2</c:v>
                </c:pt>
                <c:pt idx="1654">
                  <c:v>7.8131999999999993E-2</c:v>
                </c:pt>
                <c:pt idx="1655">
                  <c:v>8.0790000000000001E-2</c:v>
                </c:pt>
                <c:pt idx="1656">
                  <c:v>7.9425999999999997E-2</c:v>
                </c:pt>
                <c:pt idx="1657">
                  <c:v>8.0182000000000003E-2</c:v>
                </c:pt>
                <c:pt idx="1658">
                  <c:v>7.9778000000000002E-2</c:v>
                </c:pt>
                <c:pt idx="1659">
                  <c:v>8.1892000000000006E-2</c:v>
                </c:pt>
                <c:pt idx="1660">
                  <c:v>8.1341999999999998E-2</c:v>
                </c:pt>
                <c:pt idx="1661">
                  <c:v>8.1185999999999994E-2</c:v>
                </c:pt>
                <c:pt idx="1662">
                  <c:v>7.9532000000000005E-2</c:v>
                </c:pt>
                <c:pt idx="1663">
                  <c:v>7.9752000000000003E-2</c:v>
                </c:pt>
                <c:pt idx="1664">
                  <c:v>7.9701999999999995E-2</c:v>
                </c:pt>
                <c:pt idx="1665">
                  <c:v>7.9193E-2</c:v>
                </c:pt>
                <c:pt idx="1666">
                  <c:v>7.9117999999999994E-2</c:v>
                </c:pt>
                <c:pt idx="1667">
                  <c:v>8.1906000000000007E-2</c:v>
                </c:pt>
                <c:pt idx="1668">
                  <c:v>8.0490000000000006E-2</c:v>
                </c:pt>
                <c:pt idx="1669">
                  <c:v>8.0987000000000003E-2</c:v>
                </c:pt>
                <c:pt idx="1670">
                  <c:v>7.9688999999999996E-2</c:v>
                </c:pt>
                <c:pt idx="1671">
                  <c:v>8.0707000000000001E-2</c:v>
                </c:pt>
                <c:pt idx="1672">
                  <c:v>8.2335000000000005E-2</c:v>
                </c:pt>
                <c:pt idx="1673">
                  <c:v>7.9989000000000005E-2</c:v>
                </c:pt>
                <c:pt idx="1674">
                  <c:v>8.0715999999999996E-2</c:v>
                </c:pt>
                <c:pt idx="1675">
                  <c:v>8.0379999999999993E-2</c:v>
                </c:pt>
                <c:pt idx="1676">
                  <c:v>8.0652000000000001E-2</c:v>
                </c:pt>
                <c:pt idx="1677">
                  <c:v>8.1789000000000001E-2</c:v>
                </c:pt>
                <c:pt idx="1678">
                  <c:v>8.1045000000000006E-2</c:v>
                </c:pt>
                <c:pt idx="1679">
                  <c:v>7.9633999999999996E-2</c:v>
                </c:pt>
                <c:pt idx="1680">
                  <c:v>8.0068E-2</c:v>
                </c:pt>
                <c:pt idx="1681">
                  <c:v>8.1328999999999999E-2</c:v>
                </c:pt>
                <c:pt idx="1682">
                  <c:v>8.1918000000000005E-2</c:v>
                </c:pt>
                <c:pt idx="1683">
                  <c:v>8.2003999999999994E-2</c:v>
                </c:pt>
                <c:pt idx="1684">
                  <c:v>8.1145999999999996E-2</c:v>
                </c:pt>
                <c:pt idx="1685">
                  <c:v>8.1156000000000006E-2</c:v>
                </c:pt>
                <c:pt idx="1686">
                  <c:v>8.0529000000000003E-2</c:v>
                </c:pt>
                <c:pt idx="1687">
                  <c:v>8.3311999999999997E-2</c:v>
                </c:pt>
                <c:pt idx="1688">
                  <c:v>8.1153000000000003E-2</c:v>
                </c:pt>
                <c:pt idx="1689">
                  <c:v>8.1068000000000001E-2</c:v>
                </c:pt>
                <c:pt idx="1690">
                  <c:v>8.2372000000000001E-2</c:v>
                </c:pt>
                <c:pt idx="1691">
                  <c:v>8.0585000000000004E-2</c:v>
                </c:pt>
                <c:pt idx="1692">
                  <c:v>8.3829000000000001E-2</c:v>
                </c:pt>
                <c:pt idx="1693">
                  <c:v>8.2196000000000005E-2</c:v>
                </c:pt>
                <c:pt idx="1694">
                  <c:v>8.2459000000000005E-2</c:v>
                </c:pt>
                <c:pt idx="1695">
                  <c:v>8.1964999999999996E-2</c:v>
                </c:pt>
                <c:pt idx="1696">
                  <c:v>8.0674999999999997E-2</c:v>
                </c:pt>
                <c:pt idx="1697">
                  <c:v>8.1977999999999995E-2</c:v>
                </c:pt>
                <c:pt idx="1698">
                  <c:v>8.2103999999999996E-2</c:v>
                </c:pt>
                <c:pt idx="1699">
                  <c:v>8.3886000000000002E-2</c:v>
                </c:pt>
                <c:pt idx="1700">
                  <c:v>8.1456000000000001E-2</c:v>
                </c:pt>
                <c:pt idx="1701">
                  <c:v>8.3392999999999995E-2</c:v>
                </c:pt>
                <c:pt idx="1702">
                  <c:v>8.1942000000000001E-2</c:v>
                </c:pt>
                <c:pt idx="1703">
                  <c:v>8.1788E-2</c:v>
                </c:pt>
                <c:pt idx="1704">
                  <c:v>8.3815000000000001E-2</c:v>
                </c:pt>
                <c:pt idx="1705">
                  <c:v>8.0616999999999994E-2</c:v>
                </c:pt>
                <c:pt idx="1706">
                  <c:v>8.2491999999999996E-2</c:v>
                </c:pt>
                <c:pt idx="1707">
                  <c:v>7.8902E-2</c:v>
                </c:pt>
                <c:pt idx="1708">
                  <c:v>8.3593000000000001E-2</c:v>
                </c:pt>
                <c:pt idx="1709">
                  <c:v>8.3169999999999994E-2</c:v>
                </c:pt>
                <c:pt idx="1710">
                  <c:v>8.2058000000000006E-2</c:v>
                </c:pt>
                <c:pt idx="1711">
                  <c:v>8.1513000000000002E-2</c:v>
                </c:pt>
                <c:pt idx="1712">
                  <c:v>8.2073999999999994E-2</c:v>
                </c:pt>
                <c:pt idx="1713">
                  <c:v>8.2711999999999994E-2</c:v>
                </c:pt>
                <c:pt idx="1714">
                  <c:v>8.3354999999999999E-2</c:v>
                </c:pt>
                <c:pt idx="1715">
                  <c:v>8.3012000000000002E-2</c:v>
                </c:pt>
                <c:pt idx="1716">
                  <c:v>8.4254999999999997E-2</c:v>
                </c:pt>
                <c:pt idx="1717">
                  <c:v>8.2324999999999995E-2</c:v>
                </c:pt>
                <c:pt idx="1718">
                  <c:v>8.3695000000000006E-2</c:v>
                </c:pt>
                <c:pt idx="1719">
                  <c:v>8.2363000000000006E-2</c:v>
                </c:pt>
                <c:pt idx="1720">
                  <c:v>8.3922999999999998E-2</c:v>
                </c:pt>
                <c:pt idx="1721">
                  <c:v>8.1235000000000002E-2</c:v>
                </c:pt>
                <c:pt idx="1722">
                  <c:v>8.4401000000000004E-2</c:v>
                </c:pt>
                <c:pt idx="1723">
                  <c:v>8.2980999999999999E-2</c:v>
                </c:pt>
                <c:pt idx="1724">
                  <c:v>8.1747E-2</c:v>
                </c:pt>
                <c:pt idx="1725">
                  <c:v>8.3502999999999994E-2</c:v>
                </c:pt>
                <c:pt idx="1726">
                  <c:v>8.3871000000000001E-2</c:v>
                </c:pt>
                <c:pt idx="1727">
                  <c:v>8.2964999999999997E-2</c:v>
                </c:pt>
                <c:pt idx="1728">
                  <c:v>8.3079E-2</c:v>
                </c:pt>
                <c:pt idx="1729">
                  <c:v>8.3844000000000002E-2</c:v>
                </c:pt>
                <c:pt idx="1730">
                  <c:v>8.3384E-2</c:v>
                </c:pt>
                <c:pt idx="1731">
                  <c:v>8.1223000000000004E-2</c:v>
                </c:pt>
                <c:pt idx="1732">
                  <c:v>8.4370000000000001E-2</c:v>
                </c:pt>
                <c:pt idx="1733">
                  <c:v>8.6044999999999996E-2</c:v>
                </c:pt>
                <c:pt idx="1734">
                  <c:v>8.5555000000000006E-2</c:v>
                </c:pt>
                <c:pt idx="1735">
                  <c:v>8.6210999999999996E-2</c:v>
                </c:pt>
                <c:pt idx="1736">
                  <c:v>8.7349999999999997E-2</c:v>
                </c:pt>
                <c:pt idx="1737">
                  <c:v>8.5847000000000007E-2</c:v>
                </c:pt>
                <c:pt idx="1738">
                  <c:v>8.7590000000000001E-2</c:v>
                </c:pt>
                <c:pt idx="1739">
                  <c:v>8.6906999999999998E-2</c:v>
                </c:pt>
                <c:pt idx="1740">
                  <c:v>8.8436000000000001E-2</c:v>
                </c:pt>
                <c:pt idx="1741">
                  <c:v>9.0029999999999999E-2</c:v>
                </c:pt>
                <c:pt idx="1742">
                  <c:v>8.9638999999999996E-2</c:v>
                </c:pt>
                <c:pt idx="1743">
                  <c:v>9.2019000000000004E-2</c:v>
                </c:pt>
                <c:pt idx="1744">
                  <c:v>9.4159999999999994E-2</c:v>
                </c:pt>
                <c:pt idx="1745">
                  <c:v>9.2647999999999994E-2</c:v>
                </c:pt>
                <c:pt idx="1746">
                  <c:v>9.3243000000000006E-2</c:v>
                </c:pt>
                <c:pt idx="1747">
                  <c:v>9.7184000000000006E-2</c:v>
                </c:pt>
                <c:pt idx="1748">
                  <c:v>9.8335000000000006E-2</c:v>
                </c:pt>
                <c:pt idx="1749">
                  <c:v>9.7924999999999998E-2</c:v>
                </c:pt>
                <c:pt idx="1750">
                  <c:v>0.1027</c:v>
                </c:pt>
                <c:pt idx="1751">
                  <c:v>0.10226</c:v>
                </c:pt>
                <c:pt idx="1752">
                  <c:v>0.10408000000000001</c:v>
                </c:pt>
                <c:pt idx="1753">
                  <c:v>0.10602</c:v>
                </c:pt>
                <c:pt idx="1754">
                  <c:v>0.11065</c:v>
                </c:pt>
                <c:pt idx="1755">
                  <c:v>0.11269999999999999</c:v>
                </c:pt>
                <c:pt idx="1756">
                  <c:v>0.11549</c:v>
                </c:pt>
                <c:pt idx="1757">
                  <c:v>0.11962</c:v>
                </c:pt>
                <c:pt idx="1758">
                  <c:v>0.12926000000000001</c:v>
                </c:pt>
                <c:pt idx="1759">
                  <c:v>0.13292000000000001</c:v>
                </c:pt>
                <c:pt idx="1760">
                  <c:v>0.13658999999999999</c:v>
                </c:pt>
                <c:pt idx="1761">
                  <c:v>0.13725000000000001</c:v>
                </c:pt>
                <c:pt idx="1762">
                  <c:v>0.14316000000000001</c:v>
                </c:pt>
                <c:pt idx="1763">
                  <c:v>0.14973</c:v>
                </c:pt>
                <c:pt idx="1764">
                  <c:v>0.15540999999999999</c:v>
                </c:pt>
                <c:pt idx="1765">
                  <c:v>0.15717</c:v>
                </c:pt>
                <c:pt idx="1766">
                  <c:v>0.16256000000000001</c:v>
                </c:pt>
                <c:pt idx="1767">
                  <c:v>0.14632999999999999</c:v>
                </c:pt>
                <c:pt idx="1768">
                  <c:v>0.14938000000000001</c:v>
                </c:pt>
                <c:pt idx="1769">
                  <c:v>0.16428000000000001</c:v>
                </c:pt>
                <c:pt idx="1770">
                  <c:v>0.14599000000000001</c:v>
                </c:pt>
                <c:pt idx="1771">
                  <c:v>0.14419999999999999</c:v>
                </c:pt>
                <c:pt idx="1772">
                  <c:v>0.14874000000000001</c:v>
                </c:pt>
                <c:pt idx="1773">
                  <c:v>0.15372</c:v>
                </c:pt>
                <c:pt idx="1774">
                  <c:v>0.151</c:v>
                </c:pt>
                <c:pt idx="1775">
                  <c:v>0.15570999999999999</c:v>
                </c:pt>
                <c:pt idx="1776">
                  <c:v>0.15667</c:v>
                </c:pt>
                <c:pt idx="1777">
                  <c:v>0.16270000000000001</c:v>
                </c:pt>
                <c:pt idx="1778">
                  <c:v>0.16001000000000001</c:v>
                </c:pt>
                <c:pt idx="1779">
                  <c:v>0.16156999999999999</c:v>
                </c:pt>
                <c:pt idx="1780">
                  <c:v>0.16037999999999999</c:v>
                </c:pt>
                <c:pt idx="1781">
                  <c:v>0.16353000000000001</c:v>
                </c:pt>
                <c:pt idx="1782">
                  <c:v>0.16409000000000001</c:v>
                </c:pt>
                <c:pt idx="1783">
                  <c:v>0.16685</c:v>
                </c:pt>
                <c:pt idx="1784">
                  <c:v>0.16747999999999999</c:v>
                </c:pt>
                <c:pt idx="1785">
                  <c:v>0.16727</c:v>
                </c:pt>
                <c:pt idx="1786">
                  <c:v>0.17041999999999999</c:v>
                </c:pt>
                <c:pt idx="1787">
                  <c:v>0.17413000000000001</c:v>
                </c:pt>
                <c:pt idx="1788">
                  <c:v>0.17202000000000001</c:v>
                </c:pt>
                <c:pt idx="1789">
                  <c:v>0.17896999999999999</c:v>
                </c:pt>
                <c:pt idx="1790">
                  <c:v>0.17863000000000001</c:v>
                </c:pt>
                <c:pt idx="1791">
                  <c:v>0.17751</c:v>
                </c:pt>
                <c:pt idx="1792">
                  <c:v>0.18185999999999999</c:v>
                </c:pt>
                <c:pt idx="1793">
                  <c:v>0.18296000000000001</c:v>
                </c:pt>
                <c:pt idx="1794">
                  <c:v>0.18718000000000001</c:v>
                </c:pt>
                <c:pt idx="1795">
                  <c:v>0.19908000000000001</c:v>
                </c:pt>
                <c:pt idx="1796">
                  <c:v>0.18734000000000001</c:v>
                </c:pt>
                <c:pt idx="1797">
                  <c:v>0.19312000000000001</c:v>
                </c:pt>
                <c:pt idx="1798">
                  <c:v>0.2</c:v>
                </c:pt>
                <c:pt idx="1799">
                  <c:v>0.19256999999999999</c:v>
                </c:pt>
                <c:pt idx="1800">
                  <c:v>0.20612</c:v>
                </c:pt>
                <c:pt idx="1801">
                  <c:v>0.20113</c:v>
                </c:pt>
                <c:pt idx="1802">
                  <c:v>0.19977</c:v>
                </c:pt>
                <c:pt idx="1803">
                  <c:v>0.19802</c:v>
                </c:pt>
                <c:pt idx="1804">
                  <c:v>0.20463999999999999</c:v>
                </c:pt>
                <c:pt idx="1805">
                  <c:v>0.21292</c:v>
                </c:pt>
                <c:pt idx="1806">
                  <c:v>0.20571999999999999</c:v>
                </c:pt>
                <c:pt idx="1807">
                  <c:v>0.25524999999999998</c:v>
                </c:pt>
                <c:pt idx="1808">
                  <c:v>0.21118999999999999</c:v>
                </c:pt>
                <c:pt idx="1809">
                  <c:v>0.23699000000000001</c:v>
                </c:pt>
                <c:pt idx="1810">
                  <c:v>0.214</c:v>
                </c:pt>
                <c:pt idx="1811">
                  <c:v>0.23616000000000001</c:v>
                </c:pt>
                <c:pt idx="1812">
                  <c:v>0.24210000000000001</c:v>
                </c:pt>
                <c:pt idx="1813">
                  <c:v>0.26441999999999999</c:v>
                </c:pt>
                <c:pt idx="1814">
                  <c:v>0.25175999999999998</c:v>
                </c:pt>
                <c:pt idx="1815">
                  <c:v>0.24351999999999999</c:v>
                </c:pt>
                <c:pt idx="1816">
                  <c:v>0.25425999999999999</c:v>
                </c:pt>
                <c:pt idx="1817">
                  <c:v>0.26205000000000001</c:v>
                </c:pt>
                <c:pt idx="1818">
                  <c:v>0.26380999999999999</c:v>
                </c:pt>
                <c:pt idx="1819">
                  <c:v>0.26218999999999998</c:v>
                </c:pt>
                <c:pt idx="1820">
                  <c:v>0.27010000000000001</c:v>
                </c:pt>
                <c:pt idx="1821">
                  <c:v>0.27349000000000001</c:v>
                </c:pt>
                <c:pt idx="1822">
                  <c:v>0.26851999999999998</c:v>
                </c:pt>
                <c:pt idx="1823">
                  <c:v>0.26445000000000002</c:v>
                </c:pt>
                <c:pt idx="1824">
                  <c:v>0.26798</c:v>
                </c:pt>
                <c:pt idx="1825">
                  <c:v>0.27218999999999999</c:v>
                </c:pt>
                <c:pt idx="1826">
                  <c:v>0.26744000000000001</c:v>
                </c:pt>
                <c:pt idx="1827">
                  <c:v>0.26534999999999997</c:v>
                </c:pt>
                <c:pt idx="1828">
                  <c:v>0.26762999999999998</c:v>
                </c:pt>
                <c:pt idx="1829">
                  <c:v>0.27432000000000001</c:v>
                </c:pt>
                <c:pt idx="1830">
                  <c:v>0.27033000000000001</c:v>
                </c:pt>
                <c:pt idx="1831">
                  <c:v>0.27423999999999998</c:v>
                </c:pt>
                <c:pt idx="1832">
                  <c:v>0.27339999999999998</c:v>
                </c:pt>
                <c:pt idx="1833">
                  <c:v>0.27997</c:v>
                </c:pt>
                <c:pt idx="1834">
                  <c:v>0.28038999999999997</c:v>
                </c:pt>
                <c:pt idx="1835">
                  <c:v>0.27723999999999999</c:v>
                </c:pt>
                <c:pt idx="1836">
                  <c:v>0.28190999999999999</c:v>
                </c:pt>
                <c:pt idx="1837">
                  <c:v>0.27389000000000002</c:v>
                </c:pt>
                <c:pt idx="1838">
                  <c:v>0.27084000000000003</c:v>
                </c:pt>
                <c:pt idx="1839">
                  <c:v>0.27783000000000002</c:v>
                </c:pt>
                <c:pt idx="1840">
                  <c:v>0.27972000000000002</c:v>
                </c:pt>
                <c:pt idx="1841">
                  <c:v>0.28049000000000002</c:v>
                </c:pt>
                <c:pt idx="1842">
                  <c:v>0.28122999999999998</c:v>
                </c:pt>
                <c:pt idx="1843">
                  <c:v>0.28077000000000002</c:v>
                </c:pt>
                <c:pt idx="1844">
                  <c:v>0.27464</c:v>
                </c:pt>
                <c:pt idx="1845">
                  <c:v>0.28195999999999999</c:v>
                </c:pt>
                <c:pt idx="1846">
                  <c:v>0.28478999999999999</c:v>
                </c:pt>
                <c:pt idx="1847">
                  <c:v>0.28428999999999999</c:v>
                </c:pt>
                <c:pt idx="1848">
                  <c:v>0.27927999999999997</c:v>
                </c:pt>
                <c:pt idx="1849">
                  <c:v>0.28125</c:v>
                </c:pt>
                <c:pt idx="1850">
                  <c:v>0.27633999999999997</c:v>
                </c:pt>
                <c:pt idx="1851">
                  <c:v>0.28550999999999999</c:v>
                </c:pt>
                <c:pt idx="1852">
                  <c:v>0.28372999999999998</c:v>
                </c:pt>
                <c:pt idx="1853">
                  <c:v>0.28713</c:v>
                </c:pt>
                <c:pt idx="1854">
                  <c:v>0.28555000000000003</c:v>
                </c:pt>
                <c:pt idx="1855">
                  <c:v>0.29329</c:v>
                </c:pt>
                <c:pt idx="1856">
                  <c:v>0.28221000000000002</c:v>
                </c:pt>
                <c:pt idx="1857">
                  <c:v>0.28660999999999998</c:v>
                </c:pt>
                <c:pt idx="1858">
                  <c:v>0.28821999999999998</c:v>
                </c:pt>
                <c:pt idx="1859">
                  <c:v>0.28556999999999999</c:v>
                </c:pt>
                <c:pt idx="1860">
                  <c:v>0.28411999999999998</c:v>
                </c:pt>
                <c:pt idx="1861">
                  <c:v>0.28449000000000002</c:v>
                </c:pt>
                <c:pt idx="1862">
                  <c:v>0.27962999999999999</c:v>
                </c:pt>
                <c:pt idx="1863">
                  <c:v>0.29104000000000002</c:v>
                </c:pt>
                <c:pt idx="1864">
                  <c:v>0.28849000000000002</c:v>
                </c:pt>
                <c:pt idx="1865">
                  <c:v>0.28328999999999999</c:v>
                </c:pt>
                <c:pt idx="1866">
                  <c:v>0.27833999999999998</c:v>
                </c:pt>
                <c:pt idx="1867">
                  <c:v>0.28482000000000002</c:v>
                </c:pt>
                <c:pt idx="1868">
                  <c:v>0.28981000000000001</c:v>
                </c:pt>
                <c:pt idx="1869">
                  <c:v>0.28401999999999999</c:v>
                </c:pt>
                <c:pt idx="1870">
                  <c:v>0.28793000000000002</c:v>
                </c:pt>
                <c:pt idx="1871">
                  <c:v>0.28254000000000001</c:v>
                </c:pt>
                <c:pt idx="1872">
                  <c:v>0.29138999999999998</c:v>
                </c:pt>
                <c:pt idx="1873">
                  <c:v>0.28736</c:v>
                </c:pt>
                <c:pt idx="1874">
                  <c:v>0.28427000000000002</c:v>
                </c:pt>
                <c:pt idx="1875">
                  <c:v>0.28756999999999999</c:v>
                </c:pt>
                <c:pt idx="1876">
                  <c:v>0.28638000000000002</c:v>
                </c:pt>
                <c:pt idx="1877">
                  <c:v>0.28319</c:v>
                </c:pt>
                <c:pt idx="1878">
                  <c:v>0.28438000000000002</c:v>
                </c:pt>
                <c:pt idx="1879">
                  <c:v>0.28438000000000002</c:v>
                </c:pt>
                <c:pt idx="1880">
                  <c:v>0.28384999999999999</c:v>
                </c:pt>
                <c:pt idx="1881">
                  <c:v>0.29136000000000001</c:v>
                </c:pt>
                <c:pt idx="1882">
                  <c:v>0.28569</c:v>
                </c:pt>
                <c:pt idx="1883">
                  <c:v>0.28638000000000002</c:v>
                </c:pt>
                <c:pt idx="1884">
                  <c:v>0.28921999999999998</c:v>
                </c:pt>
                <c:pt idx="1885">
                  <c:v>0.29342000000000001</c:v>
                </c:pt>
                <c:pt idx="1886">
                  <c:v>0.29461999999999999</c:v>
                </c:pt>
                <c:pt idx="1887">
                  <c:v>0.29271999999999998</c:v>
                </c:pt>
                <c:pt idx="1888">
                  <c:v>0.28520000000000001</c:v>
                </c:pt>
                <c:pt idx="1889">
                  <c:v>0.28538000000000002</c:v>
                </c:pt>
                <c:pt idx="1890">
                  <c:v>0.28534999999999999</c:v>
                </c:pt>
                <c:pt idx="1891">
                  <c:v>0.29089999999999999</c:v>
                </c:pt>
                <c:pt idx="1892">
                  <c:v>0.28677999999999998</c:v>
                </c:pt>
                <c:pt idx="1893">
                  <c:v>0.28293000000000001</c:v>
                </c:pt>
                <c:pt idx="1894">
                  <c:v>0.28544000000000003</c:v>
                </c:pt>
                <c:pt idx="1895">
                  <c:v>0.28497</c:v>
                </c:pt>
                <c:pt idx="1896">
                  <c:v>0.28749000000000002</c:v>
                </c:pt>
                <c:pt idx="1897">
                  <c:v>0.29365999999999998</c:v>
                </c:pt>
                <c:pt idx="1898">
                  <c:v>0.28634999999999999</c:v>
                </c:pt>
                <c:pt idx="1899">
                  <c:v>0.29044999999999999</c:v>
                </c:pt>
                <c:pt idx="1900">
                  <c:v>0.28606999999999999</c:v>
                </c:pt>
                <c:pt idx="1901">
                  <c:v>0.29010000000000002</c:v>
                </c:pt>
                <c:pt idx="1902">
                  <c:v>0.29396</c:v>
                </c:pt>
                <c:pt idx="1903">
                  <c:v>0.2888</c:v>
                </c:pt>
                <c:pt idx="1904">
                  <c:v>0.28667999999999999</c:v>
                </c:pt>
                <c:pt idx="1905">
                  <c:v>0.28949000000000003</c:v>
                </c:pt>
                <c:pt idx="1906">
                  <c:v>0.28716999999999998</c:v>
                </c:pt>
                <c:pt idx="1907">
                  <c:v>0.29588999999999999</c:v>
                </c:pt>
                <c:pt idx="1908">
                  <c:v>0.29450999999999999</c:v>
                </c:pt>
                <c:pt idx="1909">
                  <c:v>0.29441000000000001</c:v>
                </c:pt>
                <c:pt idx="1910">
                  <c:v>0.29258000000000001</c:v>
                </c:pt>
                <c:pt idx="1911">
                  <c:v>0.29153000000000001</c:v>
                </c:pt>
                <c:pt idx="1912">
                  <c:v>0.29987000000000003</c:v>
                </c:pt>
                <c:pt idx="1913">
                  <c:v>0.29508000000000001</c:v>
                </c:pt>
                <c:pt idx="1914">
                  <c:v>0.29525000000000001</c:v>
                </c:pt>
                <c:pt idx="1915">
                  <c:v>0.29632999999999998</c:v>
                </c:pt>
                <c:pt idx="1916">
                  <c:v>0.30087000000000003</c:v>
                </c:pt>
                <c:pt idx="1917">
                  <c:v>0.29497000000000001</c:v>
                </c:pt>
                <c:pt idx="1918">
                  <c:v>0.29333999999999999</c:v>
                </c:pt>
                <c:pt idx="1919">
                  <c:v>0.29577999999999999</c:v>
                </c:pt>
                <c:pt idx="1920">
                  <c:v>0.29442000000000002</c:v>
                </c:pt>
                <c:pt idx="1921">
                  <c:v>0.29504999999999998</c:v>
                </c:pt>
                <c:pt idx="1922">
                  <c:v>0.29557</c:v>
                </c:pt>
                <c:pt idx="1923">
                  <c:v>0.29636000000000001</c:v>
                </c:pt>
                <c:pt idx="1924">
                  <c:v>0.29405999999999999</c:v>
                </c:pt>
                <c:pt idx="1925">
                  <c:v>0.29568</c:v>
                </c:pt>
                <c:pt idx="1926">
                  <c:v>0.29414000000000001</c:v>
                </c:pt>
                <c:pt idx="1927">
                  <c:v>0.30031000000000002</c:v>
                </c:pt>
                <c:pt idx="1928">
                  <c:v>0.29994999999999999</c:v>
                </c:pt>
                <c:pt idx="1929">
                  <c:v>0.29985000000000001</c:v>
                </c:pt>
                <c:pt idx="1930">
                  <c:v>0.29887000000000002</c:v>
                </c:pt>
                <c:pt idx="1931">
                  <c:v>0.29070000000000001</c:v>
                </c:pt>
                <c:pt idx="1932">
                  <c:v>0.29631000000000002</c:v>
                </c:pt>
                <c:pt idx="1933">
                  <c:v>0.30101</c:v>
                </c:pt>
                <c:pt idx="1934">
                  <c:v>0.29731999999999997</c:v>
                </c:pt>
                <c:pt idx="1935">
                  <c:v>0.29853000000000002</c:v>
                </c:pt>
                <c:pt idx="1936">
                  <c:v>0.29510999999999998</c:v>
                </c:pt>
                <c:pt idx="1937">
                  <c:v>0.29625000000000001</c:v>
                </c:pt>
                <c:pt idx="1938">
                  <c:v>0.30116999999999999</c:v>
                </c:pt>
                <c:pt idx="1939">
                  <c:v>0.29737000000000002</c:v>
                </c:pt>
                <c:pt idx="1940">
                  <c:v>0.29081000000000001</c:v>
                </c:pt>
                <c:pt idx="1941">
                  <c:v>0.30015999999999998</c:v>
                </c:pt>
                <c:pt idx="1942">
                  <c:v>0.29792000000000002</c:v>
                </c:pt>
                <c:pt idx="1943">
                  <c:v>0.29899999999999999</c:v>
                </c:pt>
                <c:pt idx="1944">
                  <c:v>0.29493000000000003</c:v>
                </c:pt>
                <c:pt idx="1945">
                  <c:v>0.29622999999999999</c:v>
                </c:pt>
                <c:pt idx="1946">
                  <c:v>0.29742000000000002</c:v>
                </c:pt>
                <c:pt idx="1947">
                  <c:v>0.29447000000000001</c:v>
                </c:pt>
                <c:pt idx="1948">
                  <c:v>0.29976999999999998</c:v>
                </c:pt>
                <c:pt idx="1949">
                  <c:v>0.29718</c:v>
                </c:pt>
                <c:pt idx="1950">
                  <c:v>0.29664000000000001</c:v>
                </c:pt>
                <c:pt idx="1951">
                  <c:v>0.30026000000000003</c:v>
                </c:pt>
                <c:pt idx="1952">
                  <c:v>0.29760999999999999</c:v>
                </c:pt>
                <c:pt idx="1953">
                  <c:v>0.29943999999999998</c:v>
                </c:pt>
                <c:pt idx="1954">
                  <c:v>0.29326000000000002</c:v>
                </c:pt>
                <c:pt idx="1955">
                  <c:v>0.29404000000000002</c:v>
                </c:pt>
                <c:pt idx="1956">
                  <c:v>0.29798999999999998</c:v>
                </c:pt>
                <c:pt idx="1957">
                  <c:v>0.29658000000000001</c:v>
                </c:pt>
                <c:pt idx="1958">
                  <c:v>0.29823</c:v>
                </c:pt>
                <c:pt idx="1959">
                  <c:v>0.29599999999999999</c:v>
                </c:pt>
                <c:pt idx="1960">
                  <c:v>0.29770000000000002</c:v>
                </c:pt>
                <c:pt idx="1961">
                  <c:v>0.29533999999999999</c:v>
                </c:pt>
                <c:pt idx="1962">
                  <c:v>0.29160000000000003</c:v>
                </c:pt>
                <c:pt idx="1963">
                  <c:v>0.2984</c:v>
                </c:pt>
                <c:pt idx="1964">
                  <c:v>0.29258000000000001</c:v>
                </c:pt>
                <c:pt idx="1965">
                  <c:v>0.29931999999999997</c:v>
                </c:pt>
                <c:pt idx="1966">
                  <c:v>0.29721999999999998</c:v>
                </c:pt>
                <c:pt idx="1967">
                  <c:v>0.30021999999999999</c:v>
                </c:pt>
                <c:pt idx="1968">
                  <c:v>0.29783999999999999</c:v>
                </c:pt>
                <c:pt idx="1969">
                  <c:v>0.2913</c:v>
                </c:pt>
                <c:pt idx="1970">
                  <c:v>0.29809999999999998</c:v>
                </c:pt>
                <c:pt idx="1971">
                  <c:v>0.30031999999999998</c:v>
                </c:pt>
                <c:pt idx="1972">
                  <c:v>0.30051</c:v>
                </c:pt>
                <c:pt idx="1973">
                  <c:v>0.29809000000000002</c:v>
                </c:pt>
                <c:pt idx="1974">
                  <c:v>0.30145</c:v>
                </c:pt>
              </c:numCache>
            </c:numRef>
          </c:xVal>
          <c:yVal>
            <c:numRef>
              <c:f>Sheet1!$B$1:$B$2249</c:f>
              <c:numCache>
                <c:formatCode>General</c:formatCode>
                <c:ptCount val="2249"/>
                <c:pt idx="0">
                  <c:v>0</c:v>
                </c:pt>
                <c:pt idx="1">
                  <c:v>2.9678</c:v>
                </c:pt>
                <c:pt idx="2">
                  <c:v>5.9168000000000003</c:v>
                </c:pt>
                <c:pt idx="3">
                  <c:v>8.8681999999999999</c:v>
                </c:pt>
                <c:pt idx="4">
                  <c:v>11.826000000000001</c:v>
                </c:pt>
                <c:pt idx="5">
                  <c:v>14.821</c:v>
                </c:pt>
                <c:pt idx="6">
                  <c:v>17.72</c:v>
                </c:pt>
                <c:pt idx="7">
                  <c:v>20.638999999999999</c:v>
                </c:pt>
                <c:pt idx="8">
                  <c:v>23.672999999999998</c:v>
                </c:pt>
                <c:pt idx="9">
                  <c:v>26.611000000000001</c:v>
                </c:pt>
                <c:pt idx="10">
                  <c:v>29.462</c:v>
                </c:pt>
                <c:pt idx="11">
                  <c:v>32.484000000000002</c:v>
                </c:pt>
                <c:pt idx="12">
                  <c:v>35.569000000000003</c:v>
                </c:pt>
                <c:pt idx="13">
                  <c:v>38.351999999999997</c:v>
                </c:pt>
                <c:pt idx="14">
                  <c:v>41.334000000000003</c:v>
                </c:pt>
                <c:pt idx="15">
                  <c:v>44.274999999999999</c:v>
                </c:pt>
                <c:pt idx="16">
                  <c:v>47.317</c:v>
                </c:pt>
                <c:pt idx="17">
                  <c:v>50.168999999999997</c:v>
                </c:pt>
                <c:pt idx="18">
                  <c:v>51.393999999999998</c:v>
                </c:pt>
                <c:pt idx="19">
                  <c:v>53.924999999999997</c:v>
                </c:pt>
                <c:pt idx="20">
                  <c:v>57.103000000000002</c:v>
                </c:pt>
                <c:pt idx="21">
                  <c:v>60.070999999999998</c:v>
                </c:pt>
                <c:pt idx="22">
                  <c:v>63.326999999999998</c:v>
                </c:pt>
                <c:pt idx="23">
                  <c:v>66.569999999999993</c:v>
                </c:pt>
                <c:pt idx="24">
                  <c:v>69.590999999999994</c:v>
                </c:pt>
                <c:pt idx="25">
                  <c:v>71.980999999999995</c:v>
                </c:pt>
                <c:pt idx="26">
                  <c:v>74.463999999999999</c:v>
                </c:pt>
                <c:pt idx="27">
                  <c:v>77.25</c:v>
                </c:pt>
                <c:pt idx="28">
                  <c:v>79.373999999999995</c:v>
                </c:pt>
                <c:pt idx="29">
                  <c:v>81.867000000000004</c:v>
                </c:pt>
                <c:pt idx="30">
                  <c:v>84.262</c:v>
                </c:pt>
                <c:pt idx="31">
                  <c:v>87.078999999999994</c:v>
                </c:pt>
                <c:pt idx="32">
                  <c:v>89.567999999999998</c:v>
                </c:pt>
                <c:pt idx="33">
                  <c:v>91.793000000000006</c:v>
                </c:pt>
                <c:pt idx="34">
                  <c:v>94.281000000000006</c:v>
                </c:pt>
                <c:pt idx="35">
                  <c:v>97.063000000000002</c:v>
                </c:pt>
                <c:pt idx="36">
                  <c:v>99.766000000000005</c:v>
                </c:pt>
                <c:pt idx="37">
                  <c:v>102.29</c:v>
                </c:pt>
                <c:pt idx="38">
                  <c:v>105.53</c:v>
                </c:pt>
                <c:pt idx="39">
                  <c:v>107.78</c:v>
                </c:pt>
                <c:pt idx="40">
                  <c:v>110.45</c:v>
                </c:pt>
                <c:pt idx="41">
                  <c:v>112.97</c:v>
                </c:pt>
                <c:pt idx="42">
                  <c:v>115.41</c:v>
                </c:pt>
                <c:pt idx="43">
                  <c:v>118.45</c:v>
                </c:pt>
                <c:pt idx="44">
                  <c:v>120.89</c:v>
                </c:pt>
                <c:pt idx="45">
                  <c:v>123.51</c:v>
                </c:pt>
                <c:pt idx="46">
                  <c:v>126.39</c:v>
                </c:pt>
                <c:pt idx="47">
                  <c:v>128.56</c:v>
                </c:pt>
                <c:pt idx="48">
                  <c:v>131.53</c:v>
                </c:pt>
                <c:pt idx="49">
                  <c:v>134.38</c:v>
                </c:pt>
                <c:pt idx="50">
                  <c:v>137</c:v>
                </c:pt>
                <c:pt idx="51">
                  <c:v>139.87</c:v>
                </c:pt>
                <c:pt idx="52">
                  <c:v>142.16</c:v>
                </c:pt>
                <c:pt idx="53">
                  <c:v>145.09</c:v>
                </c:pt>
                <c:pt idx="54">
                  <c:v>147.75</c:v>
                </c:pt>
                <c:pt idx="55">
                  <c:v>150.29</c:v>
                </c:pt>
                <c:pt idx="56">
                  <c:v>153.16</c:v>
                </c:pt>
                <c:pt idx="57">
                  <c:v>155.36000000000001</c:v>
                </c:pt>
                <c:pt idx="58">
                  <c:v>157.9</c:v>
                </c:pt>
                <c:pt idx="59">
                  <c:v>160.61000000000001</c:v>
                </c:pt>
                <c:pt idx="60">
                  <c:v>163.58000000000001</c:v>
                </c:pt>
                <c:pt idx="61">
                  <c:v>165.89</c:v>
                </c:pt>
                <c:pt idx="62">
                  <c:v>168.58</c:v>
                </c:pt>
                <c:pt idx="63">
                  <c:v>171.52</c:v>
                </c:pt>
                <c:pt idx="64">
                  <c:v>173.89</c:v>
                </c:pt>
                <c:pt idx="65">
                  <c:v>176.8</c:v>
                </c:pt>
                <c:pt idx="66">
                  <c:v>179.02</c:v>
                </c:pt>
                <c:pt idx="67">
                  <c:v>181.79</c:v>
                </c:pt>
                <c:pt idx="68">
                  <c:v>184.63</c:v>
                </c:pt>
                <c:pt idx="69">
                  <c:v>186.61</c:v>
                </c:pt>
                <c:pt idx="70">
                  <c:v>189.27</c:v>
                </c:pt>
                <c:pt idx="71">
                  <c:v>192.12</c:v>
                </c:pt>
                <c:pt idx="72">
                  <c:v>195.24</c:v>
                </c:pt>
                <c:pt idx="73">
                  <c:v>197.05</c:v>
                </c:pt>
                <c:pt idx="74">
                  <c:v>199.93</c:v>
                </c:pt>
                <c:pt idx="75">
                  <c:v>202.68</c:v>
                </c:pt>
                <c:pt idx="76">
                  <c:v>204.83</c:v>
                </c:pt>
                <c:pt idx="77">
                  <c:v>207.83</c:v>
                </c:pt>
                <c:pt idx="78">
                  <c:v>209.85</c:v>
                </c:pt>
                <c:pt idx="79">
                  <c:v>213.15</c:v>
                </c:pt>
                <c:pt idx="80">
                  <c:v>215.66</c:v>
                </c:pt>
                <c:pt idx="81">
                  <c:v>218.23</c:v>
                </c:pt>
                <c:pt idx="82">
                  <c:v>220.47</c:v>
                </c:pt>
                <c:pt idx="83">
                  <c:v>222.95</c:v>
                </c:pt>
                <c:pt idx="84">
                  <c:v>225.86</c:v>
                </c:pt>
                <c:pt idx="85">
                  <c:v>227.94</c:v>
                </c:pt>
                <c:pt idx="86">
                  <c:v>231.09</c:v>
                </c:pt>
                <c:pt idx="87">
                  <c:v>233.42</c:v>
                </c:pt>
                <c:pt idx="88">
                  <c:v>236.09</c:v>
                </c:pt>
                <c:pt idx="89">
                  <c:v>238.91</c:v>
                </c:pt>
                <c:pt idx="90">
                  <c:v>241.36</c:v>
                </c:pt>
                <c:pt idx="91">
                  <c:v>243.83</c:v>
                </c:pt>
                <c:pt idx="92">
                  <c:v>246.51</c:v>
                </c:pt>
                <c:pt idx="93">
                  <c:v>249.01</c:v>
                </c:pt>
                <c:pt idx="94">
                  <c:v>252</c:v>
                </c:pt>
                <c:pt idx="95">
                  <c:v>254.09</c:v>
                </c:pt>
                <c:pt idx="96">
                  <c:v>256.45</c:v>
                </c:pt>
                <c:pt idx="97">
                  <c:v>259.14999999999998</c:v>
                </c:pt>
                <c:pt idx="98">
                  <c:v>261.87</c:v>
                </c:pt>
                <c:pt idx="99">
                  <c:v>264.83999999999997</c:v>
                </c:pt>
                <c:pt idx="100">
                  <c:v>266.75</c:v>
                </c:pt>
                <c:pt idx="101">
                  <c:v>269.11</c:v>
                </c:pt>
                <c:pt idx="102">
                  <c:v>272.16000000000003</c:v>
                </c:pt>
                <c:pt idx="103">
                  <c:v>274.44</c:v>
                </c:pt>
                <c:pt idx="104">
                  <c:v>277.02</c:v>
                </c:pt>
                <c:pt idx="105">
                  <c:v>280.24</c:v>
                </c:pt>
                <c:pt idx="106">
                  <c:v>282.14</c:v>
                </c:pt>
                <c:pt idx="107">
                  <c:v>284.29000000000002</c:v>
                </c:pt>
                <c:pt idx="108">
                  <c:v>287</c:v>
                </c:pt>
                <c:pt idx="109">
                  <c:v>289.48</c:v>
                </c:pt>
                <c:pt idx="110">
                  <c:v>292.45999999999998</c:v>
                </c:pt>
                <c:pt idx="111">
                  <c:v>294.45999999999998</c:v>
                </c:pt>
                <c:pt idx="112">
                  <c:v>298.23</c:v>
                </c:pt>
                <c:pt idx="113">
                  <c:v>300.14</c:v>
                </c:pt>
                <c:pt idx="114">
                  <c:v>302.54000000000002</c:v>
                </c:pt>
                <c:pt idx="115">
                  <c:v>304.81</c:v>
                </c:pt>
                <c:pt idx="116">
                  <c:v>307.47000000000003</c:v>
                </c:pt>
                <c:pt idx="117">
                  <c:v>309.52999999999997</c:v>
                </c:pt>
                <c:pt idx="118">
                  <c:v>312.8</c:v>
                </c:pt>
                <c:pt idx="119">
                  <c:v>315.79000000000002</c:v>
                </c:pt>
                <c:pt idx="120">
                  <c:v>317.69</c:v>
                </c:pt>
                <c:pt idx="121">
                  <c:v>320.91000000000003</c:v>
                </c:pt>
                <c:pt idx="122">
                  <c:v>323.08999999999997</c:v>
                </c:pt>
                <c:pt idx="123">
                  <c:v>325.52999999999997</c:v>
                </c:pt>
                <c:pt idx="124">
                  <c:v>327.83</c:v>
                </c:pt>
                <c:pt idx="125">
                  <c:v>329.72</c:v>
                </c:pt>
                <c:pt idx="126">
                  <c:v>333.33</c:v>
                </c:pt>
                <c:pt idx="127">
                  <c:v>334.76</c:v>
                </c:pt>
                <c:pt idx="128">
                  <c:v>338.44</c:v>
                </c:pt>
                <c:pt idx="129">
                  <c:v>340</c:v>
                </c:pt>
                <c:pt idx="130">
                  <c:v>342.93</c:v>
                </c:pt>
                <c:pt idx="131">
                  <c:v>345.67</c:v>
                </c:pt>
                <c:pt idx="132">
                  <c:v>347.98</c:v>
                </c:pt>
                <c:pt idx="133">
                  <c:v>350.8</c:v>
                </c:pt>
                <c:pt idx="134">
                  <c:v>353.17</c:v>
                </c:pt>
                <c:pt idx="135">
                  <c:v>356.45</c:v>
                </c:pt>
                <c:pt idx="136">
                  <c:v>358.93</c:v>
                </c:pt>
                <c:pt idx="137">
                  <c:v>361.26</c:v>
                </c:pt>
                <c:pt idx="138">
                  <c:v>364.42</c:v>
                </c:pt>
                <c:pt idx="139">
                  <c:v>366.41</c:v>
                </c:pt>
                <c:pt idx="140">
                  <c:v>369.99</c:v>
                </c:pt>
                <c:pt idx="141">
                  <c:v>372.38</c:v>
                </c:pt>
                <c:pt idx="142">
                  <c:v>374.49</c:v>
                </c:pt>
                <c:pt idx="143">
                  <c:v>377.1</c:v>
                </c:pt>
                <c:pt idx="144">
                  <c:v>378.81</c:v>
                </c:pt>
                <c:pt idx="145">
                  <c:v>380.15</c:v>
                </c:pt>
                <c:pt idx="146">
                  <c:v>383.85</c:v>
                </c:pt>
                <c:pt idx="147">
                  <c:v>385.71</c:v>
                </c:pt>
                <c:pt idx="148">
                  <c:v>389.35</c:v>
                </c:pt>
                <c:pt idx="149">
                  <c:v>392.13</c:v>
                </c:pt>
                <c:pt idx="150">
                  <c:v>393.88</c:v>
                </c:pt>
                <c:pt idx="151">
                  <c:v>395.74</c:v>
                </c:pt>
                <c:pt idx="152">
                  <c:v>399.88</c:v>
                </c:pt>
                <c:pt idx="153">
                  <c:v>402.27</c:v>
                </c:pt>
                <c:pt idx="154">
                  <c:v>403.75</c:v>
                </c:pt>
                <c:pt idx="155">
                  <c:v>407.11</c:v>
                </c:pt>
                <c:pt idx="156">
                  <c:v>409.65</c:v>
                </c:pt>
                <c:pt idx="157">
                  <c:v>411.95</c:v>
                </c:pt>
                <c:pt idx="158">
                  <c:v>414.85</c:v>
                </c:pt>
                <c:pt idx="159">
                  <c:v>416.41</c:v>
                </c:pt>
                <c:pt idx="160">
                  <c:v>418.68</c:v>
                </c:pt>
                <c:pt idx="161">
                  <c:v>421.31</c:v>
                </c:pt>
                <c:pt idx="162">
                  <c:v>424.45</c:v>
                </c:pt>
                <c:pt idx="163">
                  <c:v>427.19</c:v>
                </c:pt>
                <c:pt idx="164">
                  <c:v>428.33</c:v>
                </c:pt>
                <c:pt idx="165">
                  <c:v>431.08</c:v>
                </c:pt>
                <c:pt idx="166">
                  <c:v>434.11</c:v>
                </c:pt>
                <c:pt idx="167">
                  <c:v>436.1</c:v>
                </c:pt>
                <c:pt idx="168">
                  <c:v>439.11</c:v>
                </c:pt>
                <c:pt idx="169">
                  <c:v>441.4</c:v>
                </c:pt>
                <c:pt idx="170">
                  <c:v>443.48</c:v>
                </c:pt>
                <c:pt idx="171">
                  <c:v>446.35</c:v>
                </c:pt>
                <c:pt idx="172">
                  <c:v>448.36</c:v>
                </c:pt>
                <c:pt idx="173">
                  <c:v>450.84</c:v>
                </c:pt>
                <c:pt idx="174">
                  <c:v>453.74</c:v>
                </c:pt>
                <c:pt idx="175">
                  <c:v>454.69</c:v>
                </c:pt>
                <c:pt idx="176">
                  <c:v>457.08</c:v>
                </c:pt>
                <c:pt idx="177">
                  <c:v>460.16</c:v>
                </c:pt>
                <c:pt idx="178">
                  <c:v>463.4</c:v>
                </c:pt>
                <c:pt idx="179">
                  <c:v>465.24</c:v>
                </c:pt>
                <c:pt idx="180">
                  <c:v>466.84</c:v>
                </c:pt>
                <c:pt idx="181">
                  <c:v>470.77</c:v>
                </c:pt>
                <c:pt idx="182">
                  <c:v>472.08</c:v>
                </c:pt>
                <c:pt idx="183">
                  <c:v>474.03</c:v>
                </c:pt>
                <c:pt idx="184">
                  <c:v>476.92</c:v>
                </c:pt>
                <c:pt idx="185">
                  <c:v>479.41</c:v>
                </c:pt>
                <c:pt idx="186">
                  <c:v>480.79</c:v>
                </c:pt>
                <c:pt idx="187">
                  <c:v>483.85</c:v>
                </c:pt>
                <c:pt idx="188">
                  <c:v>487.08</c:v>
                </c:pt>
                <c:pt idx="189">
                  <c:v>489.92</c:v>
                </c:pt>
                <c:pt idx="190">
                  <c:v>490.71</c:v>
                </c:pt>
                <c:pt idx="191">
                  <c:v>493.33</c:v>
                </c:pt>
                <c:pt idx="192">
                  <c:v>495.11</c:v>
                </c:pt>
                <c:pt idx="193">
                  <c:v>498.9</c:v>
                </c:pt>
                <c:pt idx="194">
                  <c:v>499.79</c:v>
                </c:pt>
                <c:pt idx="195">
                  <c:v>502.69</c:v>
                </c:pt>
                <c:pt idx="196">
                  <c:v>504.6</c:v>
                </c:pt>
                <c:pt idx="197">
                  <c:v>506.68</c:v>
                </c:pt>
                <c:pt idx="198">
                  <c:v>509.71</c:v>
                </c:pt>
                <c:pt idx="199">
                  <c:v>511.51</c:v>
                </c:pt>
                <c:pt idx="200">
                  <c:v>513.79999999999995</c:v>
                </c:pt>
                <c:pt idx="201">
                  <c:v>516.79999999999995</c:v>
                </c:pt>
                <c:pt idx="202">
                  <c:v>519.05999999999995</c:v>
                </c:pt>
                <c:pt idx="203">
                  <c:v>521.82000000000005</c:v>
                </c:pt>
                <c:pt idx="204">
                  <c:v>525.26</c:v>
                </c:pt>
                <c:pt idx="205">
                  <c:v>526.07000000000005</c:v>
                </c:pt>
                <c:pt idx="206">
                  <c:v>529.28</c:v>
                </c:pt>
                <c:pt idx="207">
                  <c:v>530.34</c:v>
                </c:pt>
                <c:pt idx="208">
                  <c:v>532.33000000000004</c:v>
                </c:pt>
                <c:pt idx="209">
                  <c:v>535.76</c:v>
                </c:pt>
                <c:pt idx="210">
                  <c:v>537.14</c:v>
                </c:pt>
                <c:pt idx="211">
                  <c:v>537.75</c:v>
                </c:pt>
                <c:pt idx="212">
                  <c:v>542.28</c:v>
                </c:pt>
                <c:pt idx="213">
                  <c:v>545.24</c:v>
                </c:pt>
                <c:pt idx="214">
                  <c:v>546.55999999999995</c:v>
                </c:pt>
                <c:pt idx="215">
                  <c:v>549.19000000000005</c:v>
                </c:pt>
                <c:pt idx="216">
                  <c:v>552.85</c:v>
                </c:pt>
                <c:pt idx="217">
                  <c:v>552.86</c:v>
                </c:pt>
                <c:pt idx="218">
                  <c:v>555.97</c:v>
                </c:pt>
                <c:pt idx="219">
                  <c:v>558.33000000000004</c:v>
                </c:pt>
                <c:pt idx="220">
                  <c:v>560.67999999999995</c:v>
                </c:pt>
                <c:pt idx="221">
                  <c:v>563.22</c:v>
                </c:pt>
                <c:pt idx="222">
                  <c:v>566</c:v>
                </c:pt>
                <c:pt idx="223">
                  <c:v>567.74</c:v>
                </c:pt>
                <c:pt idx="224">
                  <c:v>570.13</c:v>
                </c:pt>
                <c:pt idx="225">
                  <c:v>571.02</c:v>
                </c:pt>
                <c:pt idx="226">
                  <c:v>573.05999999999995</c:v>
                </c:pt>
                <c:pt idx="227">
                  <c:v>576.1</c:v>
                </c:pt>
                <c:pt idx="228">
                  <c:v>579.48</c:v>
                </c:pt>
                <c:pt idx="229">
                  <c:v>580.34</c:v>
                </c:pt>
                <c:pt idx="230">
                  <c:v>583.39</c:v>
                </c:pt>
                <c:pt idx="231">
                  <c:v>584.79</c:v>
                </c:pt>
                <c:pt idx="232">
                  <c:v>587.66999999999996</c:v>
                </c:pt>
                <c:pt idx="233">
                  <c:v>589.15</c:v>
                </c:pt>
                <c:pt idx="234">
                  <c:v>591.26</c:v>
                </c:pt>
                <c:pt idx="235">
                  <c:v>594.42999999999995</c:v>
                </c:pt>
                <c:pt idx="236">
                  <c:v>596.58000000000004</c:v>
                </c:pt>
                <c:pt idx="237">
                  <c:v>598.72</c:v>
                </c:pt>
                <c:pt idx="238">
                  <c:v>602.12</c:v>
                </c:pt>
                <c:pt idx="239">
                  <c:v>603.54999999999995</c:v>
                </c:pt>
                <c:pt idx="240">
                  <c:v>604.96</c:v>
                </c:pt>
                <c:pt idx="241">
                  <c:v>608.51</c:v>
                </c:pt>
                <c:pt idx="242">
                  <c:v>610.66</c:v>
                </c:pt>
                <c:pt idx="243">
                  <c:v>614.27</c:v>
                </c:pt>
                <c:pt idx="244">
                  <c:v>615.66999999999996</c:v>
                </c:pt>
                <c:pt idx="245">
                  <c:v>617.30999999999995</c:v>
                </c:pt>
                <c:pt idx="246">
                  <c:v>618.74</c:v>
                </c:pt>
                <c:pt idx="247">
                  <c:v>622.73</c:v>
                </c:pt>
                <c:pt idx="248">
                  <c:v>622.26</c:v>
                </c:pt>
                <c:pt idx="249">
                  <c:v>625.75</c:v>
                </c:pt>
                <c:pt idx="250">
                  <c:v>628.17999999999995</c:v>
                </c:pt>
                <c:pt idx="251">
                  <c:v>629.39</c:v>
                </c:pt>
                <c:pt idx="252">
                  <c:v>631.51</c:v>
                </c:pt>
                <c:pt idx="253">
                  <c:v>635.69000000000005</c:v>
                </c:pt>
                <c:pt idx="254">
                  <c:v>636.67999999999995</c:v>
                </c:pt>
                <c:pt idx="255">
                  <c:v>639.61</c:v>
                </c:pt>
                <c:pt idx="256">
                  <c:v>640.58000000000004</c:v>
                </c:pt>
                <c:pt idx="257">
                  <c:v>646.54</c:v>
                </c:pt>
                <c:pt idx="258">
                  <c:v>647.41999999999996</c:v>
                </c:pt>
                <c:pt idx="259">
                  <c:v>648.41999999999996</c:v>
                </c:pt>
                <c:pt idx="260">
                  <c:v>651.57000000000005</c:v>
                </c:pt>
                <c:pt idx="261">
                  <c:v>653.57000000000005</c:v>
                </c:pt>
                <c:pt idx="262">
                  <c:v>655.96</c:v>
                </c:pt>
                <c:pt idx="263">
                  <c:v>658.4</c:v>
                </c:pt>
                <c:pt idx="264">
                  <c:v>661.06</c:v>
                </c:pt>
                <c:pt idx="265">
                  <c:v>661.82</c:v>
                </c:pt>
                <c:pt idx="266">
                  <c:v>664.35</c:v>
                </c:pt>
                <c:pt idx="267">
                  <c:v>665.02</c:v>
                </c:pt>
                <c:pt idx="268">
                  <c:v>667.49</c:v>
                </c:pt>
                <c:pt idx="269">
                  <c:v>671.62</c:v>
                </c:pt>
                <c:pt idx="270">
                  <c:v>673.44</c:v>
                </c:pt>
                <c:pt idx="271">
                  <c:v>676.04</c:v>
                </c:pt>
                <c:pt idx="272">
                  <c:v>678.14</c:v>
                </c:pt>
                <c:pt idx="273">
                  <c:v>679.07</c:v>
                </c:pt>
                <c:pt idx="274">
                  <c:v>681.51</c:v>
                </c:pt>
                <c:pt idx="275">
                  <c:v>683.28</c:v>
                </c:pt>
                <c:pt idx="276">
                  <c:v>685.95</c:v>
                </c:pt>
                <c:pt idx="277">
                  <c:v>689.18</c:v>
                </c:pt>
                <c:pt idx="278">
                  <c:v>691.03</c:v>
                </c:pt>
                <c:pt idx="279">
                  <c:v>693.35</c:v>
                </c:pt>
                <c:pt idx="280">
                  <c:v>693.79</c:v>
                </c:pt>
                <c:pt idx="281">
                  <c:v>696.5</c:v>
                </c:pt>
                <c:pt idx="282">
                  <c:v>699.14</c:v>
                </c:pt>
                <c:pt idx="283">
                  <c:v>701.41</c:v>
                </c:pt>
                <c:pt idx="284">
                  <c:v>704.43</c:v>
                </c:pt>
                <c:pt idx="285">
                  <c:v>705.23</c:v>
                </c:pt>
                <c:pt idx="286">
                  <c:v>707.65</c:v>
                </c:pt>
                <c:pt idx="287">
                  <c:v>711.53</c:v>
                </c:pt>
                <c:pt idx="288">
                  <c:v>713.18</c:v>
                </c:pt>
                <c:pt idx="289">
                  <c:v>714.21</c:v>
                </c:pt>
                <c:pt idx="290">
                  <c:v>716.88</c:v>
                </c:pt>
                <c:pt idx="291">
                  <c:v>720.72</c:v>
                </c:pt>
                <c:pt idx="292">
                  <c:v>720.93</c:v>
                </c:pt>
                <c:pt idx="293">
                  <c:v>722.87</c:v>
                </c:pt>
                <c:pt idx="294">
                  <c:v>725.88</c:v>
                </c:pt>
                <c:pt idx="295">
                  <c:v>727.54</c:v>
                </c:pt>
                <c:pt idx="296">
                  <c:v>728.64</c:v>
                </c:pt>
                <c:pt idx="297">
                  <c:v>732.06</c:v>
                </c:pt>
                <c:pt idx="298">
                  <c:v>733.52</c:v>
                </c:pt>
                <c:pt idx="299">
                  <c:v>736.38</c:v>
                </c:pt>
                <c:pt idx="300">
                  <c:v>737.46</c:v>
                </c:pt>
                <c:pt idx="301">
                  <c:v>741.06</c:v>
                </c:pt>
                <c:pt idx="302">
                  <c:v>743.69</c:v>
                </c:pt>
                <c:pt idx="303">
                  <c:v>746.36</c:v>
                </c:pt>
                <c:pt idx="304">
                  <c:v>747.87</c:v>
                </c:pt>
                <c:pt idx="305">
                  <c:v>751.47</c:v>
                </c:pt>
                <c:pt idx="306">
                  <c:v>750.8</c:v>
                </c:pt>
                <c:pt idx="307">
                  <c:v>754.78</c:v>
                </c:pt>
                <c:pt idx="308">
                  <c:v>757.73</c:v>
                </c:pt>
                <c:pt idx="309">
                  <c:v>757.94</c:v>
                </c:pt>
                <c:pt idx="310">
                  <c:v>760.72</c:v>
                </c:pt>
                <c:pt idx="311">
                  <c:v>763.18</c:v>
                </c:pt>
                <c:pt idx="312">
                  <c:v>764.97</c:v>
                </c:pt>
                <c:pt idx="313">
                  <c:v>765.25</c:v>
                </c:pt>
                <c:pt idx="314">
                  <c:v>767.9</c:v>
                </c:pt>
                <c:pt idx="315">
                  <c:v>772.35</c:v>
                </c:pt>
                <c:pt idx="316">
                  <c:v>774.85</c:v>
                </c:pt>
                <c:pt idx="317">
                  <c:v>776.47</c:v>
                </c:pt>
                <c:pt idx="318">
                  <c:v>777.75</c:v>
                </c:pt>
                <c:pt idx="319">
                  <c:v>779.27</c:v>
                </c:pt>
                <c:pt idx="320">
                  <c:v>782.06</c:v>
                </c:pt>
                <c:pt idx="321">
                  <c:v>784.23</c:v>
                </c:pt>
                <c:pt idx="322">
                  <c:v>787.28</c:v>
                </c:pt>
                <c:pt idx="323">
                  <c:v>788.52</c:v>
                </c:pt>
                <c:pt idx="324">
                  <c:v>791.16</c:v>
                </c:pt>
                <c:pt idx="325">
                  <c:v>792.92</c:v>
                </c:pt>
                <c:pt idx="326">
                  <c:v>793.67</c:v>
                </c:pt>
                <c:pt idx="327">
                  <c:v>797.37</c:v>
                </c:pt>
                <c:pt idx="328">
                  <c:v>798.79</c:v>
                </c:pt>
                <c:pt idx="329">
                  <c:v>804.57</c:v>
                </c:pt>
                <c:pt idx="330">
                  <c:v>802.94</c:v>
                </c:pt>
                <c:pt idx="331">
                  <c:v>805.15</c:v>
                </c:pt>
                <c:pt idx="332">
                  <c:v>808.78</c:v>
                </c:pt>
                <c:pt idx="333">
                  <c:v>808.45</c:v>
                </c:pt>
                <c:pt idx="334">
                  <c:v>810.59</c:v>
                </c:pt>
                <c:pt idx="335">
                  <c:v>814.65</c:v>
                </c:pt>
                <c:pt idx="336">
                  <c:v>817.79</c:v>
                </c:pt>
                <c:pt idx="337">
                  <c:v>817.19</c:v>
                </c:pt>
                <c:pt idx="338">
                  <c:v>820.96</c:v>
                </c:pt>
                <c:pt idx="339">
                  <c:v>824.36</c:v>
                </c:pt>
                <c:pt idx="340">
                  <c:v>824.04</c:v>
                </c:pt>
                <c:pt idx="341">
                  <c:v>826.2</c:v>
                </c:pt>
                <c:pt idx="342">
                  <c:v>829.73</c:v>
                </c:pt>
                <c:pt idx="343">
                  <c:v>830.76</c:v>
                </c:pt>
                <c:pt idx="344">
                  <c:v>831.92</c:v>
                </c:pt>
                <c:pt idx="345">
                  <c:v>834.65</c:v>
                </c:pt>
                <c:pt idx="346">
                  <c:v>836.96</c:v>
                </c:pt>
                <c:pt idx="347">
                  <c:v>839.41</c:v>
                </c:pt>
                <c:pt idx="348">
                  <c:v>842.19</c:v>
                </c:pt>
                <c:pt idx="349">
                  <c:v>843.29</c:v>
                </c:pt>
                <c:pt idx="350">
                  <c:v>846.34</c:v>
                </c:pt>
                <c:pt idx="351">
                  <c:v>847.58</c:v>
                </c:pt>
                <c:pt idx="352">
                  <c:v>850.43</c:v>
                </c:pt>
                <c:pt idx="353">
                  <c:v>850.41</c:v>
                </c:pt>
                <c:pt idx="354">
                  <c:v>853.49</c:v>
                </c:pt>
                <c:pt idx="355">
                  <c:v>855.46</c:v>
                </c:pt>
                <c:pt idx="356">
                  <c:v>859.1</c:v>
                </c:pt>
                <c:pt idx="357">
                  <c:v>859.08</c:v>
                </c:pt>
                <c:pt idx="358">
                  <c:v>863.33</c:v>
                </c:pt>
                <c:pt idx="359">
                  <c:v>864.93</c:v>
                </c:pt>
                <c:pt idx="360">
                  <c:v>865.66</c:v>
                </c:pt>
                <c:pt idx="361">
                  <c:v>869.19</c:v>
                </c:pt>
                <c:pt idx="362">
                  <c:v>870.17</c:v>
                </c:pt>
                <c:pt idx="363">
                  <c:v>873.26</c:v>
                </c:pt>
                <c:pt idx="364">
                  <c:v>876.46</c:v>
                </c:pt>
                <c:pt idx="365">
                  <c:v>877.26</c:v>
                </c:pt>
                <c:pt idx="366">
                  <c:v>878.63</c:v>
                </c:pt>
                <c:pt idx="367">
                  <c:v>881.54</c:v>
                </c:pt>
                <c:pt idx="368">
                  <c:v>882.36</c:v>
                </c:pt>
                <c:pt idx="369">
                  <c:v>885.94</c:v>
                </c:pt>
                <c:pt idx="370">
                  <c:v>888.59</c:v>
                </c:pt>
                <c:pt idx="371">
                  <c:v>890.73</c:v>
                </c:pt>
                <c:pt idx="372">
                  <c:v>892.53</c:v>
                </c:pt>
                <c:pt idx="373">
                  <c:v>894.39</c:v>
                </c:pt>
                <c:pt idx="374">
                  <c:v>897.09</c:v>
                </c:pt>
                <c:pt idx="375">
                  <c:v>898.67</c:v>
                </c:pt>
                <c:pt idx="376">
                  <c:v>900.01</c:v>
                </c:pt>
                <c:pt idx="377">
                  <c:v>903.03</c:v>
                </c:pt>
                <c:pt idx="378">
                  <c:v>905.75</c:v>
                </c:pt>
                <c:pt idx="379">
                  <c:v>906.92</c:v>
                </c:pt>
                <c:pt idx="380">
                  <c:v>907.16</c:v>
                </c:pt>
                <c:pt idx="381">
                  <c:v>909.68</c:v>
                </c:pt>
                <c:pt idx="382">
                  <c:v>911.51</c:v>
                </c:pt>
                <c:pt idx="383">
                  <c:v>913.92</c:v>
                </c:pt>
                <c:pt idx="384">
                  <c:v>917.02</c:v>
                </c:pt>
                <c:pt idx="385">
                  <c:v>917.02</c:v>
                </c:pt>
                <c:pt idx="386">
                  <c:v>920.66</c:v>
                </c:pt>
                <c:pt idx="387">
                  <c:v>923.07</c:v>
                </c:pt>
                <c:pt idx="388">
                  <c:v>925.95</c:v>
                </c:pt>
                <c:pt idx="389">
                  <c:v>925.72</c:v>
                </c:pt>
                <c:pt idx="390">
                  <c:v>928.06</c:v>
                </c:pt>
                <c:pt idx="391">
                  <c:v>930.5</c:v>
                </c:pt>
                <c:pt idx="392">
                  <c:v>932.32</c:v>
                </c:pt>
                <c:pt idx="393">
                  <c:v>936.73</c:v>
                </c:pt>
                <c:pt idx="394">
                  <c:v>937.23</c:v>
                </c:pt>
                <c:pt idx="395">
                  <c:v>939.23</c:v>
                </c:pt>
                <c:pt idx="396">
                  <c:v>942.6</c:v>
                </c:pt>
                <c:pt idx="397">
                  <c:v>944.15</c:v>
                </c:pt>
                <c:pt idx="398">
                  <c:v>945.54</c:v>
                </c:pt>
                <c:pt idx="399">
                  <c:v>947.31</c:v>
                </c:pt>
                <c:pt idx="400">
                  <c:v>952.44</c:v>
                </c:pt>
                <c:pt idx="401">
                  <c:v>953.05</c:v>
                </c:pt>
                <c:pt idx="402">
                  <c:v>954.74</c:v>
                </c:pt>
                <c:pt idx="403">
                  <c:v>956.77</c:v>
                </c:pt>
                <c:pt idx="404">
                  <c:v>957.67</c:v>
                </c:pt>
                <c:pt idx="405">
                  <c:v>962.64</c:v>
                </c:pt>
                <c:pt idx="406">
                  <c:v>961.53</c:v>
                </c:pt>
                <c:pt idx="407">
                  <c:v>965.17</c:v>
                </c:pt>
                <c:pt idx="408">
                  <c:v>967.74</c:v>
                </c:pt>
                <c:pt idx="409">
                  <c:v>969.04</c:v>
                </c:pt>
                <c:pt idx="410">
                  <c:v>968.73</c:v>
                </c:pt>
                <c:pt idx="411">
                  <c:v>975.65</c:v>
                </c:pt>
                <c:pt idx="412">
                  <c:v>976.43</c:v>
                </c:pt>
                <c:pt idx="413">
                  <c:v>977.84</c:v>
                </c:pt>
                <c:pt idx="414">
                  <c:v>978.15</c:v>
                </c:pt>
                <c:pt idx="415">
                  <c:v>980.9</c:v>
                </c:pt>
                <c:pt idx="416">
                  <c:v>982.95</c:v>
                </c:pt>
                <c:pt idx="417">
                  <c:v>985.77</c:v>
                </c:pt>
                <c:pt idx="418">
                  <c:v>988.55</c:v>
                </c:pt>
                <c:pt idx="419">
                  <c:v>989.81</c:v>
                </c:pt>
                <c:pt idx="420">
                  <c:v>993.5</c:v>
                </c:pt>
                <c:pt idx="421">
                  <c:v>992.58</c:v>
                </c:pt>
                <c:pt idx="422">
                  <c:v>998.22</c:v>
                </c:pt>
                <c:pt idx="423">
                  <c:v>998.48</c:v>
                </c:pt>
                <c:pt idx="424">
                  <c:v>999.24</c:v>
                </c:pt>
                <c:pt idx="425">
                  <c:v>1002</c:v>
                </c:pt>
                <c:pt idx="426">
                  <c:v>1004</c:v>
                </c:pt>
                <c:pt idx="427">
                  <c:v>1008.9</c:v>
                </c:pt>
                <c:pt idx="428">
                  <c:v>1009.1</c:v>
                </c:pt>
                <c:pt idx="429">
                  <c:v>1011</c:v>
                </c:pt>
                <c:pt idx="430">
                  <c:v>1012.1</c:v>
                </c:pt>
                <c:pt idx="431">
                  <c:v>1013.4</c:v>
                </c:pt>
                <c:pt idx="432">
                  <c:v>1018.5</c:v>
                </c:pt>
                <c:pt idx="433">
                  <c:v>1018.4</c:v>
                </c:pt>
                <c:pt idx="434">
                  <c:v>1020.1</c:v>
                </c:pt>
                <c:pt idx="435">
                  <c:v>1023</c:v>
                </c:pt>
                <c:pt idx="436">
                  <c:v>1024.9000000000001</c:v>
                </c:pt>
                <c:pt idx="437">
                  <c:v>1026.7</c:v>
                </c:pt>
                <c:pt idx="438">
                  <c:v>1027.0999999999999</c:v>
                </c:pt>
                <c:pt idx="439">
                  <c:v>1033</c:v>
                </c:pt>
                <c:pt idx="440">
                  <c:v>1034.5999999999999</c:v>
                </c:pt>
                <c:pt idx="441">
                  <c:v>1034.9000000000001</c:v>
                </c:pt>
                <c:pt idx="442">
                  <c:v>1037.5</c:v>
                </c:pt>
                <c:pt idx="443">
                  <c:v>1040.5999999999999</c:v>
                </c:pt>
                <c:pt idx="444">
                  <c:v>1042.3</c:v>
                </c:pt>
                <c:pt idx="445">
                  <c:v>1046.0999999999999</c:v>
                </c:pt>
                <c:pt idx="446">
                  <c:v>1047.5</c:v>
                </c:pt>
                <c:pt idx="447">
                  <c:v>1050</c:v>
                </c:pt>
                <c:pt idx="448">
                  <c:v>1049.4000000000001</c:v>
                </c:pt>
                <c:pt idx="449">
                  <c:v>1051.3</c:v>
                </c:pt>
                <c:pt idx="450">
                  <c:v>1053.4000000000001</c:v>
                </c:pt>
                <c:pt idx="451">
                  <c:v>1053</c:v>
                </c:pt>
                <c:pt idx="452">
                  <c:v>1058.2</c:v>
                </c:pt>
                <c:pt idx="453">
                  <c:v>1060.5</c:v>
                </c:pt>
                <c:pt idx="454">
                  <c:v>1060.5</c:v>
                </c:pt>
                <c:pt idx="455">
                  <c:v>1062.7</c:v>
                </c:pt>
                <c:pt idx="456">
                  <c:v>1065.0999999999999</c:v>
                </c:pt>
                <c:pt idx="457">
                  <c:v>1067.8</c:v>
                </c:pt>
                <c:pt idx="458">
                  <c:v>1069.9000000000001</c:v>
                </c:pt>
                <c:pt idx="459">
                  <c:v>1073.0999999999999</c:v>
                </c:pt>
                <c:pt idx="460">
                  <c:v>1074.8</c:v>
                </c:pt>
                <c:pt idx="461">
                  <c:v>1075.5</c:v>
                </c:pt>
                <c:pt idx="462">
                  <c:v>1079</c:v>
                </c:pt>
                <c:pt idx="463">
                  <c:v>1079.9000000000001</c:v>
                </c:pt>
                <c:pt idx="464">
                  <c:v>1082.2</c:v>
                </c:pt>
                <c:pt idx="465">
                  <c:v>1083</c:v>
                </c:pt>
                <c:pt idx="466">
                  <c:v>1084.9000000000001</c:v>
                </c:pt>
                <c:pt idx="467">
                  <c:v>1090.0999999999999</c:v>
                </c:pt>
                <c:pt idx="468">
                  <c:v>1091.5999999999999</c:v>
                </c:pt>
                <c:pt idx="469">
                  <c:v>1094.3</c:v>
                </c:pt>
                <c:pt idx="470">
                  <c:v>1095.9000000000001</c:v>
                </c:pt>
                <c:pt idx="471">
                  <c:v>1095.9000000000001</c:v>
                </c:pt>
                <c:pt idx="472">
                  <c:v>1100.7</c:v>
                </c:pt>
                <c:pt idx="473">
                  <c:v>1102.5999999999999</c:v>
                </c:pt>
                <c:pt idx="474">
                  <c:v>1104.5</c:v>
                </c:pt>
                <c:pt idx="475">
                  <c:v>1104.2</c:v>
                </c:pt>
                <c:pt idx="476">
                  <c:v>1107.3</c:v>
                </c:pt>
                <c:pt idx="477">
                  <c:v>1109.3</c:v>
                </c:pt>
                <c:pt idx="478">
                  <c:v>1112.3</c:v>
                </c:pt>
                <c:pt idx="479">
                  <c:v>1115.3</c:v>
                </c:pt>
                <c:pt idx="480">
                  <c:v>1116.5999999999999</c:v>
                </c:pt>
                <c:pt idx="481">
                  <c:v>1117.7</c:v>
                </c:pt>
                <c:pt idx="482">
                  <c:v>1117.5999999999999</c:v>
                </c:pt>
                <c:pt idx="483">
                  <c:v>1121.3</c:v>
                </c:pt>
                <c:pt idx="484">
                  <c:v>1123.7</c:v>
                </c:pt>
                <c:pt idx="485">
                  <c:v>1127.2</c:v>
                </c:pt>
                <c:pt idx="486">
                  <c:v>1124.3</c:v>
                </c:pt>
                <c:pt idx="487">
                  <c:v>1129.3</c:v>
                </c:pt>
                <c:pt idx="488">
                  <c:v>1130.2</c:v>
                </c:pt>
                <c:pt idx="489">
                  <c:v>1133.2</c:v>
                </c:pt>
                <c:pt idx="490">
                  <c:v>1134.2</c:v>
                </c:pt>
                <c:pt idx="491">
                  <c:v>1137.4000000000001</c:v>
                </c:pt>
                <c:pt idx="492">
                  <c:v>1139.5</c:v>
                </c:pt>
                <c:pt idx="493">
                  <c:v>1143.0999999999999</c:v>
                </c:pt>
                <c:pt idx="494">
                  <c:v>1144.5</c:v>
                </c:pt>
                <c:pt idx="495">
                  <c:v>1147.5</c:v>
                </c:pt>
                <c:pt idx="496">
                  <c:v>1147.0999999999999</c:v>
                </c:pt>
                <c:pt idx="497">
                  <c:v>1149.5999999999999</c:v>
                </c:pt>
                <c:pt idx="498">
                  <c:v>1150.8</c:v>
                </c:pt>
                <c:pt idx="499">
                  <c:v>1152.8</c:v>
                </c:pt>
                <c:pt idx="500">
                  <c:v>1156</c:v>
                </c:pt>
                <c:pt idx="501">
                  <c:v>1158.7</c:v>
                </c:pt>
                <c:pt idx="502">
                  <c:v>1160.8</c:v>
                </c:pt>
                <c:pt idx="503">
                  <c:v>1161.7</c:v>
                </c:pt>
                <c:pt idx="504">
                  <c:v>1164.4000000000001</c:v>
                </c:pt>
                <c:pt idx="505">
                  <c:v>1165.4000000000001</c:v>
                </c:pt>
                <c:pt idx="506">
                  <c:v>1168.0999999999999</c:v>
                </c:pt>
                <c:pt idx="507">
                  <c:v>1170.5999999999999</c:v>
                </c:pt>
                <c:pt idx="508">
                  <c:v>1171.4000000000001</c:v>
                </c:pt>
                <c:pt idx="509">
                  <c:v>1172.5999999999999</c:v>
                </c:pt>
                <c:pt idx="510">
                  <c:v>1174.7</c:v>
                </c:pt>
                <c:pt idx="511">
                  <c:v>1174.5</c:v>
                </c:pt>
                <c:pt idx="512">
                  <c:v>1180</c:v>
                </c:pt>
                <c:pt idx="513">
                  <c:v>1180.5</c:v>
                </c:pt>
                <c:pt idx="514">
                  <c:v>1182.5</c:v>
                </c:pt>
                <c:pt idx="515">
                  <c:v>1187.4000000000001</c:v>
                </c:pt>
                <c:pt idx="516">
                  <c:v>1186.7</c:v>
                </c:pt>
                <c:pt idx="517">
                  <c:v>1190</c:v>
                </c:pt>
                <c:pt idx="518">
                  <c:v>1190.0999999999999</c:v>
                </c:pt>
                <c:pt idx="519">
                  <c:v>1191.3</c:v>
                </c:pt>
                <c:pt idx="520">
                  <c:v>1194.5</c:v>
                </c:pt>
                <c:pt idx="521">
                  <c:v>1198.8</c:v>
                </c:pt>
                <c:pt idx="522">
                  <c:v>1202.5</c:v>
                </c:pt>
                <c:pt idx="523">
                  <c:v>1204.0999999999999</c:v>
                </c:pt>
                <c:pt idx="524">
                  <c:v>1203.5</c:v>
                </c:pt>
                <c:pt idx="525">
                  <c:v>1203.9000000000001</c:v>
                </c:pt>
                <c:pt idx="526">
                  <c:v>1210.4000000000001</c:v>
                </c:pt>
                <c:pt idx="527">
                  <c:v>1210.5999999999999</c:v>
                </c:pt>
                <c:pt idx="528">
                  <c:v>1213.4000000000001</c:v>
                </c:pt>
                <c:pt idx="529">
                  <c:v>1214.8</c:v>
                </c:pt>
                <c:pt idx="530">
                  <c:v>1216.9000000000001</c:v>
                </c:pt>
                <c:pt idx="531">
                  <c:v>1215.9000000000001</c:v>
                </c:pt>
                <c:pt idx="532">
                  <c:v>1220.3</c:v>
                </c:pt>
                <c:pt idx="533">
                  <c:v>1220.5</c:v>
                </c:pt>
                <c:pt idx="534">
                  <c:v>1225.3</c:v>
                </c:pt>
                <c:pt idx="535">
                  <c:v>1225.9000000000001</c:v>
                </c:pt>
                <c:pt idx="536">
                  <c:v>1229.5999999999999</c:v>
                </c:pt>
                <c:pt idx="537">
                  <c:v>1230</c:v>
                </c:pt>
                <c:pt idx="538">
                  <c:v>1233.8</c:v>
                </c:pt>
                <c:pt idx="539">
                  <c:v>1233.9000000000001</c:v>
                </c:pt>
                <c:pt idx="540">
                  <c:v>1234.5999999999999</c:v>
                </c:pt>
                <c:pt idx="541">
                  <c:v>1237.4000000000001</c:v>
                </c:pt>
                <c:pt idx="542">
                  <c:v>1241.0999999999999</c:v>
                </c:pt>
                <c:pt idx="543">
                  <c:v>1242.5999999999999</c:v>
                </c:pt>
                <c:pt idx="544">
                  <c:v>1243.5999999999999</c:v>
                </c:pt>
                <c:pt idx="545">
                  <c:v>1245.5</c:v>
                </c:pt>
                <c:pt idx="546">
                  <c:v>1249.5</c:v>
                </c:pt>
                <c:pt idx="547">
                  <c:v>1252.3</c:v>
                </c:pt>
                <c:pt idx="548">
                  <c:v>1252.2</c:v>
                </c:pt>
                <c:pt idx="549">
                  <c:v>1256</c:v>
                </c:pt>
                <c:pt idx="550">
                  <c:v>1256.5</c:v>
                </c:pt>
                <c:pt idx="551">
                  <c:v>1257.9000000000001</c:v>
                </c:pt>
                <c:pt idx="552">
                  <c:v>1261.3</c:v>
                </c:pt>
                <c:pt idx="553">
                  <c:v>1261.3</c:v>
                </c:pt>
                <c:pt idx="554">
                  <c:v>1262.0999999999999</c:v>
                </c:pt>
                <c:pt idx="555">
                  <c:v>1268.3</c:v>
                </c:pt>
                <c:pt idx="556">
                  <c:v>1269.4000000000001</c:v>
                </c:pt>
                <c:pt idx="557">
                  <c:v>1270.4000000000001</c:v>
                </c:pt>
                <c:pt idx="558">
                  <c:v>1275.3</c:v>
                </c:pt>
                <c:pt idx="559">
                  <c:v>1274.4000000000001</c:v>
                </c:pt>
                <c:pt idx="560">
                  <c:v>1276.5</c:v>
                </c:pt>
                <c:pt idx="561">
                  <c:v>1277.5</c:v>
                </c:pt>
                <c:pt idx="562">
                  <c:v>1278.4000000000001</c:v>
                </c:pt>
                <c:pt idx="563">
                  <c:v>1283</c:v>
                </c:pt>
                <c:pt idx="564">
                  <c:v>1282.9000000000001</c:v>
                </c:pt>
                <c:pt idx="565">
                  <c:v>1287.5</c:v>
                </c:pt>
                <c:pt idx="566">
                  <c:v>1289.5</c:v>
                </c:pt>
                <c:pt idx="567">
                  <c:v>1292.7</c:v>
                </c:pt>
                <c:pt idx="568">
                  <c:v>1289.5999999999999</c:v>
                </c:pt>
                <c:pt idx="569">
                  <c:v>1296.5999999999999</c:v>
                </c:pt>
                <c:pt idx="570">
                  <c:v>1297.5999999999999</c:v>
                </c:pt>
                <c:pt idx="571">
                  <c:v>1299.9000000000001</c:v>
                </c:pt>
                <c:pt idx="572">
                  <c:v>1301.8</c:v>
                </c:pt>
                <c:pt idx="573">
                  <c:v>1302.2</c:v>
                </c:pt>
                <c:pt idx="574">
                  <c:v>1307</c:v>
                </c:pt>
                <c:pt idx="575">
                  <c:v>1307.8</c:v>
                </c:pt>
                <c:pt idx="576">
                  <c:v>1309.5999999999999</c:v>
                </c:pt>
                <c:pt idx="577">
                  <c:v>1312.6</c:v>
                </c:pt>
                <c:pt idx="578">
                  <c:v>1312.5</c:v>
                </c:pt>
                <c:pt idx="579">
                  <c:v>1315.8</c:v>
                </c:pt>
                <c:pt idx="580">
                  <c:v>1319.9</c:v>
                </c:pt>
                <c:pt idx="581">
                  <c:v>1319.7</c:v>
                </c:pt>
                <c:pt idx="582">
                  <c:v>1321.7</c:v>
                </c:pt>
                <c:pt idx="583">
                  <c:v>1323.5</c:v>
                </c:pt>
                <c:pt idx="584">
                  <c:v>1323.1</c:v>
                </c:pt>
                <c:pt idx="585">
                  <c:v>1328.2</c:v>
                </c:pt>
                <c:pt idx="586">
                  <c:v>1329.7</c:v>
                </c:pt>
                <c:pt idx="587">
                  <c:v>1331.2</c:v>
                </c:pt>
                <c:pt idx="588">
                  <c:v>1335.6</c:v>
                </c:pt>
                <c:pt idx="589">
                  <c:v>1337.3</c:v>
                </c:pt>
                <c:pt idx="590">
                  <c:v>1338.3</c:v>
                </c:pt>
                <c:pt idx="591">
                  <c:v>1342.6</c:v>
                </c:pt>
                <c:pt idx="592">
                  <c:v>1340.1</c:v>
                </c:pt>
                <c:pt idx="593">
                  <c:v>1341.1</c:v>
                </c:pt>
                <c:pt idx="594">
                  <c:v>1345.5</c:v>
                </c:pt>
                <c:pt idx="595">
                  <c:v>1349.6</c:v>
                </c:pt>
                <c:pt idx="596">
                  <c:v>1349.2</c:v>
                </c:pt>
                <c:pt idx="597">
                  <c:v>1353</c:v>
                </c:pt>
                <c:pt idx="598">
                  <c:v>1352.1</c:v>
                </c:pt>
                <c:pt idx="599">
                  <c:v>1355.7</c:v>
                </c:pt>
                <c:pt idx="600">
                  <c:v>1360</c:v>
                </c:pt>
                <c:pt idx="601">
                  <c:v>1360.1</c:v>
                </c:pt>
                <c:pt idx="602">
                  <c:v>1362</c:v>
                </c:pt>
                <c:pt idx="603">
                  <c:v>1363.5</c:v>
                </c:pt>
                <c:pt idx="604">
                  <c:v>1364</c:v>
                </c:pt>
                <c:pt idx="605">
                  <c:v>1368.1</c:v>
                </c:pt>
                <c:pt idx="606">
                  <c:v>1370</c:v>
                </c:pt>
                <c:pt idx="607">
                  <c:v>1372.4</c:v>
                </c:pt>
                <c:pt idx="608">
                  <c:v>1375.1</c:v>
                </c:pt>
                <c:pt idx="609">
                  <c:v>1375.5</c:v>
                </c:pt>
                <c:pt idx="610">
                  <c:v>1377.1</c:v>
                </c:pt>
                <c:pt idx="611">
                  <c:v>1379.8</c:v>
                </c:pt>
                <c:pt idx="612">
                  <c:v>1383.7</c:v>
                </c:pt>
                <c:pt idx="613">
                  <c:v>1382.9</c:v>
                </c:pt>
                <c:pt idx="614">
                  <c:v>1387.5</c:v>
                </c:pt>
                <c:pt idx="615">
                  <c:v>1387.4</c:v>
                </c:pt>
                <c:pt idx="616">
                  <c:v>1390</c:v>
                </c:pt>
                <c:pt idx="617">
                  <c:v>1391.6</c:v>
                </c:pt>
                <c:pt idx="618">
                  <c:v>1388.2</c:v>
                </c:pt>
                <c:pt idx="619">
                  <c:v>1395.5</c:v>
                </c:pt>
                <c:pt idx="620">
                  <c:v>1397.8</c:v>
                </c:pt>
                <c:pt idx="621">
                  <c:v>1399.1</c:v>
                </c:pt>
                <c:pt idx="622">
                  <c:v>1400.7</c:v>
                </c:pt>
                <c:pt idx="623">
                  <c:v>1404</c:v>
                </c:pt>
                <c:pt idx="624">
                  <c:v>1407</c:v>
                </c:pt>
                <c:pt idx="625">
                  <c:v>1404.7</c:v>
                </c:pt>
                <c:pt idx="626">
                  <c:v>1409</c:v>
                </c:pt>
                <c:pt idx="627">
                  <c:v>1409</c:v>
                </c:pt>
                <c:pt idx="628">
                  <c:v>1412.4</c:v>
                </c:pt>
                <c:pt idx="629">
                  <c:v>1414</c:v>
                </c:pt>
                <c:pt idx="630">
                  <c:v>1416.6</c:v>
                </c:pt>
                <c:pt idx="631">
                  <c:v>1415.3</c:v>
                </c:pt>
                <c:pt idx="632">
                  <c:v>1419.3</c:v>
                </c:pt>
                <c:pt idx="633">
                  <c:v>1423.1</c:v>
                </c:pt>
                <c:pt idx="634">
                  <c:v>1424</c:v>
                </c:pt>
                <c:pt idx="635">
                  <c:v>1426.5</c:v>
                </c:pt>
                <c:pt idx="636">
                  <c:v>1429.5</c:v>
                </c:pt>
                <c:pt idx="637">
                  <c:v>1428.7</c:v>
                </c:pt>
                <c:pt idx="638">
                  <c:v>1430.7</c:v>
                </c:pt>
                <c:pt idx="639">
                  <c:v>1432.5</c:v>
                </c:pt>
                <c:pt idx="640">
                  <c:v>1436.2</c:v>
                </c:pt>
                <c:pt idx="641">
                  <c:v>1435.2</c:v>
                </c:pt>
                <c:pt idx="642">
                  <c:v>1438.7</c:v>
                </c:pt>
                <c:pt idx="643">
                  <c:v>1439.6</c:v>
                </c:pt>
                <c:pt idx="644">
                  <c:v>1445.4</c:v>
                </c:pt>
                <c:pt idx="645">
                  <c:v>1444.4</c:v>
                </c:pt>
                <c:pt idx="646">
                  <c:v>1447.1</c:v>
                </c:pt>
                <c:pt idx="647">
                  <c:v>1449.6</c:v>
                </c:pt>
                <c:pt idx="648">
                  <c:v>1448.1</c:v>
                </c:pt>
                <c:pt idx="649">
                  <c:v>1451.6</c:v>
                </c:pt>
                <c:pt idx="650">
                  <c:v>1454.4</c:v>
                </c:pt>
                <c:pt idx="651">
                  <c:v>1457.8</c:v>
                </c:pt>
                <c:pt idx="652">
                  <c:v>1459.5</c:v>
                </c:pt>
                <c:pt idx="653">
                  <c:v>1461.4</c:v>
                </c:pt>
                <c:pt idx="654">
                  <c:v>1465.1</c:v>
                </c:pt>
                <c:pt idx="655">
                  <c:v>1466.2</c:v>
                </c:pt>
                <c:pt idx="656">
                  <c:v>1465.5</c:v>
                </c:pt>
                <c:pt idx="657">
                  <c:v>1468.5</c:v>
                </c:pt>
                <c:pt idx="658">
                  <c:v>1470.8</c:v>
                </c:pt>
                <c:pt idx="659">
                  <c:v>1470.6</c:v>
                </c:pt>
                <c:pt idx="660">
                  <c:v>1476.2</c:v>
                </c:pt>
                <c:pt idx="661">
                  <c:v>1476.2</c:v>
                </c:pt>
                <c:pt idx="662">
                  <c:v>1479.1</c:v>
                </c:pt>
                <c:pt idx="663">
                  <c:v>1479.7</c:v>
                </c:pt>
                <c:pt idx="664">
                  <c:v>1481.2</c:v>
                </c:pt>
                <c:pt idx="665">
                  <c:v>1482.3</c:v>
                </c:pt>
                <c:pt idx="666">
                  <c:v>1484.6</c:v>
                </c:pt>
                <c:pt idx="667">
                  <c:v>1486.5</c:v>
                </c:pt>
                <c:pt idx="668">
                  <c:v>1487.1</c:v>
                </c:pt>
                <c:pt idx="669">
                  <c:v>1491.9</c:v>
                </c:pt>
                <c:pt idx="670">
                  <c:v>1491.3</c:v>
                </c:pt>
                <c:pt idx="671">
                  <c:v>1496.3</c:v>
                </c:pt>
                <c:pt idx="672">
                  <c:v>1497.3</c:v>
                </c:pt>
                <c:pt idx="673">
                  <c:v>1500.4</c:v>
                </c:pt>
                <c:pt idx="674">
                  <c:v>1500.9</c:v>
                </c:pt>
                <c:pt idx="675">
                  <c:v>1505.3</c:v>
                </c:pt>
                <c:pt idx="676">
                  <c:v>1506</c:v>
                </c:pt>
                <c:pt idx="677">
                  <c:v>1504.1</c:v>
                </c:pt>
                <c:pt idx="678">
                  <c:v>1509.4</c:v>
                </c:pt>
                <c:pt idx="679">
                  <c:v>1508.5</c:v>
                </c:pt>
                <c:pt idx="680">
                  <c:v>1510.2</c:v>
                </c:pt>
                <c:pt idx="681">
                  <c:v>1512.4</c:v>
                </c:pt>
                <c:pt idx="682">
                  <c:v>1514.6</c:v>
                </c:pt>
                <c:pt idx="683">
                  <c:v>1516.1</c:v>
                </c:pt>
                <c:pt idx="684">
                  <c:v>1520</c:v>
                </c:pt>
                <c:pt idx="685">
                  <c:v>1523.2</c:v>
                </c:pt>
                <c:pt idx="686">
                  <c:v>1523.6</c:v>
                </c:pt>
                <c:pt idx="687">
                  <c:v>1521.1</c:v>
                </c:pt>
                <c:pt idx="688">
                  <c:v>1524.4</c:v>
                </c:pt>
                <c:pt idx="689">
                  <c:v>1529.1</c:v>
                </c:pt>
                <c:pt idx="690">
                  <c:v>1534</c:v>
                </c:pt>
                <c:pt idx="691">
                  <c:v>1535.3</c:v>
                </c:pt>
                <c:pt idx="692">
                  <c:v>1535.5</c:v>
                </c:pt>
                <c:pt idx="693">
                  <c:v>1536.8</c:v>
                </c:pt>
                <c:pt idx="694">
                  <c:v>1537.2</c:v>
                </c:pt>
                <c:pt idx="695">
                  <c:v>1538.5</c:v>
                </c:pt>
                <c:pt idx="696">
                  <c:v>1541.4</c:v>
                </c:pt>
                <c:pt idx="697">
                  <c:v>1543.4</c:v>
                </c:pt>
                <c:pt idx="698">
                  <c:v>1544.9</c:v>
                </c:pt>
                <c:pt idx="699">
                  <c:v>1546.6</c:v>
                </c:pt>
                <c:pt idx="700">
                  <c:v>1549.5</c:v>
                </c:pt>
                <c:pt idx="701">
                  <c:v>1549.2</c:v>
                </c:pt>
                <c:pt idx="702">
                  <c:v>1553.2</c:v>
                </c:pt>
                <c:pt idx="703">
                  <c:v>1555.8</c:v>
                </c:pt>
                <c:pt idx="704">
                  <c:v>1555.2</c:v>
                </c:pt>
                <c:pt idx="705">
                  <c:v>1557.5</c:v>
                </c:pt>
                <c:pt idx="706">
                  <c:v>1561.5</c:v>
                </c:pt>
                <c:pt idx="707">
                  <c:v>1560.2</c:v>
                </c:pt>
                <c:pt idx="708">
                  <c:v>1564.4</c:v>
                </c:pt>
                <c:pt idx="709">
                  <c:v>1567.6</c:v>
                </c:pt>
                <c:pt idx="710">
                  <c:v>1567.2</c:v>
                </c:pt>
                <c:pt idx="711">
                  <c:v>1568.9</c:v>
                </c:pt>
                <c:pt idx="712">
                  <c:v>1570.3</c:v>
                </c:pt>
                <c:pt idx="713">
                  <c:v>1574.4</c:v>
                </c:pt>
                <c:pt idx="714">
                  <c:v>1572.6</c:v>
                </c:pt>
                <c:pt idx="715">
                  <c:v>1577.5</c:v>
                </c:pt>
                <c:pt idx="716">
                  <c:v>1576.6</c:v>
                </c:pt>
                <c:pt idx="717">
                  <c:v>1576.9</c:v>
                </c:pt>
                <c:pt idx="718">
                  <c:v>1581</c:v>
                </c:pt>
                <c:pt idx="719">
                  <c:v>1582.4</c:v>
                </c:pt>
                <c:pt idx="720">
                  <c:v>1582</c:v>
                </c:pt>
                <c:pt idx="721">
                  <c:v>1588.8</c:v>
                </c:pt>
                <c:pt idx="722">
                  <c:v>1588.9</c:v>
                </c:pt>
                <c:pt idx="723">
                  <c:v>1591.5</c:v>
                </c:pt>
                <c:pt idx="724">
                  <c:v>1594.8</c:v>
                </c:pt>
                <c:pt idx="725">
                  <c:v>1593.4</c:v>
                </c:pt>
                <c:pt idx="726">
                  <c:v>1594.8</c:v>
                </c:pt>
                <c:pt idx="727">
                  <c:v>1599.1</c:v>
                </c:pt>
                <c:pt idx="728">
                  <c:v>1600.1</c:v>
                </c:pt>
                <c:pt idx="729">
                  <c:v>1600.9</c:v>
                </c:pt>
                <c:pt idx="730">
                  <c:v>1604.4</c:v>
                </c:pt>
                <c:pt idx="731">
                  <c:v>1604.7</c:v>
                </c:pt>
                <c:pt idx="732">
                  <c:v>1609.7</c:v>
                </c:pt>
                <c:pt idx="733">
                  <c:v>1607.3</c:v>
                </c:pt>
                <c:pt idx="734">
                  <c:v>1608.2</c:v>
                </c:pt>
                <c:pt idx="735">
                  <c:v>1612.3</c:v>
                </c:pt>
                <c:pt idx="736">
                  <c:v>1616.7</c:v>
                </c:pt>
                <c:pt idx="737">
                  <c:v>1614.8</c:v>
                </c:pt>
                <c:pt idx="738">
                  <c:v>1615.4</c:v>
                </c:pt>
                <c:pt idx="739">
                  <c:v>1618.3</c:v>
                </c:pt>
                <c:pt idx="740">
                  <c:v>1623.1</c:v>
                </c:pt>
                <c:pt idx="741">
                  <c:v>1622.3</c:v>
                </c:pt>
                <c:pt idx="742">
                  <c:v>1628.9</c:v>
                </c:pt>
                <c:pt idx="743">
                  <c:v>1627.6</c:v>
                </c:pt>
                <c:pt idx="744">
                  <c:v>1626.6</c:v>
                </c:pt>
                <c:pt idx="745">
                  <c:v>1629.7</c:v>
                </c:pt>
                <c:pt idx="746">
                  <c:v>1631.6</c:v>
                </c:pt>
                <c:pt idx="747">
                  <c:v>1634.8</c:v>
                </c:pt>
                <c:pt idx="748">
                  <c:v>1638.3</c:v>
                </c:pt>
                <c:pt idx="749">
                  <c:v>1637.5</c:v>
                </c:pt>
                <c:pt idx="750">
                  <c:v>1639.3</c:v>
                </c:pt>
                <c:pt idx="751">
                  <c:v>1641.1</c:v>
                </c:pt>
                <c:pt idx="752">
                  <c:v>1646.8</c:v>
                </c:pt>
                <c:pt idx="753">
                  <c:v>1645.6</c:v>
                </c:pt>
                <c:pt idx="754">
                  <c:v>1649.4</c:v>
                </c:pt>
                <c:pt idx="755">
                  <c:v>1648.6</c:v>
                </c:pt>
                <c:pt idx="756">
                  <c:v>1651.2</c:v>
                </c:pt>
                <c:pt idx="757">
                  <c:v>1656.8</c:v>
                </c:pt>
                <c:pt idx="758">
                  <c:v>1654.7</c:v>
                </c:pt>
                <c:pt idx="759">
                  <c:v>1657.6</c:v>
                </c:pt>
                <c:pt idx="760">
                  <c:v>1658.3</c:v>
                </c:pt>
                <c:pt idx="761">
                  <c:v>1656.4</c:v>
                </c:pt>
                <c:pt idx="762">
                  <c:v>1666.6</c:v>
                </c:pt>
                <c:pt idx="763">
                  <c:v>1662.9</c:v>
                </c:pt>
                <c:pt idx="764">
                  <c:v>1669.7</c:v>
                </c:pt>
                <c:pt idx="765">
                  <c:v>1670.3</c:v>
                </c:pt>
                <c:pt idx="766">
                  <c:v>1669.6</c:v>
                </c:pt>
                <c:pt idx="767">
                  <c:v>1670.9</c:v>
                </c:pt>
                <c:pt idx="768">
                  <c:v>1676.2</c:v>
                </c:pt>
                <c:pt idx="769">
                  <c:v>1673.2</c:v>
                </c:pt>
                <c:pt idx="770">
                  <c:v>1676.7</c:v>
                </c:pt>
                <c:pt idx="771">
                  <c:v>1678.2</c:v>
                </c:pt>
                <c:pt idx="772">
                  <c:v>1678.7</c:v>
                </c:pt>
                <c:pt idx="773">
                  <c:v>1681.1</c:v>
                </c:pt>
                <c:pt idx="774">
                  <c:v>1683.2</c:v>
                </c:pt>
                <c:pt idx="775">
                  <c:v>1685.6</c:v>
                </c:pt>
                <c:pt idx="776">
                  <c:v>1689</c:v>
                </c:pt>
                <c:pt idx="777">
                  <c:v>1687.1</c:v>
                </c:pt>
                <c:pt idx="778">
                  <c:v>1694.1</c:v>
                </c:pt>
                <c:pt idx="779">
                  <c:v>1693.1</c:v>
                </c:pt>
                <c:pt idx="780">
                  <c:v>1694.1</c:v>
                </c:pt>
                <c:pt idx="781">
                  <c:v>1696</c:v>
                </c:pt>
                <c:pt idx="782">
                  <c:v>1700.6</c:v>
                </c:pt>
                <c:pt idx="783">
                  <c:v>1701.9</c:v>
                </c:pt>
                <c:pt idx="784">
                  <c:v>1701.2</c:v>
                </c:pt>
                <c:pt idx="785">
                  <c:v>1705.7</c:v>
                </c:pt>
                <c:pt idx="786">
                  <c:v>1706</c:v>
                </c:pt>
                <c:pt idx="787">
                  <c:v>1707.2</c:v>
                </c:pt>
                <c:pt idx="788">
                  <c:v>1710.9</c:v>
                </c:pt>
                <c:pt idx="789">
                  <c:v>1716.8</c:v>
                </c:pt>
                <c:pt idx="790">
                  <c:v>1711.2</c:v>
                </c:pt>
                <c:pt idx="791">
                  <c:v>1713.8</c:v>
                </c:pt>
                <c:pt idx="792">
                  <c:v>1716.7</c:v>
                </c:pt>
                <c:pt idx="793">
                  <c:v>1718.2</c:v>
                </c:pt>
                <c:pt idx="794">
                  <c:v>1721.4</c:v>
                </c:pt>
                <c:pt idx="795">
                  <c:v>1722.4</c:v>
                </c:pt>
                <c:pt idx="796">
                  <c:v>1722.9</c:v>
                </c:pt>
                <c:pt idx="797">
                  <c:v>1728</c:v>
                </c:pt>
                <c:pt idx="798">
                  <c:v>1726.4</c:v>
                </c:pt>
                <c:pt idx="799">
                  <c:v>1728.2</c:v>
                </c:pt>
                <c:pt idx="800">
                  <c:v>1728.3</c:v>
                </c:pt>
                <c:pt idx="801">
                  <c:v>1731.8</c:v>
                </c:pt>
                <c:pt idx="802">
                  <c:v>1733.4</c:v>
                </c:pt>
                <c:pt idx="803">
                  <c:v>1735.9</c:v>
                </c:pt>
                <c:pt idx="804">
                  <c:v>1736.5</c:v>
                </c:pt>
                <c:pt idx="805">
                  <c:v>1740.6</c:v>
                </c:pt>
                <c:pt idx="806">
                  <c:v>1740.9</c:v>
                </c:pt>
                <c:pt idx="807">
                  <c:v>1745.2</c:v>
                </c:pt>
                <c:pt idx="808">
                  <c:v>1745</c:v>
                </c:pt>
                <c:pt idx="809">
                  <c:v>1745.9</c:v>
                </c:pt>
                <c:pt idx="810">
                  <c:v>1746</c:v>
                </c:pt>
                <c:pt idx="811">
                  <c:v>1748.6</c:v>
                </c:pt>
                <c:pt idx="812">
                  <c:v>1750.6</c:v>
                </c:pt>
                <c:pt idx="813">
                  <c:v>1754.1</c:v>
                </c:pt>
                <c:pt idx="814">
                  <c:v>1760.6</c:v>
                </c:pt>
                <c:pt idx="815">
                  <c:v>1757</c:v>
                </c:pt>
                <c:pt idx="816">
                  <c:v>1760.5</c:v>
                </c:pt>
                <c:pt idx="817">
                  <c:v>1765.1</c:v>
                </c:pt>
                <c:pt idx="818">
                  <c:v>1765.5</c:v>
                </c:pt>
                <c:pt idx="819">
                  <c:v>1764</c:v>
                </c:pt>
                <c:pt idx="820">
                  <c:v>1769.7</c:v>
                </c:pt>
                <c:pt idx="821">
                  <c:v>1768.8</c:v>
                </c:pt>
                <c:pt idx="822">
                  <c:v>1773</c:v>
                </c:pt>
                <c:pt idx="823">
                  <c:v>1772</c:v>
                </c:pt>
                <c:pt idx="824">
                  <c:v>1770.6</c:v>
                </c:pt>
                <c:pt idx="825">
                  <c:v>1776.6</c:v>
                </c:pt>
                <c:pt idx="826">
                  <c:v>1780.4</c:v>
                </c:pt>
                <c:pt idx="827">
                  <c:v>1783.6</c:v>
                </c:pt>
                <c:pt idx="828">
                  <c:v>1781.7</c:v>
                </c:pt>
                <c:pt idx="829">
                  <c:v>1782.9</c:v>
                </c:pt>
                <c:pt idx="830">
                  <c:v>1785.5</c:v>
                </c:pt>
                <c:pt idx="831">
                  <c:v>1789.5</c:v>
                </c:pt>
                <c:pt idx="832">
                  <c:v>1786.4</c:v>
                </c:pt>
                <c:pt idx="833">
                  <c:v>1791.3</c:v>
                </c:pt>
                <c:pt idx="834">
                  <c:v>1791.9</c:v>
                </c:pt>
                <c:pt idx="835">
                  <c:v>1794.2</c:v>
                </c:pt>
                <c:pt idx="836">
                  <c:v>1797</c:v>
                </c:pt>
                <c:pt idx="837">
                  <c:v>1797.3</c:v>
                </c:pt>
                <c:pt idx="838">
                  <c:v>1801.2</c:v>
                </c:pt>
                <c:pt idx="839">
                  <c:v>1798.6</c:v>
                </c:pt>
                <c:pt idx="840">
                  <c:v>1799.5</c:v>
                </c:pt>
                <c:pt idx="841">
                  <c:v>1804</c:v>
                </c:pt>
                <c:pt idx="842">
                  <c:v>1805.7</c:v>
                </c:pt>
                <c:pt idx="843">
                  <c:v>1806.9</c:v>
                </c:pt>
                <c:pt idx="844">
                  <c:v>1812.6</c:v>
                </c:pt>
                <c:pt idx="845">
                  <c:v>1810.9</c:v>
                </c:pt>
                <c:pt idx="846">
                  <c:v>1815</c:v>
                </c:pt>
                <c:pt idx="847">
                  <c:v>1813.4</c:v>
                </c:pt>
                <c:pt idx="848">
                  <c:v>1818.6</c:v>
                </c:pt>
                <c:pt idx="849">
                  <c:v>1819.9</c:v>
                </c:pt>
                <c:pt idx="850">
                  <c:v>1825.4</c:v>
                </c:pt>
                <c:pt idx="851">
                  <c:v>1822</c:v>
                </c:pt>
                <c:pt idx="852">
                  <c:v>1826</c:v>
                </c:pt>
                <c:pt idx="853">
                  <c:v>1827.1</c:v>
                </c:pt>
                <c:pt idx="854">
                  <c:v>1829.6</c:v>
                </c:pt>
                <c:pt idx="855">
                  <c:v>1831.8</c:v>
                </c:pt>
                <c:pt idx="856">
                  <c:v>1831.1</c:v>
                </c:pt>
                <c:pt idx="857">
                  <c:v>1832.4</c:v>
                </c:pt>
                <c:pt idx="858">
                  <c:v>1834.4</c:v>
                </c:pt>
                <c:pt idx="859">
                  <c:v>1839.2</c:v>
                </c:pt>
                <c:pt idx="860">
                  <c:v>1838.2</c:v>
                </c:pt>
                <c:pt idx="861">
                  <c:v>1843.1</c:v>
                </c:pt>
                <c:pt idx="862">
                  <c:v>1842.6</c:v>
                </c:pt>
                <c:pt idx="863">
                  <c:v>1844.6</c:v>
                </c:pt>
                <c:pt idx="864">
                  <c:v>1847.8</c:v>
                </c:pt>
                <c:pt idx="865">
                  <c:v>1851.3</c:v>
                </c:pt>
                <c:pt idx="866">
                  <c:v>1850.6</c:v>
                </c:pt>
                <c:pt idx="867">
                  <c:v>1852.5</c:v>
                </c:pt>
                <c:pt idx="868">
                  <c:v>1853.7</c:v>
                </c:pt>
                <c:pt idx="869">
                  <c:v>1858</c:v>
                </c:pt>
                <c:pt idx="870">
                  <c:v>1858.1</c:v>
                </c:pt>
                <c:pt idx="871">
                  <c:v>1859.8</c:v>
                </c:pt>
                <c:pt idx="872">
                  <c:v>1863.2</c:v>
                </c:pt>
                <c:pt idx="873">
                  <c:v>1866.1</c:v>
                </c:pt>
                <c:pt idx="874">
                  <c:v>1862</c:v>
                </c:pt>
                <c:pt idx="875">
                  <c:v>1867.2</c:v>
                </c:pt>
                <c:pt idx="876">
                  <c:v>1870.2</c:v>
                </c:pt>
                <c:pt idx="877">
                  <c:v>1868.8</c:v>
                </c:pt>
                <c:pt idx="878">
                  <c:v>1872.9</c:v>
                </c:pt>
                <c:pt idx="879">
                  <c:v>1873.5</c:v>
                </c:pt>
                <c:pt idx="880">
                  <c:v>1875.3</c:v>
                </c:pt>
                <c:pt idx="881">
                  <c:v>1878.7</c:v>
                </c:pt>
                <c:pt idx="882">
                  <c:v>1875.8</c:v>
                </c:pt>
                <c:pt idx="883">
                  <c:v>1881.8</c:v>
                </c:pt>
                <c:pt idx="884">
                  <c:v>1885.6</c:v>
                </c:pt>
                <c:pt idx="885">
                  <c:v>1882.6</c:v>
                </c:pt>
                <c:pt idx="886">
                  <c:v>1887.1</c:v>
                </c:pt>
                <c:pt idx="887">
                  <c:v>1888.9</c:v>
                </c:pt>
                <c:pt idx="888">
                  <c:v>1888.2</c:v>
                </c:pt>
                <c:pt idx="889">
                  <c:v>1895.7</c:v>
                </c:pt>
                <c:pt idx="890">
                  <c:v>1893.3</c:v>
                </c:pt>
                <c:pt idx="891">
                  <c:v>1895.4</c:v>
                </c:pt>
                <c:pt idx="892">
                  <c:v>1898.6</c:v>
                </c:pt>
                <c:pt idx="893">
                  <c:v>1899.5</c:v>
                </c:pt>
                <c:pt idx="894">
                  <c:v>1897.9</c:v>
                </c:pt>
                <c:pt idx="895">
                  <c:v>1899.8</c:v>
                </c:pt>
                <c:pt idx="896">
                  <c:v>1905.6</c:v>
                </c:pt>
                <c:pt idx="897">
                  <c:v>1904.4</c:v>
                </c:pt>
                <c:pt idx="898">
                  <c:v>1909.8</c:v>
                </c:pt>
                <c:pt idx="899">
                  <c:v>1908.9</c:v>
                </c:pt>
                <c:pt idx="900">
                  <c:v>1911.7</c:v>
                </c:pt>
                <c:pt idx="901">
                  <c:v>1911.4</c:v>
                </c:pt>
                <c:pt idx="902">
                  <c:v>1913.9</c:v>
                </c:pt>
                <c:pt idx="903">
                  <c:v>1917.7</c:v>
                </c:pt>
                <c:pt idx="904">
                  <c:v>1918.6</c:v>
                </c:pt>
                <c:pt idx="905">
                  <c:v>1923.3</c:v>
                </c:pt>
                <c:pt idx="906">
                  <c:v>1922.6</c:v>
                </c:pt>
                <c:pt idx="907">
                  <c:v>1923.6</c:v>
                </c:pt>
                <c:pt idx="908">
                  <c:v>1925</c:v>
                </c:pt>
                <c:pt idx="909">
                  <c:v>1926.2</c:v>
                </c:pt>
                <c:pt idx="910">
                  <c:v>1928</c:v>
                </c:pt>
                <c:pt idx="911">
                  <c:v>1934.7</c:v>
                </c:pt>
                <c:pt idx="912">
                  <c:v>1935.4</c:v>
                </c:pt>
                <c:pt idx="913">
                  <c:v>1935.2</c:v>
                </c:pt>
                <c:pt idx="914">
                  <c:v>1939.9</c:v>
                </c:pt>
                <c:pt idx="915">
                  <c:v>1940</c:v>
                </c:pt>
                <c:pt idx="916">
                  <c:v>1942</c:v>
                </c:pt>
                <c:pt idx="917">
                  <c:v>1947.7</c:v>
                </c:pt>
                <c:pt idx="918">
                  <c:v>1945.4</c:v>
                </c:pt>
                <c:pt idx="919">
                  <c:v>1947.9</c:v>
                </c:pt>
                <c:pt idx="920">
                  <c:v>1952.1</c:v>
                </c:pt>
                <c:pt idx="921">
                  <c:v>1949.6</c:v>
                </c:pt>
                <c:pt idx="922">
                  <c:v>1954</c:v>
                </c:pt>
                <c:pt idx="923">
                  <c:v>1959.5</c:v>
                </c:pt>
                <c:pt idx="924">
                  <c:v>1956.2</c:v>
                </c:pt>
                <c:pt idx="925">
                  <c:v>1957.5</c:v>
                </c:pt>
                <c:pt idx="926">
                  <c:v>1961.8</c:v>
                </c:pt>
                <c:pt idx="927">
                  <c:v>1961</c:v>
                </c:pt>
                <c:pt idx="928">
                  <c:v>1965.6</c:v>
                </c:pt>
                <c:pt idx="929">
                  <c:v>1967.1</c:v>
                </c:pt>
                <c:pt idx="930">
                  <c:v>1971</c:v>
                </c:pt>
                <c:pt idx="931">
                  <c:v>1968.7</c:v>
                </c:pt>
                <c:pt idx="932">
                  <c:v>1969.1</c:v>
                </c:pt>
                <c:pt idx="933">
                  <c:v>1970.7</c:v>
                </c:pt>
                <c:pt idx="934">
                  <c:v>1972</c:v>
                </c:pt>
                <c:pt idx="935">
                  <c:v>1977.3</c:v>
                </c:pt>
                <c:pt idx="936">
                  <c:v>1978</c:v>
                </c:pt>
                <c:pt idx="937">
                  <c:v>1979.1</c:v>
                </c:pt>
                <c:pt idx="938">
                  <c:v>1981</c:v>
                </c:pt>
                <c:pt idx="939">
                  <c:v>1981.9</c:v>
                </c:pt>
                <c:pt idx="940">
                  <c:v>1984.6</c:v>
                </c:pt>
                <c:pt idx="941">
                  <c:v>1989.9</c:v>
                </c:pt>
                <c:pt idx="942">
                  <c:v>1987.2</c:v>
                </c:pt>
                <c:pt idx="943">
                  <c:v>1992.1</c:v>
                </c:pt>
                <c:pt idx="944">
                  <c:v>1991.1</c:v>
                </c:pt>
                <c:pt idx="945">
                  <c:v>1994.2</c:v>
                </c:pt>
                <c:pt idx="946">
                  <c:v>1993.4</c:v>
                </c:pt>
                <c:pt idx="947">
                  <c:v>1995.9</c:v>
                </c:pt>
                <c:pt idx="948">
                  <c:v>1997.1</c:v>
                </c:pt>
                <c:pt idx="949">
                  <c:v>2003.2</c:v>
                </c:pt>
                <c:pt idx="950">
                  <c:v>2002.3</c:v>
                </c:pt>
                <c:pt idx="951">
                  <c:v>2004.6</c:v>
                </c:pt>
                <c:pt idx="952">
                  <c:v>2007.7</c:v>
                </c:pt>
                <c:pt idx="953">
                  <c:v>2010.8</c:v>
                </c:pt>
                <c:pt idx="954">
                  <c:v>2009</c:v>
                </c:pt>
                <c:pt idx="955">
                  <c:v>2013.1</c:v>
                </c:pt>
                <c:pt idx="956">
                  <c:v>2018.2</c:v>
                </c:pt>
                <c:pt idx="957">
                  <c:v>2016.1</c:v>
                </c:pt>
                <c:pt idx="958">
                  <c:v>2017.5</c:v>
                </c:pt>
                <c:pt idx="959">
                  <c:v>2019.3</c:v>
                </c:pt>
                <c:pt idx="960">
                  <c:v>2018.1</c:v>
                </c:pt>
                <c:pt idx="961">
                  <c:v>2022.4</c:v>
                </c:pt>
                <c:pt idx="962">
                  <c:v>2023.4</c:v>
                </c:pt>
                <c:pt idx="963">
                  <c:v>2021.8</c:v>
                </c:pt>
                <c:pt idx="964">
                  <c:v>2027.5</c:v>
                </c:pt>
                <c:pt idx="965">
                  <c:v>2028.1</c:v>
                </c:pt>
                <c:pt idx="966">
                  <c:v>2034.6</c:v>
                </c:pt>
                <c:pt idx="967">
                  <c:v>2036.6</c:v>
                </c:pt>
                <c:pt idx="968">
                  <c:v>2034.8</c:v>
                </c:pt>
                <c:pt idx="969">
                  <c:v>2036.9</c:v>
                </c:pt>
                <c:pt idx="970">
                  <c:v>2038.8</c:v>
                </c:pt>
                <c:pt idx="971">
                  <c:v>2039.6</c:v>
                </c:pt>
                <c:pt idx="972">
                  <c:v>2042</c:v>
                </c:pt>
                <c:pt idx="973">
                  <c:v>2046</c:v>
                </c:pt>
                <c:pt idx="974">
                  <c:v>2046.5</c:v>
                </c:pt>
                <c:pt idx="975">
                  <c:v>2049.1</c:v>
                </c:pt>
                <c:pt idx="976">
                  <c:v>2049.4</c:v>
                </c:pt>
                <c:pt idx="977">
                  <c:v>2047.6</c:v>
                </c:pt>
                <c:pt idx="978">
                  <c:v>2055</c:v>
                </c:pt>
                <c:pt idx="979">
                  <c:v>2054.9</c:v>
                </c:pt>
                <c:pt idx="980">
                  <c:v>2055.4</c:v>
                </c:pt>
                <c:pt idx="981">
                  <c:v>2059.6999999999998</c:v>
                </c:pt>
                <c:pt idx="982">
                  <c:v>2055.6999999999998</c:v>
                </c:pt>
                <c:pt idx="983">
                  <c:v>2066.5</c:v>
                </c:pt>
                <c:pt idx="984">
                  <c:v>2064</c:v>
                </c:pt>
                <c:pt idx="985">
                  <c:v>2069</c:v>
                </c:pt>
                <c:pt idx="986">
                  <c:v>2069.8000000000002</c:v>
                </c:pt>
                <c:pt idx="987">
                  <c:v>2070.6999999999998</c:v>
                </c:pt>
                <c:pt idx="988">
                  <c:v>2073</c:v>
                </c:pt>
                <c:pt idx="989">
                  <c:v>2078.1999999999998</c:v>
                </c:pt>
                <c:pt idx="990">
                  <c:v>2075.6</c:v>
                </c:pt>
                <c:pt idx="991">
                  <c:v>2078.5</c:v>
                </c:pt>
                <c:pt idx="992">
                  <c:v>2080</c:v>
                </c:pt>
                <c:pt idx="993">
                  <c:v>2081.8000000000002</c:v>
                </c:pt>
                <c:pt idx="994">
                  <c:v>2080.1</c:v>
                </c:pt>
                <c:pt idx="995">
                  <c:v>2086.1999999999998</c:v>
                </c:pt>
                <c:pt idx="996">
                  <c:v>2088.4</c:v>
                </c:pt>
                <c:pt idx="997">
                  <c:v>2087.1999999999998</c:v>
                </c:pt>
                <c:pt idx="998">
                  <c:v>2089.8000000000002</c:v>
                </c:pt>
                <c:pt idx="999">
                  <c:v>2093.1</c:v>
                </c:pt>
                <c:pt idx="1000">
                  <c:v>2092.4</c:v>
                </c:pt>
                <c:pt idx="1001">
                  <c:v>2095.8000000000002</c:v>
                </c:pt>
                <c:pt idx="1002">
                  <c:v>2095.8000000000002</c:v>
                </c:pt>
                <c:pt idx="1003">
                  <c:v>2098.6</c:v>
                </c:pt>
                <c:pt idx="1004">
                  <c:v>2105.3000000000002</c:v>
                </c:pt>
                <c:pt idx="1005">
                  <c:v>2102.3000000000002</c:v>
                </c:pt>
                <c:pt idx="1006">
                  <c:v>2107</c:v>
                </c:pt>
                <c:pt idx="1007">
                  <c:v>2103.5</c:v>
                </c:pt>
                <c:pt idx="1008">
                  <c:v>2106.1999999999998</c:v>
                </c:pt>
                <c:pt idx="1009">
                  <c:v>2108.9</c:v>
                </c:pt>
                <c:pt idx="1010">
                  <c:v>2111.1999999999998</c:v>
                </c:pt>
                <c:pt idx="1011">
                  <c:v>2113.1999999999998</c:v>
                </c:pt>
                <c:pt idx="1012">
                  <c:v>2113.6999999999998</c:v>
                </c:pt>
                <c:pt idx="1013">
                  <c:v>2117.3000000000002</c:v>
                </c:pt>
                <c:pt idx="1014">
                  <c:v>2120.5</c:v>
                </c:pt>
                <c:pt idx="1015">
                  <c:v>2117.6999999999998</c:v>
                </c:pt>
                <c:pt idx="1016">
                  <c:v>2124.6999999999998</c:v>
                </c:pt>
                <c:pt idx="1017">
                  <c:v>2124.8000000000002</c:v>
                </c:pt>
                <c:pt idx="1018">
                  <c:v>2124.5</c:v>
                </c:pt>
                <c:pt idx="1019">
                  <c:v>2130</c:v>
                </c:pt>
                <c:pt idx="1020">
                  <c:v>2130.4</c:v>
                </c:pt>
                <c:pt idx="1021">
                  <c:v>2133.8000000000002</c:v>
                </c:pt>
                <c:pt idx="1022">
                  <c:v>2134.5</c:v>
                </c:pt>
                <c:pt idx="1023">
                  <c:v>2132.6999999999998</c:v>
                </c:pt>
                <c:pt idx="1024">
                  <c:v>2137.3000000000002</c:v>
                </c:pt>
                <c:pt idx="1025">
                  <c:v>2140</c:v>
                </c:pt>
                <c:pt idx="1026">
                  <c:v>2139</c:v>
                </c:pt>
                <c:pt idx="1027">
                  <c:v>2139.8000000000002</c:v>
                </c:pt>
                <c:pt idx="1028">
                  <c:v>2146.1999999999998</c:v>
                </c:pt>
                <c:pt idx="1029">
                  <c:v>2148.3000000000002</c:v>
                </c:pt>
                <c:pt idx="1030">
                  <c:v>2143.4</c:v>
                </c:pt>
                <c:pt idx="1031">
                  <c:v>2149.1999999999998</c:v>
                </c:pt>
                <c:pt idx="1032">
                  <c:v>2148.9</c:v>
                </c:pt>
                <c:pt idx="1033">
                  <c:v>2155</c:v>
                </c:pt>
                <c:pt idx="1034">
                  <c:v>2152.4</c:v>
                </c:pt>
                <c:pt idx="1035">
                  <c:v>2156.6</c:v>
                </c:pt>
                <c:pt idx="1036">
                  <c:v>2156.5</c:v>
                </c:pt>
                <c:pt idx="1037">
                  <c:v>2161.6999999999998</c:v>
                </c:pt>
                <c:pt idx="1038">
                  <c:v>2161.6999999999998</c:v>
                </c:pt>
                <c:pt idx="1039">
                  <c:v>2166.6999999999998</c:v>
                </c:pt>
                <c:pt idx="1040">
                  <c:v>2164.6</c:v>
                </c:pt>
                <c:pt idx="1041">
                  <c:v>2168.3000000000002</c:v>
                </c:pt>
                <c:pt idx="1042">
                  <c:v>2169</c:v>
                </c:pt>
                <c:pt idx="1043">
                  <c:v>2173.4</c:v>
                </c:pt>
                <c:pt idx="1044">
                  <c:v>2174.6</c:v>
                </c:pt>
                <c:pt idx="1045">
                  <c:v>2173.3000000000002</c:v>
                </c:pt>
                <c:pt idx="1046">
                  <c:v>2176.6999999999998</c:v>
                </c:pt>
                <c:pt idx="1047">
                  <c:v>2172.8000000000002</c:v>
                </c:pt>
                <c:pt idx="1048">
                  <c:v>2180.4</c:v>
                </c:pt>
                <c:pt idx="1049">
                  <c:v>2180.4</c:v>
                </c:pt>
                <c:pt idx="1050">
                  <c:v>2185.4</c:v>
                </c:pt>
                <c:pt idx="1051">
                  <c:v>2183</c:v>
                </c:pt>
                <c:pt idx="1052">
                  <c:v>2188.3000000000002</c:v>
                </c:pt>
                <c:pt idx="1053">
                  <c:v>2190.9</c:v>
                </c:pt>
                <c:pt idx="1054">
                  <c:v>2188</c:v>
                </c:pt>
                <c:pt idx="1055">
                  <c:v>2192.5</c:v>
                </c:pt>
                <c:pt idx="1056">
                  <c:v>2193.3000000000002</c:v>
                </c:pt>
                <c:pt idx="1057">
                  <c:v>2192.1999999999998</c:v>
                </c:pt>
                <c:pt idx="1058">
                  <c:v>2198.9</c:v>
                </c:pt>
                <c:pt idx="1059">
                  <c:v>2204</c:v>
                </c:pt>
                <c:pt idx="1060">
                  <c:v>2201</c:v>
                </c:pt>
                <c:pt idx="1061">
                  <c:v>2207.6999999999998</c:v>
                </c:pt>
                <c:pt idx="1062">
                  <c:v>2207</c:v>
                </c:pt>
                <c:pt idx="1063">
                  <c:v>2207.8000000000002</c:v>
                </c:pt>
                <c:pt idx="1064">
                  <c:v>2211.1</c:v>
                </c:pt>
                <c:pt idx="1065">
                  <c:v>2208.6</c:v>
                </c:pt>
                <c:pt idx="1066">
                  <c:v>2211.5</c:v>
                </c:pt>
                <c:pt idx="1067">
                  <c:v>2210.5</c:v>
                </c:pt>
                <c:pt idx="1068">
                  <c:v>2217.4</c:v>
                </c:pt>
                <c:pt idx="1069">
                  <c:v>2216.8000000000002</c:v>
                </c:pt>
                <c:pt idx="1070">
                  <c:v>2220.4</c:v>
                </c:pt>
                <c:pt idx="1071">
                  <c:v>2222.9</c:v>
                </c:pt>
                <c:pt idx="1072">
                  <c:v>2219.8000000000002</c:v>
                </c:pt>
                <c:pt idx="1073">
                  <c:v>2226.1</c:v>
                </c:pt>
                <c:pt idx="1074">
                  <c:v>2227.3000000000002</c:v>
                </c:pt>
                <c:pt idx="1075">
                  <c:v>2226.5</c:v>
                </c:pt>
                <c:pt idx="1076">
                  <c:v>2230.9</c:v>
                </c:pt>
                <c:pt idx="1077">
                  <c:v>2232.6999999999998</c:v>
                </c:pt>
                <c:pt idx="1078">
                  <c:v>2230.6</c:v>
                </c:pt>
                <c:pt idx="1079">
                  <c:v>2236.9</c:v>
                </c:pt>
                <c:pt idx="1080">
                  <c:v>2240.1</c:v>
                </c:pt>
                <c:pt idx="1081">
                  <c:v>2238.3000000000002</c:v>
                </c:pt>
                <c:pt idx="1082">
                  <c:v>2238.8000000000002</c:v>
                </c:pt>
                <c:pt idx="1083">
                  <c:v>2242.4</c:v>
                </c:pt>
                <c:pt idx="1084">
                  <c:v>2246</c:v>
                </c:pt>
                <c:pt idx="1085">
                  <c:v>2244.1999999999998</c:v>
                </c:pt>
                <c:pt idx="1086">
                  <c:v>2250.5</c:v>
                </c:pt>
                <c:pt idx="1087">
                  <c:v>2253.4</c:v>
                </c:pt>
                <c:pt idx="1088">
                  <c:v>2248.6</c:v>
                </c:pt>
                <c:pt idx="1089">
                  <c:v>2251.6999999999998</c:v>
                </c:pt>
                <c:pt idx="1090">
                  <c:v>2256.6</c:v>
                </c:pt>
                <c:pt idx="1091">
                  <c:v>2255.9</c:v>
                </c:pt>
                <c:pt idx="1092">
                  <c:v>2256.9</c:v>
                </c:pt>
                <c:pt idx="1093">
                  <c:v>2257.1</c:v>
                </c:pt>
                <c:pt idx="1094">
                  <c:v>2259.8000000000002</c:v>
                </c:pt>
                <c:pt idx="1095">
                  <c:v>2264</c:v>
                </c:pt>
                <c:pt idx="1096">
                  <c:v>2268.5</c:v>
                </c:pt>
                <c:pt idx="1097">
                  <c:v>2269.3000000000002</c:v>
                </c:pt>
                <c:pt idx="1098">
                  <c:v>2270.5</c:v>
                </c:pt>
                <c:pt idx="1099">
                  <c:v>2269.6999999999998</c:v>
                </c:pt>
                <c:pt idx="1100">
                  <c:v>2271.5</c:v>
                </c:pt>
                <c:pt idx="1101">
                  <c:v>2273.3000000000002</c:v>
                </c:pt>
                <c:pt idx="1102">
                  <c:v>2274.1999999999998</c:v>
                </c:pt>
                <c:pt idx="1103">
                  <c:v>2280.6999999999998</c:v>
                </c:pt>
                <c:pt idx="1104">
                  <c:v>2282.6</c:v>
                </c:pt>
                <c:pt idx="1105">
                  <c:v>2281.9</c:v>
                </c:pt>
                <c:pt idx="1106">
                  <c:v>2282.1999999999998</c:v>
                </c:pt>
                <c:pt idx="1107">
                  <c:v>2284</c:v>
                </c:pt>
                <c:pt idx="1108">
                  <c:v>2289.4</c:v>
                </c:pt>
                <c:pt idx="1109">
                  <c:v>2287.6999999999998</c:v>
                </c:pt>
                <c:pt idx="1110">
                  <c:v>2288.8000000000002</c:v>
                </c:pt>
                <c:pt idx="1111">
                  <c:v>2295.1999999999998</c:v>
                </c:pt>
                <c:pt idx="1112">
                  <c:v>2295</c:v>
                </c:pt>
                <c:pt idx="1113">
                  <c:v>2294.4</c:v>
                </c:pt>
                <c:pt idx="1114">
                  <c:v>2300.5</c:v>
                </c:pt>
                <c:pt idx="1115">
                  <c:v>2298.9</c:v>
                </c:pt>
                <c:pt idx="1116">
                  <c:v>2302</c:v>
                </c:pt>
                <c:pt idx="1117">
                  <c:v>2302.6</c:v>
                </c:pt>
                <c:pt idx="1118">
                  <c:v>2307.1</c:v>
                </c:pt>
                <c:pt idx="1119">
                  <c:v>2307.4</c:v>
                </c:pt>
                <c:pt idx="1120">
                  <c:v>2308.3000000000002</c:v>
                </c:pt>
                <c:pt idx="1121">
                  <c:v>2305.1999999999998</c:v>
                </c:pt>
                <c:pt idx="1122">
                  <c:v>2313.9</c:v>
                </c:pt>
                <c:pt idx="1123">
                  <c:v>2311.1999999999998</c:v>
                </c:pt>
                <c:pt idx="1124">
                  <c:v>2318.1999999999998</c:v>
                </c:pt>
                <c:pt idx="1125">
                  <c:v>2319.6999999999998</c:v>
                </c:pt>
                <c:pt idx="1126">
                  <c:v>2318.6999999999998</c:v>
                </c:pt>
                <c:pt idx="1127">
                  <c:v>2318.8000000000002</c:v>
                </c:pt>
                <c:pt idx="1128">
                  <c:v>2322.6</c:v>
                </c:pt>
                <c:pt idx="1129">
                  <c:v>2324.1</c:v>
                </c:pt>
                <c:pt idx="1130">
                  <c:v>2326.1999999999998</c:v>
                </c:pt>
                <c:pt idx="1131">
                  <c:v>2324.8000000000002</c:v>
                </c:pt>
                <c:pt idx="1132">
                  <c:v>2324.3000000000002</c:v>
                </c:pt>
                <c:pt idx="1133">
                  <c:v>2329.5</c:v>
                </c:pt>
                <c:pt idx="1134">
                  <c:v>2330.6999999999998</c:v>
                </c:pt>
                <c:pt idx="1135">
                  <c:v>2334.4</c:v>
                </c:pt>
                <c:pt idx="1136">
                  <c:v>2337.9</c:v>
                </c:pt>
                <c:pt idx="1137">
                  <c:v>2337.1</c:v>
                </c:pt>
                <c:pt idx="1138">
                  <c:v>2338.8000000000002</c:v>
                </c:pt>
                <c:pt idx="1139">
                  <c:v>2343.3000000000002</c:v>
                </c:pt>
                <c:pt idx="1140">
                  <c:v>2340.1</c:v>
                </c:pt>
                <c:pt idx="1141">
                  <c:v>2345.3000000000002</c:v>
                </c:pt>
                <c:pt idx="1142">
                  <c:v>2347.6</c:v>
                </c:pt>
                <c:pt idx="1143">
                  <c:v>2346.4</c:v>
                </c:pt>
                <c:pt idx="1144">
                  <c:v>2350.9</c:v>
                </c:pt>
                <c:pt idx="1145">
                  <c:v>2352.8000000000002</c:v>
                </c:pt>
                <c:pt idx="1146">
                  <c:v>2353.8000000000002</c:v>
                </c:pt>
                <c:pt idx="1147">
                  <c:v>2356.6999999999998</c:v>
                </c:pt>
                <c:pt idx="1148">
                  <c:v>2357.1</c:v>
                </c:pt>
                <c:pt idx="1149">
                  <c:v>2354</c:v>
                </c:pt>
                <c:pt idx="1150">
                  <c:v>2360</c:v>
                </c:pt>
                <c:pt idx="1151">
                  <c:v>2358.1999999999998</c:v>
                </c:pt>
                <c:pt idx="1152">
                  <c:v>2364.9</c:v>
                </c:pt>
                <c:pt idx="1153">
                  <c:v>2367.9</c:v>
                </c:pt>
                <c:pt idx="1154">
                  <c:v>2368.4</c:v>
                </c:pt>
                <c:pt idx="1155">
                  <c:v>2372.4</c:v>
                </c:pt>
                <c:pt idx="1156">
                  <c:v>2372.1999999999998</c:v>
                </c:pt>
                <c:pt idx="1157">
                  <c:v>2372.8000000000002</c:v>
                </c:pt>
                <c:pt idx="1158">
                  <c:v>2374.1</c:v>
                </c:pt>
                <c:pt idx="1159">
                  <c:v>2377.1999999999998</c:v>
                </c:pt>
                <c:pt idx="1160">
                  <c:v>2377.4</c:v>
                </c:pt>
                <c:pt idx="1161">
                  <c:v>2378.3000000000002</c:v>
                </c:pt>
                <c:pt idx="1162">
                  <c:v>2381.9</c:v>
                </c:pt>
                <c:pt idx="1163">
                  <c:v>2384</c:v>
                </c:pt>
                <c:pt idx="1164">
                  <c:v>2381.3000000000002</c:v>
                </c:pt>
                <c:pt idx="1165">
                  <c:v>2385.5</c:v>
                </c:pt>
                <c:pt idx="1166">
                  <c:v>2389.5</c:v>
                </c:pt>
                <c:pt idx="1167">
                  <c:v>2387.8000000000002</c:v>
                </c:pt>
                <c:pt idx="1168">
                  <c:v>2391.5</c:v>
                </c:pt>
                <c:pt idx="1169">
                  <c:v>2394.5</c:v>
                </c:pt>
                <c:pt idx="1170">
                  <c:v>2399.9</c:v>
                </c:pt>
                <c:pt idx="1171">
                  <c:v>2394.3000000000002</c:v>
                </c:pt>
                <c:pt idx="1172">
                  <c:v>2397.5</c:v>
                </c:pt>
                <c:pt idx="1173">
                  <c:v>2400.6</c:v>
                </c:pt>
                <c:pt idx="1174">
                  <c:v>2403.3000000000002</c:v>
                </c:pt>
                <c:pt idx="1175">
                  <c:v>2403</c:v>
                </c:pt>
                <c:pt idx="1176">
                  <c:v>2406.5</c:v>
                </c:pt>
                <c:pt idx="1177">
                  <c:v>2407.9</c:v>
                </c:pt>
                <c:pt idx="1178">
                  <c:v>2408.6</c:v>
                </c:pt>
                <c:pt idx="1179">
                  <c:v>2411.1999999999998</c:v>
                </c:pt>
                <c:pt idx="1180">
                  <c:v>2413.9</c:v>
                </c:pt>
                <c:pt idx="1181">
                  <c:v>2414.3000000000002</c:v>
                </c:pt>
                <c:pt idx="1182">
                  <c:v>2416</c:v>
                </c:pt>
                <c:pt idx="1183">
                  <c:v>2420</c:v>
                </c:pt>
                <c:pt idx="1184">
                  <c:v>2418.5</c:v>
                </c:pt>
                <c:pt idx="1185">
                  <c:v>2421.8000000000002</c:v>
                </c:pt>
                <c:pt idx="1186">
                  <c:v>2422.1</c:v>
                </c:pt>
                <c:pt idx="1187">
                  <c:v>2425.6999999999998</c:v>
                </c:pt>
                <c:pt idx="1188">
                  <c:v>2424.3000000000002</c:v>
                </c:pt>
                <c:pt idx="1189">
                  <c:v>2429.4</c:v>
                </c:pt>
                <c:pt idx="1190">
                  <c:v>2430.5</c:v>
                </c:pt>
                <c:pt idx="1191">
                  <c:v>2431.5</c:v>
                </c:pt>
                <c:pt idx="1192">
                  <c:v>2437.1</c:v>
                </c:pt>
                <c:pt idx="1193">
                  <c:v>2439.3000000000002</c:v>
                </c:pt>
                <c:pt idx="1194">
                  <c:v>2436</c:v>
                </c:pt>
                <c:pt idx="1195">
                  <c:v>2444.3000000000002</c:v>
                </c:pt>
                <c:pt idx="1196">
                  <c:v>2441.1</c:v>
                </c:pt>
                <c:pt idx="1197">
                  <c:v>2441.1999999999998</c:v>
                </c:pt>
                <c:pt idx="1198">
                  <c:v>2445.1999999999998</c:v>
                </c:pt>
                <c:pt idx="1199">
                  <c:v>2446.1999999999998</c:v>
                </c:pt>
                <c:pt idx="1200">
                  <c:v>2448.3000000000002</c:v>
                </c:pt>
                <c:pt idx="1201">
                  <c:v>2452.1</c:v>
                </c:pt>
                <c:pt idx="1202">
                  <c:v>2451.8000000000002</c:v>
                </c:pt>
                <c:pt idx="1203">
                  <c:v>2455</c:v>
                </c:pt>
                <c:pt idx="1204">
                  <c:v>2455.6999999999998</c:v>
                </c:pt>
                <c:pt idx="1205">
                  <c:v>2457.3000000000002</c:v>
                </c:pt>
                <c:pt idx="1206">
                  <c:v>2464.4</c:v>
                </c:pt>
                <c:pt idx="1207">
                  <c:v>2462.6</c:v>
                </c:pt>
                <c:pt idx="1208">
                  <c:v>2458.8000000000002</c:v>
                </c:pt>
                <c:pt idx="1209">
                  <c:v>2460.6999999999998</c:v>
                </c:pt>
                <c:pt idx="1210">
                  <c:v>2468</c:v>
                </c:pt>
                <c:pt idx="1211">
                  <c:v>2468.8000000000002</c:v>
                </c:pt>
                <c:pt idx="1212">
                  <c:v>2468.3000000000002</c:v>
                </c:pt>
                <c:pt idx="1213">
                  <c:v>2472.5</c:v>
                </c:pt>
                <c:pt idx="1214">
                  <c:v>2473.8000000000002</c:v>
                </c:pt>
                <c:pt idx="1215">
                  <c:v>2474.3000000000002</c:v>
                </c:pt>
                <c:pt idx="1216">
                  <c:v>2477.1999999999998</c:v>
                </c:pt>
                <c:pt idx="1217">
                  <c:v>2478.6999999999998</c:v>
                </c:pt>
                <c:pt idx="1218">
                  <c:v>2481.1</c:v>
                </c:pt>
                <c:pt idx="1219">
                  <c:v>2481.5</c:v>
                </c:pt>
                <c:pt idx="1220">
                  <c:v>2482.6</c:v>
                </c:pt>
                <c:pt idx="1221">
                  <c:v>2481.1999999999998</c:v>
                </c:pt>
                <c:pt idx="1222">
                  <c:v>2492.4</c:v>
                </c:pt>
                <c:pt idx="1223">
                  <c:v>2490.6999999999998</c:v>
                </c:pt>
                <c:pt idx="1224">
                  <c:v>2491.1</c:v>
                </c:pt>
                <c:pt idx="1225">
                  <c:v>2493</c:v>
                </c:pt>
                <c:pt idx="1226">
                  <c:v>2495.6999999999998</c:v>
                </c:pt>
                <c:pt idx="1227">
                  <c:v>2496.8000000000002</c:v>
                </c:pt>
                <c:pt idx="1228">
                  <c:v>2498.9</c:v>
                </c:pt>
                <c:pt idx="1229">
                  <c:v>2498.3000000000002</c:v>
                </c:pt>
                <c:pt idx="1230">
                  <c:v>2504.3000000000002</c:v>
                </c:pt>
                <c:pt idx="1231">
                  <c:v>2504.1</c:v>
                </c:pt>
                <c:pt idx="1232">
                  <c:v>2504.4</c:v>
                </c:pt>
                <c:pt idx="1233">
                  <c:v>2507.1999999999998</c:v>
                </c:pt>
                <c:pt idx="1234">
                  <c:v>2507.6999999999998</c:v>
                </c:pt>
                <c:pt idx="1235">
                  <c:v>2507</c:v>
                </c:pt>
                <c:pt idx="1236">
                  <c:v>2509.3000000000002</c:v>
                </c:pt>
                <c:pt idx="1237">
                  <c:v>2516</c:v>
                </c:pt>
                <c:pt idx="1238">
                  <c:v>2512.3000000000002</c:v>
                </c:pt>
                <c:pt idx="1239">
                  <c:v>2518.9</c:v>
                </c:pt>
                <c:pt idx="1240">
                  <c:v>2521.5</c:v>
                </c:pt>
                <c:pt idx="1241">
                  <c:v>2519.8000000000002</c:v>
                </c:pt>
                <c:pt idx="1242">
                  <c:v>2527.1999999999998</c:v>
                </c:pt>
                <c:pt idx="1243">
                  <c:v>2522.4</c:v>
                </c:pt>
                <c:pt idx="1244">
                  <c:v>2525.5</c:v>
                </c:pt>
                <c:pt idx="1245">
                  <c:v>2524.8000000000002</c:v>
                </c:pt>
                <c:pt idx="1246">
                  <c:v>2532.6999999999998</c:v>
                </c:pt>
                <c:pt idx="1247">
                  <c:v>2534.3000000000002</c:v>
                </c:pt>
                <c:pt idx="1248">
                  <c:v>2532.9</c:v>
                </c:pt>
                <c:pt idx="1249">
                  <c:v>2536.4</c:v>
                </c:pt>
                <c:pt idx="1250">
                  <c:v>2542.3000000000002</c:v>
                </c:pt>
                <c:pt idx="1251">
                  <c:v>2537.4</c:v>
                </c:pt>
                <c:pt idx="1252">
                  <c:v>2540.3000000000002</c:v>
                </c:pt>
                <c:pt idx="1253">
                  <c:v>2540</c:v>
                </c:pt>
                <c:pt idx="1254">
                  <c:v>2543.6999999999998</c:v>
                </c:pt>
                <c:pt idx="1255">
                  <c:v>2548.9</c:v>
                </c:pt>
                <c:pt idx="1256">
                  <c:v>2544.9</c:v>
                </c:pt>
                <c:pt idx="1257">
                  <c:v>2550.6</c:v>
                </c:pt>
                <c:pt idx="1258">
                  <c:v>2548.3000000000002</c:v>
                </c:pt>
                <c:pt idx="1259">
                  <c:v>2552.8000000000002</c:v>
                </c:pt>
                <c:pt idx="1260">
                  <c:v>2555.1</c:v>
                </c:pt>
                <c:pt idx="1261">
                  <c:v>2554.8000000000002</c:v>
                </c:pt>
                <c:pt idx="1262">
                  <c:v>2558.1</c:v>
                </c:pt>
                <c:pt idx="1263">
                  <c:v>2557</c:v>
                </c:pt>
                <c:pt idx="1264">
                  <c:v>2567.6999999999998</c:v>
                </c:pt>
                <c:pt idx="1265">
                  <c:v>2561.6999999999998</c:v>
                </c:pt>
                <c:pt idx="1266">
                  <c:v>2564</c:v>
                </c:pt>
                <c:pt idx="1267">
                  <c:v>2564.5</c:v>
                </c:pt>
                <c:pt idx="1268">
                  <c:v>2562.6</c:v>
                </c:pt>
                <c:pt idx="1269">
                  <c:v>2569.9</c:v>
                </c:pt>
                <c:pt idx="1270">
                  <c:v>2572.1999999999998</c:v>
                </c:pt>
                <c:pt idx="1271">
                  <c:v>2571.9</c:v>
                </c:pt>
                <c:pt idx="1272">
                  <c:v>2575.5</c:v>
                </c:pt>
                <c:pt idx="1273">
                  <c:v>2577</c:v>
                </c:pt>
                <c:pt idx="1274">
                  <c:v>2577.6999999999998</c:v>
                </c:pt>
                <c:pt idx="1275">
                  <c:v>2579.3000000000002</c:v>
                </c:pt>
                <c:pt idx="1276">
                  <c:v>2582.5</c:v>
                </c:pt>
                <c:pt idx="1277">
                  <c:v>2581.4</c:v>
                </c:pt>
                <c:pt idx="1278">
                  <c:v>2586.5</c:v>
                </c:pt>
                <c:pt idx="1279">
                  <c:v>2592.6999999999998</c:v>
                </c:pt>
                <c:pt idx="1280">
                  <c:v>2588.4</c:v>
                </c:pt>
                <c:pt idx="1281">
                  <c:v>2593</c:v>
                </c:pt>
                <c:pt idx="1282">
                  <c:v>2593.3000000000002</c:v>
                </c:pt>
                <c:pt idx="1283">
                  <c:v>2593.9</c:v>
                </c:pt>
                <c:pt idx="1284">
                  <c:v>2595</c:v>
                </c:pt>
                <c:pt idx="1285">
                  <c:v>2599</c:v>
                </c:pt>
                <c:pt idx="1286">
                  <c:v>2597.9</c:v>
                </c:pt>
                <c:pt idx="1287">
                  <c:v>2598.6999999999998</c:v>
                </c:pt>
                <c:pt idx="1288">
                  <c:v>2600.9</c:v>
                </c:pt>
                <c:pt idx="1289">
                  <c:v>2606.6</c:v>
                </c:pt>
                <c:pt idx="1290">
                  <c:v>2602.9</c:v>
                </c:pt>
                <c:pt idx="1291">
                  <c:v>2608.6999999999998</c:v>
                </c:pt>
                <c:pt idx="1292">
                  <c:v>2609.8000000000002</c:v>
                </c:pt>
                <c:pt idx="1293">
                  <c:v>2609.6</c:v>
                </c:pt>
                <c:pt idx="1294">
                  <c:v>2611</c:v>
                </c:pt>
                <c:pt idx="1295">
                  <c:v>2611.9</c:v>
                </c:pt>
                <c:pt idx="1296">
                  <c:v>2616.8000000000002</c:v>
                </c:pt>
                <c:pt idx="1297">
                  <c:v>2619.4</c:v>
                </c:pt>
                <c:pt idx="1298">
                  <c:v>2618.6</c:v>
                </c:pt>
                <c:pt idx="1299">
                  <c:v>2627.6</c:v>
                </c:pt>
                <c:pt idx="1300">
                  <c:v>2627.6</c:v>
                </c:pt>
                <c:pt idx="1301">
                  <c:v>2629.7</c:v>
                </c:pt>
                <c:pt idx="1302">
                  <c:v>2628.6</c:v>
                </c:pt>
                <c:pt idx="1303">
                  <c:v>2627.8</c:v>
                </c:pt>
                <c:pt idx="1304">
                  <c:v>2628.4</c:v>
                </c:pt>
                <c:pt idx="1305">
                  <c:v>2630.3</c:v>
                </c:pt>
                <c:pt idx="1306">
                  <c:v>2635.8</c:v>
                </c:pt>
                <c:pt idx="1307">
                  <c:v>2638.5</c:v>
                </c:pt>
                <c:pt idx="1308">
                  <c:v>2643.1</c:v>
                </c:pt>
                <c:pt idx="1309">
                  <c:v>2636.2</c:v>
                </c:pt>
                <c:pt idx="1310">
                  <c:v>2640.1</c:v>
                </c:pt>
                <c:pt idx="1311">
                  <c:v>2643.1</c:v>
                </c:pt>
                <c:pt idx="1312">
                  <c:v>2643.2</c:v>
                </c:pt>
                <c:pt idx="1313">
                  <c:v>2643.9</c:v>
                </c:pt>
                <c:pt idx="1314">
                  <c:v>2646.6</c:v>
                </c:pt>
                <c:pt idx="1315">
                  <c:v>2651.3</c:v>
                </c:pt>
                <c:pt idx="1316">
                  <c:v>2651</c:v>
                </c:pt>
                <c:pt idx="1317">
                  <c:v>2656.6</c:v>
                </c:pt>
                <c:pt idx="1318">
                  <c:v>2655.6</c:v>
                </c:pt>
                <c:pt idx="1319">
                  <c:v>2658.9</c:v>
                </c:pt>
                <c:pt idx="1320">
                  <c:v>2660.2</c:v>
                </c:pt>
                <c:pt idx="1321">
                  <c:v>2660.2</c:v>
                </c:pt>
                <c:pt idx="1322">
                  <c:v>2666.6</c:v>
                </c:pt>
                <c:pt idx="1323">
                  <c:v>2664.2</c:v>
                </c:pt>
                <c:pt idx="1324">
                  <c:v>2661.9</c:v>
                </c:pt>
                <c:pt idx="1325">
                  <c:v>2669.6</c:v>
                </c:pt>
                <c:pt idx="1326">
                  <c:v>2672.1</c:v>
                </c:pt>
                <c:pt idx="1327">
                  <c:v>2670.5</c:v>
                </c:pt>
                <c:pt idx="1328">
                  <c:v>2673.8</c:v>
                </c:pt>
                <c:pt idx="1329">
                  <c:v>2671.4</c:v>
                </c:pt>
                <c:pt idx="1330">
                  <c:v>2676</c:v>
                </c:pt>
                <c:pt idx="1331">
                  <c:v>2681.1</c:v>
                </c:pt>
                <c:pt idx="1332">
                  <c:v>2678.3</c:v>
                </c:pt>
                <c:pt idx="1333">
                  <c:v>2677.8</c:v>
                </c:pt>
                <c:pt idx="1334">
                  <c:v>2685.7</c:v>
                </c:pt>
                <c:pt idx="1335">
                  <c:v>2685.1</c:v>
                </c:pt>
                <c:pt idx="1336">
                  <c:v>2685.4</c:v>
                </c:pt>
                <c:pt idx="1337">
                  <c:v>2691.4</c:v>
                </c:pt>
                <c:pt idx="1338">
                  <c:v>2688.9</c:v>
                </c:pt>
                <c:pt idx="1339">
                  <c:v>2688.2</c:v>
                </c:pt>
                <c:pt idx="1340">
                  <c:v>2689.2</c:v>
                </c:pt>
                <c:pt idx="1341">
                  <c:v>2694.3</c:v>
                </c:pt>
                <c:pt idx="1342">
                  <c:v>2698.1</c:v>
                </c:pt>
                <c:pt idx="1343">
                  <c:v>2696.6</c:v>
                </c:pt>
                <c:pt idx="1344">
                  <c:v>2697.7</c:v>
                </c:pt>
                <c:pt idx="1345">
                  <c:v>2702</c:v>
                </c:pt>
                <c:pt idx="1346">
                  <c:v>2705.6</c:v>
                </c:pt>
                <c:pt idx="1347">
                  <c:v>2705.6</c:v>
                </c:pt>
                <c:pt idx="1348">
                  <c:v>2707.2</c:v>
                </c:pt>
                <c:pt idx="1349">
                  <c:v>2710.2</c:v>
                </c:pt>
                <c:pt idx="1350">
                  <c:v>2710.3</c:v>
                </c:pt>
                <c:pt idx="1351">
                  <c:v>2710.8</c:v>
                </c:pt>
                <c:pt idx="1352">
                  <c:v>2708.9</c:v>
                </c:pt>
                <c:pt idx="1353">
                  <c:v>2720.9</c:v>
                </c:pt>
                <c:pt idx="1354">
                  <c:v>2718.2</c:v>
                </c:pt>
                <c:pt idx="1355">
                  <c:v>2718.3</c:v>
                </c:pt>
                <c:pt idx="1356">
                  <c:v>2723.4</c:v>
                </c:pt>
                <c:pt idx="1357">
                  <c:v>2720.3</c:v>
                </c:pt>
                <c:pt idx="1358">
                  <c:v>2723.4</c:v>
                </c:pt>
                <c:pt idx="1359">
                  <c:v>2722.6</c:v>
                </c:pt>
                <c:pt idx="1360">
                  <c:v>2727</c:v>
                </c:pt>
                <c:pt idx="1361">
                  <c:v>2726.4</c:v>
                </c:pt>
                <c:pt idx="1362">
                  <c:v>2733.1</c:v>
                </c:pt>
                <c:pt idx="1363">
                  <c:v>2732</c:v>
                </c:pt>
                <c:pt idx="1364">
                  <c:v>2735.2</c:v>
                </c:pt>
                <c:pt idx="1365">
                  <c:v>2735.9</c:v>
                </c:pt>
                <c:pt idx="1366">
                  <c:v>2741</c:v>
                </c:pt>
                <c:pt idx="1367">
                  <c:v>2737.5</c:v>
                </c:pt>
                <c:pt idx="1368">
                  <c:v>2747</c:v>
                </c:pt>
                <c:pt idx="1369">
                  <c:v>2744</c:v>
                </c:pt>
                <c:pt idx="1370">
                  <c:v>2745.7</c:v>
                </c:pt>
                <c:pt idx="1371">
                  <c:v>2747.3</c:v>
                </c:pt>
                <c:pt idx="1372">
                  <c:v>2747.6</c:v>
                </c:pt>
                <c:pt idx="1373">
                  <c:v>2751.6</c:v>
                </c:pt>
                <c:pt idx="1374">
                  <c:v>2751.9</c:v>
                </c:pt>
                <c:pt idx="1375">
                  <c:v>2752.4</c:v>
                </c:pt>
                <c:pt idx="1376">
                  <c:v>2754.1</c:v>
                </c:pt>
                <c:pt idx="1377">
                  <c:v>2757</c:v>
                </c:pt>
                <c:pt idx="1378">
                  <c:v>2754.5</c:v>
                </c:pt>
                <c:pt idx="1379">
                  <c:v>2758.6</c:v>
                </c:pt>
                <c:pt idx="1380">
                  <c:v>2763</c:v>
                </c:pt>
                <c:pt idx="1381">
                  <c:v>2763.4</c:v>
                </c:pt>
                <c:pt idx="1382">
                  <c:v>2765.3</c:v>
                </c:pt>
                <c:pt idx="1383">
                  <c:v>2773.5</c:v>
                </c:pt>
                <c:pt idx="1384">
                  <c:v>2772.9</c:v>
                </c:pt>
                <c:pt idx="1385">
                  <c:v>2769.9</c:v>
                </c:pt>
                <c:pt idx="1386">
                  <c:v>2773.7</c:v>
                </c:pt>
                <c:pt idx="1387">
                  <c:v>2772.9</c:v>
                </c:pt>
                <c:pt idx="1388">
                  <c:v>2774.8</c:v>
                </c:pt>
                <c:pt idx="1389">
                  <c:v>2777.5</c:v>
                </c:pt>
                <c:pt idx="1390">
                  <c:v>2777</c:v>
                </c:pt>
                <c:pt idx="1391">
                  <c:v>2778.2</c:v>
                </c:pt>
                <c:pt idx="1392">
                  <c:v>2782.7</c:v>
                </c:pt>
                <c:pt idx="1393">
                  <c:v>2784.6</c:v>
                </c:pt>
                <c:pt idx="1394">
                  <c:v>2787.8</c:v>
                </c:pt>
                <c:pt idx="1395">
                  <c:v>2787.2</c:v>
                </c:pt>
                <c:pt idx="1396">
                  <c:v>2793</c:v>
                </c:pt>
                <c:pt idx="1397">
                  <c:v>2794.1</c:v>
                </c:pt>
                <c:pt idx="1398">
                  <c:v>2791.3</c:v>
                </c:pt>
                <c:pt idx="1399">
                  <c:v>2790.1</c:v>
                </c:pt>
                <c:pt idx="1400">
                  <c:v>2798.6</c:v>
                </c:pt>
                <c:pt idx="1401">
                  <c:v>2798.5</c:v>
                </c:pt>
                <c:pt idx="1402">
                  <c:v>2803.7</c:v>
                </c:pt>
                <c:pt idx="1403">
                  <c:v>2802.3</c:v>
                </c:pt>
                <c:pt idx="1404">
                  <c:v>2804.8</c:v>
                </c:pt>
                <c:pt idx="1405">
                  <c:v>2801.3</c:v>
                </c:pt>
                <c:pt idx="1406">
                  <c:v>2805.1</c:v>
                </c:pt>
                <c:pt idx="1407">
                  <c:v>2808</c:v>
                </c:pt>
                <c:pt idx="1408">
                  <c:v>2814.3</c:v>
                </c:pt>
                <c:pt idx="1409">
                  <c:v>2814.9</c:v>
                </c:pt>
                <c:pt idx="1410">
                  <c:v>2813.6</c:v>
                </c:pt>
                <c:pt idx="1411">
                  <c:v>2814.7</c:v>
                </c:pt>
                <c:pt idx="1412">
                  <c:v>2816.8</c:v>
                </c:pt>
                <c:pt idx="1413">
                  <c:v>2823.5</c:v>
                </c:pt>
                <c:pt idx="1414">
                  <c:v>2820.2</c:v>
                </c:pt>
                <c:pt idx="1415">
                  <c:v>2821.5</c:v>
                </c:pt>
                <c:pt idx="1416">
                  <c:v>2822.9</c:v>
                </c:pt>
                <c:pt idx="1417">
                  <c:v>2828.7</c:v>
                </c:pt>
                <c:pt idx="1418">
                  <c:v>2831.6</c:v>
                </c:pt>
                <c:pt idx="1419">
                  <c:v>2833.2</c:v>
                </c:pt>
                <c:pt idx="1420">
                  <c:v>2832.8</c:v>
                </c:pt>
                <c:pt idx="1421">
                  <c:v>2832.3</c:v>
                </c:pt>
                <c:pt idx="1422">
                  <c:v>2834.9</c:v>
                </c:pt>
                <c:pt idx="1423">
                  <c:v>2837.9</c:v>
                </c:pt>
                <c:pt idx="1424">
                  <c:v>2836.8</c:v>
                </c:pt>
                <c:pt idx="1425">
                  <c:v>2838</c:v>
                </c:pt>
                <c:pt idx="1426">
                  <c:v>2837.3</c:v>
                </c:pt>
                <c:pt idx="1427">
                  <c:v>2842</c:v>
                </c:pt>
                <c:pt idx="1428">
                  <c:v>2842.7</c:v>
                </c:pt>
                <c:pt idx="1429">
                  <c:v>2848</c:v>
                </c:pt>
                <c:pt idx="1430">
                  <c:v>2846.5</c:v>
                </c:pt>
                <c:pt idx="1431">
                  <c:v>2848.6</c:v>
                </c:pt>
                <c:pt idx="1432">
                  <c:v>2848.8</c:v>
                </c:pt>
                <c:pt idx="1433">
                  <c:v>2852.2</c:v>
                </c:pt>
                <c:pt idx="1434">
                  <c:v>2859.6</c:v>
                </c:pt>
                <c:pt idx="1435">
                  <c:v>2856.9</c:v>
                </c:pt>
                <c:pt idx="1436">
                  <c:v>2859.3</c:v>
                </c:pt>
                <c:pt idx="1437">
                  <c:v>2864.3</c:v>
                </c:pt>
                <c:pt idx="1438">
                  <c:v>2860</c:v>
                </c:pt>
                <c:pt idx="1439">
                  <c:v>2863.5</c:v>
                </c:pt>
                <c:pt idx="1440">
                  <c:v>2868.9</c:v>
                </c:pt>
                <c:pt idx="1441">
                  <c:v>2867.9</c:v>
                </c:pt>
                <c:pt idx="1442">
                  <c:v>2868.3</c:v>
                </c:pt>
                <c:pt idx="1443">
                  <c:v>2866.7</c:v>
                </c:pt>
                <c:pt idx="1444">
                  <c:v>2872.3</c:v>
                </c:pt>
                <c:pt idx="1445">
                  <c:v>2875.1</c:v>
                </c:pt>
                <c:pt idx="1446">
                  <c:v>2874.9</c:v>
                </c:pt>
                <c:pt idx="1447">
                  <c:v>2880</c:v>
                </c:pt>
                <c:pt idx="1448">
                  <c:v>2879.3</c:v>
                </c:pt>
                <c:pt idx="1449">
                  <c:v>2883.8</c:v>
                </c:pt>
                <c:pt idx="1450">
                  <c:v>2884.5</c:v>
                </c:pt>
                <c:pt idx="1451">
                  <c:v>2881.7</c:v>
                </c:pt>
                <c:pt idx="1452">
                  <c:v>2887.1</c:v>
                </c:pt>
                <c:pt idx="1453">
                  <c:v>2887.7</c:v>
                </c:pt>
                <c:pt idx="1454">
                  <c:v>2886.8</c:v>
                </c:pt>
                <c:pt idx="1455">
                  <c:v>2891.5</c:v>
                </c:pt>
                <c:pt idx="1456">
                  <c:v>2892.4</c:v>
                </c:pt>
                <c:pt idx="1457">
                  <c:v>2898.4</c:v>
                </c:pt>
                <c:pt idx="1458">
                  <c:v>2898</c:v>
                </c:pt>
                <c:pt idx="1459">
                  <c:v>2899.1</c:v>
                </c:pt>
                <c:pt idx="1460">
                  <c:v>2900.2</c:v>
                </c:pt>
                <c:pt idx="1461">
                  <c:v>2902.6</c:v>
                </c:pt>
                <c:pt idx="1462">
                  <c:v>2906.5</c:v>
                </c:pt>
                <c:pt idx="1463">
                  <c:v>2905.9</c:v>
                </c:pt>
                <c:pt idx="1464">
                  <c:v>2904.7</c:v>
                </c:pt>
                <c:pt idx="1465">
                  <c:v>2911.4</c:v>
                </c:pt>
                <c:pt idx="1466">
                  <c:v>2906.7</c:v>
                </c:pt>
                <c:pt idx="1467">
                  <c:v>2914.2</c:v>
                </c:pt>
                <c:pt idx="1468">
                  <c:v>2912.1</c:v>
                </c:pt>
                <c:pt idx="1469">
                  <c:v>2915.9</c:v>
                </c:pt>
                <c:pt idx="1470">
                  <c:v>2918.7</c:v>
                </c:pt>
                <c:pt idx="1471">
                  <c:v>2914.7</c:v>
                </c:pt>
                <c:pt idx="1472">
                  <c:v>2923</c:v>
                </c:pt>
                <c:pt idx="1473">
                  <c:v>2923.4</c:v>
                </c:pt>
                <c:pt idx="1474">
                  <c:v>2923.3</c:v>
                </c:pt>
                <c:pt idx="1475">
                  <c:v>2928.3</c:v>
                </c:pt>
                <c:pt idx="1476">
                  <c:v>2928.6</c:v>
                </c:pt>
                <c:pt idx="1477">
                  <c:v>2929</c:v>
                </c:pt>
                <c:pt idx="1478">
                  <c:v>2934.7</c:v>
                </c:pt>
                <c:pt idx="1479">
                  <c:v>2933.3</c:v>
                </c:pt>
                <c:pt idx="1480">
                  <c:v>2935.5</c:v>
                </c:pt>
                <c:pt idx="1481">
                  <c:v>2935</c:v>
                </c:pt>
                <c:pt idx="1482">
                  <c:v>2938.9</c:v>
                </c:pt>
                <c:pt idx="1483">
                  <c:v>2937.4</c:v>
                </c:pt>
                <c:pt idx="1484">
                  <c:v>2940.3</c:v>
                </c:pt>
                <c:pt idx="1485">
                  <c:v>2944.4</c:v>
                </c:pt>
                <c:pt idx="1486">
                  <c:v>2941.2</c:v>
                </c:pt>
                <c:pt idx="1487">
                  <c:v>2947.7</c:v>
                </c:pt>
                <c:pt idx="1488">
                  <c:v>2949.1</c:v>
                </c:pt>
                <c:pt idx="1489">
                  <c:v>2949.2</c:v>
                </c:pt>
                <c:pt idx="1490">
                  <c:v>2951.9</c:v>
                </c:pt>
                <c:pt idx="1491">
                  <c:v>2955.2</c:v>
                </c:pt>
                <c:pt idx="1492">
                  <c:v>2954.9</c:v>
                </c:pt>
                <c:pt idx="1493">
                  <c:v>2962.2</c:v>
                </c:pt>
                <c:pt idx="1494">
                  <c:v>2955.7</c:v>
                </c:pt>
                <c:pt idx="1495">
                  <c:v>2959</c:v>
                </c:pt>
                <c:pt idx="1496">
                  <c:v>2962.1</c:v>
                </c:pt>
                <c:pt idx="1497">
                  <c:v>2963.3</c:v>
                </c:pt>
                <c:pt idx="1498">
                  <c:v>2965.5</c:v>
                </c:pt>
                <c:pt idx="1499">
                  <c:v>2964.1</c:v>
                </c:pt>
                <c:pt idx="1500">
                  <c:v>2963.6</c:v>
                </c:pt>
                <c:pt idx="1501">
                  <c:v>2965.4</c:v>
                </c:pt>
                <c:pt idx="1502">
                  <c:v>2971.4</c:v>
                </c:pt>
                <c:pt idx="1503">
                  <c:v>2974.5</c:v>
                </c:pt>
                <c:pt idx="1504">
                  <c:v>2976.5</c:v>
                </c:pt>
                <c:pt idx="1505">
                  <c:v>2972.6</c:v>
                </c:pt>
                <c:pt idx="1506">
                  <c:v>2979.8</c:v>
                </c:pt>
                <c:pt idx="1507">
                  <c:v>2981</c:v>
                </c:pt>
                <c:pt idx="1508">
                  <c:v>2984.9</c:v>
                </c:pt>
                <c:pt idx="1509">
                  <c:v>2984.7</c:v>
                </c:pt>
                <c:pt idx="1510">
                  <c:v>2986.5</c:v>
                </c:pt>
                <c:pt idx="1511">
                  <c:v>2987.3</c:v>
                </c:pt>
                <c:pt idx="1512">
                  <c:v>2989.3</c:v>
                </c:pt>
                <c:pt idx="1513">
                  <c:v>2993</c:v>
                </c:pt>
                <c:pt idx="1514">
                  <c:v>2989.5</c:v>
                </c:pt>
                <c:pt idx="1515">
                  <c:v>2990.2</c:v>
                </c:pt>
                <c:pt idx="1516">
                  <c:v>2995.9</c:v>
                </c:pt>
                <c:pt idx="1517">
                  <c:v>2999.9</c:v>
                </c:pt>
                <c:pt idx="1518">
                  <c:v>2999.3</c:v>
                </c:pt>
                <c:pt idx="1519">
                  <c:v>2998.5</c:v>
                </c:pt>
                <c:pt idx="1520">
                  <c:v>2999.9</c:v>
                </c:pt>
                <c:pt idx="1521">
                  <c:v>3003.9</c:v>
                </c:pt>
                <c:pt idx="1522">
                  <c:v>3003.2</c:v>
                </c:pt>
                <c:pt idx="1523">
                  <c:v>3004.9</c:v>
                </c:pt>
                <c:pt idx="1524">
                  <c:v>3007.5</c:v>
                </c:pt>
                <c:pt idx="1525">
                  <c:v>3011.8</c:v>
                </c:pt>
                <c:pt idx="1526">
                  <c:v>3007.7</c:v>
                </c:pt>
                <c:pt idx="1527">
                  <c:v>3012</c:v>
                </c:pt>
                <c:pt idx="1528">
                  <c:v>3011</c:v>
                </c:pt>
                <c:pt idx="1529">
                  <c:v>3015.8</c:v>
                </c:pt>
                <c:pt idx="1530">
                  <c:v>3018.7</c:v>
                </c:pt>
                <c:pt idx="1531">
                  <c:v>3021.8</c:v>
                </c:pt>
                <c:pt idx="1532">
                  <c:v>3023.3</c:v>
                </c:pt>
                <c:pt idx="1533">
                  <c:v>3022.2</c:v>
                </c:pt>
                <c:pt idx="1534">
                  <c:v>3021.7</c:v>
                </c:pt>
                <c:pt idx="1535">
                  <c:v>3027.9</c:v>
                </c:pt>
                <c:pt idx="1536">
                  <c:v>3026.4</c:v>
                </c:pt>
                <c:pt idx="1537">
                  <c:v>3027.2</c:v>
                </c:pt>
                <c:pt idx="1538">
                  <c:v>3033.2</c:v>
                </c:pt>
                <c:pt idx="1539">
                  <c:v>3034.5</c:v>
                </c:pt>
                <c:pt idx="1540">
                  <c:v>3035.8</c:v>
                </c:pt>
                <c:pt idx="1541">
                  <c:v>3033.6</c:v>
                </c:pt>
                <c:pt idx="1542">
                  <c:v>3036.5</c:v>
                </c:pt>
                <c:pt idx="1543">
                  <c:v>3043.9</c:v>
                </c:pt>
                <c:pt idx="1544">
                  <c:v>3039</c:v>
                </c:pt>
                <c:pt idx="1545">
                  <c:v>3042.5</c:v>
                </c:pt>
                <c:pt idx="1546">
                  <c:v>3040.5</c:v>
                </c:pt>
                <c:pt idx="1547">
                  <c:v>3048.3</c:v>
                </c:pt>
                <c:pt idx="1548">
                  <c:v>3044.4</c:v>
                </c:pt>
                <c:pt idx="1549">
                  <c:v>3049.1</c:v>
                </c:pt>
                <c:pt idx="1550">
                  <c:v>3048</c:v>
                </c:pt>
                <c:pt idx="1551">
                  <c:v>3055.5</c:v>
                </c:pt>
                <c:pt idx="1552">
                  <c:v>3053.1</c:v>
                </c:pt>
                <c:pt idx="1553">
                  <c:v>3055</c:v>
                </c:pt>
                <c:pt idx="1554">
                  <c:v>3062.6</c:v>
                </c:pt>
                <c:pt idx="1555">
                  <c:v>3057.3</c:v>
                </c:pt>
                <c:pt idx="1556">
                  <c:v>3060.6</c:v>
                </c:pt>
                <c:pt idx="1557">
                  <c:v>3061</c:v>
                </c:pt>
                <c:pt idx="1558">
                  <c:v>3058.9</c:v>
                </c:pt>
                <c:pt idx="1559">
                  <c:v>3070.8</c:v>
                </c:pt>
                <c:pt idx="1560">
                  <c:v>3066.2</c:v>
                </c:pt>
                <c:pt idx="1561">
                  <c:v>3066.4</c:v>
                </c:pt>
                <c:pt idx="1562">
                  <c:v>3065.5</c:v>
                </c:pt>
                <c:pt idx="1563">
                  <c:v>3072.9</c:v>
                </c:pt>
                <c:pt idx="1564">
                  <c:v>3076.6</c:v>
                </c:pt>
                <c:pt idx="1565">
                  <c:v>3071.7</c:v>
                </c:pt>
                <c:pt idx="1566">
                  <c:v>3078.6</c:v>
                </c:pt>
                <c:pt idx="1567">
                  <c:v>3081.1</c:v>
                </c:pt>
                <c:pt idx="1568">
                  <c:v>3082.7</c:v>
                </c:pt>
                <c:pt idx="1569">
                  <c:v>3081</c:v>
                </c:pt>
                <c:pt idx="1570">
                  <c:v>3083.9</c:v>
                </c:pt>
                <c:pt idx="1571">
                  <c:v>3085.9</c:v>
                </c:pt>
                <c:pt idx="1572">
                  <c:v>3085.7</c:v>
                </c:pt>
                <c:pt idx="1573">
                  <c:v>3088.1</c:v>
                </c:pt>
                <c:pt idx="1574">
                  <c:v>3087.8</c:v>
                </c:pt>
                <c:pt idx="1575">
                  <c:v>3093.6</c:v>
                </c:pt>
                <c:pt idx="1576">
                  <c:v>3092.7</c:v>
                </c:pt>
                <c:pt idx="1577">
                  <c:v>3101.7</c:v>
                </c:pt>
                <c:pt idx="1578">
                  <c:v>3096.6</c:v>
                </c:pt>
                <c:pt idx="1579">
                  <c:v>3097.3</c:v>
                </c:pt>
                <c:pt idx="1580">
                  <c:v>3097.3</c:v>
                </c:pt>
                <c:pt idx="1581">
                  <c:v>3105</c:v>
                </c:pt>
                <c:pt idx="1582">
                  <c:v>3108.6</c:v>
                </c:pt>
                <c:pt idx="1583">
                  <c:v>3108</c:v>
                </c:pt>
                <c:pt idx="1584">
                  <c:v>3106</c:v>
                </c:pt>
                <c:pt idx="1585">
                  <c:v>3107.1</c:v>
                </c:pt>
                <c:pt idx="1586">
                  <c:v>3111.6</c:v>
                </c:pt>
                <c:pt idx="1587">
                  <c:v>3112.8</c:v>
                </c:pt>
                <c:pt idx="1588">
                  <c:v>3111.4</c:v>
                </c:pt>
                <c:pt idx="1589">
                  <c:v>3112.2</c:v>
                </c:pt>
                <c:pt idx="1590">
                  <c:v>3116.1</c:v>
                </c:pt>
                <c:pt idx="1591">
                  <c:v>3116.2</c:v>
                </c:pt>
                <c:pt idx="1592">
                  <c:v>3117.2</c:v>
                </c:pt>
                <c:pt idx="1593">
                  <c:v>3122</c:v>
                </c:pt>
                <c:pt idx="1594">
                  <c:v>3123.3</c:v>
                </c:pt>
                <c:pt idx="1595">
                  <c:v>3122.4</c:v>
                </c:pt>
                <c:pt idx="1596">
                  <c:v>3120.5</c:v>
                </c:pt>
                <c:pt idx="1597">
                  <c:v>3129</c:v>
                </c:pt>
                <c:pt idx="1598">
                  <c:v>3128.5</c:v>
                </c:pt>
                <c:pt idx="1599">
                  <c:v>3131.6</c:v>
                </c:pt>
                <c:pt idx="1600">
                  <c:v>3127.8</c:v>
                </c:pt>
                <c:pt idx="1601">
                  <c:v>3139.1</c:v>
                </c:pt>
                <c:pt idx="1602">
                  <c:v>3134.2</c:v>
                </c:pt>
                <c:pt idx="1603">
                  <c:v>3133.9</c:v>
                </c:pt>
                <c:pt idx="1604">
                  <c:v>3140.2</c:v>
                </c:pt>
                <c:pt idx="1605">
                  <c:v>3139.8</c:v>
                </c:pt>
                <c:pt idx="1606">
                  <c:v>3142.8</c:v>
                </c:pt>
                <c:pt idx="1607">
                  <c:v>3145.1</c:v>
                </c:pt>
                <c:pt idx="1608">
                  <c:v>3145.1</c:v>
                </c:pt>
                <c:pt idx="1609">
                  <c:v>3152.4</c:v>
                </c:pt>
                <c:pt idx="1610">
                  <c:v>3147.5</c:v>
                </c:pt>
                <c:pt idx="1611">
                  <c:v>3148.2</c:v>
                </c:pt>
                <c:pt idx="1612">
                  <c:v>3154.3</c:v>
                </c:pt>
                <c:pt idx="1613">
                  <c:v>3155.3</c:v>
                </c:pt>
                <c:pt idx="1614">
                  <c:v>3157.3</c:v>
                </c:pt>
                <c:pt idx="1615">
                  <c:v>3161.7</c:v>
                </c:pt>
                <c:pt idx="1616">
                  <c:v>3157.6</c:v>
                </c:pt>
                <c:pt idx="1617">
                  <c:v>3161.7</c:v>
                </c:pt>
                <c:pt idx="1618">
                  <c:v>3163.7</c:v>
                </c:pt>
                <c:pt idx="1619">
                  <c:v>3159</c:v>
                </c:pt>
                <c:pt idx="1620">
                  <c:v>3168.1</c:v>
                </c:pt>
                <c:pt idx="1621">
                  <c:v>3170.5</c:v>
                </c:pt>
                <c:pt idx="1622">
                  <c:v>3169</c:v>
                </c:pt>
                <c:pt idx="1623">
                  <c:v>3167</c:v>
                </c:pt>
                <c:pt idx="1624">
                  <c:v>3168.3</c:v>
                </c:pt>
                <c:pt idx="1625">
                  <c:v>3173.4</c:v>
                </c:pt>
                <c:pt idx="1626">
                  <c:v>3179.2</c:v>
                </c:pt>
                <c:pt idx="1627">
                  <c:v>3180</c:v>
                </c:pt>
                <c:pt idx="1628">
                  <c:v>3181.2</c:v>
                </c:pt>
                <c:pt idx="1629">
                  <c:v>3182.7</c:v>
                </c:pt>
                <c:pt idx="1630">
                  <c:v>3178.1</c:v>
                </c:pt>
                <c:pt idx="1631">
                  <c:v>3184.7</c:v>
                </c:pt>
                <c:pt idx="1632">
                  <c:v>3188.9</c:v>
                </c:pt>
                <c:pt idx="1633">
                  <c:v>3189.6</c:v>
                </c:pt>
                <c:pt idx="1634">
                  <c:v>3189.1</c:v>
                </c:pt>
                <c:pt idx="1635">
                  <c:v>3188.6</c:v>
                </c:pt>
                <c:pt idx="1636">
                  <c:v>3196.7</c:v>
                </c:pt>
                <c:pt idx="1637">
                  <c:v>3194.5</c:v>
                </c:pt>
                <c:pt idx="1638">
                  <c:v>3192.4</c:v>
                </c:pt>
                <c:pt idx="1639">
                  <c:v>3196.4</c:v>
                </c:pt>
                <c:pt idx="1640">
                  <c:v>3201.7</c:v>
                </c:pt>
                <c:pt idx="1641">
                  <c:v>3202</c:v>
                </c:pt>
                <c:pt idx="1642">
                  <c:v>3200.5</c:v>
                </c:pt>
                <c:pt idx="1643">
                  <c:v>3210.1</c:v>
                </c:pt>
                <c:pt idx="1644">
                  <c:v>3206.1</c:v>
                </c:pt>
                <c:pt idx="1645">
                  <c:v>3210.2</c:v>
                </c:pt>
                <c:pt idx="1646">
                  <c:v>3209.4</c:v>
                </c:pt>
                <c:pt idx="1647">
                  <c:v>3209.1</c:v>
                </c:pt>
                <c:pt idx="1648">
                  <c:v>3212.2</c:v>
                </c:pt>
                <c:pt idx="1649">
                  <c:v>3215.9</c:v>
                </c:pt>
                <c:pt idx="1650">
                  <c:v>3215.4</c:v>
                </c:pt>
                <c:pt idx="1651">
                  <c:v>3216.5</c:v>
                </c:pt>
                <c:pt idx="1652">
                  <c:v>3221.4</c:v>
                </c:pt>
                <c:pt idx="1653">
                  <c:v>3226.5</c:v>
                </c:pt>
                <c:pt idx="1654">
                  <c:v>3228</c:v>
                </c:pt>
                <c:pt idx="1655">
                  <c:v>3224.5</c:v>
                </c:pt>
                <c:pt idx="1656">
                  <c:v>3228.1</c:v>
                </c:pt>
                <c:pt idx="1657">
                  <c:v>3228.3</c:v>
                </c:pt>
                <c:pt idx="1658">
                  <c:v>3231</c:v>
                </c:pt>
                <c:pt idx="1659">
                  <c:v>3228.6</c:v>
                </c:pt>
                <c:pt idx="1660">
                  <c:v>3229.2</c:v>
                </c:pt>
                <c:pt idx="1661">
                  <c:v>3232.6</c:v>
                </c:pt>
                <c:pt idx="1662">
                  <c:v>3240</c:v>
                </c:pt>
                <c:pt idx="1663">
                  <c:v>3233.2</c:v>
                </c:pt>
                <c:pt idx="1664">
                  <c:v>3240.6</c:v>
                </c:pt>
                <c:pt idx="1665">
                  <c:v>3237.6</c:v>
                </c:pt>
                <c:pt idx="1666">
                  <c:v>3240.6</c:v>
                </c:pt>
                <c:pt idx="1667">
                  <c:v>3246.3</c:v>
                </c:pt>
                <c:pt idx="1668">
                  <c:v>3245.5</c:v>
                </c:pt>
                <c:pt idx="1669">
                  <c:v>3247.7</c:v>
                </c:pt>
                <c:pt idx="1670">
                  <c:v>3251.9</c:v>
                </c:pt>
                <c:pt idx="1671">
                  <c:v>3255.9</c:v>
                </c:pt>
                <c:pt idx="1672">
                  <c:v>3259.5</c:v>
                </c:pt>
                <c:pt idx="1673">
                  <c:v>3255.3</c:v>
                </c:pt>
                <c:pt idx="1674">
                  <c:v>3255.3</c:v>
                </c:pt>
                <c:pt idx="1675">
                  <c:v>3258.6</c:v>
                </c:pt>
                <c:pt idx="1676">
                  <c:v>3255.7</c:v>
                </c:pt>
                <c:pt idx="1677">
                  <c:v>3259.6</c:v>
                </c:pt>
                <c:pt idx="1678">
                  <c:v>3261.4</c:v>
                </c:pt>
                <c:pt idx="1679">
                  <c:v>3262.3</c:v>
                </c:pt>
                <c:pt idx="1680">
                  <c:v>3265.7</c:v>
                </c:pt>
                <c:pt idx="1681">
                  <c:v>3267.3</c:v>
                </c:pt>
                <c:pt idx="1682">
                  <c:v>3266.4</c:v>
                </c:pt>
                <c:pt idx="1683">
                  <c:v>3270.7</c:v>
                </c:pt>
                <c:pt idx="1684">
                  <c:v>3275.2</c:v>
                </c:pt>
                <c:pt idx="1685">
                  <c:v>3270.7</c:v>
                </c:pt>
                <c:pt idx="1686">
                  <c:v>3280.5</c:v>
                </c:pt>
                <c:pt idx="1687">
                  <c:v>3273.7</c:v>
                </c:pt>
                <c:pt idx="1688">
                  <c:v>3274.5</c:v>
                </c:pt>
                <c:pt idx="1689">
                  <c:v>3285.3</c:v>
                </c:pt>
                <c:pt idx="1690">
                  <c:v>3282.2</c:v>
                </c:pt>
                <c:pt idx="1691">
                  <c:v>3284</c:v>
                </c:pt>
                <c:pt idx="1692">
                  <c:v>3285.2</c:v>
                </c:pt>
                <c:pt idx="1693">
                  <c:v>3288.6</c:v>
                </c:pt>
                <c:pt idx="1694">
                  <c:v>3288.6</c:v>
                </c:pt>
                <c:pt idx="1695">
                  <c:v>3292.1</c:v>
                </c:pt>
                <c:pt idx="1696">
                  <c:v>3290</c:v>
                </c:pt>
                <c:pt idx="1697">
                  <c:v>3294.1</c:v>
                </c:pt>
                <c:pt idx="1698">
                  <c:v>3299.1</c:v>
                </c:pt>
                <c:pt idx="1699">
                  <c:v>3296.2</c:v>
                </c:pt>
                <c:pt idx="1700">
                  <c:v>3294.9</c:v>
                </c:pt>
                <c:pt idx="1701">
                  <c:v>3298.4</c:v>
                </c:pt>
                <c:pt idx="1702">
                  <c:v>3299.5</c:v>
                </c:pt>
                <c:pt idx="1703">
                  <c:v>3301.3</c:v>
                </c:pt>
                <c:pt idx="1704">
                  <c:v>3304.5</c:v>
                </c:pt>
                <c:pt idx="1705">
                  <c:v>3302.7</c:v>
                </c:pt>
                <c:pt idx="1706">
                  <c:v>3303.4</c:v>
                </c:pt>
                <c:pt idx="1707">
                  <c:v>3303.5</c:v>
                </c:pt>
                <c:pt idx="1708">
                  <c:v>3305.3</c:v>
                </c:pt>
                <c:pt idx="1709">
                  <c:v>3310.4</c:v>
                </c:pt>
                <c:pt idx="1710">
                  <c:v>3315.8</c:v>
                </c:pt>
                <c:pt idx="1711">
                  <c:v>3313.8</c:v>
                </c:pt>
                <c:pt idx="1712">
                  <c:v>3313.1</c:v>
                </c:pt>
                <c:pt idx="1713">
                  <c:v>3313.7</c:v>
                </c:pt>
                <c:pt idx="1714">
                  <c:v>3312.9</c:v>
                </c:pt>
                <c:pt idx="1715">
                  <c:v>3317.9</c:v>
                </c:pt>
                <c:pt idx="1716">
                  <c:v>3319.7</c:v>
                </c:pt>
                <c:pt idx="1717">
                  <c:v>3323</c:v>
                </c:pt>
                <c:pt idx="1718">
                  <c:v>3322.4</c:v>
                </c:pt>
                <c:pt idx="1719">
                  <c:v>3327.8</c:v>
                </c:pt>
                <c:pt idx="1720">
                  <c:v>3325.3</c:v>
                </c:pt>
                <c:pt idx="1721">
                  <c:v>3322.2</c:v>
                </c:pt>
                <c:pt idx="1722">
                  <c:v>3329.8</c:v>
                </c:pt>
                <c:pt idx="1723">
                  <c:v>3325.5</c:v>
                </c:pt>
                <c:pt idx="1724">
                  <c:v>3324.2</c:v>
                </c:pt>
                <c:pt idx="1725">
                  <c:v>3326.6</c:v>
                </c:pt>
                <c:pt idx="1726">
                  <c:v>3328.1</c:v>
                </c:pt>
                <c:pt idx="1727">
                  <c:v>3326.6</c:v>
                </c:pt>
                <c:pt idx="1728">
                  <c:v>3327.1</c:v>
                </c:pt>
                <c:pt idx="1729">
                  <c:v>3332.3</c:v>
                </c:pt>
                <c:pt idx="1730">
                  <c:v>3325.9</c:v>
                </c:pt>
                <c:pt idx="1731">
                  <c:v>3327.6</c:v>
                </c:pt>
                <c:pt idx="1732">
                  <c:v>3324</c:v>
                </c:pt>
                <c:pt idx="1733">
                  <c:v>3328.6</c:v>
                </c:pt>
                <c:pt idx="1734">
                  <c:v>3324</c:v>
                </c:pt>
                <c:pt idx="1735">
                  <c:v>3325.7</c:v>
                </c:pt>
                <c:pt idx="1736">
                  <c:v>3316.5</c:v>
                </c:pt>
                <c:pt idx="1737">
                  <c:v>3321.4</c:v>
                </c:pt>
                <c:pt idx="1738">
                  <c:v>3323.1</c:v>
                </c:pt>
                <c:pt idx="1739">
                  <c:v>3316.5</c:v>
                </c:pt>
                <c:pt idx="1740">
                  <c:v>3316.9</c:v>
                </c:pt>
                <c:pt idx="1741">
                  <c:v>3310.7</c:v>
                </c:pt>
                <c:pt idx="1742">
                  <c:v>3304</c:v>
                </c:pt>
                <c:pt idx="1743">
                  <c:v>3299.1</c:v>
                </c:pt>
                <c:pt idx="1744">
                  <c:v>3294.9</c:v>
                </c:pt>
                <c:pt idx="1745">
                  <c:v>3285</c:v>
                </c:pt>
                <c:pt idx="1746">
                  <c:v>3283</c:v>
                </c:pt>
                <c:pt idx="1747">
                  <c:v>3274.8</c:v>
                </c:pt>
                <c:pt idx="1748">
                  <c:v>3270.6</c:v>
                </c:pt>
                <c:pt idx="1749">
                  <c:v>3263.5</c:v>
                </c:pt>
                <c:pt idx="1750">
                  <c:v>3260.7</c:v>
                </c:pt>
                <c:pt idx="1751">
                  <c:v>3250.7</c:v>
                </c:pt>
                <c:pt idx="1752">
                  <c:v>3239</c:v>
                </c:pt>
                <c:pt idx="1753">
                  <c:v>3227.7</c:v>
                </c:pt>
                <c:pt idx="1754">
                  <c:v>3222.9</c:v>
                </c:pt>
                <c:pt idx="1755">
                  <c:v>3205.3</c:v>
                </c:pt>
                <c:pt idx="1756">
                  <c:v>3199.1</c:v>
                </c:pt>
                <c:pt idx="1757">
                  <c:v>3179.5</c:v>
                </c:pt>
                <c:pt idx="1758">
                  <c:v>3144.6</c:v>
                </c:pt>
                <c:pt idx="1759">
                  <c:v>3138.9</c:v>
                </c:pt>
                <c:pt idx="1760">
                  <c:v>3117.7</c:v>
                </c:pt>
                <c:pt idx="1761">
                  <c:v>3105.4</c:v>
                </c:pt>
                <c:pt idx="1762">
                  <c:v>3092.9</c:v>
                </c:pt>
                <c:pt idx="1763">
                  <c:v>3076</c:v>
                </c:pt>
                <c:pt idx="1764">
                  <c:v>3059.2</c:v>
                </c:pt>
                <c:pt idx="1765">
                  <c:v>3048.3</c:v>
                </c:pt>
                <c:pt idx="1766">
                  <c:v>3038.1</c:v>
                </c:pt>
                <c:pt idx="1767">
                  <c:v>3027.4</c:v>
                </c:pt>
                <c:pt idx="1768">
                  <c:v>3019.1</c:v>
                </c:pt>
                <c:pt idx="1769">
                  <c:v>3000.7</c:v>
                </c:pt>
                <c:pt idx="1770">
                  <c:v>2995.7</c:v>
                </c:pt>
                <c:pt idx="1771">
                  <c:v>2984.8</c:v>
                </c:pt>
                <c:pt idx="1772">
                  <c:v>2976.7</c:v>
                </c:pt>
                <c:pt idx="1773">
                  <c:v>2969.3</c:v>
                </c:pt>
                <c:pt idx="1774">
                  <c:v>2959.5</c:v>
                </c:pt>
                <c:pt idx="1775">
                  <c:v>2953.3</c:v>
                </c:pt>
                <c:pt idx="1776">
                  <c:v>2948.1</c:v>
                </c:pt>
                <c:pt idx="1777">
                  <c:v>2940.9</c:v>
                </c:pt>
                <c:pt idx="1778">
                  <c:v>2944.2</c:v>
                </c:pt>
                <c:pt idx="1779">
                  <c:v>2940.6</c:v>
                </c:pt>
                <c:pt idx="1780">
                  <c:v>2943.7</c:v>
                </c:pt>
                <c:pt idx="1781">
                  <c:v>2944.2</c:v>
                </c:pt>
                <c:pt idx="1782">
                  <c:v>2941.8</c:v>
                </c:pt>
                <c:pt idx="1783">
                  <c:v>2941.9</c:v>
                </c:pt>
                <c:pt idx="1784">
                  <c:v>2938.2</c:v>
                </c:pt>
                <c:pt idx="1785">
                  <c:v>2939.8</c:v>
                </c:pt>
                <c:pt idx="1786">
                  <c:v>2942.5</c:v>
                </c:pt>
                <c:pt idx="1787">
                  <c:v>2945.1</c:v>
                </c:pt>
                <c:pt idx="1788">
                  <c:v>2941.8</c:v>
                </c:pt>
                <c:pt idx="1789">
                  <c:v>2942.5</c:v>
                </c:pt>
                <c:pt idx="1790">
                  <c:v>2942.6</c:v>
                </c:pt>
                <c:pt idx="1791">
                  <c:v>2939.5</c:v>
                </c:pt>
                <c:pt idx="1792">
                  <c:v>2944.3</c:v>
                </c:pt>
                <c:pt idx="1793">
                  <c:v>2943.9</c:v>
                </c:pt>
                <c:pt idx="1794">
                  <c:v>2949.4</c:v>
                </c:pt>
                <c:pt idx="1795">
                  <c:v>2964.5</c:v>
                </c:pt>
                <c:pt idx="1796">
                  <c:v>2947.2</c:v>
                </c:pt>
                <c:pt idx="1797">
                  <c:v>2947</c:v>
                </c:pt>
                <c:pt idx="1798">
                  <c:v>2960.4</c:v>
                </c:pt>
                <c:pt idx="1799">
                  <c:v>2951.7</c:v>
                </c:pt>
                <c:pt idx="1800">
                  <c:v>2957</c:v>
                </c:pt>
                <c:pt idx="1801">
                  <c:v>2954.1</c:v>
                </c:pt>
                <c:pt idx="1802">
                  <c:v>2954.3</c:v>
                </c:pt>
                <c:pt idx="1803">
                  <c:v>2955.7</c:v>
                </c:pt>
                <c:pt idx="1804">
                  <c:v>2963.3</c:v>
                </c:pt>
                <c:pt idx="1805">
                  <c:v>2965.1</c:v>
                </c:pt>
                <c:pt idx="1806">
                  <c:v>2964.4</c:v>
                </c:pt>
                <c:pt idx="1807">
                  <c:v>3171.6</c:v>
                </c:pt>
                <c:pt idx="1808">
                  <c:v>2966</c:v>
                </c:pt>
                <c:pt idx="1809">
                  <c:v>3025.8</c:v>
                </c:pt>
                <c:pt idx="1810">
                  <c:v>2976.6</c:v>
                </c:pt>
                <c:pt idx="1811">
                  <c:v>3019.3</c:v>
                </c:pt>
                <c:pt idx="1812">
                  <c:v>3049</c:v>
                </c:pt>
                <c:pt idx="1813">
                  <c:v>3176.9</c:v>
                </c:pt>
                <c:pt idx="1814">
                  <c:v>3056.2</c:v>
                </c:pt>
                <c:pt idx="1815">
                  <c:v>3031.4</c:v>
                </c:pt>
                <c:pt idx="1816">
                  <c:v>3055.1</c:v>
                </c:pt>
                <c:pt idx="1817">
                  <c:v>3171.8</c:v>
                </c:pt>
                <c:pt idx="1818">
                  <c:v>3073.3</c:v>
                </c:pt>
                <c:pt idx="1819">
                  <c:v>3121.8</c:v>
                </c:pt>
                <c:pt idx="1820">
                  <c:v>3183</c:v>
                </c:pt>
                <c:pt idx="1821">
                  <c:v>3232.6</c:v>
                </c:pt>
                <c:pt idx="1822">
                  <c:v>3123.6</c:v>
                </c:pt>
                <c:pt idx="1823">
                  <c:v>3133.6</c:v>
                </c:pt>
                <c:pt idx="1824">
                  <c:v>3139.4</c:v>
                </c:pt>
                <c:pt idx="1825">
                  <c:v>3121.1</c:v>
                </c:pt>
                <c:pt idx="1826">
                  <c:v>3191.9</c:v>
                </c:pt>
                <c:pt idx="1827">
                  <c:v>3254.9</c:v>
                </c:pt>
                <c:pt idx="1828">
                  <c:v>3177.7</c:v>
                </c:pt>
                <c:pt idx="1829">
                  <c:v>3229.3</c:v>
                </c:pt>
                <c:pt idx="1830">
                  <c:v>3232.6</c:v>
                </c:pt>
                <c:pt idx="1831">
                  <c:v>3222.2</c:v>
                </c:pt>
                <c:pt idx="1832">
                  <c:v>3267.4</c:v>
                </c:pt>
                <c:pt idx="1833">
                  <c:v>3222.6</c:v>
                </c:pt>
                <c:pt idx="1834">
                  <c:v>3240.2</c:v>
                </c:pt>
                <c:pt idx="1835">
                  <c:v>3302.6</c:v>
                </c:pt>
                <c:pt idx="1836">
                  <c:v>3238.7</c:v>
                </c:pt>
                <c:pt idx="1837">
                  <c:v>3306.3</c:v>
                </c:pt>
                <c:pt idx="1838">
                  <c:v>3311.4</c:v>
                </c:pt>
                <c:pt idx="1839">
                  <c:v>3267.2</c:v>
                </c:pt>
                <c:pt idx="1840">
                  <c:v>3263.4</c:v>
                </c:pt>
                <c:pt idx="1841">
                  <c:v>3271.8</c:v>
                </c:pt>
                <c:pt idx="1842">
                  <c:v>3307.9</c:v>
                </c:pt>
                <c:pt idx="1843">
                  <c:v>3252.9</c:v>
                </c:pt>
                <c:pt idx="1844">
                  <c:v>3330.1</c:v>
                </c:pt>
                <c:pt idx="1845">
                  <c:v>3320.1</c:v>
                </c:pt>
                <c:pt idx="1846">
                  <c:v>3320.8</c:v>
                </c:pt>
                <c:pt idx="1847">
                  <c:v>3283.7</c:v>
                </c:pt>
                <c:pt idx="1848">
                  <c:v>3335</c:v>
                </c:pt>
                <c:pt idx="1849">
                  <c:v>3347.3</c:v>
                </c:pt>
                <c:pt idx="1850">
                  <c:v>3344.7</c:v>
                </c:pt>
                <c:pt idx="1851">
                  <c:v>3330.5</c:v>
                </c:pt>
                <c:pt idx="1852">
                  <c:v>3338.8</c:v>
                </c:pt>
                <c:pt idx="1853">
                  <c:v>3301.7</c:v>
                </c:pt>
                <c:pt idx="1854">
                  <c:v>3343</c:v>
                </c:pt>
                <c:pt idx="1855">
                  <c:v>3291.9</c:v>
                </c:pt>
                <c:pt idx="1856">
                  <c:v>3349.6</c:v>
                </c:pt>
                <c:pt idx="1857">
                  <c:v>3359.8</c:v>
                </c:pt>
                <c:pt idx="1858">
                  <c:v>3341.9</c:v>
                </c:pt>
                <c:pt idx="1859">
                  <c:v>3364.6</c:v>
                </c:pt>
                <c:pt idx="1860">
                  <c:v>3342.8</c:v>
                </c:pt>
                <c:pt idx="1861">
                  <c:v>3351</c:v>
                </c:pt>
                <c:pt idx="1862">
                  <c:v>3356</c:v>
                </c:pt>
                <c:pt idx="1863">
                  <c:v>3351</c:v>
                </c:pt>
                <c:pt idx="1864">
                  <c:v>3370.2</c:v>
                </c:pt>
                <c:pt idx="1865">
                  <c:v>3403.5</c:v>
                </c:pt>
                <c:pt idx="1866">
                  <c:v>3365</c:v>
                </c:pt>
                <c:pt idx="1867">
                  <c:v>3368.5</c:v>
                </c:pt>
                <c:pt idx="1868">
                  <c:v>3388.5</c:v>
                </c:pt>
                <c:pt idx="1869">
                  <c:v>3413.3</c:v>
                </c:pt>
                <c:pt idx="1870">
                  <c:v>3390.9</c:v>
                </c:pt>
                <c:pt idx="1871">
                  <c:v>3394.3</c:v>
                </c:pt>
                <c:pt idx="1872">
                  <c:v>3373.6</c:v>
                </c:pt>
                <c:pt idx="1873">
                  <c:v>3395.5</c:v>
                </c:pt>
                <c:pt idx="1874">
                  <c:v>3412.3</c:v>
                </c:pt>
                <c:pt idx="1875">
                  <c:v>3456.5</c:v>
                </c:pt>
                <c:pt idx="1876">
                  <c:v>3411.4</c:v>
                </c:pt>
                <c:pt idx="1877">
                  <c:v>3384.6</c:v>
                </c:pt>
                <c:pt idx="1878">
                  <c:v>3405.5</c:v>
                </c:pt>
                <c:pt idx="1879">
                  <c:v>3463.7</c:v>
                </c:pt>
                <c:pt idx="1880">
                  <c:v>3426.2</c:v>
                </c:pt>
                <c:pt idx="1881">
                  <c:v>3413</c:v>
                </c:pt>
                <c:pt idx="1882">
                  <c:v>3426.3</c:v>
                </c:pt>
                <c:pt idx="1883">
                  <c:v>3421.4</c:v>
                </c:pt>
                <c:pt idx="1884">
                  <c:v>3447.3</c:v>
                </c:pt>
                <c:pt idx="1885">
                  <c:v>3422</c:v>
                </c:pt>
                <c:pt idx="1886">
                  <c:v>3403</c:v>
                </c:pt>
                <c:pt idx="1887">
                  <c:v>3476.2</c:v>
                </c:pt>
                <c:pt idx="1888">
                  <c:v>3439.7</c:v>
                </c:pt>
                <c:pt idx="1889">
                  <c:v>3496.5</c:v>
                </c:pt>
                <c:pt idx="1890">
                  <c:v>3445.4</c:v>
                </c:pt>
                <c:pt idx="1891">
                  <c:v>3445.6</c:v>
                </c:pt>
                <c:pt idx="1892">
                  <c:v>3482.1</c:v>
                </c:pt>
                <c:pt idx="1893">
                  <c:v>3457.2</c:v>
                </c:pt>
                <c:pt idx="1894">
                  <c:v>3482.4</c:v>
                </c:pt>
                <c:pt idx="1895">
                  <c:v>3515.2</c:v>
                </c:pt>
                <c:pt idx="1896">
                  <c:v>3486.5</c:v>
                </c:pt>
                <c:pt idx="1897">
                  <c:v>3475.2</c:v>
                </c:pt>
                <c:pt idx="1898">
                  <c:v>3486</c:v>
                </c:pt>
                <c:pt idx="1899">
                  <c:v>3458.8</c:v>
                </c:pt>
                <c:pt idx="1900">
                  <c:v>3477.4</c:v>
                </c:pt>
                <c:pt idx="1901">
                  <c:v>3486.5</c:v>
                </c:pt>
                <c:pt idx="1902">
                  <c:v>3481.4</c:v>
                </c:pt>
                <c:pt idx="1903">
                  <c:v>3504.4</c:v>
                </c:pt>
                <c:pt idx="1904">
                  <c:v>3522.7</c:v>
                </c:pt>
                <c:pt idx="1905">
                  <c:v>3478</c:v>
                </c:pt>
                <c:pt idx="1906">
                  <c:v>3519.2</c:v>
                </c:pt>
                <c:pt idx="1907">
                  <c:v>3511.6</c:v>
                </c:pt>
                <c:pt idx="1908">
                  <c:v>3509.1</c:v>
                </c:pt>
                <c:pt idx="1909">
                  <c:v>3508.2</c:v>
                </c:pt>
                <c:pt idx="1910">
                  <c:v>3522.5</c:v>
                </c:pt>
                <c:pt idx="1911">
                  <c:v>3526.9</c:v>
                </c:pt>
                <c:pt idx="1912">
                  <c:v>3487.3</c:v>
                </c:pt>
                <c:pt idx="1913">
                  <c:v>3525.8</c:v>
                </c:pt>
                <c:pt idx="1914">
                  <c:v>3501.5</c:v>
                </c:pt>
                <c:pt idx="1915">
                  <c:v>3521.9</c:v>
                </c:pt>
                <c:pt idx="1916">
                  <c:v>3494.9</c:v>
                </c:pt>
                <c:pt idx="1917">
                  <c:v>3541.4</c:v>
                </c:pt>
                <c:pt idx="1918">
                  <c:v>3513.9</c:v>
                </c:pt>
                <c:pt idx="1919">
                  <c:v>3507</c:v>
                </c:pt>
                <c:pt idx="1920">
                  <c:v>3527.6</c:v>
                </c:pt>
                <c:pt idx="1921">
                  <c:v>3522.8</c:v>
                </c:pt>
                <c:pt idx="1922">
                  <c:v>3550.2</c:v>
                </c:pt>
                <c:pt idx="1923">
                  <c:v>3555.5</c:v>
                </c:pt>
                <c:pt idx="1924">
                  <c:v>3553.5</c:v>
                </c:pt>
                <c:pt idx="1925">
                  <c:v>3542.4</c:v>
                </c:pt>
                <c:pt idx="1926">
                  <c:v>3552.9</c:v>
                </c:pt>
                <c:pt idx="1927">
                  <c:v>3532.3</c:v>
                </c:pt>
                <c:pt idx="1928">
                  <c:v>3536.3</c:v>
                </c:pt>
                <c:pt idx="1929">
                  <c:v>3538.3</c:v>
                </c:pt>
                <c:pt idx="1930">
                  <c:v>3620</c:v>
                </c:pt>
                <c:pt idx="1931">
                  <c:v>3560.7</c:v>
                </c:pt>
                <c:pt idx="1932">
                  <c:v>3547.5</c:v>
                </c:pt>
                <c:pt idx="1933">
                  <c:v>3548</c:v>
                </c:pt>
                <c:pt idx="1934">
                  <c:v>3543</c:v>
                </c:pt>
                <c:pt idx="1935">
                  <c:v>3544.8</c:v>
                </c:pt>
                <c:pt idx="1936">
                  <c:v>3551.1</c:v>
                </c:pt>
                <c:pt idx="1937">
                  <c:v>3593.9</c:v>
                </c:pt>
                <c:pt idx="1938">
                  <c:v>3546.9</c:v>
                </c:pt>
                <c:pt idx="1939">
                  <c:v>3545.2</c:v>
                </c:pt>
                <c:pt idx="1940">
                  <c:v>3595.1</c:v>
                </c:pt>
                <c:pt idx="1941">
                  <c:v>3593.3</c:v>
                </c:pt>
                <c:pt idx="1942">
                  <c:v>3589.6</c:v>
                </c:pt>
                <c:pt idx="1943">
                  <c:v>3577.4</c:v>
                </c:pt>
                <c:pt idx="1944">
                  <c:v>3582.4</c:v>
                </c:pt>
                <c:pt idx="1945">
                  <c:v>3569.3</c:v>
                </c:pt>
                <c:pt idx="1946">
                  <c:v>3582.1</c:v>
                </c:pt>
                <c:pt idx="1947">
                  <c:v>3609.8</c:v>
                </c:pt>
                <c:pt idx="1948">
                  <c:v>3577.6</c:v>
                </c:pt>
                <c:pt idx="1949">
                  <c:v>3585.7</c:v>
                </c:pt>
                <c:pt idx="1950">
                  <c:v>3610</c:v>
                </c:pt>
                <c:pt idx="1951">
                  <c:v>3605.7</c:v>
                </c:pt>
                <c:pt idx="1952">
                  <c:v>3613.8</c:v>
                </c:pt>
                <c:pt idx="1953">
                  <c:v>3597.4</c:v>
                </c:pt>
                <c:pt idx="1954">
                  <c:v>3621.3</c:v>
                </c:pt>
                <c:pt idx="1955">
                  <c:v>3611.7</c:v>
                </c:pt>
                <c:pt idx="1956">
                  <c:v>3604.5</c:v>
                </c:pt>
                <c:pt idx="1957">
                  <c:v>3613.2</c:v>
                </c:pt>
                <c:pt idx="1958">
                  <c:v>3622</c:v>
                </c:pt>
                <c:pt idx="1959">
                  <c:v>3612.4</c:v>
                </c:pt>
                <c:pt idx="1960">
                  <c:v>3625.2</c:v>
                </c:pt>
                <c:pt idx="1961">
                  <c:v>3621.7</c:v>
                </c:pt>
                <c:pt idx="1962">
                  <c:v>3626.5</c:v>
                </c:pt>
                <c:pt idx="1963">
                  <c:v>3613.7</c:v>
                </c:pt>
                <c:pt idx="1964">
                  <c:v>3629.6</c:v>
                </c:pt>
                <c:pt idx="1965">
                  <c:v>3631.5</c:v>
                </c:pt>
                <c:pt idx="1966">
                  <c:v>3625.9</c:v>
                </c:pt>
                <c:pt idx="1967">
                  <c:v>3623.1</c:v>
                </c:pt>
                <c:pt idx="1968">
                  <c:v>3660.8</c:v>
                </c:pt>
                <c:pt idx="1969">
                  <c:v>3645.5</c:v>
                </c:pt>
                <c:pt idx="1970">
                  <c:v>3629.8</c:v>
                </c:pt>
                <c:pt idx="1971">
                  <c:v>3643.3</c:v>
                </c:pt>
                <c:pt idx="1972">
                  <c:v>3650.7</c:v>
                </c:pt>
                <c:pt idx="1973">
                  <c:v>3648.8</c:v>
                </c:pt>
                <c:pt idx="1974">
                  <c:v>3620.1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F93-4712-9904-4BAD3CC30AB7}"/>
            </c:ext>
          </c:extLst>
        </c:ser>
        <c:ser>
          <c:idx val="2"/>
          <c:order val="1"/>
          <c:tx>
            <c:v>0-t2</c:v>
          </c:tx>
          <c:spPr>
            <a:ln w="19050" cap="rnd">
              <a:noFill/>
              <a:round/>
            </a:ln>
            <a:effectLst/>
          </c:spPr>
          <c:xVal>
            <c:numRef>
              <c:f>Sheet1!$D$1:$D$2249</c:f>
              <c:numCache>
                <c:formatCode>General</c:formatCode>
                <c:ptCount val="2249"/>
                <c:pt idx="0">
                  <c:v>0</c:v>
                </c:pt>
                <c:pt idx="1">
                  <c:v>-5.5294999999999997E-4</c:v>
                </c:pt>
                <c:pt idx="2" formatCode="0.00E+00">
                  <c:v>-1.6016E-5</c:v>
                </c:pt>
                <c:pt idx="3">
                  <c:v>-2.2855999999999999E-4</c:v>
                </c:pt>
                <c:pt idx="4">
                  <c:v>5.2043E-4</c:v>
                </c:pt>
                <c:pt idx="5">
                  <c:v>1.1398999999999999E-3</c:v>
                </c:pt>
                <c:pt idx="6">
                  <c:v>2.4245E-3</c:v>
                </c:pt>
                <c:pt idx="7">
                  <c:v>8.7951000000000001E-4</c:v>
                </c:pt>
                <c:pt idx="8">
                  <c:v>9.8930999999999997E-4</c:v>
                </c:pt>
                <c:pt idx="9">
                  <c:v>1.3541E-3</c:v>
                </c:pt>
                <c:pt idx="10">
                  <c:v>9.9636999999999989E-4</c:v>
                </c:pt>
                <c:pt idx="11">
                  <c:v>1.9883000000000001E-3</c:v>
                </c:pt>
                <c:pt idx="12">
                  <c:v>1.2731999999999999E-3</c:v>
                </c:pt>
                <c:pt idx="13">
                  <c:v>2.6440999999999999E-3</c:v>
                </c:pt>
                <c:pt idx="14">
                  <c:v>2.2729E-3</c:v>
                </c:pt>
                <c:pt idx="15">
                  <c:v>2.1031000000000001E-3</c:v>
                </c:pt>
                <c:pt idx="16">
                  <c:v>1.0839000000000001E-3</c:v>
                </c:pt>
                <c:pt idx="17">
                  <c:v>1.7116E-3</c:v>
                </c:pt>
                <c:pt idx="18">
                  <c:v>1.5179E-3</c:v>
                </c:pt>
                <c:pt idx="19">
                  <c:v>2.0292000000000001E-3</c:v>
                </c:pt>
                <c:pt idx="20">
                  <c:v>2.1272000000000001E-3</c:v>
                </c:pt>
                <c:pt idx="21">
                  <c:v>2.6686000000000001E-3</c:v>
                </c:pt>
                <c:pt idx="22">
                  <c:v>2.5328E-3</c:v>
                </c:pt>
                <c:pt idx="23">
                  <c:v>1.8974E-3</c:v>
                </c:pt>
                <c:pt idx="24">
                  <c:v>2.7847000000000002E-3</c:v>
                </c:pt>
                <c:pt idx="25">
                  <c:v>3.4631000000000002E-3</c:v>
                </c:pt>
                <c:pt idx="26">
                  <c:v>2.7261999999999998E-3</c:v>
                </c:pt>
                <c:pt idx="27">
                  <c:v>2.8620999999999998E-3</c:v>
                </c:pt>
                <c:pt idx="28">
                  <c:v>2.4382000000000002E-3</c:v>
                </c:pt>
                <c:pt idx="29">
                  <c:v>2.7666000000000001E-3</c:v>
                </c:pt>
                <c:pt idx="30">
                  <c:v>3.0837999999999998E-3</c:v>
                </c:pt>
                <c:pt idx="31">
                  <c:v>3.9639999999999996E-3</c:v>
                </c:pt>
                <c:pt idx="32">
                  <c:v>2.1385000000000002E-3</c:v>
                </c:pt>
                <c:pt idx="33">
                  <c:v>3.0284999999999999E-3</c:v>
                </c:pt>
                <c:pt idx="34">
                  <c:v>2.4398000000000002E-3</c:v>
                </c:pt>
                <c:pt idx="35">
                  <c:v>3.5552000000000001E-3</c:v>
                </c:pt>
                <c:pt idx="36">
                  <c:v>2.7810999999999999E-3</c:v>
                </c:pt>
                <c:pt idx="37">
                  <c:v>3.4133000000000002E-3</c:v>
                </c:pt>
                <c:pt idx="38">
                  <c:v>3.3078999999999999E-3</c:v>
                </c:pt>
                <c:pt idx="39">
                  <c:v>2.7358999999999999E-3</c:v>
                </c:pt>
                <c:pt idx="40">
                  <c:v>3.6427E-3</c:v>
                </c:pt>
                <c:pt idx="41">
                  <c:v>2.6032999999999998E-3</c:v>
                </c:pt>
                <c:pt idx="42">
                  <c:v>3.2577000000000001E-3</c:v>
                </c:pt>
                <c:pt idx="43">
                  <c:v>3.5585999999999999E-3</c:v>
                </c:pt>
                <c:pt idx="44">
                  <c:v>3.2575E-3</c:v>
                </c:pt>
                <c:pt idx="45">
                  <c:v>4.1253000000000001E-3</c:v>
                </c:pt>
                <c:pt idx="46">
                  <c:v>3.4106000000000002E-3</c:v>
                </c:pt>
                <c:pt idx="47">
                  <c:v>4.9985999999999997E-3</c:v>
                </c:pt>
                <c:pt idx="48">
                  <c:v>3.9576999999999998E-3</c:v>
                </c:pt>
                <c:pt idx="49">
                  <c:v>3.4085000000000001E-3</c:v>
                </c:pt>
                <c:pt idx="50">
                  <c:v>5.5024999999999996E-3</c:v>
                </c:pt>
                <c:pt idx="51">
                  <c:v>4.3769000000000004E-3</c:v>
                </c:pt>
                <c:pt idx="52">
                  <c:v>3.5963000000000002E-3</c:v>
                </c:pt>
                <c:pt idx="53">
                  <c:v>4.4922E-3</c:v>
                </c:pt>
                <c:pt idx="54">
                  <c:v>7.2474999999999996E-3</c:v>
                </c:pt>
                <c:pt idx="55">
                  <c:v>4.7841999999999997E-3</c:v>
                </c:pt>
                <c:pt idx="56">
                  <c:v>4.4437000000000001E-3</c:v>
                </c:pt>
                <c:pt idx="57">
                  <c:v>3.4613000000000001E-3</c:v>
                </c:pt>
                <c:pt idx="58">
                  <c:v>5.2675999999999999E-3</c:v>
                </c:pt>
                <c:pt idx="59">
                  <c:v>4.0857000000000003E-3</c:v>
                </c:pt>
                <c:pt idx="60">
                  <c:v>4.2123000000000004E-3</c:v>
                </c:pt>
                <c:pt idx="61">
                  <c:v>4.8529000000000003E-3</c:v>
                </c:pt>
                <c:pt idx="62">
                  <c:v>4.5036E-3</c:v>
                </c:pt>
                <c:pt idx="63">
                  <c:v>4.3534000000000003E-3</c:v>
                </c:pt>
                <c:pt idx="64">
                  <c:v>4.4920000000000003E-3</c:v>
                </c:pt>
                <c:pt idx="65">
                  <c:v>3.7973999999999998E-3</c:v>
                </c:pt>
                <c:pt idx="66">
                  <c:v>3.8046E-3</c:v>
                </c:pt>
                <c:pt idx="67">
                  <c:v>4.8539999999999998E-3</c:v>
                </c:pt>
                <c:pt idx="68">
                  <c:v>5.1862000000000002E-3</c:v>
                </c:pt>
                <c:pt idx="69">
                  <c:v>3.9607000000000002E-3</c:v>
                </c:pt>
                <c:pt idx="70">
                  <c:v>4.2551999999999998E-3</c:v>
                </c:pt>
                <c:pt idx="71">
                  <c:v>4.8815999999999998E-3</c:v>
                </c:pt>
                <c:pt idx="72">
                  <c:v>4.0702000000000004E-3</c:v>
                </c:pt>
                <c:pt idx="73">
                  <c:v>4.0791999999999998E-3</c:v>
                </c:pt>
                <c:pt idx="74">
                  <c:v>5.8374000000000004E-3</c:v>
                </c:pt>
                <c:pt idx="75">
                  <c:v>5.9316999999999998E-3</c:v>
                </c:pt>
                <c:pt idx="76">
                  <c:v>5.2205000000000003E-3</c:v>
                </c:pt>
                <c:pt idx="77">
                  <c:v>5.7400999999999997E-3</c:v>
                </c:pt>
                <c:pt idx="78">
                  <c:v>5.0137999999999997E-3</c:v>
                </c:pt>
                <c:pt idx="79">
                  <c:v>5.3428E-3</c:v>
                </c:pt>
                <c:pt idx="80">
                  <c:v>4.6029E-3</c:v>
                </c:pt>
                <c:pt idx="81">
                  <c:v>5.3791000000000004E-3</c:v>
                </c:pt>
                <c:pt idx="82">
                  <c:v>5.4809999999999998E-3</c:v>
                </c:pt>
                <c:pt idx="83">
                  <c:v>6.4326000000000001E-3</c:v>
                </c:pt>
                <c:pt idx="84">
                  <c:v>5.9363999999999997E-3</c:v>
                </c:pt>
                <c:pt idx="85">
                  <c:v>4.7578000000000004E-3</c:v>
                </c:pt>
                <c:pt idx="86">
                  <c:v>5.6197E-3</c:v>
                </c:pt>
                <c:pt idx="87">
                  <c:v>5.2963000000000003E-3</c:v>
                </c:pt>
                <c:pt idx="88">
                  <c:v>5.2699000000000001E-3</c:v>
                </c:pt>
                <c:pt idx="89">
                  <c:v>5.6588999999999997E-3</c:v>
                </c:pt>
                <c:pt idx="90">
                  <c:v>5.4111999999999997E-3</c:v>
                </c:pt>
                <c:pt idx="91">
                  <c:v>5.5545000000000004E-3</c:v>
                </c:pt>
                <c:pt idx="92">
                  <c:v>6.9078000000000004E-3</c:v>
                </c:pt>
                <c:pt idx="93">
                  <c:v>5.3413999999999996E-3</c:v>
                </c:pt>
                <c:pt idx="94">
                  <c:v>4.28E-3</c:v>
                </c:pt>
                <c:pt idx="95">
                  <c:v>5.2655999999999996E-3</c:v>
                </c:pt>
                <c:pt idx="96">
                  <c:v>8.5144999999999995E-3</c:v>
                </c:pt>
                <c:pt idx="97">
                  <c:v>5.3092E-3</c:v>
                </c:pt>
                <c:pt idx="98">
                  <c:v>6.3708999999999997E-3</c:v>
                </c:pt>
                <c:pt idx="99">
                  <c:v>5.5627000000000003E-3</c:v>
                </c:pt>
                <c:pt idx="100">
                  <c:v>7.3102999999999996E-3</c:v>
                </c:pt>
                <c:pt idx="101">
                  <c:v>5.1958999999999998E-3</c:v>
                </c:pt>
                <c:pt idx="102">
                  <c:v>5.7038999999999996E-3</c:v>
                </c:pt>
                <c:pt idx="103">
                  <c:v>6.2021999999999997E-3</c:v>
                </c:pt>
                <c:pt idx="104">
                  <c:v>5.1276999999999998E-3</c:v>
                </c:pt>
                <c:pt idx="105">
                  <c:v>6.3296000000000003E-3</c:v>
                </c:pt>
                <c:pt idx="106">
                  <c:v>7.5408999999999997E-3</c:v>
                </c:pt>
                <c:pt idx="107">
                  <c:v>6.6686999999999996E-3</c:v>
                </c:pt>
                <c:pt idx="108">
                  <c:v>8.1425000000000004E-3</c:v>
                </c:pt>
                <c:pt idx="109">
                  <c:v>6.7489999999999998E-3</c:v>
                </c:pt>
                <c:pt idx="110">
                  <c:v>6.4215000000000001E-3</c:v>
                </c:pt>
                <c:pt idx="111">
                  <c:v>7.9684000000000005E-3</c:v>
                </c:pt>
                <c:pt idx="112">
                  <c:v>5.3933000000000002E-3</c:v>
                </c:pt>
                <c:pt idx="113">
                  <c:v>6.1871000000000001E-3</c:v>
                </c:pt>
                <c:pt idx="114">
                  <c:v>5.8254999999999999E-3</c:v>
                </c:pt>
                <c:pt idx="115">
                  <c:v>7.2418999999999999E-3</c:v>
                </c:pt>
                <c:pt idx="116">
                  <c:v>8.8973000000000003E-3</c:v>
                </c:pt>
                <c:pt idx="117">
                  <c:v>6.7736000000000003E-3</c:v>
                </c:pt>
                <c:pt idx="118">
                  <c:v>7.9825E-3</c:v>
                </c:pt>
                <c:pt idx="119">
                  <c:v>6.4409000000000003E-3</c:v>
                </c:pt>
                <c:pt idx="120">
                  <c:v>6.4606999999999998E-3</c:v>
                </c:pt>
                <c:pt idx="121">
                  <c:v>8.0260999999999996E-3</c:v>
                </c:pt>
                <c:pt idx="122">
                  <c:v>8.9534999999999997E-3</c:v>
                </c:pt>
                <c:pt idx="123">
                  <c:v>6.1174000000000003E-3</c:v>
                </c:pt>
                <c:pt idx="124">
                  <c:v>7.4384000000000004E-3</c:v>
                </c:pt>
                <c:pt idx="125">
                  <c:v>6.6277999999999997E-3</c:v>
                </c:pt>
                <c:pt idx="126">
                  <c:v>7.8206999999999999E-3</c:v>
                </c:pt>
                <c:pt idx="127">
                  <c:v>7.4878000000000002E-3</c:v>
                </c:pt>
                <c:pt idx="128">
                  <c:v>6.7039999999999999E-3</c:v>
                </c:pt>
                <c:pt idx="129">
                  <c:v>5.5878999999999998E-3</c:v>
                </c:pt>
                <c:pt idx="130">
                  <c:v>6.2375E-3</c:v>
                </c:pt>
                <c:pt idx="131">
                  <c:v>6.8608000000000002E-3</c:v>
                </c:pt>
                <c:pt idx="132">
                  <c:v>7.3445000000000003E-3</c:v>
                </c:pt>
                <c:pt idx="133">
                  <c:v>7.0641999999999996E-3</c:v>
                </c:pt>
                <c:pt idx="134">
                  <c:v>7.2738999999999998E-3</c:v>
                </c:pt>
                <c:pt idx="135">
                  <c:v>8.5220000000000001E-3</c:v>
                </c:pt>
                <c:pt idx="136">
                  <c:v>7.0784999999999997E-3</c:v>
                </c:pt>
                <c:pt idx="137">
                  <c:v>8.5269000000000005E-3</c:v>
                </c:pt>
                <c:pt idx="138">
                  <c:v>8.0490000000000006E-3</c:v>
                </c:pt>
                <c:pt idx="139">
                  <c:v>7.3140999999999996E-3</c:v>
                </c:pt>
                <c:pt idx="140">
                  <c:v>8.6160999999999998E-3</c:v>
                </c:pt>
                <c:pt idx="141">
                  <c:v>8.9794000000000002E-3</c:v>
                </c:pt>
                <c:pt idx="142">
                  <c:v>7.2074000000000001E-3</c:v>
                </c:pt>
                <c:pt idx="143">
                  <c:v>6.2408999999999997E-3</c:v>
                </c:pt>
                <c:pt idx="144">
                  <c:v>7.7846E-3</c:v>
                </c:pt>
                <c:pt idx="145">
                  <c:v>7.8338999999999995E-3</c:v>
                </c:pt>
                <c:pt idx="146">
                  <c:v>9.6404999999999998E-3</c:v>
                </c:pt>
                <c:pt idx="147">
                  <c:v>1.1861999999999999E-2</c:v>
                </c:pt>
                <c:pt idx="148">
                  <c:v>7.5991000000000001E-3</c:v>
                </c:pt>
                <c:pt idx="149">
                  <c:v>7.9060999999999992E-3</c:v>
                </c:pt>
                <c:pt idx="150">
                  <c:v>9.1981000000000007E-3</c:v>
                </c:pt>
                <c:pt idx="151">
                  <c:v>9.1249E-3</c:v>
                </c:pt>
                <c:pt idx="152">
                  <c:v>8.4236999999999992E-3</c:v>
                </c:pt>
                <c:pt idx="153">
                  <c:v>7.6008999999999998E-3</c:v>
                </c:pt>
                <c:pt idx="154">
                  <c:v>7.7124999999999997E-3</c:v>
                </c:pt>
                <c:pt idx="155">
                  <c:v>7.5392999999999996E-3</c:v>
                </c:pt>
                <c:pt idx="156">
                  <c:v>8.5488999999999999E-3</c:v>
                </c:pt>
                <c:pt idx="157">
                  <c:v>8.2316000000000004E-3</c:v>
                </c:pt>
                <c:pt idx="158">
                  <c:v>8.7542999999999996E-3</c:v>
                </c:pt>
                <c:pt idx="159">
                  <c:v>9.4420000000000007E-3</c:v>
                </c:pt>
                <c:pt idx="160">
                  <c:v>8.8234999999999997E-3</c:v>
                </c:pt>
                <c:pt idx="161">
                  <c:v>9.7739000000000003E-3</c:v>
                </c:pt>
                <c:pt idx="162">
                  <c:v>8.5234999999999998E-3</c:v>
                </c:pt>
                <c:pt idx="163">
                  <c:v>8.2533999999999993E-3</c:v>
                </c:pt>
                <c:pt idx="164">
                  <c:v>8.6008000000000005E-3</c:v>
                </c:pt>
                <c:pt idx="165">
                  <c:v>9.7961999999999997E-3</c:v>
                </c:pt>
                <c:pt idx="166">
                  <c:v>8.5825999999999993E-3</c:v>
                </c:pt>
                <c:pt idx="167">
                  <c:v>9.4605000000000002E-3</c:v>
                </c:pt>
                <c:pt idx="168">
                  <c:v>9.2289999999999994E-3</c:v>
                </c:pt>
                <c:pt idx="169">
                  <c:v>9.5704999999999991E-3</c:v>
                </c:pt>
                <c:pt idx="170">
                  <c:v>1.1665E-2</c:v>
                </c:pt>
                <c:pt idx="171">
                  <c:v>8.6379000000000004E-3</c:v>
                </c:pt>
                <c:pt idx="172">
                  <c:v>1.0076E-2</c:v>
                </c:pt>
                <c:pt idx="173">
                  <c:v>8.7402999999999995E-3</c:v>
                </c:pt>
                <c:pt idx="174">
                  <c:v>9.7485999999999996E-3</c:v>
                </c:pt>
                <c:pt idx="175">
                  <c:v>9.3834000000000001E-3</c:v>
                </c:pt>
                <c:pt idx="176">
                  <c:v>8.1186000000000001E-3</c:v>
                </c:pt>
                <c:pt idx="177">
                  <c:v>1.0482E-2</c:v>
                </c:pt>
                <c:pt idx="178">
                  <c:v>9.8355000000000005E-3</c:v>
                </c:pt>
                <c:pt idx="179">
                  <c:v>1.0159E-2</c:v>
                </c:pt>
                <c:pt idx="180">
                  <c:v>1.2370000000000001E-2</c:v>
                </c:pt>
                <c:pt idx="181">
                  <c:v>9.8648999999999994E-3</c:v>
                </c:pt>
                <c:pt idx="182">
                  <c:v>1.0142999999999999E-2</c:v>
                </c:pt>
                <c:pt idx="183">
                  <c:v>1.171E-2</c:v>
                </c:pt>
                <c:pt idx="184">
                  <c:v>1.1004E-2</c:v>
                </c:pt>
                <c:pt idx="185">
                  <c:v>9.3197999999999996E-3</c:v>
                </c:pt>
                <c:pt idx="186">
                  <c:v>8.3543000000000003E-3</c:v>
                </c:pt>
                <c:pt idx="187">
                  <c:v>9.6115000000000003E-3</c:v>
                </c:pt>
                <c:pt idx="188">
                  <c:v>1.2852000000000001E-2</c:v>
                </c:pt>
                <c:pt idx="189">
                  <c:v>9.3831999999999995E-3</c:v>
                </c:pt>
                <c:pt idx="190">
                  <c:v>9.7687999999999994E-3</c:v>
                </c:pt>
                <c:pt idx="191">
                  <c:v>8.9142000000000006E-3</c:v>
                </c:pt>
                <c:pt idx="192">
                  <c:v>1.1238E-2</c:v>
                </c:pt>
                <c:pt idx="193">
                  <c:v>9.7412000000000002E-3</c:v>
                </c:pt>
                <c:pt idx="194">
                  <c:v>1.1227000000000001E-2</c:v>
                </c:pt>
                <c:pt idx="195">
                  <c:v>1.0899000000000001E-2</c:v>
                </c:pt>
                <c:pt idx="196">
                  <c:v>9.5215999999999999E-3</c:v>
                </c:pt>
                <c:pt idx="197">
                  <c:v>1.077E-2</c:v>
                </c:pt>
                <c:pt idx="198">
                  <c:v>1.1538E-2</c:v>
                </c:pt>
                <c:pt idx="199">
                  <c:v>9.3322000000000006E-3</c:v>
                </c:pt>
                <c:pt idx="200">
                  <c:v>1.1424999999999999E-2</c:v>
                </c:pt>
                <c:pt idx="201">
                  <c:v>1.1916E-2</c:v>
                </c:pt>
                <c:pt idx="202">
                  <c:v>9.6024999999999999E-3</c:v>
                </c:pt>
                <c:pt idx="203">
                  <c:v>1.0758E-2</c:v>
                </c:pt>
                <c:pt idx="204">
                  <c:v>9.4669000000000003E-3</c:v>
                </c:pt>
                <c:pt idx="205">
                  <c:v>1.3384999999999999E-2</c:v>
                </c:pt>
                <c:pt idx="206">
                  <c:v>1.0286E-2</c:v>
                </c:pt>
                <c:pt idx="207">
                  <c:v>9.7315000000000006E-3</c:v>
                </c:pt>
                <c:pt idx="208">
                  <c:v>1.3257E-2</c:v>
                </c:pt>
                <c:pt idx="209">
                  <c:v>1.1316E-2</c:v>
                </c:pt>
                <c:pt idx="210">
                  <c:v>1.1816E-2</c:v>
                </c:pt>
                <c:pt idx="211">
                  <c:v>1.0009000000000001E-2</c:v>
                </c:pt>
                <c:pt idx="212">
                  <c:v>1.0944000000000001E-2</c:v>
                </c:pt>
                <c:pt idx="213">
                  <c:v>1.2293999999999999E-2</c:v>
                </c:pt>
                <c:pt idx="214">
                  <c:v>1.2607999999999999E-2</c:v>
                </c:pt>
                <c:pt idx="215">
                  <c:v>1.1509E-2</c:v>
                </c:pt>
                <c:pt idx="216">
                  <c:v>1.2564000000000001E-2</c:v>
                </c:pt>
                <c:pt idx="217">
                  <c:v>1.0664E-2</c:v>
                </c:pt>
                <c:pt idx="218">
                  <c:v>9.8457000000000006E-3</c:v>
                </c:pt>
                <c:pt idx="219">
                  <c:v>9.2618000000000006E-3</c:v>
                </c:pt>
                <c:pt idx="220">
                  <c:v>1.2718E-2</c:v>
                </c:pt>
                <c:pt idx="221">
                  <c:v>1.3127E-2</c:v>
                </c:pt>
                <c:pt idx="222">
                  <c:v>1.2215E-2</c:v>
                </c:pt>
                <c:pt idx="223">
                  <c:v>1.0462000000000001E-2</c:v>
                </c:pt>
                <c:pt idx="224">
                  <c:v>1.0758999999999999E-2</c:v>
                </c:pt>
                <c:pt idx="225">
                  <c:v>1.025E-2</c:v>
                </c:pt>
                <c:pt idx="226">
                  <c:v>1.2645E-2</c:v>
                </c:pt>
                <c:pt idx="227">
                  <c:v>1.3363999999999999E-2</c:v>
                </c:pt>
                <c:pt idx="228">
                  <c:v>1.0756E-2</c:v>
                </c:pt>
                <c:pt idx="229">
                  <c:v>1.0281E-2</c:v>
                </c:pt>
                <c:pt idx="230">
                  <c:v>1.3027E-2</c:v>
                </c:pt>
                <c:pt idx="231">
                  <c:v>1.2654E-2</c:v>
                </c:pt>
                <c:pt idx="232">
                  <c:v>1.1863E-2</c:v>
                </c:pt>
                <c:pt idx="233">
                  <c:v>1.4445E-2</c:v>
                </c:pt>
                <c:pt idx="234">
                  <c:v>1.3213000000000001E-2</c:v>
                </c:pt>
                <c:pt idx="235">
                  <c:v>1.5062000000000001E-2</c:v>
                </c:pt>
                <c:pt idx="236">
                  <c:v>1.5474999999999999E-2</c:v>
                </c:pt>
                <c:pt idx="237">
                  <c:v>1.2687E-2</c:v>
                </c:pt>
                <c:pt idx="238">
                  <c:v>1.2593E-2</c:v>
                </c:pt>
                <c:pt idx="239">
                  <c:v>1.2057999999999999E-2</c:v>
                </c:pt>
                <c:pt idx="240">
                  <c:v>1.2186000000000001E-2</c:v>
                </c:pt>
                <c:pt idx="241">
                  <c:v>1.1501000000000001E-2</c:v>
                </c:pt>
                <c:pt idx="242">
                  <c:v>1.2971E-2</c:v>
                </c:pt>
                <c:pt idx="243">
                  <c:v>1.2718E-2</c:v>
                </c:pt>
                <c:pt idx="244">
                  <c:v>1.3086E-2</c:v>
                </c:pt>
                <c:pt idx="245">
                  <c:v>1.2238000000000001E-2</c:v>
                </c:pt>
                <c:pt idx="246">
                  <c:v>1.3009E-2</c:v>
                </c:pt>
                <c:pt idx="247">
                  <c:v>1.3351E-2</c:v>
                </c:pt>
                <c:pt idx="248">
                  <c:v>1.2371E-2</c:v>
                </c:pt>
                <c:pt idx="249">
                  <c:v>1.3212E-2</c:v>
                </c:pt>
                <c:pt idx="250">
                  <c:v>1.3956E-2</c:v>
                </c:pt>
                <c:pt idx="251">
                  <c:v>1.3575E-2</c:v>
                </c:pt>
                <c:pt idx="252">
                  <c:v>1.4465E-2</c:v>
                </c:pt>
                <c:pt idx="253">
                  <c:v>1.1209999999999999E-2</c:v>
                </c:pt>
                <c:pt idx="254">
                  <c:v>1.4042000000000001E-2</c:v>
                </c:pt>
                <c:pt idx="255">
                  <c:v>1.3236E-2</c:v>
                </c:pt>
                <c:pt idx="256">
                  <c:v>1.3475000000000001E-2</c:v>
                </c:pt>
                <c:pt idx="257">
                  <c:v>1.2331999999999999E-2</c:v>
                </c:pt>
                <c:pt idx="258">
                  <c:v>1.3860000000000001E-2</c:v>
                </c:pt>
                <c:pt idx="259">
                  <c:v>1.2458E-2</c:v>
                </c:pt>
                <c:pt idx="260">
                  <c:v>1.4898E-2</c:v>
                </c:pt>
                <c:pt idx="261">
                  <c:v>1.3880999999999999E-2</c:v>
                </c:pt>
                <c:pt idx="262">
                  <c:v>1.3972999999999999E-2</c:v>
                </c:pt>
                <c:pt idx="263">
                  <c:v>1.4050999999999999E-2</c:v>
                </c:pt>
                <c:pt idx="264">
                  <c:v>1.2397E-2</c:v>
                </c:pt>
                <c:pt idx="265">
                  <c:v>1.4928E-2</c:v>
                </c:pt>
                <c:pt idx="266">
                  <c:v>1.3313E-2</c:v>
                </c:pt>
                <c:pt idx="267">
                  <c:v>1.3291000000000001E-2</c:v>
                </c:pt>
                <c:pt idx="268">
                  <c:v>1.4233000000000001E-2</c:v>
                </c:pt>
                <c:pt idx="269">
                  <c:v>1.3367E-2</c:v>
                </c:pt>
                <c:pt idx="270">
                  <c:v>1.5313E-2</c:v>
                </c:pt>
                <c:pt idx="271">
                  <c:v>1.3653E-2</c:v>
                </c:pt>
                <c:pt idx="272">
                  <c:v>1.4677000000000001E-2</c:v>
                </c:pt>
                <c:pt idx="273">
                  <c:v>1.3171E-2</c:v>
                </c:pt>
                <c:pt idx="274">
                  <c:v>1.4840000000000001E-2</c:v>
                </c:pt>
                <c:pt idx="275">
                  <c:v>1.3638000000000001E-2</c:v>
                </c:pt>
                <c:pt idx="276">
                  <c:v>1.4371999999999999E-2</c:v>
                </c:pt>
                <c:pt idx="277">
                  <c:v>1.3698999999999999E-2</c:v>
                </c:pt>
                <c:pt idx="278">
                  <c:v>1.5225000000000001E-2</c:v>
                </c:pt>
                <c:pt idx="279">
                  <c:v>1.329E-2</c:v>
                </c:pt>
                <c:pt idx="280">
                  <c:v>1.6084999999999999E-2</c:v>
                </c:pt>
                <c:pt idx="281">
                  <c:v>1.4041E-2</c:v>
                </c:pt>
                <c:pt idx="282">
                  <c:v>1.4860999999999999E-2</c:v>
                </c:pt>
                <c:pt idx="283">
                  <c:v>1.4182E-2</c:v>
                </c:pt>
                <c:pt idx="284">
                  <c:v>1.4625000000000001E-2</c:v>
                </c:pt>
                <c:pt idx="285">
                  <c:v>1.8998000000000001E-2</c:v>
                </c:pt>
                <c:pt idx="286">
                  <c:v>1.545E-2</c:v>
                </c:pt>
                <c:pt idx="287">
                  <c:v>1.451E-2</c:v>
                </c:pt>
                <c:pt idx="288">
                  <c:v>1.6390999999999999E-2</c:v>
                </c:pt>
                <c:pt idx="289">
                  <c:v>1.6182999999999999E-2</c:v>
                </c:pt>
                <c:pt idx="290">
                  <c:v>1.5526999999999999E-2</c:v>
                </c:pt>
                <c:pt idx="291">
                  <c:v>1.6604000000000001E-2</c:v>
                </c:pt>
                <c:pt idx="292">
                  <c:v>1.5775000000000001E-2</c:v>
                </c:pt>
                <c:pt idx="293">
                  <c:v>1.5318999999999999E-2</c:v>
                </c:pt>
                <c:pt idx="294">
                  <c:v>1.4982000000000001E-2</c:v>
                </c:pt>
                <c:pt idx="295">
                  <c:v>1.5678999999999998E-2</c:v>
                </c:pt>
                <c:pt idx="296">
                  <c:v>1.6813999999999999E-2</c:v>
                </c:pt>
                <c:pt idx="297">
                  <c:v>1.6902E-2</c:v>
                </c:pt>
                <c:pt idx="298">
                  <c:v>1.6899000000000001E-2</c:v>
                </c:pt>
                <c:pt idx="299">
                  <c:v>1.6364E-2</c:v>
                </c:pt>
                <c:pt idx="300">
                  <c:v>1.6566000000000001E-2</c:v>
                </c:pt>
                <c:pt idx="301">
                  <c:v>1.5758000000000001E-2</c:v>
                </c:pt>
                <c:pt idx="302">
                  <c:v>1.7520999999999998E-2</c:v>
                </c:pt>
                <c:pt idx="303">
                  <c:v>1.8023000000000001E-2</c:v>
                </c:pt>
                <c:pt idx="304">
                  <c:v>1.5448E-2</c:v>
                </c:pt>
                <c:pt idx="305">
                  <c:v>1.5086E-2</c:v>
                </c:pt>
                <c:pt idx="306">
                  <c:v>1.4442999999999999E-2</c:v>
                </c:pt>
                <c:pt idx="307">
                  <c:v>1.5803000000000001E-2</c:v>
                </c:pt>
                <c:pt idx="308">
                  <c:v>1.6024E-2</c:v>
                </c:pt>
                <c:pt idx="309">
                  <c:v>1.8799E-2</c:v>
                </c:pt>
                <c:pt idx="310">
                  <c:v>1.6187E-2</c:v>
                </c:pt>
                <c:pt idx="311">
                  <c:v>1.5298000000000001E-2</c:v>
                </c:pt>
                <c:pt idx="312">
                  <c:v>1.4012E-2</c:v>
                </c:pt>
                <c:pt idx="313">
                  <c:v>1.4296E-2</c:v>
                </c:pt>
                <c:pt idx="314">
                  <c:v>1.6424000000000001E-2</c:v>
                </c:pt>
                <c:pt idx="315">
                  <c:v>1.5486E-2</c:v>
                </c:pt>
                <c:pt idx="316">
                  <c:v>1.4907E-2</c:v>
                </c:pt>
                <c:pt idx="317">
                  <c:v>1.3610000000000001E-2</c:v>
                </c:pt>
                <c:pt idx="318">
                  <c:v>1.6726000000000001E-2</c:v>
                </c:pt>
                <c:pt idx="319">
                  <c:v>1.7371000000000001E-2</c:v>
                </c:pt>
                <c:pt idx="320">
                  <c:v>1.5903E-2</c:v>
                </c:pt>
                <c:pt idx="321">
                  <c:v>1.6482E-2</c:v>
                </c:pt>
                <c:pt idx="322">
                  <c:v>1.6368000000000001E-2</c:v>
                </c:pt>
                <c:pt idx="323">
                  <c:v>1.6992E-2</c:v>
                </c:pt>
                <c:pt idx="324">
                  <c:v>1.7156000000000001E-2</c:v>
                </c:pt>
                <c:pt idx="325">
                  <c:v>1.5509999999999999E-2</c:v>
                </c:pt>
                <c:pt idx="326">
                  <c:v>1.5543E-2</c:v>
                </c:pt>
                <c:pt idx="327">
                  <c:v>1.5039E-2</c:v>
                </c:pt>
                <c:pt idx="328">
                  <c:v>1.5975E-2</c:v>
                </c:pt>
                <c:pt idx="329">
                  <c:v>1.5904999999999999E-2</c:v>
                </c:pt>
                <c:pt idx="330">
                  <c:v>1.9199000000000001E-2</c:v>
                </c:pt>
                <c:pt idx="331">
                  <c:v>1.6427000000000001E-2</c:v>
                </c:pt>
                <c:pt idx="332">
                  <c:v>1.7738E-2</c:v>
                </c:pt>
                <c:pt idx="333">
                  <c:v>1.7221E-2</c:v>
                </c:pt>
                <c:pt idx="334">
                  <c:v>1.7155E-2</c:v>
                </c:pt>
                <c:pt idx="335">
                  <c:v>1.6074000000000001E-2</c:v>
                </c:pt>
                <c:pt idx="336">
                  <c:v>1.7583000000000001E-2</c:v>
                </c:pt>
                <c:pt idx="337">
                  <c:v>1.7996999999999999E-2</c:v>
                </c:pt>
                <c:pt idx="338">
                  <c:v>1.5751999999999999E-2</c:v>
                </c:pt>
                <c:pt idx="339">
                  <c:v>1.5928000000000001E-2</c:v>
                </c:pt>
                <c:pt idx="340">
                  <c:v>1.9512999999999999E-2</c:v>
                </c:pt>
                <c:pt idx="341">
                  <c:v>1.5807999999999999E-2</c:v>
                </c:pt>
                <c:pt idx="342">
                  <c:v>2.3903000000000001E-2</c:v>
                </c:pt>
                <c:pt idx="343">
                  <c:v>1.7773000000000001E-2</c:v>
                </c:pt>
                <c:pt idx="344">
                  <c:v>1.8005E-2</c:v>
                </c:pt>
                <c:pt idx="345">
                  <c:v>1.8932000000000001E-2</c:v>
                </c:pt>
                <c:pt idx="346">
                  <c:v>1.9303000000000001E-2</c:v>
                </c:pt>
                <c:pt idx="347">
                  <c:v>1.8567E-2</c:v>
                </c:pt>
                <c:pt idx="348">
                  <c:v>1.6371E-2</c:v>
                </c:pt>
                <c:pt idx="349">
                  <c:v>1.7527999999999998E-2</c:v>
                </c:pt>
                <c:pt idx="350">
                  <c:v>1.5672999999999999E-2</c:v>
                </c:pt>
                <c:pt idx="351">
                  <c:v>1.6261999999999999E-2</c:v>
                </c:pt>
                <c:pt idx="352">
                  <c:v>1.8932000000000001E-2</c:v>
                </c:pt>
                <c:pt idx="353">
                  <c:v>1.8707000000000001E-2</c:v>
                </c:pt>
                <c:pt idx="354">
                  <c:v>1.8763999999999999E-2</c:v>
                </c:pt>
                <c:pt idx="355">
                  <c:v>1.8991000000000001E-2</c:v>
                </c:pt>
                <c:pt idx="356">
                  <c:v>2.0466999999999999E-2</c:v>
                </c:pt>
                <c:pt idx="357">
                  <c:v>2.0197E-2</c:v>
                </c:pt>
                <c:pt idx="358">
                  <c:v>1.8589999999999999E-2</c:v>
                </c:pt>
                <c:pt idx="359">
                  <c:v>1.6577999999999999E-2</c:v>
                </c:pt>
                <c:pt idx="360">
                  <c:v>1.7489000000000001E-2</c:v>
                </c:pt>
                <c:pt idx="361">
                  <c:v>1.8280000000000001E-2</c:v>
                </c:pt>
                <c:pt idx="362">
                  <c:v>1.9668000000000001E-2</c:v>
                </c:pt>
                <c:pt idx="363">
                  <c:v>1.7831E-2</c:v>
                </c:pt>
                <c:pt idx="364">
                  <c:v>1.7000999999999999E-2</c:v>
                </c:pt>
                <c:pt idx="365">
                  <c:v>1.5757E-2</c:v>
                </c:pt>
                <c:pt idx="366">
                  <c:v>1.8953999999999999E-2</c:v>
                </c:pt>
                <c:pt idx="367">
                  <c:v>1.6638E-2</c:v>
                </c:pt>
                <c:pt idx="368">
                  <c:v>1.9073E-2</c:v>
                </c:pt>
                <c:pt idx="369">
                  <c:v>1.6618999999999998E-2</c:v>
                </c:pt>
                <c:pt idx="370">
                  <c:v>2.1080000000000002E-2</c:v>
                </c:pt>
                <c:pt idx="371">
                  <c:v>1.847E-2</c:v>
                </c:pt>
                <c:pt idx="372">
                  <c:v>1.8886E-2</c:v>
                </c:pt>
                <c:pt idx="373">
                  <c:v>1.9154000000000001E-2</c:v>
                </c:pt>
                <c:pt idx="374">
                  <c:v>1.7658E-2</c:v>
                </c:pt>
                <c:pt idx="375">
                  <c:v>1.9553000000000001E-2</c:v>
                </c:pt>
                <c:pt idx="376">
                  <c:v>1.8489999999999999E-2</c:v>
                </c:pt>
                <c:pt idx="377">
                  <c:v>2.0965000000000001E-2</c:v>
                </c:pt>
                <c:pt idx="378">
                  <c:v>1.8994E-2</c:v>
                </c:pt>
                <c:pt idx="379">
                  <c:v>2.0795000000000001E-2</c:v>
                </c:pt>
                <c:pt idx="380">
                  <c:v>2.0348999999999999E-2</c:v>
                </c:pt>
                <c:pt idx="381">
                  <c:v>2.0451E-2</c:v>
                </c:pt>
                <c:pt idx="382">
                  <c:v>2.0393999999999999E-2</c:v>
                </c:pt>
                <c:pt idx="383">
                  <c:v>1.9494999999999998E-2</c:v>
                </c:pt>
                <c:pt idx="384">
                  <c:v>1.7860999999999998E-2</c:v>
                </c:pt>
                <c:pt idx="385">
                  <c:v>2.0140999999999999E-2</c:v>
                </c:pt>
                <c:pt idx="386">
                  <c:v>1.7606E-2</c:v>
                </c:pt>
                <c:pt idx="387">
                  <c:v>1.9900000000000001E-2</c:v>
                </c:pt>
                <c:pt idx="388">
                  <c:v>2.0434999999999998E-2</c:v>
                </c:pt>
                <c:pt idx="389">
                  <c:v>1.9601E-2</c:v>
                </c:pt>
                <c:pt idx="390">
                  <c:v>1.9549E-2</c:v>
                </c:pt>
                <c:pt idx="391">
                  <c:v>1.9826E-2</c:v>
                </c:pt>
                <c:pt idx="392">
                  <c:v>2.2224000000000001E-2</c:v>
                </c:pt>
                <c:pt idx="393">
                  <c:v>1.9309E-2</c:v>
                </c:pt>
                <c:pt idx="394">
                  <c:v>2.1840999999999999E-2</c:v>
                </c:pt>
                <c:pt idx="395">
                  <c:v>1.9512000000000002E-2</c:v>
                </c:pt>
                <c:pt idx="396">
                  <c:v>2.2315000000000002E-2</c:v>
                </c:pt>
                <c:pt idx="397">
                  <c:v>2.3210000000000001E-2</c:v>
                </c:pt>
                <c:pt idx="398">
                  <c:v>1.8679999999999999E-2</c:v>
                </c:pt>
                <c:pt idx="399">
                  <c:v>2.3511000000000001E-2</c:v>
                </c:pt>
                <c:pt idx="400">
                  <c:v>2.0943E-2</c:v>
                </c:pt>
                <c:pt idx="401">
                  <c:v>2.1382000000000002E-2</c:v>
                </c:pt>
                <c:pt idx="402">
                  <c:v>2.1828E-2</c:v>
                </c:pt>
                <c:pt idx="403">
                  <c:v>2.1326999999999999E-2</c:v>
                </c:pt>
                <c:pt idx="404">
                  <c:v>1.8716E-2</c:v>
                </c:pt>
                <c:pt idx="405">
                  <c:v>1.916E-2</c:v>
                </c:pt>
                <c:pt idx="406">
                  <c:v>2.2561999999999999E-2</c:v>
                </c:pt>
                <c:pt idx="407">
                  <c:v>2.2124999999999999E-2</c:v>
                </c:pt>
                <c:pt idx="408">
                  <c:v>2.5422E-2</c:v>
                </c:pt>
                <c:pt idx="409">
                  <c:v>1.8501E-2</c:v>
                </c:pt>
                <c:pt idx="410">
                  <c:v>1.7288999999999999E-2</c:v>
                </c:pt>
                <c:pt idx="411">
                  <c:v>2.3207999999999999E-2</c:v>
                </c:pt>
                <c:pt idx="412">
                  <c:v>2.0635000000000001E-2</c:v>
                </c:pt>
                <c:pt idx="413">
                  <c:v>1.8356000000000001E-2</c:v>
                </c:pt>
                <c:pt idx="414">
                  <c:v>2.2383E-2</c:v>
                </c:pt>
                <c:pt idx="415">
                  <c:v>2.0961E-2</c:v>
                </c:pt>
                <c:pt idx="416">
                  <c:v>1.8928E-2</c:v>
                </c:pt>
                <c:pt idx="417">
                  <c:v>2.0683E-2</c:v>
                </c:pt>
                <c:pt idx="418">
                  <c:v>2.2003999999999999E-2</c:v>
                </c:pt>
                <c:pt idx="419">
                  <c:v>1.9635E-2</c:v>
                </c:pt>
                <c:pt idx="420">
                  <c:v>2.4074999999999999E-2</c:v>
                </c:pt>
                <c:pt idx="421">
                  <c:v>2.0341999999999999E-2</c:v>
                </c:pt>
                <c:pt idx="422">
                  <c:v>2.2855E-2</c:v>
                </c:pt>
                <c:pt idx="423">
                  <c:v>2.0563000000000001E-2</c:v>
                </c:pt>
                <c:pt idx="424">
                  <c:v>1.9061999999999999E-2</c:v>
                </c:pt>
                <c:pt idx="425">
                  <c:v>2.1068E-2</c:v>
                </c:pt>
                <c:pt idx="426">
                  <c:v>2.0725E-2</c:v>
                </c:pt>
                <c:pt idx="427">
                  <c:v>2.0701000000000001E-2</c:v>
                </c:pt>
                <c:pt idx="428">
                  <c:v>1.9376000000000001E-2</c:v>
                </c:pt>
                <c:pt idx="429">
                  <c:v>2.2747E-2</c:v>
                </c:pt>
                <c:pt idx="430">
                  <c:v>2.1406000000000001E-2</c:v>
                </c:pt>
                <c:pt idx="431">
                  <c:v>2.085E-2</c:v>
                </c:pt>
                <c:pt idx="432">
                  <c:v>2.0249E-2</c:v>
                </c:pt>
                <c:pt idx="433">
                  <c:v>2.0105999999999999E-2</c:v>
                </c:pt>
                <c:pt idx="434">
                  <c:v>2.1798999999999999E-2</c:v>
                </c:pt>
                <c:pt idx="435">
                  <c:v>1.8811999999999999E-2</c:v>
                </c:pt>
                <c:pt idx="436">
                  <c:v>2.3637999999999999E-2</c:v>
                </c:pt>
                <c:pt idx="437">
                  <c:v>2.4291E-2</c:v>
                </c:pt>
                <c:pt idx="438">
                  <c:v>2.2914E-2</c:v>
                </c:pt>
                <c:pt idx="439">
                  <c:v>2.4853E-2</c:v>
                </c:pt>
                <c:pt idx="440">
                  <c:v>2.1929000000000001E-2</c:v>
                </c:pt>
                <c:pt idx="441">
                  <c:v>2.1751E-2</c:v>
                </c:pt>
                <c:pt idx="442">
                  <c:v>2.6519999999999998E-2</c:v>
                </c:pt>
                <c:pt idx="443">
                  <c:v>2.2227E-2</c:v>
                </c:pt>
                <c:pt idx="444">
                  <c:v>2.2932000000000001E-2</c:v>
                </c:pt>
                <c:pt idx="445">
                  <c:v>2.3496E-2</c:v>
                </c:pt>
                <c:pt idx="446">
                  <c:v>2.2449E-2</c:v>
                </c:pt>
                <c:pt idx="447">
                  <c:v>2.4223999999999999E-2</c:v>
                </c:pt>
                <c:pt idx="448">
                  <c:v>2.3151000000000001E-2</c:v>
                </c:pt>
                <c:pt idx="449">
                  <c:v>2.1729999999999999E-2</c:v>
                </c:pt>
                <c:pt idx="450">
                  <c:v>2.4521000000000001E-2</c:v>
                </c:pt>
                <c:pt idx="451">
                  <c:v>2.3491000000000001E-2</c:v>
                </c:pt>
                <c:pt idx="452">
                  <c:v>2.0840000000000001E-2</c:v>
                </c:pt>
                <c:pt idx="453">
                  <c:v>2.3390000000000001E-2</c:v>
                </c:pt>
                <c:pt idx="454">
                  <c:v>2.7036999999999999E-2</c:v>
                </c:pt>
                <c:pt idx="455">
                  <c:v>2.5344999999999999E-2</c:v>
                </c:pt>
                <c:pt idx="456">
                  <c:v>2.1368999999999999E-2</c:v>
                </c:pt>
                <c:pt idx="457">
                  <c:v>2.3307999999999999E-2</c:v>
                </c:pt>
                <c:pt idx="458">
                  <c:v>2.2245999999999998E-2</c:v>
                </c:pt>
                <c:pt idx="459">
                  <c:v>2.2435E-2</c:v>
                </c:pt>
                <c:pt idx="460">
                  <c:v>2.1994E-2</c:v>
                </c:pt>
                <c:pt idx="461">
                  <c:v>2.5114000000000001E-2</c:v>
                </c:pt>
                <c:pt idx="462">
                  <c:v>2.2530999999999999E-2</c:v>
                </c:pt>
                <c:pt idx="463">
                  <c:v>2.3108E-2</c:v>
                </c:pt>
                <c:pt idx="464">
                  <c:v>2.2905999999999999E-2</c:v>
                </c:pt>
                <c:pt idx="465">
                  <c:v>2.2683999999999999E-2</c:v>
                </c:pt>
                <c:pt idx="466">
                  <c:v>2.3785000000000001E-2</c:v>
                </c:pt>
                <c:pt idx="467">
                  <c:v>2.2308000000000001E-2</c:v>
                </c:pt>
                <c:pt idx="468">
                  <c:v>2.5992000000000001E-2</c:v>
                </c:pt>
                <c:pt idx="469">
                  <c:v>2.2397E-2</c:v>
                </c:pt>
                <c:pt idx="470">
                  <c:v>2.3664999999999999E-2</c:v>
                </c:pt>
                <c:pt idx="471">
                  <c:v>2.3140999999999998E-2</c:v>
                </c:pt>
                <c:pt idx="472">
                  <c:v>2.8584999999999999E-2</c:v>
                </c:pt>
                <c:pt idx="473">
                  <c:v>2.3059E-2</c:v>
                </c:pt>
                <c:pt idx="474">
                  <c:v>2.3186999999999999E-2</c:v>
                </c:pt>
                <c:pt idx="475">
                  <c:v>2.1243000000000001E-2</c:v>
                </c:pt>
                <c:pt idx="476">
                  <c:v>2.3259999999999999E-2</c:v>
                </c:pt>
                <c:pt idx="477">
                  <c:v>2.1058E-2</c:v>
                </c:pt>
                <c:pt idx="478">
                  <c:v>2.4829E-2</c:v>
                </c:pt>
                <c:pt idx="479">
                  <c:v>2.2076999999999999E-2</c:v>
                </c:pt>
                <c:pt idx="480">
                  <c:v>2.3172999999999999E-2</c:v>
                </c:pt>
                <c:pt idx="481">
                  <c:v>2.3897000000000002E-2</c:v>
                </c:pt>
                <c:pt idx="482">
                  <c:v>2.4157000000000001E-2</c:v>
                </c:pt>
                <c:pt idx="483">
                  <c:v>2.5673999999999999E-2</c:v>
                </c:pt>
                <c:pt idx="484">
                  <c:v>2.2679000000000001E-2</c:v>
                </c:pt>
                <c:pt idx="485">
                  <c:v>2.4901E-2</c:v>
                </c:pt>
                <c:pt idx="486">
                  <c:v>2.4964E-2</c:v>
                </c:pt>
                <c:pt idx="487">
                  <c:v>2.2863000000000001E-2</c:v>
                </c:pt>
                <c:pt idx="488">
                  <c:v>2.6664E-2</c:v>
                </c:pt>
                <c:pt idx="489">
                  <c:v>2.2536E-2</c:v>
                </c:pt>
                <c:pt idx="490">
                  <c:v>2.3574000000000001E-2</c:v>
                </c:pt>
                <c:pt idx="491">
                  <c:v>2.7400000000000001E-2</c:v>
                </c:pt>
                <c:pt idx="492">
                  <c:v>2.3368E-2</c:v>
                </c:pt>
                <c:pt idx="493">
                  <c:v>2.6120000000000001E-2</c:v>
                </c:pt>
                <c:pt idx="494">
                  <c:v>2.4625000000000001E-2</c:v>
                </c:pt>
                <c:pt idx="495">
                  <c:v>2.5108999999999999E-2</c:v>
                </c:pt>
                <c:pt idx="496">
                  <c:v>2.3413E-2</c:v>
                </c:pt>
                <c:pt idx="497">
                  <c:v>2.6081E-2</c:v>
                </c:pt>
                <c:pt idx="498">
                  <c:v>2.4905E-2</c:v>
                </c:pt>
                <c:pt idx="499">
                  <c:v>2.6086000000000002E-2</c:v>
                </c:pt>
                <c:pt idx="500">
                  <c:v>2.5117E-2</c:v>
                </c:pt>
                <c:pt idx="501">
                  <c:v>2.4011000000000001E-2</c:v>
                </c:pt>
                <c:pt idx="502">
                  <c:v>2.4413000000000001E-2</c:v>
                </c:pt>
                <c:pt idx="503">
                  <c:v>2.6210000000000001E-2</c:v>
                </c:pt>
                <c:pt idx="504">
                  <c:v>2.6454999999999999E-2</c:v>
                </c:pt>
                <c:pt idx="505">
                  <c:v>2.5687999999999999E-2</c:v>
                </c:pt>
                <c:pt idx="506">
                  <c:v>2.5101999999999999E-2</c:v>
                </c:pt>
                <c:pt idx="507">
                  <c:v>2.8354000000000001E-2</c:v>
                </c:pt>
                <c:pt idx="508">
                  <c:v>2.4688999999999999E-2</c:v>
                </c:pt>
                <c:pt idx="509">
                  <c:v>2.4740999999999999E-2</c:v>
                </c:pt>
                <c:pt idx="510">
                  <c:v>2.3635E-2</c:v>
                </c:pt>
                <c:pt idx="511">
                  <c:v>2.4976000000000002E-2</c:v>
                </c:pt>
                <c:pt idx="512">
                  <c:v>2.4822E-2</c:v>
                </c:pt>
                <c:pt idx="513">
                  <c:v>2.5797E-2</c:v>
                </c:pt>
                <c:pt idx="514">
                  <c:v>2.7764E-2</c:v>
                </c:pt>
                <c:pt idx="515">
                  <c:v>2.7348999999999998E-2</c:v>
                </c:pt>
                <c:pt idx="516">
                  <c:v>2.5371999999999999E-2</c:v>
                </c:pt>
                <c:pt idx="517">
                  <c:v>2.5819999999999999E-2</c:v>
                </c:pt>
                <c:pt idx="518">
                  <c:v>2.5179E-2</c:v>
                </c:pt>
                <c:pt idx="519">
                  <c:v>2.4830000000000001E-2</c:v>
                </c:pt>
                <c:pt idx="520">
                  <c:v>2.5423000000000001E-2</c:v>
                </c:pt>
                <c:pt idx="521">
                  <c:v>2.6574E-2</c:v>
                </c:pt>
                <c:pt idx="522">
                  <c:v>2.9533E-2</c:v>
                </c:pt>
                <c:pt idx="523">
                  <c:v>2.6023999999999999E-2</c:v>
                </c:pt>
                <c:pt idx="524">
                  <c:v>2.5055999999999998E-2</c:v>
                </c:pt>
                <c:pt idx="525">
                  <c:v>2.5107000000000001E-2</c:v>
                </c:pt>
                <c:pt idx="526">
                  <c:v>2.4464E-2</c:v>
                </c:pt>
                <c:pt idx="527">
                  <c:v>2.5055999999999998E-2</c:v>
                </c:pt>
                <c:pt idx="528">
                  <c:v>2.8785000000000002E-2</c:v>
                </c:pt>
                <c:pt idx="529">
                  <c:v>2.8556000000000002E-2</c:v>
                </c:pt>
                <c:pt idx="530">
                  <c:v>2.7827000000000001E-2</c:v>
                </c:pt>
                <c:pt idx="531">
                  <c:v>2.4254000000000001E-2</c:v>
                </c:pt>
                <c:pt idx="532">
                  <c:v>2.9229999999999999E-2</c:v>
                </c:pt>
                <c:pt idx="533">
                  <c:v>2.9789E-2</c:v>
                </c:pt>
                <c:pt idx="534">
                  <c:v>2.6008E-2</c:v>
                </c:pt>
                <c:pt idx="535">
                  <c:v>2.8968000000000001E-2</c:v>
                </c:pt>
                <c:pt idx="536">
                  <c:v>3.1975999999999997E-2</c:v>
                </c:pt>
                <c:pt idx="537">
                  <c:v>2.6133E-2</c:v>
                </c:pt>
                <c:pt idx="538">
                  <c:v>2.6606000000000001E-2</c:v>
                </c:pt>
                <c:pt idx="539">
                  <c:v>2.5590000000000002E-2</c:v>
                </c:pt>
                <c:pt idx="540">
                  <c:v>2.7104E-2</c:v>
                </c:pt>
                <c:pt idx="541">
                  <c:v>2.6457000000000001E-2</c:v>
                </c:pt>
                <c:pt idx="542">
                  <c:v>2.6275E-2</c:v>
                </c:pt>
                <c:pt idx="543">
                  <c:v>2.7030999999999999E-2</c:v>
                </c:pt>
                <c:pt idx="544">
                  <c:v>2.6891999999999999E-2</c:v>
                </c:pt>
                <c:pt idx="545">
                  <c:v>2.7477000000000001E-2</c:v>
                </c:pt>
                <c:pt idx="546">
                  <c:v>2.7133000000000001E-2</c:v>
                </c:pt>
                <c:pt idx="547">
                  <c:v>2.7456999999999999E-2</c:v>
                </c:pt>
                <c:pt idx="548">
                  <c:v>2.9943999999999998E-2</c:v>
                </c:pt>
                <c:pt idx="549">
                  <c:v>2.6481000000000001E-2</c:v>
                </c:pt>
                <c:pt idx="550">
                  <c:v>2.6061999999999998E-2</c:v>
                </c:pt>
                <c:pt idx="551">
                  <c:v>2.5586999999999999E-2</c:v>
                </c:pt>
                <c:pt idx="552">
                  <c:v>2.6542E-2</c:v>
                </c:pt>
                <c:pt idx="553">
                  <c:v>2.7098000000000001E-2</c:v>
                </c:pt>
                <c:pt idx="554">
                  <c:v>3.0922000000000002E-2</c:v>
                </c:pt>
                <c:pt idx="555">
                  <c:v>2.9603000000000001E-2</c:v>
                </c:pt>
                <c:pt idx="556">
                  <c:v>2.6636E-2</c:v>
                </c:pt>
                <c:pt idx="557">
                  <c:v>2.4986000000000001E-2</c:v>
                </c:pt>
                <c:pt idx="558">
                  <c:v>2.9166999999999998E-2</c:v>
                </c:pt>
                <c:pt idx="559">
                  <c:v>2.4884E-2</c:v>
                </c:pt>
                <c:pt idx="560">
                  <c:v>2.7980000000000001E-2</c:v>
                </c:pt>
                <c:pt idx="561">
                  <c:v>2.7119000000000001E-2</c:v>
                </c:pt>
                <c:pt idx="562">
                  <c:v>2.6523000000000001E-2</c:v>
                </c:pt>
                <c:pt idx="563">
                  <c:v>2.5321E-2</c:v>
                </c:pt>
                <c:pt idx="564">
                  <c:v>2.6686999999999999E-2</c:v>
                </c:pt>
                <c:pt idx="565">
                  <c:v>2.6865E-2</c:v>
                </c:pt>
                <c:pt idx="566">
                  <c:v>2.511E-2</c:v>
                </c:pt>
                <c:pt idx="567">
                  <c:v>2.4722000000000001E-2</c:v>
                </c:pt>
                <c:pt idx="568">
                  <c:v>2.8910000000000002E-2</c:v>
                </c:pt>
                <c:pt idx="569">
                  <c:v>2.7625E-2</c:v>
                </c:pt>
                <c:pt idx="570">
                  <c:v>2.8125000000000001E-2</c:v>
                </c:pt>
                <c:pt idx="571">
                  <c:v>2.9059999999999999E-2</c:v>
                </c:pt>
                <c:pt idx="572">
                  <c:v>2.8322E-2</c:v>
                </c:pt>
                <c:pt idx="573">
                  <c:v>3.1415999999999999E-2</c:v>
                </c:pt>
                <c:pt idx="574">
                  <c:v>2.8617E-2</c:v>
                </c:pt>
                <c:pt idx="575">
                  <c:v>2.6681E-2</c:v>
                </c:pt>
                <c:pt idx="576">
                  <c:v>2.7656E-2</c:v>
                </c:pt>
                <c:pt idx="577">
                  <c:v>2.6851E-2</c:v>
                </c:pt>
                <c:pt idx="578">
                  <c:v>2.8729000000000001E-2</c:v>
                </c:pt>
                <c:pt idx="579">
                  <c:v>2.6917E-2</c:v>
                </c:pt>
                <c:pt idx="580">
                  <c:v>3.2190999999999997E-2</c:v>
                </c:pt>
                <c:pt idx="581">
                  <c:v>2.8846E-2</c:v>
                </c:pt>
                <c:pt idx="582">
                  <c:v>2.6592999999999999E-2</c:v>
                </c:pt>
                <c:pt idx="583">
                  <c:v>2.5957000000000001E-2</c:v>
                </c:pt>
                <c:pt idx="584">
                  <c:v>2.8095999999999999E-2</c:v>
                </c:pt>
                <c:pt idx="585">
                  <c:v>2.6161E-2</c:v>
                </c:pt>
                <c:pt idx="586">
                  <c:v>2.5593999999999999E-2</c:v>
                </c:pt>
                <c:pt idx="587">
                  <c:v>2.7557000000000002E-2</c:v>
                </c:pt>
                <c:pt idx="588">
                  <c:v>2.7099000000000002E-2</c:v>
                </c:pt>
                <c:pt idx="589">
                  <c:v>2.8233000000000001E-2</c:v>
                </c:pt>
                <c:pt idx="590">
                  <c:v>2.8808E-2</c:v>
                </c:pt>
                <c:pt idx="591">
                  <c:v>3.0846999999999999E-2</c:v>
                </c:pt>
                <c:pt idx="592">
                  <c:v>3.1132E-2</c:v>
                </c:pt>
                <c:pt idx="593">
                  <c:v>2.8816999999999999E-2</c:v>
                </c:pt>
                <c:pt idx="594">
                  <c:v>2.8819999999999998E-2</c:v>
                </c:pt>
                <c:pt idx="595">
                  <c:v>3.1474000000000002E-2</c:v>
                </c:pt>
                <c:pt idx="596">
                  <c:v>3.2025999999999999E-2</c:v>
                </c:pt>
                <c:pt idx="597">
                  <c:v>2.6372E-2</c:v>
                </c:pt>
                <c:pt idx="598">
                  <c:v>2.9707999999999998E-2</c:v>
                </c:pt>
                <c:pt idx="599">
                  <c:v>2.9760999999999999E-2</c:v>
                </c:pt>
                <c:pt idx="600">
                  <c:v>2.8486000000000001E-2</c:v>
                </c:pt>
                <c:pt idx="601">
                  <c:v>3.1253000000000003E-2</c:v>
                </c:pt>
                <c:pt idx="602">
                  <c:v>2.7695000000000001E-2</c:v>
                </c:pt>
                <c:pt idx="603">
                  <c:v>2.9134E-2</c:v>
                </c:pt>
                <c:pt idx="604">
                  <c:v>2.7675000000000002E-2</c:v>
                </c:pt>
                <c:pt idx="605">
                  <c:v>2.9281999999999999E-2</c:v>
                </c:pt>
                <c:pt idx="606">
                  <c:v>2.8199999999999999E-2</c:v>
                </c:pt>
                <c:pt idx="607">
                  <c:v>2.8457E-2</c:v>
                </c:pt>
                <c:pt idx="608">
                  <c:v>2.9235000000000001E-2</c:v>
                </c:pt>
                <c:pt idx="609">
                  <c:v>2.9256000000000001E-2</c:v>
                </c:pt>
                <c:pt idx="610">
                  <c:v>2.7822E-2</c:v>
                </c:pt>
                <c:pt idx="611">
                  <c:v>2.9012E-2</c:v>
                </c:pt>
                <c:pt idx="612">
                  <c:v>2.9156999999999999E-2</c:v>
                </c:pt>
                <c:pt idx="613">
                  <c:v>2.8955000000000002E-2</c:v>
                </c:pt>
                <c:pt idx="614">
                  <c:v>2.9249000000000001E-2</c:v>
                </c:pt>
                <c:pt idx="615">
                  <c:v>3.1509000000000002E-2</c:v>
                </c:pt>
                <c:pt idx="616">
                  <c:v>3.2836999999999998E-2</c:v>
                </c:pt>
                <c:pt idx="617">
                  <c:v>2.8953E-2</c:v>
                </c:pt>
                <c:pt idx="618">
                  <c:v>3.2536000000000002E-2</c:v>
                </c:pt>
                <c:pt idx="619">
                  <c:v>2.9666999999999999E-2</c:v>
                </c:pt>
                <c:pt idx="620">
                  <c:v>2.8323999999999998E-2</c:v>
                </c:pt>
                <c:pt idx="621">
                  <c:v>3.0029E-2</c:v>
                </c:pt>
                <c:pt idx="622">
                  <c:v>2.8081999999999999E-2</c:v>
                </c:pt>
                <c:pt idx="623">
                  <c:v>2.9141E-2</c:v>
                </c:pt>
                <c:pt idx="624">
                  <c:v>2.8965000000000001E-2</c:v>
                </c:pt>
                <c:pt idx="625">
                  <c:v>2.862E-2</c:v>
                </c:pt>
                <c:pt idx="626">
                  <c:v>3.1510999999999997E-2</c:v>
                </c:pt>
                <c:pt idx="627">
                  <c:v>3.039E-2</c:v>
                </c:pt>
                <c:pt idx="628">
                  <c:v>2.9510000000000002E-2</c:v>
                </c:pt>
                <c:pt idx="629">
                  <c:v>2.9329999999999998E-2</c:v>
                </c:pt>
                <c:pt idx="630">
                  <c:v>3.0099000000000001E-2</c:v>
                </c:pt>
                <c:pt idx="631">
                  <c:v>3.0086999999999999E-2</c:v>
                </c:pt>
                <c:pt idx="632">
                  <c:v>3.0053E-2</c:v>
                </c:pt>
                <c:pt idx="633">
                  <c:v>3.2870999999999997E-2</c:v>
                </c:pt>
                <c:pt idx="634">
                  <c:v>3.1156E-2</c:v>
                </c:pt>
                <c:pt idx="635">
                  <c:v>2.9144E-2</c:v>
                </c:pt>
                <c:pt idx="636">
                  <c:v>3.2761999999999999E-2</c:v>
                </c:pt>
                <c:pt idx="637">
                  <c:v>3.1668000000000002E-2</c:v>
                </c:pt>
                <c:pt idx="638">
                  <c:v>3.0762000000000001E-2</c:v>
                </c:pt>
                <c:pt idx="639">
                  <c:v>3.1507E-2</c:v>
                </c:pt>
                <c:pt idx="640">
                  <c:v>2.8277E-2</c:v>
                </c:pt>
                <c:pt idx="641">
                  <c:v>3.9074999999999999E-2</c:v>
                </c:pt>
                <c:pt idx="642">
                  <c:v>2.9166000000000001E-2</c:v>
                </c:pt>
                <c:pt idx="643">
                  <c:v>3.0026000000000001E-2</c:v>
                </c:pt>
                <c:pt idx="644">
                  <c:v>3.1586999999999997E-2</c:v>
                </c:pt>
                <c:pt idx="645">
                  <c:v>3.0530000000000002E-2</c:v>
                </c:pt>
                <c:pt idx="646">
                  <c:v>3.1510000000000003E-2</c:v>
                </c:pt>
                <c:pt idx="647">
                  <c:v>3.1158000000000002E-2</c:v>
                </c:pt>
                <c:pt idx="648">
                  <c:v>3.1688000000000001E-2</c:v>
                </c:pt>
                <c:pt idx="649">
                  <c:v>3.4216000000000003E-2</c:v>
                </c:pt>
                <c:pt idx="650">
                  <c:v>3.1588999999999999E-2</c:v>
                </c:pt>
                <c:pt idx="651">
                  <c:v>3.1154000000000001E-2</c:v>
                </c:pt>
                <c:pt idx="652">
                  <c:v>3.3575000000000001E-2</c:v>
                </c:pt>
                <c:pt idx="653">
                  <c:v>2.9413999999999999E-2</c:v>
                </c:pt>
                <c:pt idx="654">
                  <c:v>2.9221E-2</c:v>
                </c:pt>
                <c:pt idx="655">
                  <c:v>2.9724E-2</c:v>
                </c:pt>
                <c:pt idx="656">
                  <c:v>3.0913E-2</c:v>
                </c:pt>
                <c:pt idx="657">
                  <c:v>3.0563E-2</c:v>
                </c:pt>
                <c:pt idx="658">
                  <c:v>3.1083E-2</c:v>
                </c:pt>
                <c:pt idx="659">
                  <c:v>3.1357000000000003E-2</c:v>
                </c:pt>
                <c:pt idx="660">
                  <c:v>3.5253E-2</c:v>
                </c:pt>
                <c:pt idx="661">
                  <c:v>2.9942E-2</c:v>
                </c:pt>
                <c:pt idx="662">
                  <c:v>3.4262000000000001E-2</c:v>
                </c:pt>
                <c:pt idx="663">
                  <c:v>3.0352000000000001E-2</c:v>
                </c:pt>
                <c:pt idx="664">
                  <c:v>3.1113999999999999E-2</c:v>
                </c:pt>
                <c:pt idx="665">
                  <c:v>3.1754999999999999E-2</c:v>
                </c:pt>
                <c:pt idx="666">
                  <c:v>2.8898E-2</c:v>
                </c:pt>
                <c:pt idx="667">
                  <c:v>3.1322999999999997E-2</c:v>
                </c:pt>
                <c:pt idx="668">
                  <c:v>3.4011E-2</c:v>
                </c:pt>
                <c:pt idx="669">
                  <c:v>3.4136E-2</c:v>
                </c:pt>
                <c:pt idx="670">
                  <c:v>3.1130000000000001E-2</c:v>
                </c:pt>
                <c:pt idx="671">
                  <c:v>3.0311000000000001E-2</c:v>
                </c:pt>
                <c:pt idx="672">
                  <c:v>3.2161000000000002E-2</c:v>
                </c:pt>
                <c:pt idx="673">
                  <c:v>3.2106999999999997E-2</c:v>
                </c:pt>
                <c:pt idx="674">
                  <c:v>3.0251E-2</c:v>
                </c:pt>
                <c:pt idx="675">
                  <c:v>3.0852999999999998E-2</c:v>
                </c:pt>
                <c:pt idx="676">
                  <c:v>3.1001000000000001E-2</c:v>
                </c:pt>
                <c:pt idx="677">
                  <c:v>3.3730999999999997E-2</c:v>
                </c:pt>
                <c:pt idx="678">
                  <c:v>3.1356000000000002E-2</c:v>
                </c:pt>
                <c:pt idx="679">
                  <c:v>3.0903E-2</c:v>
                </c:pt>
                <c:pt idx="680">
                  <c:v>3.1593999999999997E-2</c:v>
                </c:pt>
                <c:pt idx="681">
                  <c:v>3.1775999999999999E-2</c:v>
                </c:pt>
                <c:pt idx="682">
                  <c:v>3.0963000000000001E-2</c:v>
                </c:pt>
                <c:pt idx="683">
                  <c:v>3.2277E-2</c:v>
                </c:pt>
                <c:pt idx="684">
                  <c:v>3.2279000000000002E-2</c:v>
                </c:pt>
                <c:pt idx="685">
                  <c:v>3.0544000000000002E-2</c:v>
                </c:pt>
                <c:pt idx="686">
                  <c:v>3.1396E-2</c:v>
                </c:pt>
                <c:pt idx="687">
                  <c:v>2.9506999999999999E-2</c:v>
                </c:pt>
                <c:pt idx="688">
                  <c:v>3.1566999999999998E-2</c:v>
                </c:pt>
                <c:pt idx="689">
                  <c:v>3.1233E-2</c:v>
                </c:pt>
                <c:pt idx="690">
                  <c:v>3.1248999999999999E-2</c:v>
                </c:pt>
                <c:pt idx="691">
                  <c:v>3.1600000000000003E-2</c:v>
                </c:pt>
                <c:pt idx="692">
                  <c:v>3.4199E-2</c:v>
                </c:pt>
                <c:pt idx="693">
                  <c:v>3.3745999999999998E-2</c:v>
                </c:pt>
                <c:pt idx="694">
                  <c:v>3.5180999999999997E-2</c:v>
                </c:pt>
                <c:pt idx="695">
                  <c:v>3.1507E-2</c:v>
                </c:pt>
                <c:pt idx="696">
                  <c:v>3.1292E-2</c:v>
                </c:pt>
                <c:pt idx="697">
                  <c:v>3.1983999999999999E-2</c:v>
                </c:pt>
                <c:pt idx="698">
                  <c:v>3.3368000000000002E-2</c:v>
                </c:pt>
                <c:pt idx="699">
                  <c:v>3.2821999999999997E-2</c:v>
                </c:pt>
                <c:pt idx="700">
                  <c:v>3.2475999999999998E-2</c:v>
                </c:pt>
                <c:pt idx="701">
                  <c:v>3.4404999999999998E-2</c:v>
                </c:pt>
                <c:pt idx="702">
                  <c:v>3.0924E-2</c:v>
                </c:pt>
                <c:pt idx="703">
                  <c:v>3.3819000000000002E-2</c:v>
                </c:pt>
                <c:pt idx="704">
                  <c:v>3.2846E-2</c:v>
                </c:pt>
                <c:pt idx="705">
                  <c:v>3.2497999999999999E-2</c:v>
                </c:pt>
                <c:pt idx="706">
                  <c:v>3.27E-2</c:v>
                </c:pt>
                <c:pt idx="707">
                  <c:v>3.2973000000000002E-2</c:v>
                </c:pt>
                <c:pt idx="708">
                  <c:v>3.3998E-2</c:v>
                </c:pt>
                <c:pt idx="709">
                  <c:v>3.4192E-2</c:v>
                </c:pt>
                <c:pt idx="710">
                  <c:v>3.2750000000000001E-2</c:v>
                </c:pt>
                <c:pt idx="711">
                  <c:v>3.2176000000000003E-2</c:v>
                </c:pt>
                <c:pt idx="712">
                  <c:v>3.1347E-2</c:v>
                </c:pt>
                <c:pt idx="713">
                  <c:v>3.5763000000000003E-2</c:v>
                </c:pt>
                <c:pt idx="714">
                  <c:v>3.4134999999999999E-2</c:v>
                </c:pt>
                <c:pt idx="715">
                  <c:v>3.4361999999999997E-2</c:v>
                </c:pt>
                <c:pt idx="716">
                  <c:v>3.3489999999999999E-2</c:v>
                </c:pt>
                <c:pt idx="717">
                  <c:v>3.4029999999999998E-2</c:v>
                </c:pt>
                <c:pt idx="718">
                  <c:v>3.3249000000000001E-2</c:v>
                </c:pt>
                <c:pt idx="719">
                  <c:v>3.3202000000000002E-2</c:v>
                </c:pt>
                <c:pt idx="720">
                  <c:v>3.3514000000000002E-2</c:v>
                </c:pt>
                <c:pt idx="721">
                  <c:v>3.3874000000000001E-2</c:v>
                </c:pt>
                <c:pt idx="722">
                  <c:v>3.6185000000000002E-2</c:v>
                </c:pt>
                <c:pt idx="723">
                  <c:v>3.4118999999999997E-2</c:v>
                </c:pt>
                <c:pt idx="724">
                  <c:v>3.7519999999999998E-2</c:v>
                </c:pt>
                <c:pt idx="725">
                  <c:v>3.2855000000000002E-2</c:v>
                </c:pt>
                <c:pt idx="726">
                  <c:v>3.8703000000000001E-2</c:v>
                </c:pt>
                <c:pt idx="727">
                  <c:v>3.4676999999999999E-2</c:v>
                </c:pt>
                <c:pt idx="728">
                  <c:v>3.4006000000000002E-2</c:v>
                </c:pt>
                <c:pt idx="729">
                  <c:v>3.5811000000000003E-2</c:v>
                </c:pt>
                <c:pt idx="730">
                  <c:v>3.6287E-2</c:v>
                </c:pt>
                <c:pt idx="731">
                  <c:v>4.0733999999999999E-2</c:v>
                </c:pt>
                <c:pt idx="732">
                  <c:v>3.5798000000000003E-2</c:v>
                </c:pt>
                <c:pt idx="733">
                  <c:v>3.5666999999999997E-2</c:v>
                </c:pt>
                <c:pt idx="734">
                  <c:v>3.4910999999999998E-2</c:v>
                </c:pt>
                <c:pt idx="735">
                  <c:v>3.6178000000000002E-2</c:v>
                </c:pt>
                <c:pt idx="736">
                  <c:v>3.4466999999999998E-2</c:v>
                </c:pt>
                <c:pt idx="737">
                  <c:v>3.2490999999999999E-2</c:v>
                </c:pt>
                <c:pt idx="738">
                  <c:v>3.4456000000000001E-2</c:v>
                </c:pt>
                <c:pt idx="739">
                  <c:v>3.4450000000000001E-2</c:v>
                </c:pt>
                <c:pt idx="740">
                  <c:v>3.5381000000000003E-2</c:v>
                </c:pt>
                <c:pt idx="741">
                  <c:v>3.8008E-2</c:v>
                </c:pt>
                <c:pt idx="742">
                  <c:v>3.6229999999999998E-2</c:v>
                </c:pt>
                <c:pt idx="743">
                  <c:v>3.7607000000000002E-2</c:v>
                </c:pt>
                <c:pt idx="744">
                  <c:v>3.5825000000000003E-2</c:v>
                </c:pt>
                <c:pt idx="745">
                  <c:v>3.3665E-2</c:v>
                </c:pt>
                <c:pt idx="746">
                  <c:v>3.5649E-2</c:v>
                </c:pt>
                <c:pt idx="747">
                  <c:v>3.4076000000000002E-2</c:v>
                </c:pt>
                <c:pt idx="748">
                  <c:v>3.5575000000000002E-2</c:v>
                </c:pt>
                <c:pt idx="749">
                  <c:v>3.3564999999999998E-2</c:v>
                </c:pt>
                <c:pt idx="750">
                  <c:v>3.3958000000000002E-2</c:v>
                </c:pt>
                <c:pt idx="751">
                  <c:v>3.6295000000000001E-2</c:v>
                </c:pt>
                <c:pt idx="752">
                  <c:v>3.3134999999999998E-2</c:v>
                </c:pt>
                <c:pt idx="753">
                  <c:v>2.989E-2</c:v>
                </c:pt>
                <c:pt idx="754">
                  <c:v>3.5922999999999997E-2</c:v>
                </c:pt>
                <c:pt idx="755">
                  <c:v>3.5497000000000001E-2</c:v>
                </c:pt>
                <c:pt idx="756">
                  <c:v>3.6866000000000003E-2</c:v>
                </c:pt>
                <c:pt idx="757">
                  <c:v>3.3846000000000001E-2</c:v>
                </c:pt>
                <c:pt idx="758">
                  <c:v>3.5657000000000001E-2</c:v>
                </c:pt>
                <c:pt idx="759">
                  <c:v>3.4472000000000003E-2</c:v>
                </c:pt>
                <c:pt idx="760">
                  <c:v>3.5964000000000003E-2</c:v>
                </c:pt>
                <c:pt idx="761">
                  <c:v>3.5909000000000003E-2</c:v>
                </c:pt>
                <c:pt idx="762">
                  <c:v>3.5804999999999997E-2</c:v>
                </c:pt>
                <c:pt idx="763">
                  <c:v>3.8223E-2</c:v>
                </c:pt>
                <c:pt idx="764">
                  <c:v>3.2777000000000001E-2</c:v>
                </c:pt>
                <c:pt idx="765">
                  <c:v>3.5166999999999997E-2</c:v>
                </c:pt>
                <c:pt idx="766">
                  <c:v>3.5133999999999999E-2</c:v>
                </c:pt>
                <c:pt idx="767">
                  <c:v>3.6034999999999998E-2</c:v>
                </c:pt>
                <c:pt idx="768">
                  <c:v>3.5244999999999999E-2</c:v>
                </c:pt>
                <c:pt idx="769">
                  <c:v>3.6852999999999997E-2</c:v>
                </c:pt>
                <c:pt idx="770">
                  <c:v>3.7921000000000003E-2</c:v>
                </c:pt>
                <c:pt idx="771">
                  <c:v>3.6559000000000001E-2</c:v>
                </c:pt>
                <c:pt idx="772">
                  <c:v>3.6187999999999998E-2</c:v>
                </c:pt>
                <c:pt idx="773">
                  <c:v>3.4534000000000002E-2</c:v>
                </c:pt>
                <c:pt idx="774">
                  <c:v>3.7095000000000003E-2</c:v>
                </c:pt>
                <c:pt idx="775">
                  <c:v>3.6776000000000003E-2</c:v>
                </c:pt>
                <c:pt idx="776">
                  <c:v>3.4976E-2</c:v>
                </c:pt>
                <c:pt idx="777">
                  <c:v>3.5907000000000001E-2</c:v>
                </c:pt>
                <c:pt idx="778">
                  <c:v>3.5281E-2</c:v>
                </c:pt>
                <c:pt idx="779">
                  <c:v>3.6118999999999998E-2</c:v>
                </c:pt>
                <c:pt idx="780">
                  <c:v>3.7238E-2</c:v>
                </c:pt>
                <c:pt idx="781">
                  <c:v>3.6671000000000002E-2</c:v>
                </c:pt>
                <c:pt idx="782">
                  <c:v>3.5354999999999998E-2</c:v>
                </c:pt>
                <c:pt idx="783">
                  <c:v>3.5656E-2</c:v>
                </c:pt>
                <c:pt idx="784">
                  <c:v>3.4960999999999999E-2</c:v>
                </c:pt>
                <c:pt idx="785">
                  <c:v>3.6722999999999999E-2</c:v>
                </c:pt>
                <c:pt idx="786">
                  <c:v>3.5784000000000003E-2</c:v>
                </c:pt>
                <c:pt idx="787">
                  <c:v>3.4867000000000002E-2</c:v>
                </c:pt>
                <c:pt idx="788">
                  <c:v>3.5549999999999998E-2</c:v>
                </c:pt>
                <c:pt idx="789">
                  <c:v>3.6312999999999998E-2</c:v>
                </c:pt>
                <c:pt idx="790">
                  <c:v>3.9737000000000001E-2</c:v>
                </c:pt>
                <c:pt idx="791">
                  <c:v>3.6857000000000001E-2</c:v>
                </c:pt>
                <c:pt idx="792">
                  <c:v>3.5979999999999998E-2</c:v>
                </c:pt>
                <c:pt idx="793">
                  <c:v>3.8316999999999997E-2</c:v>
                </c:pt>
                <c:pt idx="794">
                  <c:v>3.9302999999999998E-2</c:v>
                </c:pt>
                <c:pt idx="795">
                  <c:v>3.6073000000000001E-2</c:v>
                </c:pt>
                <c:pt idx="796">
                  <c:v>3.6810000000000002E-2</c:v>
                </c:pt>
                <c:pt idx="797">
                  <c:v>3.9156999999999997E-2</c:v>
                </c:pt>
                <c:pt idx="798">
                  <c:v>3.8665999999999999E-2</c:v>
                </c:pt>
                <c:pt idx="799">
                  <c:v>3.8584E-2</c:v>
                </c:pt>
                <c:pt idx="800">
                  <c:v>4.2873000000000001E-2</c:v>
                </c:pt>
                <c:pt idx="801">
                  <c:v>3.6799999999999999E-2</c:v>
                </c:pt>
                <c:pt idx="802">
                  <c:v>3.7301000000000001E-2</c:v>
                </c:pt>
                <c:pt idx="803">
                  <c:v>3.4467999999999999E-2</c:v>
                </c:pt>
                <c:pt idx="804">
                  <c:v>3.5813999999999999E-2</c:v>
                </c:pt>
                <c:pt idx="805">
                  <c:v>3.6763999999999998E-2</c:v>
                </c:pt>
                <c:pt idx="806">
                  <c:v>3.7206999999999997E-2</c:v>
                </c:pt>
                <c:pt idx="807">
                  <c:v>3.8275000000000003E-2</c:v>
                </c:pt>
                <c:pt idx="808">
                  <c:v>3.7213000000000003E-2</c:v>
                </c:pt>
                <c:pt idx="809">
                  <c:v>3.6902999999999998E-2</c:v>
                </c:pt>
                <c:pt idx="810">
                  <c:v>3.6128E-2</c:v>
                </c:pt>
                <c:pt idx="811">
                  <c:v>3.6136000000000001E-2</c:v>
                </c:pt>
                <c:pt idx="812">
                  <c:v>3.6503000000000001E-2</c:v>
                </c:pt>
                <c:pt idx="813">
                  <c:v>3.6969000000000002E-2</c:v>
                </c:pt>
                <c:pt idx="814">
                  <c:v>4.0216000000000002E-2</c:v>
                </c:pt>
                <c:pt idx="815">
                  <c:v>3.6836000000000001E-2</c:v>
                </c:pt>
                <c:pt idx="816">
                  <c:v>3.7262999999999998E-2</c:v>
                </c:pt>
                <c:pt idx="817">
                  <c:v>3.8712999999999997E-2</c:v>
                </c:pt>
                <c:pt idx="818">
                  <c:v>3.7637999999999998E-2</c:v>
                </c:pt>
                <c:pt idx="819">
                  <c:v>3.4639999999999997E-2</c:v>
                </c:pt>
                <c:pt idx="820">
                  <c:v>3.8785E-2</c:v>
                </c:pt>
                <c:pt idx="821">
                  <c:v>3.7280000000000001E-2</c:v>
                </c:pt>
                <c:pt idx="822">
                  <c:v>3.7696E-2</c:v>
                </c:pt>
                <c:pt idx="823">
                  <c:v>3.7437999999999999E-2</c:v>
                </c:pt>
                <c:pt idx="824">
                  <c:v>3.9300000000000002E-2</c:v>
                </c:pt>
                <c:pt idx="825">
                  <c:v>4.0134000000000003E-2</c:v>
                </c:pt>
                <c:pt idx="826">
                  <c:v>4.0841000000000002E-2</c:v>
                </c:pt>
                <c:pt idx="827">
                  <c:v>4.4352000000000003E-2</c:v>
                </c:pt>
                <c:pt idx="828">
                  <c:v>3.7157000000000003E-2</c:v>
                </c:pt>
                <c:pt idx="829">
                  <c:v>3.6972999999999999E-2</c:v>
                </c:pt>
                <c:pt idx="830">
                  <c:v>3.9577000000000001E-2</c:v>
                </c:pt>
                <c:pt idx="831">
                  <c:v>3.6821E-2</c:v>
                </c:pt>
                <c:pt idx="832">
                  <c:v>4.1027000000000001E-2</c:v>
                </c:pt>
                <c:pt idx="833">
                  <c:v>3.8810999999999998E-2</c:v>
                </c:pt>
                <c:pt idx="834">
                  <c:v>3.9376000000000001E-2</c:v>
                </c:pt>
                <c:pt idx="835">
                  <c:v>3.8143999999999997E-2</c:v>
                </c:pt>
                <c:pt idx="836">
                  <c:v>3.9306000000000001E-2</c:v>
                </c:pt>
                <c:pt idx="837">
                  <c:v>3.7734999999999998E-2</c:v>
                </c:pt>
                <c:pt idx="838">
                  <c:v>3.6659999999999998E-2</c:v>
                </c:pt>
                <c:pt idx="839">
                  <c:v>3.8973000000000001E-2</c:v>
                </c:pt>
                <c:pt idx="840">
                  <c:v>4.1152000000000001E-2</c:v>
                </c:pt>
                <c:pt idx="841">
                  <c:v>3.6382999999999999E-2</c:v>
                </c:pt>
                <c:pt idx="842">
                  <c:v>3.8192999999999998E-2</c:v>
                </c:pt>
                <c:pt idx="843">
                  <c:v>4.0544999999999998E-2</c:v>
                </c:pt>
                <c:pt idx="844">
                  <c:v>3.9130999999999999E-2</c:v>
                </c:pt>
                <c:pt idx="845">
                  <c:v>3.7104999999999999E-2</c:v>
                </c:pt>
                <c:pt idx="846">
                  <c:v>3.8767999999999997E-2</c:v>
                </c:pt>
                <c:pt idx="847">
                  <c:v>3.5536999999999999E-2</c:v>
                </c:pt>
                <c:pt idx="848">
                  <c:v>3.7241000000000003E-2</c:v>
                </c:pt>
                <c:pt idx="849">
                  <c:v>3.6087000000000001E-2</c:v>
                </c:pt>
                <c:pt idx="850">
                  <c:v>3.7971999999999999E-2</c:v>
                </c:pt>
                <c:pt idx="851">
                  <c:v>3.8783999999999999E-2</c:v>
                </c:pt>
                <c:pt idx="852">
                  <c:v>4.2812999999999997E-2</c:v>
                </c:pt>
                <c:pt idx="853">
                  <c:v>3.9077000000000001E-2</c:v>
                </c:pt>
                <c:pt idx="854">
                  <c:v>4.0496999999999998E-2</c:v>
                </c:pt>
                <c:pt idx="855">
                  <c:v>3.9484999999999999E-2</c:v>
                </c:pt>
                <c:pt idx="856">
                  <c:v>4.5791999999999999E-2</c:v>
                </c:pt>
                <c:pt idx="857">
                  <c:v>3.8925000000000001E-2</c:v>
                </c:pt>
                <c:pt idx="858">
                  <c:v>3.9618E-2</c:v>
                </c:pt>
                <c:pt idx="859">
                  <c:v>4.2681999999999998E-2</c:v>
                </c:pt>
                <c:pt idx="860">
                  <c:v>3.9054999999999999E-2</c:v>
                </c:pt>
                <c:pt idx="861">
                  <c:v>3.6187999999999998E-2</c:v>
                </c:pt>
                <c:pt idx="862">
                  <c:v>4.0569000000000001E-2</c:v>
                </c:pt>
                <c:pt idx="863">
                  <c:v>3.6670000000000001E-2</c:v>
                </c:pt>
                <c:pt idx="864">
                  <c:v>3.7921999999999997E-2</c:v>
                </c:pt>
                <c:pt idx="865">
                  <c:v>3.8012999999999998E-2</c:v>
                </c:pt>
                <c:pt idx="866">
                  <c:v>4.0606000000000003E-2</c:v>
                </c:pt>
                <c:pt idx="867">
                  <c:v>3.9192999999999999E-2</c:v>
                </c:pt>
                <c:pt idx="868">
                  <c:v>4.3097999999999997E-2</c:v>
                </c:pt>
                <c:pt idx="869">
                  <c:v>3.9719999999999998E-2</c:v>
                </c:pt>
                <c:pt idx="870">
                  <c:v>3.9182000000000002E-2</c:v>
                </c:pt>
                <c:pt idx="871">
                  <c:v>3.6065E-2</c:v>
                </c:pt>
                <c:pt idx="872">
                  <c:v>3.7018000000000002E-2</c:v>
                </c:pt>
                <c:pt idx="873">
                  <c:v>3.8459E-2</c:v>
                </c:pt>
                <c:pt idx="874">
                  <c:v>3.8768999999999998E-2</c:v>
                </c:pt>
                <c:pt idx="875">
                  <c:v>3.8413999999999997E-2</c:v>
                </c:pt>
                <c:pt idx="876">
                  <c:v>3.6361999999999998E-2</c:v>
                </c:pt>
                <c:pt idx="877">
                  <c:v>3.7906000000000002E-2</c:v>
                </c:pt>
                <c:pt idx="878">
                  <c:v>3.9773999999999997E-2</c:v>
                </c:pt>
                <c:pt idx="879">
                  <c:v>3.8238000000000001E-2</c:v>
                </c:pt>
                <c:pt idx="880">
                  <c:v>4.0514000000000001E-2</c:v>
                </c:pt>
                <c:pt idx="881">
                  <c:v>3.9787999999999997E-2</c:v>
                </c:pt>
                <c:pt idx="882">
                  <c:v>4.0688000000000002E-2</c:v>
                </c:pt>
                <c:pt idx="883">
                  <c:v>3.6401999999999997E-2</c:v>
                </c:pt>
                <c:pt idx="884">
                  <c:v>4.0148999999999997E-2</c:v>
                </c:pt>
                <c:pt idx="885">
                  <c:v>3.8030000000000001E-2</c:v>
                </c:pt>
                <c:pt idx="886">
                  <c:v>3.9947999999999997E-2</c:v>
                </c:pt>
                <c:pt idx="887">
                  <c:v>4.0543999999999997E-2</c:v>
                </c:pt>
                <c:pt idx="888">
                  <c:v>4.0038999999999998E-2</c:v>
                </c:pt>
                <c:pt idx="889">
                  <c:v>3.7137999999999997E-2</c:v>
                </c:pt>
                <c:pt idx="890">
                  <c:v>4.0023999999999997E-2</c:v>
                </c:pt>
                <c:pt idx="891">
                  <c:v>4.0118000000000001E-2</c:v>
                </c:pt>
                <c:pt idx="892">
                  <c:v>4.1043000000000003E-2</c:v>
                </c:pt>
                <c:pt idx="893">
                  <c:v>3.9730000000000001E-2</c:v>
                </c:pt>
                <c:pt idx="894">
                  <c:v>4.3913000000000001E-2</c:v>
                </c:pt>
                <c:pt idx="895">
                  <c:v>4.2292999999999997E-2</c:v>
                </c:pt>
                <c:pt idx="896">
                  <c:v>3.7941999999999997E-2</c:v>
                </c:pt>
                <c:pt idx="897">
                  <c:v>4.2408000000000001E-2</c:v>
                </c:pt>
                <c:pt idx="898">
                  <c:v>4.2158000000000001E-2</c:v>
                </c:pt>
                <c:pt idx="899">
                  <c:v>3.9349000000000002E-2</c:v>
                </c:pt>
                <c:pt idx="900">
                  <c:v>3.9681000000000001E-2</c:v>
                </c:pt>
                <c:pt idx="901">
                  <c:v>4.2153000000000003E-2</c:v>
                </c:pt>
                <c:pt idx="902">
                  <c:v>3.9394999999999999E-2</c:v>
                </c:pt>
                <c:pt idx="903">
                  <c:v>4.2353000000000002E-2</c:v>
                </c:pt>
                <c:pt idx="904">
                  <c:v>4.2457000000000002E-2</c:v>
                </c:pt>
                <c:pt idx="905">
                  <c:v>3.8884000000000002E-2</c:v>
                </c:pt>
                <c:pt idx="906">
                  <c:v>3.8968999999999997E-2</c:v>
                </c:pt>
                <c:pt idx="907">
                  <c:v>3.9688000000000001E-2</c:v>
                </c:pt>
                <c:pt idx="908">
                  <c:v>4.1946999999999998E-2</c:v>
                </c:pt>
                <c:pt idx="909">
                  <c:v>4.4103999999999997E-2</c:v>
                </c:pt>
                <c:pt idx="910">
                  <c:v>4.2004E-2</c:v>
                </c:pt>
                <c:pt idx="911">
                  <c:v>4.1780999999999999E-2</c:v>
                </c:pt>
                <c:pt idx="912">
                  <c:v>3.7061999999999998E-2</c:v>
                </c:pt>
                <c:pt idx="913">
                  <c:v>4.0029000000000002E-2</c:v>
                </c:pt>
                <c:pt idx="914">
                  <c:v>4.0377000000000003E-2</c:v>
                </c:pt>
                <c:pt idx="915">
                  <c:v>4.1862000000000003E-2</c:v>
                </c:pt>
                <c:pt idx="916">
                  <c:v>4.1883999999999998E-2</c:v>
                </c:pt>
                <c:pt idx="917">
                  <c:v>4.4149000000000001E-2</c:v>
                </c:pt>
                <c:pt idx="918">
                  <c:v>4.0045999999999998E-2</c:v>
                </c:pt>
                <c:pt idx="919">
                  <c:v>4.1612999999999997E-2</c:v>
                </c:pt>
                <c:pt idx="920">
                  <c:v>4.2555999999999997E-2</c:v>
                </c:pt>
                <c:pt idx="921">
                  <c:v>4.1300999999999997E-2</c:v>
                </c:pt>
                <c:pt idx="922">
                  <c:v>4.4403999999999999E-2</c:v>
                </c:pt>
                <c:pt idx="923">
                  <c:v>4.2862999999999998E-2</c:v>
                </c:pt>
                <c:pt idx="924">
                  <c:v>4.3013000000000003E-2</c:v>
                </c:pt>
                <c:pt idx="925">
                  <c:v>4.3302E-2</c:v>
                </c:pt>
                <c:pt idx="926">
                  <c:v>4.0850999999999998E-2</c:v>
                </c:pt>
                <c:pt idx="927">
                  <c:v>4.0238000000000003E-2</c:v>
                </c:pt>
                <c:pt idx="928">
                  <c:v>4.3095000000000001E-2</c:v>
                </c:pt>
                <c:pt idx="929">
                  <c:v>4.0292000000000001E-2</c:v>
                </c:pt>
                <c:pt idx="930">
                  <c:v>4.0481000000000003E-2</c:v>
                </c:pt>
                <c:pt idx="931">
                  <c:v>4.1605999999999997E-2</c:v>
                </c:pt>
                <c:pt idx="932">
                  <c:v>4.0531999999999999E-2</c:v>
                </c:pt>
                <c:pt idx="933">
                  <c:v>3.8281999999999997E-2</c:v>
                </c:pt>
                <c:pt idx="934">
                  <c:v>4.5572000000000001E-2</c:v>
                </c:pt>
                <c:pt idx="935">
                  <c:v>4.6156999999999997E-2</c:v>
                </c:pt>
                <c:pt idx="936">
                  <c:v>4.4312999999999998E-2</c:v>
                </c:pt>
                <c:pt idx="937">
                  <c:v>4.3365000000000001E-2</c:v>
                </c:pt>
                <c:pt idx="938">
                  <c:v>4.1699E-2</c:v>
                </c:pt>
                <c:pt idx="939">
                  <c:v>3.7739000000000002E-2</c:v>
                </c:pt>
                <c:pt idx="940">
                  <c:v>4.1984E-2</c:v>
                </c:pt>
                <c:pt idx="941">
                  <c:v>4.2388000000000002E-2</c:v>
                </c:pt>
                <c:pt idx="942">
                  <c:v>4.1548000000000002E-2</c:v>
                </c:pt>
                <c:pt idx="943">
                  <c:v>4.2333000000000003E-2</c:v>
                </c:pt>
                <c:pt idx="944">
                  <c:v>4.2770000000000002E-2</c:v>
                </c:pt>
                <c:pt idx="945">
                  <c:v>4.4472999999999999E-2</c:v>
                </c:pt>
                <c:pt idx="946">
                  <c:v>4.2604000000000003E-2</c:v>
                </c:pt>
                <c:pt idx="947">
                  <c:v>4.0244000000000002E-2</c:v>
                </c:pt>
                <c:pt idx="948">
                  <c:v>4.4301E-2</c:v>
                </c:pt>
                <c:pt idx="949">
                  <c:v>4.3922000000000003E-2</c:v>
                </c:pt>
                <c:pt idx="950">
                  <c:v>4.4563999999999999E-2</c:v>
                </c:pt>
                <c:pt idx="951">
                  <c:v>4.2766999999999999E-2</c:v>
                </c:pt>
                <c:pt idx="952">
                  <c:v>4.1406999999999999E-2</c:v>
                </c:pt>
                <c:pt idx="953">
                  <c:v>4.2013000000000002E-2</c:v>
                </c:pt>
                <c:pt idx="954">
                  <c:v>4.3267E-2</c:v>
                </c:pt>
                <c:pt idx="955">
                  <c:v>4.3769000000000002E-2</c:v>
                </c:pt>
                <c:pt idx="956">
                  <c:v>4.5067000000000003E-2</c:v>
                </c:pt>
                <c:pt idx="957">
                  <c:v>4.2368000000000003E-2</c:v>
                </c:pt>
                <c:pt idx="958">
                  <c:v>4.4990000000000002E-2</c:v>
                </c:pt>
                <c:pt idx="959">
                  <c:v>4.3533000000000002E-2</c:v>
                </c:pt>
                <c:pt idx="960">
                  <c:v>4.3860000000000003E-2</c:v>
                </c:pt>
                <c:pt idx="961">
                  <c:v>4.3015999999999999E-2</c:v>
                </c:pt>
                <c:pt idx="962">
                  <c:v>4.4406000000000001E-2</c:v>
                </c:pt>
                <c:pt idx="963">
                  <c:v>4.5414000000000003E-2</c:v>
                </c:pt>
                <c:pt idx="964">
                  <c:v>4.3762000000000002E-2</c:v>
                </c:pt>
                <c:pt idx="965">
                  <c:v>4.4137000000000003E-2</c:v>
                </c:pt>
                <c:pt idx="966">
                  <c:v>4.4655E-2</c:v>
                </c:pt>
                <c:pt idx="967">
                  <c:v>4.3947E-2</c:v>
                </c:pt>
                <c:pt idx="968">
                  <c:v>4.1156999999999999E-2</c:v>
                </c:pt>
                <c:pt idx="969">
                  <c:v>4.3415000000000002E-2</c:v>
                </c:pt>
                <c:pt idx="970">
                  <c:v>4.8454999999999998E-2</c:v>
                </c:pt>
                <c:pt idx="971">
                  <c:v>4.3770999999999997E-2</c:v>
                </c:pt>
                <c:pt idx="972">
                  <c:v>4.2560000000000001E-2</c:v>
                </c:pt>
                <c:pt idx="973">
                  <c:v>4.2997E-2</c:v>
                </c:pt>
                <c:pt idx="974">
                  <c:v>4.4788000000000001E-2</c:v>
                </c:pt>
                <c:pt idx="975">
                  <c:v>4.9008999999999997E-2</c:v>
                </c:pt>
                <c:pt idx="976">
                  <c:v>4.5245E-2</c:v>
                </c:pt>
                <c:pt idx="977">
                  <c:v>4.2372E-2</c:v>
                </c:pt>
                <c:pt idx="978">
                  <c:v>4.6802999999999997E-2</c:v>
                </c:pt>
                <c:pt idx="979">
                  <c:v>4.385E-2</c:v>
                </c:pt>
                <c:pt idx="980">
                  <c:v>4.5733999999999997E-2</c:v>
                </c:pt>
                <c:pt idx="981">
                  <c:v>4.3781E-2</c:v>
                </c:pt>
                <c:pt idx="982">
                  <c:v>4.5594000000000003E-2</c:v>
                </c:pt>
                <c:pt idx="983">
                  <c:v>4.6593999999999997E-2</c:v>
                </c:pt>
                <c:pt idx="984">
                  <c:v>4.2234000000000001E-2</c:v>
                </c:pt>
                <c:pt idx="985">
                  <c:v>4.2657E-2</c:v>
                </c:pt>
                <c:pt idx="986">
                  <c:v>4.3569999999999998E-2</c:v>
                </c:pt>
                <c:pt idx="987">
                  <c:v>4.2872E-2</c:v>
                </c:pt>
                <c:pt idx="988">
                  <c:v>4.2014000000000003E-2</c:v>
                </c:pt>
                <c:pt idx="989">
                  <c:v>4.4256999999999998E-2</c:v>
                </c:pt>
                <c:pt idx="990">
                  <c:v>4.4847999999999999E-2</c:v>
                </c:pt>
                <c:pt idx="991">
                  <c:v>4.4491999999999997E-2</c:v>
                </c:pt>
                <c:pt idx="992">
                  <c:v>4.2154999999999998E-2</c:v>
                </c:pt>
                <c:pt idx="993">
                  <c:v>4.6012999999999998E-2</c:v>
                </c:pt>
                <c:pt idx="994">
                  <c:v>4.2928000000000001E-2</c:v>
                </c:pt>
                <c:pt idx="995">
                  <c:v>4.6826E-2</c:v>
                </c:pt>
                <c:pt idx="996">
                  <c:v>4.7144999999999999E-2</c:v>
                </c:pt>
                <c:pt idx="997">
                  <c:v>4.7833000000000001E-2</c:v>
                </c:pt>
                <c:pt idx="998">
                  <c:v>4.3729999999999998E-2</c:v>
                </c:pt>
                <c:pt idx="999">
                  <c:v>4.2619999999999998E-2</c:v>
                </c:pt>
                <c:pt idx="1000">
                  <c:v>4.4298999999999998E-2</c:v>
                </c:pt>
                <c:pt idx="1001">
                  <c:v>4.4872000000000002E-2</c:v>
                </c:pt>
                <c:pt idx="1002">
                  <c:v>4.2449000000000001E-2</c:v>
                </c:pt>
                <c:pt idx="1003">
                  <c:v>4.3937999999999998E-2</c:v>
                </c:pt>
                <c:pt idx="1004">
                  <c:v>4.3557999999999999E-2</c:v>
                </c:pt>
                <c:pt idx="1005">
                  <c:v>4.2953999999999999E-2</c:v>
                </c:pt>
                <c:pt idx="1006">
                  <c:v>4.4606E-2</c:v>
                </c:pt>
                <c:pt idx="1007">
                  <c:v>4.4047999999999997E-2</c:v>
                </c:pt>
                <c:pt idx="1008">
                  <c:v>4.4401999999999997E-2</c:v>
                </c:pt>
                <c:pt idx="1009">
                  <c:v>4.6004000000000003E-2</c:v>
                </c:pt>
                <c:pt idx="1010">
                  <c:v>4.7178999999999999E-2</c:v>
                </c:pt>
                <c:pt idx="1011">
                  <c:v>4.4975000000000001E-2</c:v>
                </c:pt>
                <c:pt idx="1012">
                  <c:v>4.3385E-2</c:v>
                </c:pt>
                <c:pt idx="1013">
                  <c:v>4.7576E-2</c:v>
                </c:pt>
                <c:pt idx="1014">
                  <c:v>4.3802000000000001E-2</c:v>
                </c:pt>
                <c:pt idx="1015">
                  <c:v>4.3794E-2</c:v>
                </c:pt>
                <c:pt idx="1016">
                  <c:v>4.3729999999999998E-2</c:v>
                </c:pt>
                <c:pt idx="1017">
                  <c:v>4.4135000000000001E-2</c:v>
                </c:pt>
                <c:pt idx="1018">
                  <c:v>4.7687E-2</c:v>
                </c:pt>
                <c:pt idx="1019">
                  <c:v>4.9001000000000003E-2</c:v>
                </c:pt>
                <c:pt idx="1020">
                  <c:v>4.5308000000000001E-2</c:v>
                </c:pt>
                <c:pt idx="1021">
                  <c:v>4.2932999999999999E-2</c:v>
                </c:pt>
                <c:pt idx="1022">
                  <c:v>4.3345000000000002E-2</c:v>
                </c:pt>
                <c:pt idx="1023">
                  <c:v>4.4572000000000001E-2</c:v>
                </c:pt>
                <c:pt idx="1024">
                  <c:v>4.4438999999999999E-2</c:v>
                </c:pt>
                <c:pt idx="1025">
                  <c:v>4.5511999999999997E-2</c:v>
                </c:pt>
                <c:pt idx="1026">
                  <c:v>4.4288000000000001E-2</c:v>
                </c:pt>
                <c:pt idx="1027">
                  <c:v>4.5735999999999999E-2</c:v>
                </c:pt>
                <c:pt idx="1028">
                  <c:v>4.5032999999999997E-2</c:v>
                </c:pt>
                <c:pt idx="1029">
                  <c:v>4.6692999999999998E-2</c:v>
                </c:pt>
                <c:pt idx="1030">
                  <c:v>4.2471000000000002E-2</c:v>
                </c:pt>
                <c:pt idx="1031">
                  <c:v>4.5040999999999998E-2</c:v>
                </c:pt>
                <c:pt idx="1032">
                  <c:v>4.4616999999999997E-2</c:v>
                </c:pt>
                <c:pt idx="1033">
                  <c:v>4.5034999999999999E-2</c:v>
                </c:pt>
                <c:pt idx="1034">
                  <c:v>4.8221E-2</c:v>
                </c:pt>
                <c:pt idx="1035">
                  <c:v>4.2362999999999998E-2</c:v>
                </c:pt>
                <c:pt idx="1036">
                  <c:v>4.5171000000000003E-2</c:v>
                </c:pt>
                <c:pt idx="1037">
                  <c:v>4.7905000000000003E-2</c:v>
                </c:pt>
                <c:pt idx="1038">
                  <c:v>4.6136999999999997E-2</c:v>
                </c:pt>
                <c:pt idx="1039">
                  <c:v>4.1522000000000003E-2</c:v>
                </c:pt>
                <c:pt idx="1040">
                  <c:v>4.6446000000000001E-2</c:v>
                </c:pt>
                <c:pt idx="1041">
                  <c:v>5.0313999999999998E-2</c:v>
                </c:pt>
                <c:pt idx="1042">
                  <c:v>4.4312999999999998E-2</c:v>
                </c:pt>
                <c:pt idx="1043">
                  <c:v>4.4789000000000002E-2</c:v>
                </c:pt>
                <c:pt idx="1044">
                  <c:v>4.7407999999999999E-2</c:v>
                </c:pt>
                <c:pt idx="1045">
                  <c:v>4.5956999999999998E-2</c:v>
                </c:pt>
                <c:pt idx="1046">
                  <c:v>4.7412000000000003E-2</c:v>
                </c:pt>
                <c:pt idx="1047">
                  <c:v>4.684E-2</c:v>
                </c:pt>
                <c:pt idx="1048">
                  <c:v>4.7320000000000001E-2</c:v>
                </c:pt>
                <c:pt idx="1049">
                  <c:v>4.5406000000000002E-2</c:v>
                </c:pt>
                <c:pt idx="1050">
                  <c:v>4.4269000000000003E-2</c:v>
                </c:pt>
                <c:pt idx="1051">
                  <c:v>4.8300000000000003E-2</c:v>
                </c:pt>
                <c:pt idx="1052">
                  <c:v>4.3643000000000001E-2</c:v>
                </c:pt>
                <c:pt idx="1053">
                  <c:v>4.9123E-2</c:v>
                </c:pt>
                <c:pt idx="1054">
                  <c:v>4.7453000000000002E-2</c:v>
                </c:pt>
                <c:pt idx="1055">
                  <c:v>4.9959000000000003E-2</c:v>
                </c:pt>
                <c:pt idx="1056">
                  <c:v>4.8758000000000003E-2</c:v>
                </c:pt>
                <c:pt idx="1057">
                  <c:v>4.8281999999999999E-2</c:v>
                </c:pt>
                <c:pt idx="1058">
                  <c:v>4.6778E-2</c:v>
                </c:pt>
                <c:pt idx="1059">
                  <c:v>4.7176999999999997E-2</c:v>
                </c:pt>
                <c:pt idx="1060">
                  <c:v>4.5363000000000001E-2</c:v>
                </c:pt>
                <c:pt idx="1061">
                  <c:v>4.5123000000000003E-2</c:v>
                </c:pt>
                <c:pt idx="1062">
                  <c:v>4.8876000000000003E-2</c:v>
                </c:pt>
                <c:pt idx="1063">
                  <c:v>4.478E-2</c:v>
                </c:pt>
                <c:pt idx="1064">
                  <c:v>5.0479000000000003E-2</c:v>
                </c:pt>
                <c:pt idx="1065">
                  <c:v>4.4882999999999999E-2</c:v>
                </c:pt>
                <c:pt idx="1066">
                  <c:v>4.6931E-2</c:v>
                </c:pt>
                <c:pt idx="1067">
                  <c:v>4.6843999999999997E-2</c:v>
                </c:pt>
                <c:pt idx="1068">
                  <c:v>4.7239999999999997E-2</c:v>
                </c:pt>
                <c:pt idx="1069">
                  <c:v>4.6843999999999997E-2</c:v>
                </c:pt>
                <c:pt idx="1070">
                  <c:v>4.4228000000000003E-2</c:v>
                </c:pt>
                <c:pt idx="1071">
                  <c:v>4.9305000000000002E-2</c:v>
                </c:pt>
                <c:pt idx="1072">
                  <c:v>4.9057000000000003E-2</c:v>
                </c:pt>
                <c:pt idx="1073">
                  <c:v>4.8934999999999999E-2</c:v>
                </c:pt>
                <c:pt idx="1074">
                  <c:v>4.7602999999999999E-2</c:v>
                </c:pt>
                <c:pt idx="1075">
                  <c:v>4.8793999999999997E-2</c:v>
                </c:pt>
                <c:pt idx="1076">
                  <c:v>4.4875999999999999E-2</c:v>
                </c:pt>
                <c:pt idx="1077">
                  <c:v>4.5286E-2</c:v>
                </c:pt>
                <c:pt idx="1078">
                  <c:v>4.6901999999999999E-2</c:v>
                </c:pt>
                <c:pt idx="1079">
                  <c:v>4.8098000000000002E-2</c:v>
                </c:pt>
                <c:pt idx="1080">
                  <c:v>4.8529000000000003E-2</c:v>
                </c:pt>
                <c:pt idx="1081">
                  <c:v>4.7538999999999998E-2</c:v>
                </c:pt>
                <c:pt idx="1082">
                  <c:v>4.7600999999999997E-2</c:v>
                </c:pt>
                <c:pt idx="1083">
                  <c:v>4.8885999999999999E-2</c:v>
                </c:pt>
                <c:pt idx="1084">
                  <c:v>4.5000999999999999E-2</c:v>
                </c:pt>
                <c:pt idx="1085">
                  <c:v>5.1399E-2</c:v>
                </c:pt>
                <c:pt idx="1086">
                  <c:v>4.8261999999999999E-2</c:v>
                </c:pt>
                <c:pt idx="1087">
                  <c:v>4.7441999999999998E-2</c:v>
                </c:pt>
                <c:pt idx="1088">
                  <c:v>4.9389000000000002E-2</c:v>
                </c:pt>
                <c:pt idx="1089">
                  <c:v>4.6249999999999999E-2</c:v>
                </c:pt>
                <c:pt idx="1090">
                  <c:v>4.6810999999999998E-2</c:v>
                </c:pt>
                <c:pt idx="1091">
                  <c:v>4.6566000000000003E-2</c:v>
                </c:pt>
                <c:pt idx="1092">
                  <c:v>4.7484999999999999E-2</c:v>
                </c:pt>
                <c:pt idx="1093">
                  <c:v>4.8586999999999998E-2</c:v>
                </c:pt>
                <c:pt idx="1094">
                  <c:v>4.7920999999999998E-2</c:v>
                </c:pt>
                <c:pt idx="1095">
                  <c:v>5.0175999999999998E-2</c:v>
                </c:pt>
                <c:pt idx="1096">
                  <c:v>4.7182000000000002E-2</c:v>
                </c:pt>
                <c:pt idx="1097">
                  <c:v>4.8089E-2</c:v>
                </c:pt>
                <c:pt idx="1098">
                  <c:v>4.9014000000000002E-2</c:v>
                </c:pt>
                <c:pt idx="1099">
                  <c:v>5.1769000000000003E-2</c:v>
                </c:pt>
                <c:pt idx="1100">
                  <c:v>4.7754999999999999E-2</c:v>
                </c:pt>
                <c:pt idx="1101">
                  <c:v>4.8507000000000002E-2</c:v>
                </c:pt>
                <c:pt idx="1102">
                  <c:v>4.9757000000000003E-2</c:v>
                </c:pt>
                <c:pt idx="1103">
                  <c:v>4.9156999999999999E-2</c:v>
                </c:pt>
                <c:pt idx="1104">
                  <c:v>4.6925000000000001E-2</c:v>
                </c:pt>
                <c:pt idx="1105">
                  <c:v>4.9139000000000002E-2</c:v>
                </c:pt>
                <c:pt idx="1106">
                  <c:v>4.6927000000000003E-2</c:v>
                </c:pt>
                <c:pt idx="1107">
                  <c:v>4.5199000000000003E-2</c:v>
                </c:pt>
                <c:pt idx="1108">
                  <c:v>5.0129E-2</c:v>
                </c:pt>
                <c:pt idx="1109">
                  <c:v>4.8306000000000002E-2</c:v>
                </c:pt>
                <c:pt idx="1110">
                  <c:v>5.0174999999999997E-2</c:v>
                </c:pt>
                <c:pt idx="1111">
                  <c:v>4.8884999999999998E-2</c:v>
                </c:pt>
                <c:pt idx="1112">
                  <c:v>4.6934999999999998E-2</c:v>
                </c:pt>
                <c:pt idx="1113">
                  <c:v>4.9008000000000003E-2</c:v>
                </c:pt>
                <c:pt idx="1114">
                  <c:v>4.7433000000000003E-2</c:v>
                </c:pt>
                <c:pt idx="1115">
                  <c:v>4.7388E-2</c:v>
                </c:pt>
                <c:pt idx="1116">
                  <c:v>4.6521E-2</c:v>
                </c:pt>
                <c:pt idx="1117">
                  <c:v>4.5086000000000001E-2</c:v>
                </c:pt>
                <c:pt idx="1118">
                  <c:v>4.7289999999999999E-2</c:v>
                </c:pt>
                <c:pt idx="1119">
                  <c:v>4.5780000000000001E-2</c:v>
                </c:pt>
                <c:pt idx="1120">
                  <c:v>4.9775E-2</c:v>
                </c:pt>
                <c:pt idx="1121">
                  <c:v>4.6036000000000001E-2</c:v>
                </c:pt>
                <c:pt idx="1122">
                  <c:v>4.9201000000000002E-2</c:v>
                </c:pt>
                <c:pt idx="1123">
                  <c:v>4.8439999999999997E-2</c:v>
                </c:pt>
                <c:pt idx="1124">
                  <c:v>5.0178E-2</c:v>
                </c:pt>
                <c:pt idx="1125">
                  <c:v>4.9944000000000002E-2</c:v>
                </c:pt>
                <c:pt idx="1126">
                  <c:v>4.9800999999999998E-2</c:v>
                </c:pt>
                <c:pt idx="1127">
                  <c:v>5.0895999999999997E-2</c:v>
                </c:pt>
                <c:pt idx="1128">
                  <c:v>4.5558000000000001E-2</c:v>
                </c:pt>
                <c:pt idx="1129">
                  <c:v>4.9897999999999998E-2</c:v>
                </c:pt>
                <c:pt idx="1130">
                  <c:v>4.6531000000000003E-2</c:v>
                </c:pt>
                <c:pt idx="1131">
                  <c:v>5.1583999999999998E-2</c:v>
                </c:pt>
                <c:pt idx="1132">
                  <c:v>4.9977000000000001E-2</c:v>
                </c:pt>
                <c:pt idx="1133">
                  <c:v>5.0213000000000001E-2</c:v>
                </c:pt>
                <c:pt idx="1134">
                  <c:v>4.5976000000000003E-2</c:v>
                </c:pt>
                <c:pt idx="1135">
                  <c:v>4.9112000000000003E-2</c:v>
                </c:pt>
                <c:pt idx="1136">
                  <c:v>4.8189999999999997E-2</c:v>
                </c:pt>
                <c:pt idx="1137">
                  <c:v>4.6531000000000003E-2</c:v>
                </c:pt>
                <c:pt idx="1138">
                  <c:v>4.7319E-2</c:v>
                </c:pt>
                <c:pt idx="1139">
                  <c:v>4.9341999999999997E-2</c:v>
                </c:pt>
                <c:pt idx="1140">
                  <c:v>4.8334000000000002E-2</c:v>
                </c:pt>
                <c:pt idx="1141">
                  <c:v>4.8046999999999999E-2</c:v>
                </c:pt>
                <c:pt idx="1142">
                  <c:v>4.9581E-2</c:v>
                </c:pt>
                <c:pt idx="1143">
                  <c:v>5.2560999999999997E-2</c:v>
                </c:pt>
                <c:pt idx="1144">
                  <c:v>4.8441999999999999E-2</c:v>
                </c:pt>
                <c:pt idx="1145">
                  <c:v>4.827E-2</c:v>
                </c:pt>
                <c:pt idx="1146">
                  <c:v>4.7771000000000001E-2</c:v>
                </c:pt>
                <c:pt idx="1147">
                  <c:v>5.1624000000000003E-2</c:v>
                </c:pt>
                <c:pt idx="1148">
                  <c:v>5.1964000000000003E-2</c:v>
                </c:pt>
                <c:pt idx="1149">
                  <c:v>5.0430999999999997E-2</c:v>
                </c:pt>
                <c:pt idx="1150">
                  <c:v>5.0812000000000003E-2</c:v>
                </c:pt>
                <c:pt idx="1151">
                  <c:v>5.0141999999999999E-2</c:v>
                </c:pt>
                <c:pt idx="1152">
                  <c:v>5.0242000000000002E-2</c:v>
                </c:pt>
                <c:pt idx="1153">
                  <c:v>4.9866000000000001E-2</c:v>
                </c:pt>
                <c:pt idx="1154">
                  <c:v>4.8777000000000001E-2</c:v>
                </c:pt>
                <c:pt idx="1155">
                  <c:v>4.8960999999999998E-2</c:v>
                </c:pt>
                <c:pt idx="1156">
                  <c:v>5.1045E-2</c:v>
                </c:pt>
                <c:pt idx="1157">
                  <c:v>4.6628999999999997E-2</c:v>
                </c:pt>
                <c:pt idx="1158">
                  <c:v>4.9381000000000001E-2</c:v>
                </c:pt>
                <c:pt idx="1159">
                  <c:v>4.9669999999999999E-2</c:v>
                </c:pt>
                <c:pt idx="1160">
                  <c:v>4.7951000000000001E-2</c:v>
                </c:pt>
                <c:pt idx="1161">
                  <c:v>5.3324999999999997E-2</c:v>
                </c:pt>
                <c:pt idx="1162">
                  <c:v>4.7402E-2</c:v>
                </c:pt>
                <c:pt idx="1163">
                  <c:v>5.1545000000000001E-2</c:v>
                </c:pt>
                <c:pt idx="1164">
                  <c:v>5.0733E-2</c:v>
                </c:pt>
                <c:pt idx="1165">
                  <c:v>5.1980999999999999E-2</c:v>
                </c:pt>
                <c:pt idx="1166">
                  <c:v>5.0736000000000003E-2</c:v>
                </c:pt>
                <c:pt idx="1167">
                  <c:v>4.8341000000000002E-2</c:v>
                </c:pt>
                <c:pt idx="1168">
                  <c:v>5.2372000000000002E-2</c:v>
                </c:pt>
                <c:pt idx="1169">
                  <c:v>5.0526000000000001E-2</c:v>
                </c:pt>
                <c:pt idx="1170">
                  <c:v>5.1258999999999999E-2</c:v>
                </c:pt>
                <c:pt idx="1171">
                  <c:v>5.1140999999999999E-2</c:v>
                </c:pt>
                <c:pt idx="1172">
                  <c:v>4.6123999999999998E-2</c:v>
                </c:pt>
                <c:pt idx="1173">
                  <c:v>5.0514999999999997E-2</c:v>
                </c:pt>
                <c:pt idx="1174">
                  <c:v>4.8812000000000001E-2</c:v>
                </c:pt>
                <c:pt idx="1175">
                  <c:v>5.0623000000000001E-2</c:v>
                </c:pt>
                <c:pt idx="1176">
                  <c:v>4.7305E-2</c:v>
                </c:pt>
                <c:pt idx="1177">
                  <c:v>5.1048000000000003E-2</c:v>
                </c:pt>
                <c:pt idx="1178">
                  <c:v>4.9082000000000001E-2</c:v>
                </c:pt>
                <c:pt idx="1179">
                  <c:v>5.2873000000000003E-2</c:v>
                </c:pt>
                <c:pt idx="1180">
                  <c:v>5.0145000000000002E-2</c:v>
                </c:pt>
                <c:pt idx="1181">
                  <c:v>5.9582000000000003E-2</c:v>
                </c:pt>
                <c:pt idx="1182">
                  <c:v>4.8535000000000002E-2</c:v>
                </c:pt>
                <c:pt idx="1183">
                  <c:v>5.0509999999999999E-2</c:v>
                </c:pt>
                <c:pt idx="1184">
                  <c:v>5.2276999999999997E-2</c:v>
                </c:pt>
                <c:pt idx="1185">
                  <c:v>4.9585999999999998E-2</c:v>
                </c:pt>
                <c:pt idx="1186">
                  <c:v>5.1017E-2</c:v>
                </c:pt>
                <c:pt idx="1187">
                  <c:v>5.1192000000000001E-2</c:v>
                </c:pt>
                <c:pt idx="1188">
                  <c:v>4.9686000000000001E-2</c:v>
                </c:pt>
                <c:pt idx="1189">
                  <c:v>4.8767999999999999E-2</c:v>
                </c:pt>
                <c:pt idx="1190">
                  <c:v>5.1323000000000001E-2</c:v>
                </c:pt>
                <c:pt idx="1191">
                  <c:v>5.2380999999999997E-2</c:v>
                </c:pt>
                <c:pt idx="1192">
                  <c:v>5.1438999999999999E-2</c:v>
                </c:pt>
                <c:pt idx="1193">
                  <c:v>5.3100000000000001E-2</c:v>
                </c:pt>
                <c:pt idx="1194">
                  <c:v>5.3055999999999999E-2</c:v>
                </c:pt>
                <c:pt idx="1195">
                  <c:v>5.1763999999999998E-2</c:v>
                </c:pt>
                <c:pt idx="1196">
                  <c:v>5.1998999999999997E-2</c:v>
                </c:pt>
                <c:pt idx="1197">
                  <c:v>5.2000999999999999E-2</c:v>
                </c:pt>
                <c:pt idx="1198">
                  <c:v>4.9343999999999999E-2</c:v>
                </c:pt>
                <c:pt idx="1199">
                  <c:v>5.2923999999999999E-2</c:v>
                </c:pt>
                <c:pt idx="1200">
                  <c:v>5.4424E-2</c:v>
                </c:pt>
                <c:pt idx="1201">
                  <c:v>5.2013999999999998E-2</c:v>
                </c:pt>
                <c:pt idx="1202">
                  <c:v>5.0299999999999997E-2</c:v>
                </c:pt>
                <c:pt idx="1203">
                  <c:v>5.1388999999999997E-2</c:v>
                </c:pt>
                <c:pt idx="1204">
                  <c:v>5.3835000000000001E-2</c:v>
                </c:pt>
                <c:pt idx="1205">
                  <c:v>5.2779E-2</c:v>
                </c:pt>
                <c:pt idx="1206">
                  <c:v>5.2122000000000002E-2</c:v>
                </c:pt>
                <c:pt idx="1207">
                  <c:v>5.6874000000000001E-2</c:v>
                </c:pt>
                <c:pt idx="1208">
                  <c:v>4.9909000000000002E-2</c:v>
                </c:pt>
                <c:pt idx="1209">
                  <c:v>5.2294E-2</c:v>
                </c:pt>
                <c:pt idx="1210">
                  <c:v>5.2963000000000003E-2</c:v>
                </c:pt>
                <c:pt idx="1211">
                  <c:v>5.0012000000000001E-2</c:v>
                </c:pt>
                <c:pt idx="1212">
                  <c:v>5.1566000000000001E-2</c:v>
                </c:pt>
                <c:pt idx="1213">
                  <c:v>5.3030000000000001E-2</c:v>
                </c:pt>
                <c:pt idx="1214">
                  <c:v>5.2497000000000002E-2</c:v>
                </c:pt>
                <c:pt idx="1215">
                  <c:v>5.1986999999999998E-2</c:v>
                </c:pt>
                <c:pt idx="1216">
                  <c:v>5.2338000000000003E-2</c:v>
                </c:pt>
                <c:pt idx="1217">
                  <c:v>5.4184000000000003E-2</c:v>
                </c:pt>
                <c:pt idx="1218">
                  <c:v>5.3532000000000003E-2</c:v>
                </c:pt>
                <c:pt idx="1219">
                  <c:v>5.0680999999999997E-2</c:v>
                </c:pt>
                <c:pt idx="1220">
                  <c:v>5.2117999999999998E-2</c:v>
                </c:pt>
                <c:pt idx="1221">
                  <c:v>5.4128999999999997E-2</c:v>
                </c:pt>
                <c:pt idx="1222">
                  <c:v>5.4713999999999999E-2</c:v>
                </c:pt>
                <c:pt idx="1223">
                  <c:v>5.0058999999999999E-2</c:v>
                </c:pt>
                <c:pt idx="1224">
                  <c:v>5.2304999999999997E-2</c:v>
                </c:pt>
                <c:pt idx="1225">
                  <c:v>5.7209999999999997E-2</c:v>
                </c:pt>
                <c:pt idx="1226">
                  <c:v>5.2746000000000001E-2</c:v>
                </c:pt>
                <c:pt idx="1227">
                  <c:v>5.6971000000000001E-2</c:v>
                </c:pt>
                <c:pt idx="1228">
                  <c:v>5.4087000000000003E-2</c:v>
                </c:pt>
                <c:pt idx="1229">
                  <c:v>5.3891000000000001E-2</c:v>
                </c:pt>
                <c:pt idx="1230">
                  <c:v>5.5092000000000002E-2</c:v>
                </c:pt>
                <c:pt idx="1231">
                  <c:v>5.3865000000000003E-2</c:v>
                </c:pt>
                <c:pt idx="1232">
                  <c:v>5.4274000000000003E-2</c:v>
                </c:pt>
                <c:pt idx="1233">
                  <c:v>4.8552999999999999E-2</c:v>
                </c:pt>
                <c:pt idx="1234">
                  <c:v>5.1230999999999999E-2</c:v>
                </c:pt>
                <c:pt idx="1235">
                  <c:v>5.5231000000000002E-2</c:v>
                </c:pt>
                <c:pt idx="1236">
                  <c:v>5.1919E-2</c:v>
                </c:pt>
                <c:pt idx="1237">
                  <c:v>5.3796999999999998E-2</c:v>
                </c:pt>
                <c:pt idx="1238">
                  <c:v>5.3385000000000002E-2</c:v>
                </c:pt>
                <c:pt idx="1239">
                  <c:v>5.4843000000000003E-2</c:v>
                </c:pt>
                <c:pt idx="1240">
                  <c:v>5.7667000000000003E-2</c:v>
                </c:pt>
                <c:pt idx="1241">
                  <c:v>5.4591000000000001E-2</c:v>
                </c:pt>
                <c:pt idx="1242">
                  <c:v>5.3136999999999997E-2</c:v>
                </c:pt>
                <c:pt idx="1243">
                  <c:v>5.5629999999999999E-2</c:v>
                </c:pt>
                <c:pt idx="1244">
                  <c:v>5.5129999999999998E-2</c:v>
                </c:pt>
                <c:pt idx="1245">
                  <c:v>5.3247000000000003E-2</c:v>
                </c:pt>
                <c:pt idx="1246">
                  <c:v>5.3252000000000001E-2</c:v>
                </c:pt>
                <c:pt idx="1247">
                  <c:v>5.2724E-2</c:v>
                </c:pt>
                <c:pt idx="1248">
                  <c:v>5.5109999999999999E-2</c:v>
                </c:pt>
                <c:pt idx="1249">
                  <c:v>5.0368000000000003E-2</c:v>
                </c:pt>
                <c:pt idx="1250">
                  <c:v>5.4417E-2</c:v>
                </c:pt>
                <c:pt idx="1251">
                  <c:v>5.4517999999999997E-2</c:v>
                </c:pt>
                <c:pt idx="1252">
                  <c:v>5.6472000000000001E-2</c:v>
                </c:pt>
                <c:pt idx="1253">
                  <c:v>5.305E-2</c:v>
                </c:pt>
                <c:pt idx="1254">
                  <c:v>5.1553000000000002E-2</c:v>
                </c:pt>
                <c:pt idx="1255">
                  <c:v>5.0061000000000001E-2</c:v>
                </c:pt>
                <c:pt idx="1256">
                  <c:v>5.3934000000000003E-2</c:v>
                </c:pt>
                <c:pt idx="1257">
                  <c:v>5.3705999999999997E-2</c:v>
                </c:pt>
                <c:pt idx="1258">
                  <c:v>5.4674E-2</c:v>
                </c:pt>
                <c:pt idx="1259">
                  <c:v>5.4634000000000002E-2</c:v>
                </c:pt>
                <c:pt idx="1260">
                  <c:v>5.3876E-2</c:v>
                </c:pt>
                <c:pt idx="1261">
                  <c:v>5.3689000000000001E-2</c:v>
                </c:pt>
                <c:pt idx="1262">
                  <c:v>5.1577999999999999E-2</c:v>
                </c:pt>
                <c:pt idx="1263">
                  <c:v>5.6292000000000002E-2</c:v>
                </c:pt>
                <c:pt idx="1264">
                  <c:v>5.2899000000000002E-2</c:v>
                </c:pt>
                <c:pt idx="1265">
                  <c:v>5.1548999999999998E-2</c:v>
                </c:pt>
                <c:pt idx="1266">
                  <c:v>5.5095999999999999E-2</c:v>
                </c:pt>
                <c:pt idx="1267">
                  <c:v>5.7508999999999998E-2</c:v>
                </c:pt>
                <c:pt idx="1268">
                  <c:v>5.5890000000000002E-2</c:v>
                </c:pt>
                <c:pt idx="1269">
                  <c:v>5.1291000000000003E-2</c:v>
                </c:pt>
                <c:pt idx="1270">
                  <c:v>5.1823000000000001E-2</c:v>
                </c:pt>
                <c:pt idx="1271">
                  <c:v>5.4508000000000001E-2</c:v>
                </c:pt>
                <c:pt idx="1272">
                  <c:v>5.9197E-2</c:v>
                </c:pt>
                <c:pt idx="1273">
                  <c:v>5.4214999999999999E-2</c:v>
                </c:pt>
                <c:pt idx="1274">
                  <c:v>5.4103999999999999E-2</c:v>
                </c:pt>
                <c:pt idx="1275">
                  <c:v>5.5383000000000002E-2</c:v>
                </c:pt>
                <c:pt idx="1276">
                  <c:v>5.5563000000000001E-2</c:v>
                </c:pt>
                <c:pt idx="1277">
                  <c:v>5.5230000000000001E-2</c:v>
                </c:pt>
                <c:pt idx="1278">
                  <c:v>5.3754000000000003E-2</c:v>
                </c:pt>
                <c:pt idx="1279">
                  <c:v>5.7443000000000001E-2</c:v>
                </c:pt>
                <c:pt idx="1280">
                  <c:v>5.3765E-2</c:v>
                </c:pt>
                <c:pt idx="1281">
                  <c:v>5.4429999999999999E-2</c:v>
                </c:pt>
                <c:pt idx="1282">
                  <c:v>5.3879000000000003E-2</c:v>
                </c:pt>
                <c:pt idx="1283">
                  <c:v>5.7662999999999999E-2</c:v>
                </c:pt>
                <c:pt idx="1284">
                  <c:v>5.3607000000000002E-2</c:v>
                </c:pt>
                <c:pt idx="1285">
                  <c:v>5.3498999999999998E-2</c:v>
                </c:pt>
                <c:pt idx="1286">
                  <c:v>5.0999000000000003E-2</c:v>
                </c:pt>
                <c:pt idx="1287">
                  <c:v>5.5649999999999998E-2</c:v>
                </c:pt>
                <c:pt idx="1288">
                  <c:v>5.5375000000000001E-2</c:v>
                </c:pt>
                <c:pt idx="1289">
                  <c:v>5.6377999999999998E-2</c:v>
                </c:pt>
                <c:pt idx="1290">
                  <c:v>5.6298000000000001E-2</c:v>
                </c:pt>
                <c:pt idx="1291">
                  <c:v>5.7118000000000002E-2</c:v>
                </c:pt>
                <c:pt idx="1292">
                  <c:v>5.7407E-2</c:v>
                </c:pt>
                <c:pt idx="1293">
                  <c:v>5.7428E-2</c:v>
                </c:pt>
                <c:pt idx="1294">
                  <c:v>5.7064999999999998E-2</c:v>
                </c:pt>
                <c:pt idx="1295">
                  <c:v>5.5336999999999997E-2</c:v>
                </c:pt>
                <c:pt idx="1296">
                  <c:v>5.7791000000000002E-2</c:v>
                </c:pt>
                <c:pt idx="1297">
                  <c:v>5.7208000000000002E-2</c:v>
                </c:pt>
                <c:pt idx="1298">
                  <c:v>5.4102999999999998E-2</c:v>
                </c:pt>
                <c:pt idx="1299">
                  <c:v>5.7461999999999999E-2</c:v>
                </c:pt>
                <c:pt idx="1300">
                  <c:v>5.2393000000000002E-2</c:v>
                </c:pt>
                <c:pt idx="1301">
                  <c:v>5.8527000000000003E-2</c:v>
                </c:pt>
                <c:pt idx="1302">
                  <c:v>5.7201000000000002E-2</c:v>
                </c:pt>
                <c:pt idx="1303">
                  <c:v>5.8000999999999997E-2</c:v>
                </c:pt>
                <c:pt idx="1304">
                  <c:v>5.6259999999999998E-2</c:v>
                </c:pt>
                <c:pt idx="1305">
                  <c:v>5.6845E-2</c:v>
                </c:pt>
                <c:pt idx="1306">
                  <c:v>5.4801999999999997E-2</c:v>
                </c:pt>
                <c:pt idx="1307">
                  <c:v>5.4593999999999997E-2</c:v>
                </c:pt>
                <c:pt idx="1308">
                  <c:v>5.4475000000000003E-2</c:v>
                </c:pt>
                <c:pt idx="1309">
                  <c:v>5.2408000000000003E-2</c:v>
                </c:pt>
                <c:pt idx="1310">
                  <c:v>5.5079000000000003E-2</c:v>
                </c:pt>
                <c:pt idx="1311">
                  <c:v>5.3772E-2</c:v>
                </c:pt>
                <c:pt idx="1312">
                  <c:v>5.4703000000000002E-2</c:v>
                </c:pt>
                <c:pt idx="1313">
                  <c:v>5.407E-2</c:v>
                </c:pt>
                <c:pt idx="1314">
                  <c:v>5.8360000000000002E-2</c:v>
                </c:pt>
                <c:pt idx="1315">
                  <c:v>5.4668000000000001E-2</c:v>
                </c:pt>
                <c:pt idx="1316">
                  <c:v>5.2752E-2</c:v>
                </c:pt>
                <c:pt idx="1317">
                  <c:v>5.6083000000000001E-2</c:v>
                </c:pt>
                <c:pt idx="1318">
                  <c:v>5.8938999999999998E-2</c:v>
                </c:pt>
                <c:pt idx="1319">
                  <c:v>5.1718E-2</c:v>
                </c:pt>
                <c:pt idx="1320">
                  <c:v>5.8324000000000001E-2</c:v>
                </c:pt>
                <c:pt idx="1321">
                  <c:v>5.6709000000000002E-2</c:v>
                </c:pt>
                <c:pt idx="1322">
                  <c:v>5.8180999999999997E-2</c:v>
                </c:pt>
                <c:pt idx="1323">
                  <c:v>5.6607999999999999E-2</c:v>
                </c:pt>
                <c:pt idx="1324">
                  <c:v>5.8132000000000003E-2</c:v>
                </c:pt>
                <c:pt idx="1325">
                  <c:v>5.7446999999999998E-2</c:v>
                </c:pt>
                <c:pt idx="1326">
                  <c:v>5.4085000000000001E-2</c:v>
                </c:pt>
                <c:pt idx="1327">
                  <c:v>5.8007000000000003E-2</c:v>
                </c:pt>
                <c:pt idx="1328">
                  <c:v>5.9829E-2</c:v>
                </c:pt>
                <c:pt idx="1329">
                  <c:v>5.7049999999999997E-2</c:v>
                </c:pt>
                <c:pt idx="1330">
                  <c:v>5.7452000000000003E-2</c:v>
                </c:pt>
                <c:pt idx="1331">
                  <c:v>5.9414000000000002E-2</c:v>
                </c:pt>
                <c:pt idx="1332">
                  <c:v>5.6681000000000002E-2</c:v>
                </c:pt>
                <c:pt idx="1333">
                  <c:v>5.5895E-2</c:v>
                </c:pt>
                <c:pt idx="1334">
                  <c:v>5.6473000000000002E-2</c:v>
                </c:pt>
                <c:pt idx="1335">
                  <c:v>5.8514999999999998E-2</c:v>
                </c:pt>
                <c:pt idx="1336">
                  <c:v>5.5434999999999998E-2</c:v>
                </c:pt>
                <c:pt idx="1337">
                  <c:v>5.7280999999999999E-2</c:v>
                </c:pt>
                <c:pt idx="1338">
                  <c:v>5.5731000000000003E-2</c:v>
                </c:pt>
                <c:pt idx="1339">
                  <c:v>5.6107999999999998E-2</c:v>
                </c:pt>
                <c:pt idx="1340">
                  <c:v>5.4431E-2</c:v>
                </c:pt>
                <c:pt idx="1341">
                  <c:v>5.3705000000000003E-2</c:v>
                </c:pt>
                <c:pt idx="1342">
                  <c:v>6.1026999999999998E-2</c:v>
                </c:pt>
                <c:pt idx="1343">
                  <c:v>5.7383999999999998E-2</c:v>
                </c:pt>
                <c:pt idx="1344">
                  <c:v>5.8428000000000001E-2</c:v>
                </c:pt>
                <c:pt idx="1345">
                  <c:v>5.6031999999999998E-2</c:v>
                </c:pt>
                <c:pt idx="1346">
                  <c:v>5.6489999999999999E-2</c:v>
                </c:pt>
                <c:pt idx="1347">
                  <c:v>5.8203999999999999E-2</c:v>
                </c:pt>
                <c:pt idx="1348">
                  <c:v>5.5905000000000003E-2</c:v>
                </c:pt>
                <c:pt idx="1349">
                  <c:v>6.0199000000000003E-2</c:v>
                </c:pt>
                <c:pt idx="1350">
                  <c:v>5.9204E-2</c:v>
                </c:pt>
                <c:pt idx="1351">
                  <c:v>5.7433999999999999E-2</c:v>
                </c:pt>
                <c:pt idx="1352">
                  <c:v>6.019E-2</c:v>
                </c:pt>
                <c:pt idx="1353">
                  <c:v>6.2184000000000003E-2</c:v>
                </c:pt>
                <c:pt idx="1354">
                  <c:v>5.9386000000000001E-2</c:v>
                </c:pt>
                <c:pt idx="1355">
                  <c:v>5.5689000000000002E-2</c:v>
                </c:pt>
                <c:pt idx="1356">
                  <c:v>5.8616000000000001E-2</c:v>
                </c:pt>
                <c:pt idx="1357">
                  <c:v>5.5091000000000001E-2</c:v>
                </c:pt>
                <c:pt idx="1358">
                  <c:v>5.9129000000000001E-2</c:v>
                </c:pt>
                <c:pt idx="1359">
                  <c:v>5.6184999999999999E-2</c:v>
                </c:pt>
                <c:pt idx="1360">
                  <c:v>6.1503000000000002E-2</c:v>
                </c:pt>
                <c:pt idx="1361">
                  <c:v>5.6936E-2</c:v>
                </c:pt>
                <c:pt idx="1362">
                  <c:v>5.9109000000000002E-2</c:v>
                </c:pt>
                <c:pt idx="1363">
                  <c:v>5.9818999999999997E-2</c:v>
                </c:pt>
                <c:pt idx="1364">
                  <c:v>6.0257999999999999E-2</c:v>
                </c:pt>
                <c:pt idx="1365">
                  <c:v>6.0850000000000001E-2</c:v>
                </c:pt>
                <c:pt idx="1366">
                  <c:v>5.7315999999999999E-2</c:v>
                </c:pt>
                <c:pt idx="1367">
                  <c:v>5.6987999999999997E-2</c:v>
                </c:pt>
                <c:pt idx="1368">
                  <c:v>5.7693000000000001E-2</c:v>
                </c:pt>
                <c:pt idx="1369">
                  <c:v>6.2157999999999998E-2</c:v>
                </c:pt>
                <c:pt idx="1370">
                  <c:v>5.6052999999999999E-2</c:v>
                </c:pt>
                <c:pt idx="1371">
                  <c:v>5.6945999999999997E-2</c:v>
                </c:pt>
                <c:pt idx="1372">
                  <c:v>5.8749000000000003E-2</c:v>
                </c:pt>
                <c:pt idx="1373">
                  <c:v>5.7957000000000002E-2</c:v>
                </c:pt>
                <c:pt idx="1374">
                  <c:v>6.0192000000000002E-2</c:v>
                </c:pt>
                <c:pt idx="1375">
                  <c:v>5.8775000000000001E-2</c:v>
                </c:pt>
                <c:pt idx="1376">
                  <c:v>5.8911999999999999E-2</c:v>
                </c:pt>
                <c:pt idx="1377">
                  <c:v>5.7345E-2</c:v>
                </c:pt>
                <c:pt idx="1378">
                  <c:v>5.5703000000000003E-2</c:v>
                </c:pt>
                <c:pt idx="1379">
                  <c:v>5.9917999999999999E-2</c:v>
                </c:pt>
                <c:pt idx="1380">
                  <c:v>5.8767E-2</c:v>
                </c:pt>
                <c:pt idx="1381">
                  <c:v>5.5127000000000002E-2</c:v>
                </c:pt>
                <c:pt idx="1382">
                  <c:v>6.1047999999999998E-2</c:v>
                </c:pt>
                <c:pt idx="1383">
                  <c:v>6.1901999999999999E-2</c:v>
                </c:pt>
                <c:pt idx="1384">
                  <c:v>5.6772000000000003E-2</c:v>
                </c:pt>
                <c:pt idx="1385">
                  <c:v>6.2370000000000002E-2</c:v>
                </c:pt>
                <c:pt idx="1386">
                  <c:v>6.0484000000000003E-2</c:v>
                </c:pt>
                <c:pt idx="1387">
                  <c:v>5.9482E-2</c:v>
                </c:pt>
                <c:pt idx="1388">
                  <c:v>6.037E-2</c:v>
                </c:pt>
                <c:pt idx="1389">
                  <c:v>6.0048999999999998E-2</c:v>
                </c:pt>
                <c:pt idx="1390">
                  <c:v>5.6985000000000001E-2</c:v>
                </c:pt>
                <c:pt idx="1391">
                  <c:v>5.8855999999999999E-2</c:v>
                </c:pt>
                <c:pt idx="1392">
                  <c:v>6.0130999999999997E-2</c:v>
                </c:pt>
                <c:pt idx="1393">
                  <c:v>5.9881999999999998E-2</c:v>
                </c:pt>
                <c:pt idx="1394">
                  <c:v>5.8035999999999997E-2</c:v>
                </c:pt>
                <c:pt idx="1395">
                  <c:v>6.1366999999999998E-2</c:v>
                </c:pt>
                <c:pt idx="1396">
                  <c:v>6.0574000000000003E-2</c:v>
                </c:pt>
                <c:pt idx="1397">
                  <c:v>5.8802E-2</c:v>
                </c:pt>
                <c:pt idx="1398">
                  <c:v>6.1478999999999999E-2</c:v>
                </c:pt>
                <c:pt idx="1399">
                  <c:v>5.9602000000000002E-2</c:v>
                </c:pt>
                <c:pt idx="1400">
                  <c:v>5.9749999999999998E-2</c:v>
                </c:pt>
                <c:pt idx="1401">
                  <c:v>6.0814E-2</c:v>
                </c:pt>
                <c:pt idx="1402">
                  <c:v>6.0408999999999997E-2</c:v>
                </c:pt>
                <c:pt idx="1403">
                  <c:v>6.0047999999999997E-2</c:v>
                </c:pt>
                <c:pt idx="1404">
                  <c:v>6.0623000000000003E-2</c:v>
                </c:pt>
                <c:pt idx="1405">
                  <c:v>5.9943000000000003E-2</c:v>
                </c:pt>
                <c:pt idx="1406">
                  <c:v>6.0056999999999999E-2</c:v>
                </c:pt>
                <c:pt idx="1407">
                  <c:v>5.5823999999999999E-2</c:v>
                </c:pt>
                <c:pt idx="1408">
                  <c:v>5.9285999999999998E-2</c:v>
                </c:pt>
                <c:pt idx="1409">
                  <c:v>6.0275000000000002E-2</c:v>
                </c:pt>
                <c:pt idx="1410">
                  <c:v>5.6467999999999997E-2</c:v>
                </c:pt>
                <c:pt idx="1411">
                  <c:v>6.1433000000000001E-2</c:v>
                </c:pt>
                <c:pt idx="1412">
                  <c:v>5.7833000000000002E-2</c:v>
                </c:pt>
                <c:pt idx="1413">
                  <c:v>5.9672000000000003E-2</c:v>
                </c:pt>
                <c:pt idx="1414">
                  <c:v>5.8958000000000003E-2</c:v>
                </c:pt>
                <c:pt idx="1415">
                  <c:v>6.1272E-2</c:v>
                </c:pt>
                <c:pt idx="1416">
                  <c:v>6.2156999999999997E-2</c:v>
                </c:pt>
                <c:pt idx="1417">
                  <c:v>6.1162000000000001E-2</c:v>
                </c:pt>
                <c:pt idx="1418">
                  <c:v>6.0436999999999998E-2</c:v>
                </c:pt>
                <c:pt idx="1419">
                  <c:v>5.8083999999999997E-2</c:v>
                </c:pt>
                <c:pt idx="1420">
                  <c:v>6.021E-2</c:v>
                </c:pt>
                <c:pt idx="1421">
                  <c:v>5.9547000000000003E-2</c:v>
                </c:pt>
                <c:pt idx="1422">
                  <c:v>6.2562000000000006E-2</c:v>
                </c:pt>
                <c:pt idx="1423">
                  <c:v>6.0211000000000001E-2</c:v>
                </c:pt>
                <c:pt idx="1424">
                  <c:v>5.9182999999999999E-2</c:v>
                </c:pt>
                <c:pt idx="1425">
                  <c:v>6.2438E-2</c:v>
                </c:pt>
                <c:pt idx="1426">
                  <c:v>6.2046999999999998E-2</c:v>
                </c:pt>
                <c:pt idx="1427">
                  <c:v>5.9151000000000002E-2</c:v>
                </c:pt>
                <c:pt idx="1428">
                  <c:v>5.9614E-2</c:v>
                </c:pt>
                <c:pt idx="1429">
                  <c:v>5.9934000000000001E-2</c:v>
                </c:pt>
                <c:pt idx="1430">
                  <c:v>6.0721999999999998E-2</c:v>
                </c:pt>
                <c:pt idx="1431">
                  <c:v>5.7646999999999997E-2</c:v>
                </c:pt>
                <c:pt idx="1432">
                  <c:v>6.2135000000000003E-2</c:v>
                </c:pt>
                <c:pt idx="1433">
                  <c:v>6.1069999999999999E-2</c:v>
                </c:pt>
                <c:pt idx="1434">
                  <c:v>6.3467999999999997E-2</c:v>
                </c:pt>
                <c:pt idx="1435">
                  <c:v>6.1822000000000002E-2</c:v>
                </c:pt>
                <c:pt idx="1436">
                  <c:v>5.9267E-2</c:v>
                </c:pt>
                <c:pt idx="1437">
                  <c:v>5.8653999999999998E-2</c:v>
                </c:pt>
                <c:pt idx="1438">
                  <c:v>5.6230000000000002E-2</c:v>
                </c:pt>
                <c:pt idx="1439">
                  <c:v>6.0375999999999999E-2</c:v>
                </c:pt>
                <c:pt idx="1440">
                  <c:v>6.2258000000000001E-2</c:v>
                </c:pt>
                <c:pt idx="1441">
                  <c:v>6.2361E-2</c:v>
                </c:pt>
                <c:pt idx="1442">
                  <c:v>6.1713999999999998E-2</c:v>
                </c:pt>
                <c:pt idx="1443">
                  <c:v>5.9526999999999997E-2</c:v>
                </c:pt>
                <c:pt idx="1444">
                  <c:v>6.4440999999999998E-2</c:v>
                </c:pt>
                <c:pt idx="1445">
                  <c:v>6.2960000000000002E-2</c:v>
                </c:pt>
                <c:pt idx="1446">
                  <c:v>6.1689000000000001E-2</c:v>
                </c:pt>
                <c:pt idx="1447">
                  <c:v>6.6211000000000006E-2</c:v>
                </c:pt>
                <c:pt idx="1448">
                  <c:v>6.0087000000000002E-2</c:v>
                </c:pt>
                <c:pt idx="1449">
                  <c:v>6.6777000000000003E-2</c:v>
                </c:pt>
                <c:pt idx="1450">
                  <c:v>6.2056E-2</c:v>
                </c:pt>
                <c:pt idx="1451">
                  <c:v>6.0854999999999999E-2</c:v>
                </c:pt>
                <c:pt idx="1452">
                  <c:v>6.2740000000000004E-2</c:v>
                </c:pt>
                <c:pt idx="1453">
                  <c:v>5.8191E-2</c:v>
                </c:pt>
                <c:pt idx="1454">
                  <c:v>6.1383E-2</c:v>
                </c:pt>
                <c:pt idx="1455">
                  <c:v>6.3191999999999998E-2</c:v>
                </c:pt>
                <c:pt idx="1456">
                  <c:v>6.0746000000000001E-2</c:v>
                </c:pt>
                <c:pt idx="1457">
                  <c:v>5.9471999999999997E-2</c:v>
                </c:pt>
                <c:pt idx="1458">
                  <c:v>5.9272999999999999E-2</c:v>
                </c:pt>
                <c:pt idx="1459">
                  <c:v>6.4173999999999995E-2</c:v>
                </c:pt>
                <c:pt idx="1460">
                  <c:v>6.3603999999999994E-2</c:v>
                </c:pt>
                <c:pt idx="1461">
                  <c:v>6.2823000000000004E-2</c:v>
                </c:pt>
                <c:pt idx="1462">
                  <c:v>6.4586000000000005E-2</c:v>
                </c:pt>
                <c:pt idx="1463">
                  <c:v>6.4660999999999996E-2</c:v>
                </c:pt>
                <c:pt idx="1464">
                  <c:v>6.0284999999999998E-2</c:v>
                </c:pt>
                <c:pt idx="1465">
                  <c:v>5.8736999999999998E-2</c:v>
                </c:pt>
                <c:pt idx="1466">
                  <c:v>6.0842E-2</c:v>
                </c:pt>
                <c:pt idx="1467">
                  <c:v>6.1331999999999998E-2</c:v>
                </c:pt>
                <c:pt idx="1468">
                  <c:v>6.3238000000000003E-2</c:v>
                </c:pt>
                <c:pt idx="1469">
                  <c:v>5.9643000000000002E-2</c:v>
                </c:pt>
                <c:pt idx="1470">
                  <c:v>6.4326999999999995E-2</c:v>
                </c:pt>
                <c:pt idx="1471">
                  <c:v>6.1519999999999998E-2</c:v>
                </c:pt>
                <c:pt idx="1472">
                  <c:v>6.2881000000000006E-2</c:v>
                </c:pt>
                <c:pt idx="1473">
                  <c:v>6.5012E-2</c:v>
                </c:pt>
                <c:pt idx="1474">
                  <c:v>6.1452E-2</c:v>
                </c:pt>
                <c:pt idx="1475">
                  <c:v>6.1421999999999997E-2</c:v>
                </c:pt>
                <c:pt idx="1476">
                  <c:v>6.3095999999999999E-2</c:v>
                </c:pt>
                <c:pt idx="1477">
                  <c:v>6.3298999999999994E-2</c:v>
                </c:pt>
                <c:pt idx="1478">
                  <c:v>6.3447000000000003E-2</c:v>
                </c:pt>
                <c:pt idx="1479">
                  <c:v>6.2518000000000004E-2</c:v>
                </c:pt>
                <c:pt idx="1480">
                  <c:v>6.4287999999999998E-2</c:v>
                </c:pt>
                <c:pt idx="1481">
                  <c:v>6.3852000000000006E-2</c:v>
                </c:pt>
                <c:pt idx="1482">
                  <c:v>6.4813999999999997E-2</c:v>
                </c:pt>
                <c:pt idx="1483">
                  <c:v>6.5790000000000001E-2</c:v>
                </c:pt>
                <c:pt idx="1484">
                  <c:v>6.6166000000000003E-2</c:v>
                </c:pt>
                <c:pt idx="1485">
                  <c:v>6.3024999999999998E-2</c:v>
                </c:pt>
                <c:pt idx="1486">
                  <c:v>6.2655000000000002E-2</c:v>
                </c:pt>
                <c:pt idx="1487">
                  <c:v>6.1137999999999998E-2</c:v>
                </c:pt>
                <c:pt idx="1488">
                  <c:v>6.2323000000000003E-2</c:v>
                </c:pt>
                <c:pt idx="1489">
                  <c:v>6.4992999999999995E-2</c:v>
                </c:pt>
                <c:pt idx="1490">
                  <c:v>6.3196000000000002E-2</c:v>
                </c:pt>
                <c:pt idx="1491">
                  <c:v>6.4715999999999996E-2</c:v>
                </c:pt>
                <c:pt idx="1492">
                  <c:v>6.3547000000000006E-2</c:v>
                </c:pt>
                <c:pt idx="1493">
                  <c:v>6.3548999999999994E-2</c:v>
                </c:pt>
                <c:pt idx="1494">
                  <c:v>6.3515000000000002E-2</c:v>
                </c:pt>
                <c:pt idx="1495">
                  <c:v>5.9770999999999998E-2</c:v>
                </c:pt>
                <c:pt idx="1496">
                  <c:v>6.3283000000000006E-2</c:v>
                </c:pt>
                <c:pt idx="1497">
                  <c:v>6.0838000000000003E-2</c:v>
                </c:pt>
                <c:pt idx="1498">
                  <c:v>6.3793000000000002E-2</c:v>
                </c:pt>
                <c:pt idx="1499">
                  <c:v>6.2525999999999998E-2</c:v>
                </c:pt>
                <c:pt idx="1500">
                  <c:v>6.1587999999999997E-2</c:v>
                </c:pt>
                <c:pt idx="1501">
                  <c:v>6.4771999999999996E-2</c:v>
                </c:pt>
                <c:pt idx="1502">
                  <c:v>6.6431000000000004E-2</c:v>
                </c:pt>
                <c:pt idx="1503">
                  <c:v>6.2558000000000002E-2</c:v>
                </c:pt>
                <c:pt idx="1504">
                  <c:v>6.3008999999999996E-2</c:v>
                </c:pt>
                <c:pt idx="1505">
                  <c:v>6.2745999999999996E-2</c:v>
                </c:pt>
                <c:pt idx="1506">
                  <c:v>6.9903999999999994E-2</c:v>
                </c:pt>
                <c:pt idx="1507">
                  <c:v>6.6956000000000002E-2</c:v>
                </c:pt>
                <c:pt idx="1508">
                  <c:v>6.1675000000000001E-2</c:v>
                </c:pt>
                <c:pt idx="1509">
                  <c:v>6.4745999999999998E-2</c:v>
                </c:pt>
                <c:pt idx="1510">
                  <c:v>6.0974E-2</c:v>
                </c:pt>
                <c:pt idx="1511">
                  <c:v>6.2108999999999998E-2</c:v>
                </c:pt>
                <c:pt idx="1512">
                  <c:v>6.2648999999999996E-2</c:v>
                </c:pt>
                <c:pt idx="1513">
                  <c:v>6.6164000000000001E-2</c:v>
                </c:pt>
                <c:pt idx="1514">
                  <c:v>6.6544000000000006E-2</c:v>
                </c:pt>
                <c:pt idx="1515">
                  <c:v>6.1768999999999998E-2</c:v>
                </c:pt>
                <c:pt idx="1516">
                  <c:v>6.5033999999999995E-2</c:v>
                </c:pt>
                <c:pt idx="1517">
                  <c:v>6.4968999999999999E-2</c:v>
                </c:pt>
                <c:pt idx="1518">
                  <c:v>6.3936999999999994E-2</c:v>
                </c:pt>
                <c:pt idx="1519">
                  <c:v>6.1180999999999999E-2</c:v>
                </c:pt>
                <c:pt idx="1520">
                  <c:v>6.7696000000000006E-2</c:v>
                </c:pt>
                <c:pt idx="1521">
                  <c:v>6.4177999999999999E-2</c:v>
                </c:pt>
                <c:pt idx="1522">
                  <c:v>6.2848000000000001E-2</c:v>
                </c:pt>
                <c:pt idx="1523">
                  <c:v>6.7663000000000001E-2</c:v>
                </c:pt>
                <c:pt idx="1524">
                  <c:v>6.3154000000000002E-2</c:v>
                </c:pt>
                <c:pt idx="1525">
                  <c:v>6.2047999999999999E-2</c:v>
                </c:pt>
                <c:pt idx="1526">
                  <c:v>6.3603000000000007E-2</c:v>
                </c:pt>
                <c:pt idx="1527">
                  <c:v>6.3799999999999996E-2</c:v>
                </c:pt>
                <c:pt idx="1528">
                  <c:v>6.4732999999999999E-2</c:v>
                </c:pt>
                <c:pt idx="1529">
                  <c:v>6.7566000000000001E-2</c:v>
                </c:pt>
                <c:pt idx="1530">
                  <c:v>6.6253000000000006E-2</c:v>
                </c:pt>
                <c:pt idx="1531">
                  <c:v>6.3922999999999994E-2</c:v>
                </c:pt>
                <c:pt idx="1532">
                  <c:v>6.1495000000000001E-2</c:v>
                </c:pt>
                <c:pt idx="1533">
                  <c:v>6.5241999999999994E-2</c:v>
                </c:pt>
                <c:pt idx="1534">
                  <c:v>6.4013E-2</c:v>
                </c:pt>
                <c:pt idx="1535">
                  <c:v>6.5082000000000001E-2</c:v>
                </c:pt>
                <c:pt idx="1536">
                  <c:v>6.7861000000000005E-2</c:v>
                </c:pt>
                <c:pt idx="1537">
                  <c:v>6.3752000000000003E-2</c:v>
                </c:pt>
                <c:pt idx="1538">
                  <c:v>6.7797999999999997E-2</c:v>
                </c:pt>
                <c:pt idx="1539">
                  <c:v>7.0071999999999995E-2</c:v>
                </c:pt>
                <c:pt idx="1540">
                  <c:v>6.4772999999999997E-2</c:v>
                </c:pt>
                <c:pt idx="1541">
                  <c:v>6.5194000000000002E-2</c:v>
                </c:pt>
                <c:pt idx="1542">
                  <c:v>6.4181000000000002E-2</c:v>
                </c:pt>
                <c:pt idx="1543">
                  <c:v>6.6554000000000002E-2</c:v>
                </c:pt>
                <c:pt idx="1544">
                  <c:v>6.4455999999999999E-2</c:v>
                </c:pt>
                <c:pt idx="1545">
                  <c:v>6.3948000000000005E-2</c:v>
                </c:pt>
                <c:pt idx="1546">
                  <c:v>6.2535999999999994E-2</c:v>
                </c:pt>
                <c:pt idx="1547">
                  <c:v>6.1355E-2</c:v>
                </c:pt>
                <c:pt idx="1548">
                  <c:v>6.3711000000000004E-2</c:v>
                </c:pt>
                <c:pt idx="1549">
                  <c:v>6.4758999999999997E-2</c:v>
                </c:pt>
                <c:pt idx="1550">
                  <c:v>6.8783999999999998E-2</c:v>
                </c:pt>
                <c:pt idx="1551">
                  <c:v>6.4437999999999995E-2</c:v>
                </c:pt>
                <c:pt idx="1552">
                  <c:v>6.0513999999999998E-2</c:v>
                </c:pt>
                <c:pt idx="1553">
                  <c:v>6.4390000000000003E-2</c:v>
                </c:pt>
                <c:pt idx="1554">
                  <c:v>6.2896999999999995E-2</c:v>
                </c:pt>
                <c:pt idx="1555">
                  <c:v>6.4573000000000005E-2</c:v>
                </c:pt>
                <c:pt idx="1556">
                  <c:v>6.6419000000000006E-2</c:v>
                </c:pt>
                <c:pt idx="1557">
                  <c:v>6.8748000000000004E-2</c:v>
                </c:pt>
                <c:pt idx="1558">
                  <c:v>6.8288000000000001E-2</c:v>
                </c:pt>
                <c:pt idx="1559">
                  <c:v>6.5806000000000003E-2</c:v>
                </c:pt>
                <c:pt idx="1560">
                  <c:v>6.6124000000000002E-2</c:v>
                </c:pt>
                <c:pt idx="1561">
                  <c:v>6.7965999999999999E-2</c:v>
                </c:pt>
                <c:pt idx="1562">
                  <c:v>6.7228999999999997E-2</c:v>
                </c:pt>
                <c:pt idx="1563">
                  <c:v>6.4049999999999996E-2</c:v>
                </c:pt>
                <c:pt idx="1564">
                  <c:v>7.0537000000000002E-2</c:v>
                </c:pt>
                <c:pt idx="1565">
                  <c:v>6.6416000000000003E-2</c:v>
                </c:pt>
                <c:pt idx="1566">
                  <c:v>6.7968000000000001E-2</c:v>
                </c:pt>
                <c:pt idx="1567">
                  <c:v>6.7831000000000002E-2</c:v>
                </c:pt>
                <c:pt idx="1568">
                  <c:v>6.3273999999999997E-2</c:v>
                </c:pt>
                <c:pt idx="1569">
                  <c:v>6.7192000000000002E-2</c:v>
                </c:pt>
                <c:pt idx="1570">
                  <c:v>6.6783999999999996E-2</c:v>
                </c:pt>
                <c:pt idx="1571">
                  <c:v>6.9510000000000002E-2</c:v>
                </c:pt>
                <c:pt idx="1572">
                  <c:v>6.4924999999999997E-2</c:v>
                </c:pt>
                <c:pt idx="1573">
                  <c:v>6.3163999999999998E-2</c:v>
                </c:pt>
                <c:pt idx="1574">
                  <c:v>6.8389000000000005E-2</c:v>
                </c:pt>
                <c:pt idx="1575">
                  <c:v>6.8532999999999997E-2</c:v>
                </c:pt>
                <c:pt idx="1576">
                  <c:v>6.8828E-2</c:v>
                </c:pt>
                <c:pt idx="1577">
                  <c:v>6.7130999999999996E-2</c:v>
                </c:pt>
                <c:pt idx="1578">
                  <c:v>6.6365999999999994E-2</c:v>
                </c:pt>
                <c:pt idx="1579">
                  <c:v>6.9829000000000002E-2</c:v>
                </c:pt>
                <c:pt idx="1580">
                  <c:v>6.4422999999999994E-2</c:v>
                </c:pt>
                <c:pt idx="1581">
                  <c:v>7.0285E-2</c:v>
                </c:pt>
                <c:pt idx="1582">
                  <c:v>6.6009999999999999E-2</c:v>
                </c:pt>
                <c:pt idx="1583">
                  <c:v>7.2205000000000005E-2</c:v>
                </c:pt>
                <c:pt idx="1584">
                  <c:v>6.5992999999999996E-2</c:v>
                </c:pt>
                <c:pt idx="1585">
                  <c:v>6.5946000000000005E-2</c:v>
                </c:pt>
                <c:pt idx="1586">
                  <c:v>6.6517999999999994E-2</c:v>
                </c:pt>
                <c:pt idx="1587">
                  <c:v>6.8413000000000002E-2</c:v>
                </c:pt>
                <c:pt idx="1588">
                  <c:v>6.6060999999999995E-2</c:v>
                </c:pt>
                <c:pt idx="1589">
                  <c:v>6.8598000000000006E-2</c:v>
                </c:pt>
                <c:pt idx="1590">
                  <c:v>6.9611999999999993E-2</c:v>
                </c:pt>
                <c:pt idx="1591">
                  <c:v>6.6875000000000004E-2</c:v>
                </c:pt>
                <c:pt idx="1592">
                  <c:v>6.6179000000000002E-2</c:v>
                </c:pt>
                <c:pt idx="1593">
                  <c:v>7.2966000000000003E-2</c:v>
                </c:pt>
                <c:pt idx="1594">
                  <c:v>6.9636000000000003E-2</c:v>
                </c:pt>
                <c:pt idx="1595">
                  <c:v>6.9932999999999995E-2</c:v>
                </c:pt>
                <c:pt idx="1596">
                  <c:v>6.676E-2</c:v>
                </c:pt>
                <c:pt idx="1597">
                  <c:v>7.1929000000000007E-2</c:v>
                </c:pt>
                <c:pt idx="1598">
                  <c:v>6.4738000000000004E-2</c:v>
                </c:pt>
                <c:pt idx="1599">
                  <c:v>6.7813999999999999E-2</c:v>
                </c:pt>
                <c:pt idx="1600">
                  <c:v>7.0376999999999995E-2</c:v>
                </c:pt>
                <c:pt idx="1601">
                  <c:v>6.6903000000000004E-2</c:v>
                </c:pt>
                <c:pt idx="1602">
                  <c:v>6.9598999999999994E-2</c:v>
                </c:pt>
                <c:pt idx="1603">
                  <c:v>6.6298999999999997E-2</c:v>
                </c:pt>
                <c:pt idx="1604">
                  <c:v>6.9904999999999995E-2</c:v>
                </c:pt>
                <c:pt idx="1605">
                  <c:v>6.7419999999999994E-2</c:v>
                </c:pt>
                <c:pt idx="1606">
                  <c:v>6.7434999999999995E-2</c:v>
                </c:pt>
                <c:pt idx="1607">
                  <c:v>6.7668000000000006E-2</c:v>
                </c:pt>
                <c:pt idx="1608">
                  <c:v>6.7176E-2</c:v>
                </c:pt>
                <c:pt idx="1609">
                  <c:v>6.7706000000000002E-2</c:v>
                </c:pt>
                <c:pt idx="1610">
                  <c:v>6.6705E-2</c:v>
                </c:pt>
                <c:pt idx="1611">
                  <c:v>7.1146000000000001E-2</c:v>
                </c:pt>
                <c:pt idx="1612">
                  <c:v>6.9589999999999999E-2</c:v>
                </c:pt>
                <c:pt idx="1613">
                  <c:v>6.9415000000000004E-2</c:v>
                </c:pt>
                <c:pt idx="1614">
                  <c:v>6.8309999999999996E-2</c:v>
                </c:pt>
                <c:pt idx="1615">
                  <c:v>7.1135000000000004E-2</c:v>
                </c:pt>
                <c:pt idx="1616">
                  <c:v>7.1651999999999993E-2</c:v>
                </c:pt>
                <c:pt idx="1617">
                  <c:v>7.0125000000000007E-2</c:v>
                </c:pt>
                <c:pt idx="1618">
                  <c:v>6.6854999999999998E-2</c:v>
                </c:pt>
                <c:pt idx="1619">
                  <c:v>6.5067E-2</c:v>
                </c:pt>
                <c:pt idx="1620">
                  <c:v>7.0139000000000007E-2</c:v>
                </c:pt>
                <c:pt idx="1621">
                  <c:v>6.6073000000000007E-2</c:v>
                </c:pt>
                <c:pt idx="1622">
                  <c:v>6.8663000000000002E-2</c:v>
                </c:pt>
                <c:pt idx="1623">
                  <c:v>7.0891999999999997E-2</c:v>
                </c:pt>
                <c:pt idx="1624">
                  <c:v>7.0128999999999997E-2</c:v>
                </c:pt>
                <c:pt idx="1625">
                  <c:v>6.9889999999999994E-2</c:v>
                </c:pt>
                <c:pt idx="1626">
                  <c:v>7.0116999999999999E-2</c:v>
                </c:pt>
                <c:pt idx="1627">
                  <c:v>7.1829000000000004E-2</c:v>
                </c:pt>
                <c:pt idx="1628">
                  <c:v>6.6604999999999998E-2</c:v>
                </c:pt>
                <c:pt idx="1629">
                  <c:v>6.8233000000000002E-2</c:v>
                </c:pt>
                <c:pt idx="1630">
                  <c:v>6.8037E-2</c:v>
                </c:pt>
                <c:pt idx="1631">
                  <c:v>6.8814E-2</c:v>
                </c:pt>
                <c:pt idx="1632">
                  <c:v>7.1442000000000005E-2</c:v>
                </c:pt>
                <c:pt idx="1633">
                  <c:v>7.1164000000000005E-2</c:v>
                </c:pt>
                <c:pt idx="1634">
                  <c:v>7.2988999999999998E-2</c:v>
                </c:pt>
                <c:pt idx="1635">
                  <c:v>7.2173000000000001E-2</c:v>
                </c:pt>
                <c:pt idx="1636">
                  <c:v>7.1928000000000006E-2</c:v>
                </c:pt>
                <c:pt idx="1637">
                  <c:v>7.2503999999999999E-2</c:v>
                </c:pt>
                <c:pt idx="1638">
                  <c:v>7.0019999999999999E-2</c:v>
                </c:pt>
                <c:pt idx="1639">
                  <c:v>6.8927000000000002E-2</c:v>
                </c:pt>
                <c:pt idx="1640">
                  <c:v>6.9425000000000001E-2</c:v>
                </c:pt>
                <c:pt idx="1641">
                  <c:v>7.0118E-2</c:v>
                </c:pt>
                <c:pt idx="1642">
                  <c:v>7.3833999999999997E-2</c:v>
                </c:pt>
                <c:pt idx="1643">
                  <c:v>7.2017999999999999E-2</c:v>
                </c:pt>
                <c:pt idx="1644">
                  <c:v>7.0025000000000004E-2</c:v>
                </c:pt>
                <c:pt idx="1645">
                  <c:v>6.9485000000000005E-2</c:v>
                </c:pt>
                <c:pt idx="1646">
                  <c:v>7.1289000000000005E-2</c:v>
                </c:pt>
                <c:pt idx="1647">
                  <c:v>7.3280999999999999E-2</c:v>
                </c:pt>
                <c:pt idx="1648">
                  <c:v>7.1642999999999998E-2</c:v>
                </c:pt>
                <c:pt idx="1649">
                  <c:v>7.0273000000000002E-2</c:v>
                </c:pt>
                <c:pt idx="1650">
                  <c:v>6.7714999999999997E-2</c:v>
                </c:pt>
                <c:pt idx="1651">
                  <c:v>7.0989999999999998E-2</c:v>
                </c:pt>
                <c:pt idx="1652">
                  <c:v>7.3400000000000007E-2</c:v>
                </c:pt>
                <c:pt idx="1653">
                  <c:v>7.0759000000000002E-2</c:v>
                </c:pt>
                <c:pt idx="1654">
                  <c:v>7.0985000000000006E-2</c:v>
                </c:pt>
                <c:pt idx="1655">
                  <c:v>6.8254999999999996E-2</c:v>
                </c:pt>
                <c:pt idx="1656">
                  <c:v>7.1034E-2</c:v>
                </c:pt>
                <c:pt idx="1657">
                  <c:v>7.4509000000000006E-2</c:v>
                </c:pt>
                <c:pt idx="1658">
                  <c:v>7.0684999999999998E-2</c:v>
                </c:pt>
                <c:pt idx="1659">
                  <c:v>7.2015999999999997E-2</c:v>
                </c:pt>
                <c:pt idx="1660">
                  <c:v>7.4410000000000004E-2</c:v>
                </c:pt>
                <c:pt idx="1661">
                  <c:v>7.2542999999999996E-2</c:v>
                </c:pt>
                <c:pt idx="1662">
                  <c:v>7.4557999999999999E-2</c:v>
                </c:pt>
                <c:pt idx="1663">
                  <c:v>7.4026999999999996E-2</c:v>
                </c:pt>
                <c:pt idx="1664">
                  <c:v>7.0823999999999998E-2</c:v>
                </c:pt>
                <c:pt idx="1665">
                  <c:v>7.4857000000000007E-2</c:v>
                </c:pt>
                <c:pt idx="1666">
                  <c:v>7.2581999999999994E-2</c:v>
                </c:pt>
                <c:pt idx="1667">
                  <c:v>7.1013999999999994E-2</c:v>
                </c:pt>
                <c:pt idx="1668">
                  <c:v>7.1278999999999995E-2</c:v>
                </c:pt>
                <c:pt idx="1669">
                  <c:v>7.4565999999999993E-2</c:v>
                </c:pt>
                <c:pt idx="1670">
                  <c:v>7.7374999999999999E-2</c:v>
                </c:pt>
                <c:pt idx="1671">
                  <c:v>7.1759000000000003E-2</c:v>
                </c:pt>
                <c:pt idx="1672">
                  <c:v>7.2209999999999996E-2</c:v>
                </c:pt>
                <c:pt idx="1673">
                  <c:v>7.2923000000000002E-2</c:v>
                </c:pt>
                <c:pt idx="1674">
                  <c:v>7.4096999999999996E-2</c:v>
                </c:pt>
                <c:pt idx="1675">
                  <c:v>7.5975000000000001E-2</c:v>
                </c:pt>
                <c:pt idx="1676">
                  <c:v>7.2970999999999994E-2</c:v>
                </c:pt>
                <c:pt idx="1677">
                  <c:v>7.2967000000000004E-2</c:v>
                </c:pt>
                <c:pt idx="1678">
                  <c:v>7.6384999999999995E-2</c:v>
                </c:pt>
                <c:pt idx="1679">
                  <c:v>6.7249000000000003E-2</c:v>
                </c:pt>
                <c:pt idx="1680">
                  <c:v>7.0156999999999997E-2</c:v>
                </c:pt>
                <c:pt idx="1681">
                  <c:v>7.2467000000000004E-2</c:v>
                </c:pt>
                <c:pt idx="1682">
                  <c:v>7.4173000000000003E-2</c:v>
                </c:pt>
                <c:pt idx="1683">
                  <c:v>7.1562000000000001E-2</c:v>
                </c:pt>
                <c:pt idx="1684">
                  <c:v>7.3652999999999996E-2</c:v>
                </c:pt>
                <c:pt idx="1685">
                  <c:v>7.4397000000000005E-2</c:v>
                </c:pt>
                <c:pt idx="1686">
                  <c:v>7.5856999999999994E-2</c:v>
                </c:pt>
                <c:pt idx="1687">
                  <c:v>7.5893000000000002E-2</c:v>
                </c:pt>
                <c:pt idx="1688">
                  <c:v>7.4985999999999997E-2</c:v>
                </c:pt>
                <c:pt idx="1689">
                  <c:v>7.3677999999999993E-2</c:v>
                </c:pt>
                <c:pt idx="1690">
                  <c:v>7.7137999999999998E-2</c:v>
                </c:pt>
                <c:pt idx="1691">
                  <c:v>7.5308E-2</c:v>
                </c:pt>
                <c:pt idx="1692">
                  <c:v>7.6707999999999998E-2</c:v>
                </c:pt>
                <c:pt idx="1693">
                  <c:v>7.3540999999999995E-2</c:v>
                </c:pt>
                <c:pt idx="1694">
                  <c:v>7.6973E-2</c:v>
                </c:pt>
                <c:pt idx="1695">
                  <c:v>7.5010999999999994E-2</c:v>
                </c:pt>
                <c:pt idx="1696">
                  <c:v>7.5800999999999993E-2</c:v>
                </c:pt>
                <c:pt idx="1697">
                  <c:v>7.4857999999999994E-2</c:v>
                </c:pt>
                <c:pt idx="1698">
                  <c:v>7.2086999999999998E-2</c:v>
                </c:pt>
                <c:pt idx="1699">
                  <c:v>7.6905000000000001E-2</c:v>
                </c:pt>
                <c:pt idx="1700">
                  <c:v>7.7983999999999998E-2</c:v>
                </c:pt>
                <c:pt idx="1701">
                  <c:v>7.7578999999999995E-2</c:v>
                </c:pt>
                <c:pt idx="1702">
                  <c:v>7.6017000000000001E-2</c:v>
                </c:pt>
                <c:pt idx="1703">
                  <c:v>8.0530000000000004E-2</c:v>
                </c:pt>
                <c:pt idx="1704">
                  <c:v>7.6144000000000003E-2</c:v>
                </c:pt>
                <c:pt idx="1705">
                  <c:v>7.8359999999999999E-2</c:v>
                </c:pt>
                <c:pt idx="1706">
                  <c:v>7.7163999999999996E-2</c:v>
                </c:pt>
                <c:pt idx="1707">
                  <c:v>7.8622999999999998E-2</c:v>
                </c:pt>
                <c:pt idx="1708">
                  <c:v>7.7804999999999999E-2</c:v>
                </c:pt>
                <c:pt idx="1709">
                  <c:v>7.5528999999999999E-2</c:v>
                </c:pt>
                <c:pt idx="1710">
                  <c:v>7.6462000000000002E-2</c:v>
                </c:pt>
                <c:pt idx="1711">
                  <c:v>7.5122999999999995E-2</c:v>
                </c:pt>
                <c:pt idx="1712">
                  <c:v>7.7502000000000001E-2</c:v>
                </c:pt>
                <c:pt idx="1713">
                  <c:v>7.6766000000000001E-2</c:v>
                </c:pt>
                <c:pt idx="1714">
                  <c:v>7.8127000000000002E-2</c:v>
                </c:pt>
                <c:pt idx="1715">
                  <c:v>7.9154000000000002E-2</c:v>
                </c:pt>
                <c:pt idx="1716">
                  <c:v>7.8467999999999996E-2</c:v>
                </c:pt>
                <c:pt idx="1717">
                  <c:v>7.6605999999999994E-2</c:v>
                </c:pt>
                <c:pt idx="1718">
                  <c:v>7.4953000000000006E-2</c:v>
                </c:pt>
                <c:pt idx="1719">
                  <c:v>7.5381000000000004E-2</c:v>
                </c:pt>
                <c:pt idx="1720">
                  <c:v>7.8182000000000001E-2</c:v>
                </c:pt>
                <c:pt idx="1721">
                  <c:v>7.6855999999999994E-2</c:v>
                </c:pt>
                <c:pt idx="1722">
                  <c:v>8.1198999999999993E-2</c:v>
                </c:pt>
                <c:pt idx="1723">
                  <c:v>7.7918000000000001E-2</c:v>
                </c:pt>
                <c:pt idx="1724">
                  <c:v>7.8107999999999997E-2</c:v>
                </c:pt>
                <c:pt idx="1725">
                  <c:v>7.9529000000000002E-2</c:v>
                </c:pt>
                <c:pt idx="1726">
                  <c:v>7.7300999999999995E-2</c:v>
                </c:pt>
                <c:pt idx="1727">
                  <c:v>8.1925999999999999E-2</c:v>
                </c:pt>
                <c:pt idx="1728">
                  <c:v>8.0324999999999994E-2</c:v>
                </c:pt>
                <c:pt idx="1729">
                  <c:v>7.8798999999999994E-2</c:v>
                </c:pt>
                <c:pt idx="1730">
                  <c:v>8.1812999999999997E-2</c:v>
                </c:pt>
                <c:pt idx="1731">
                  <c:v>8.3533999999999997E-2</c:v>
                </c:pt>
                <c:pt idx="1732">
                  <c:v>7.7670000000000003E-2</c:v>
                </c:pt>
                <c:pt idx="1733">
                  <c:v>8.0088999999999994E-2</c:v>
                </c:pt>
                <c:pt idx="1734">
                  <c:v>8.2490999999999995E-2</c:v>
                </c:pt>
                <c:pt idx="1735">
                  <c:v>8.4351999999999996E-2</c:v>
                </c:pt>
                <c:pt idx="1736">
                  <c:v>8.4619E-2</c:v>
                </c:pt>
                <c:pt idx="1737">
                  <c:v>8.3754999999999996E-2</c:v>
                </c:pt>
                <c:pt idx="1738">
                  <c:v>8.8006000000000001E-2</c:v>
                </c:pt>
                <c:pt idx="1739">
                  <c:v>8.3515000000000006E-2</c:v>
                </c:pt>
                <c:pt idx="1740">
                  <c:v>8.2405999999999993E-2</c:v>
                </c:pt>
                <c:pt idx="1741">
                  <c:v>8.6863999999999997E-2</c:v>
                </c:pt>
                <c:pt idx="1742">
                  <c:v>8.8134000000000004E-2</c:v>
                </c:pt>
                <c:pt idx="1743">
                  <c:v>9.0001999999999999E-2</c:v>
                </c:pt>
                <c:pt idx="1744">
                  <c:v>8.8791999999999996E-2</c:v>
                </c:pt>
                <c:pt idx="1745">
                  <c:v>8.0080999999999999E-2</c:v>
                </c:pt>
                <c:pt idx="1746">
                  <c:v>8.8035000000000002E-2</c:v>
                </c:pt>
                <c:pt idx="1747">
                  <c:v>8.5138000000000005E-2</c:v>
                </c:pt>
                <c:pt idx="1748">
                  <c:v>8.6819999999999994E-2</c:v>
                </c:pt>
                <c:pt idx="1749">
                  <c:v>9.0301999999999993E-2</c:v>
                </c:pt>
                <c:pt idx="1750">
                  <c:v>8.8511999999999993E-2</c:v>
                </c:pt>
                <c:pt idx="1751">
                  <c:v>9.0580999999999995E-2</c:v>
                </c:pt>
                <c:pt idx="1752">
                  <c:v>8.9828000000000005E-2</c:v>
                </c:pt>
                <c:pt idx="1753">
                  <c:v>8.5546999999999998E-2</c:v>
                </c:pt>
                <c:pt idx="1754">
                  <c:v>9.1032000000000002E-2</c:v>
                </c:pt>
                <c:pt idx="1755">
                  <c:v>8.7080000000000005E-2</c:v>
                </c:pt>
                <c:pt idx="1756">
                  <c:v>8.8750999999999997E-2</c:v>
                </c:pt>
                <c:pt idx="1757">
                  <c:v>8.9718000000000006E-2</c:v>
                </c:pt>
                <c:pt idx="1758">
                  <c:v>9.3994999999999995E-2</c:v>
                </c:pt>
                <c:pt idx="1759">
                  <c:v>9.0339000000000003E-2</c:v>
                </c:pt>
                <c:pt idx="1760">
                  <c:v>9.3195E-2</c:v>
                </c:pt>
                <c:pt idx="1761">
                  <c:v>9.2849000000000001E-2</c:v>
                </c:pt>
                <c:pt idx="1762">
                  <c:v>9.3494999999999995E-2</c:v>
                </c:pt>
                <c:pt idx="1763">
                  <c:v>9.1829999999999995E-2</c:v>
                </c:pt>
                <c:pt idx="1764">
                  <c:v>9.3501000000000001E-2</c:v>
                </c:pt>
                <c:pt idx="1765">
                  <c:v>9.2492000000000005E-2</c:v>
                </c:pt>
                <c:pt idx="1766">
                  <c:v>9.2132000000000006E-2</c:v>
                </c:pt>
                <c:pt idx="1767">
                  <c:v>9.5797999999999994E-2</c:v>
                </c:pt>
                <c:pt idx="1768">
                  <c:v>0.10050000000000001</c:v>
                </c:pt>
                <c:pt idx="1769">
                  <c:v>0.10416</c:v>
                </c:pt>
                <c:pt idx="1770">
                  <c:v>0.10410999999999999</c:v>
                </c:pt>
                <c:pt idx="1771">
                  <c:v>0.10299999999999999</c:v>
                </c:pt>
                <c:pt idx="1772">
                  <c:v>0.10509</c:v>
                </c:pt>
                <c:pt idx="1773">
                  <c:v>0.10191</c:v>
                </c:pt>
                <c:pt idx="1774">
                  <c:v>0.10736</c:v>
                </c:pt>
                <c:pt idx="1775">
                  <c:v>0.11132</c:v>
                </c:pt>
                <c:pt idx="1776">
                  <c:v>0.10548</c:v>
                </c:pt>
                <c:pt idx="1777">
                  <c:v>0.10276</c:v>
                </c:pt>
                <c:pt idx="1778">
                  <c:v>0.10519000000000001</c:v>
                </c:pt>
                <c:pt idx="1779">
                  <c:v>0.11153</c:v>
                </c:pt>
                <c:pt idx="1780">
                  <c:v>0.1138</c:v>
                </c:pt>
                <c:pt idx="1781">
                  <c:v>0.11167000000000001</c:v>
                </c:pt>
                <c:pt idx="1782">
                  <c:v>0.11532000000000001</c:v>
                </c:pt>
                <c:pt idx="1783">
                  <c:v>0.12021999999999999</c:v>
                </c:pt>
                <c:pt idx="1784">
                  <c:v>0.11552</c:v>
                </c:pt>
                <c:pt idx="1785">
                  <c:v>0.12035</c:v>
                </c:pt>
                <c:pt idx="1786">
                  <c:v>0.12253</c:v>
                </c:pt>
                <c:pt idx="1787">
                  <c:v>0.11887</c:v>
                </c:pt>
                <c:pt idx="1788">
                  <c:v>0.12349</c:v>
                </c:pt>
                <c:pt idx="1789">
                  <c:v>0.11161</c:v>
                </c:pt>
                <c:pt idx="1790">
                  <c:v>0.11706999999999999</c:v>
                </c:pt>
                <c:pt idx="1791">
                  <c:v>0.11722</c:v>
                </c:pt>
                <c:pt idx="1792">
                  <c:v>0.12111</c:v>
                </c:pt>
                <c:pt idx="1793">
                  <c:v>0.10575</c:v>
                </c:pt>
                <c:pt idx="1794">
                  <c:v>0.10392</c:v>
                </c:pt>
                <c:pt idx="1795">
                  <c:v>0.10854</c:v>
                </c:pt>
                <c:pt idx="1796">
                  <c:v>0.11169999999999999</c:v>
                </c:pt>
                <c:pt idx="1797">
                  <c:v>0.11193</c:v>
                </c:pt>
                <c:pt idx="1798">
                  <c:v>0.13750000000000001</c:v>
                </c:pt>
                <c:pt idx="1799">
                  <c:v>0.14876</c:v>
                </c:pt>
                <c:pt idx="1800">
                  <c:v>0.1555</c:v>
                </c:pt>
                <c:pt idx="1801">
                  <c:v>0.17818000000000001</c:v>
                </c:pt>
                <c:pt idx="1802">
                  <c:v>0.19894000000000001</c:v>
                </c:pt>
                <c:pt idx="1803">
                  <c:v>0.21284</c:v>
                </c:pt>
                <c:pt idx="1804">
                  <c:v>0.22012999999999999</c:v>
                </c:pt>
                <c:pt idx="1805">
                  <c:v>0.22012000000000001</c:v>
                </c:pt>
                <c:pt idx="1806">
                  <c:v>0.19789999999999999</c:v>
                </c:pt>
                <c:pt idx="1807">
                  <c:v>0.2094</c:v>
                </c:pt>
                <c:pt idx="1808">
                  <c:v>0.21578</c:v>
                </c:pt>
                <c:pt idx="1809">
                  <c:v>0.22256000000000001</c:v>
                </c:pt>
                <c:pt idx="1810">
                  <c:v>0.23329</c:v>
                </c:pt>
                <c:pt idx="1811">
                  <c:v>0.23380000000000001</c:v>
                </c:pt>
                <c:pt idx="1812">
                  <c:v>0.25062000000000001</c:v>
                </c:pt>
                <c:pt idx="1813">
                  <c:v>0.24701999999999999</c:v>
                </c:pt>
                <c:pt idx="1814">
                  <c:v>0.23902000000000001</c:v>
                </c:pt>
                <c:pt idx="1815">
                  <c:v>0.25641000000000003</c:v>
                </c:pt>
                <c:pt idx="1816">
                  <c:v>0.25427</c:v>
                </c:pt>
                <c:pt idx="1817">
                  <c:v>0.25158999999999998</c:v>
                </c:pt>
                <c:pt idx="1818">
                  <c:v>0.25857000000000002</c:v>
                </c:pt>
                <c:pt idx="1819">
                  <c:v>0.25374000000000002</c:v>
                </c:pt>
                <c:pt idx="1820">
                  <c:v>0.25367000000000001</c:v>
                </c:pt>
                <c:pt idx="1821">
                  <c:v>0.26283000000000001</c:v>
                </c:pt>
                <c:pt idx="1822">
                  <c:v>0.26579999999999998</c:v>
                </c:pt>
                <c:pt idx="1823">
                  <c:v>0.26901000000000003</c:v>
                </c:pt>
                <c:pt idx="1824">
                  <c:v>0.26912999999999998</c:v>
                </c:pt>
                <c:pt idx="1825">
                  <c:v>0.26451000000000002</c:v>
                </c:pt>
                <c:pt idx="1826">
                  <c:v>0.27361000000000002</c:v>
                </c:pt>
                <c:pt idx="1827">
                  <c:v>0.27316000000000001</c:v>
                </c:pt>
                <c:pt idx="1828">
                  <c:v>0.26630999999999999</c:v>
                </c:pt>
                <c:pt idx="1829">
                  <c:v>0.27023000000000003</c:v>
                </c:pt>
                <c:pt idx="1830">
                  <c:v>0.26917000000000002</c:v>
                </c:pt>
                <c:pt idx="1831">
                  <c:v>0.29705999999999999</c:v>
                </c:pt>
                <c:pt idx="1832">
                  <c:v>0.29099000000000003</c:v>
                </c:pt>
                <c:pt idx="1833">
                  <c:v>0.27750000000000002</c:v>
                </c:pt>
                <c:pt idx="1834">
                  <c:v>0.27764</c:v>
                </c:pt>
                <c:pt idx="1835">
                  <c:v>0.27435999999999999</c:v>
                </c:pt>
                <c:pt idx="1836">
                  <c:v>0.27710000000000001</c:v>
                </c:pt>
                <c:pt idx="1837">
                  <c:v>0.26795000000000002</c:v>
                </c:pt>
                <c:pt idx="1838">
                  <c:v>0.27881</c:v>
                </c:pt>
                <c:pt idx="1839">
                  <c:v>0.27154</c:v>
                </c:pt>
                <c:pt idx="1840">
                  <c:v>0.27966000000000002</c:v>
                </c:pt>
                <c:pt idx="1841">
                  <c:v>0.27367999999999998</c:v>
                </c:pt>
                <c:pt idx="1842">
                  <c:v>0.27810000000000001</c:v>
                </c:pt>
                <c:pt idx="1843">
                  <c:v>0.28537000000000001</c:v>
                </c:pt>
                <c:pt idx="1844">
                  <c:v>0.28277000000000002</c:v>
                </c:pt>
                <c:pt idx="1845">
                  <c:v>0.27914</c:v>
                </c:pt>
                <c:pt idx="1846">
                  <c:v>0.28928999999999999</c:v>
                </c:pt>
                <c:pt idx="1847">
                  <c:v>0.28037000000000001</c:v>
                </c:pt>
                <c:pt idx="1848">
                  <c:v>0.27988000000000002</c:v>
                </c:pt>
                <c:pt idx="1849">
                  <c:v>0.28037000000000001</c:v>
                </c:pt>
                <c:pt idx="1850">
                  <c:v>0.29275000000000001</c:v>
                </c:pt>
                <c:pt idx="1851">
                  <c:v>0.28369</c:v>
                </c:pt>
                <c:pt idx="1852">
                  <c:v>0.28650999999999999</c:v>
                </c:pt>
                <c:pt idx="1853">
                  <c:v>0.29202</c:v>
                </c:pt>
                <c:pt idx="1854">
                  <c:v>0.28965000000000002</c:v>
                </c:pt>
                <c:pt idx="1855">
                  <c:v>0.29965999999999998</c:v>
                </c:pt>
                <c:pt idx="1856">
                  <c:v>0.29683999999999999</c:v>
                </c:pt>
                <c:pt idx="1857">
                  <c:v>0.29014000000000001</c:v>
                </c:pt>
                <c:pt idx="1858">
                  <c:v>0.30129</c:v>
                </c:pt>
                <c:pt idx="1859">
                  <c:v>0.30353000000000002</c:v>
                </c:pt>
                <c:pt idx="1860">
                  <c:v>0.29315999999999998</c:v>
                </c:pt>
                <c:pt idx="1861">
                  <c:v>0.30257000000000001</c:v>
                </c:pt>
                <c:pt idx="1862">
                  <c:v>0.30496000000000001</c:v>
                </c:pt>
                <c:pt idx="1863">
                  <c:v>0.32128000000000001</c:v>
                </c:pt>
                <c:pt idx="1864">
                  <c:v>0.29698999999999998</c:v>
                </c:pt>
                <c:pt idx="1865">
                  <c:v>0.30670999999999998</c:v>
                </c:pt>
                <c:pt idx="1866">
                  <c:v>0.30659999999999998</c:v>
                </c:pt>
                <c:pt idx="1867">
                  <c:v>0.31181999999999999</c:v>
                </c:pt>
                <c:pt idx="1868">
                  <c:v>0.31406000000000001</c:v>
                </c:pt>
                <c:pt idx="1869">
                  <c:v>0.30447000000000002</c:v>
                </c:pt>
                <c:pt idx="1870">
                  <c:v>0.28588999999999998</c:v>
                </c:pt>
                <c:pt idx="1871">
                  <c:v>0.32101000000000002</c:v>
                </c:pt>
                <c:pt idx="1872">
                  <c:v>0.30530000000000002</c:v>
                </c:pt>
                <c:pt idx="1873">
                  <c:v>0.31180999999999998</c:v>
                </c:pt>
                <c:pt idx="1874">
                  <c:v>0.31738</c:v>
                </c:pt>
                <c:pt idx="1875">
                  <c:v>0.29843999999999998</c:v>
                </c:pt>
                <c:pt idx="1876">
                  <c:v>0.31709999999999999</c:v>
                </c:pt>
                <c:pt idx="1877">
                  <c:v>0.30376999999999998</c:v>
                </c:pt>
                <c:pt idx="1878">
                  <c:v>0.30213000000000001</c:v>
                </c:pt>
                <c:pt idx="1879">
                  <c:v>0.30179</c:v>
                </c:pt>
                <c:pt idx="1880">
                  <c:v>0.31106</c:v>
                </c:pt>
                <c:pt idx="1881">
                  <c:v>0.31080999999999998</c:v>
                </c:pt>
                <c:pt idx="1882">
                  <c:v>0.30731000000000003</c:v>
                </c:pt>
                <c:pt idx="1883">
                  <c:v>0.31842999999999999</c:v>
                </c:pt>
                <c:pt idx="1884">
                  <c:v>0.31114999999999998</c:v>
                </c:pt>
                <c:pt idx="1885">
                  <c:v>0.30696000000000001</c:v>
                </c:pt>
                <c:pt idx="1886">
                  <c:v>0.32669999999999999</c:v>
                </c:pt>
                <c:pt idx="1887">
                  <c:v>0.31402000000000002</c:v>
                </c:pt>
                <c:pt idx="1888">
                  <c:v>0.31090000000000001</c:v>
                </c:pt>
                <c:pt idx="1889">
                  <c:v>0.32258999999999999</c:v>
                </c:pt>
                <c:pt idx="1890">
                  <c:v>0.31363000000000002</c:v>
                </c:pt>
                <c:pt idx="1891">
                  <c:v>0.3125</c:v>
                </c:pt>
                <c:pt idx="1892">
                  <c:v>0.31824999999999998</c:v>
                </c:pt>
                <c:pt idx="1893">
                  <c:v>0.31246000000000002</c:v>
                </c:pt>
                <c:pt idx="1894">
                  <c:v>0.30742999999999998</c:v>
                </c:pt>
                <c:pt idx="1895">
                  <c:v>0.30762</c:v>
                </c:pt>
                <c:pt idx="1896">
                  <c:v>0.31530000000000002</c:v>
                </c:pt>
                <c:pt idx="1897">
                  <c:v>0.31335000000000002</c:v>
                </c:pt>
                <c:pt idx="1898">
                  <c:v>0.31983</c:v>
                </c:pt>
                <c:pt idx="1899">
                  <c:v>0.31705</c:v>
                </c:pt>
                <c:pt idx="1900">
                  <c:v>0.32222000000000001</c:v>
                </c:pt>
                <c:pt idx="1901">
                  <c:v>0.31719000000000003</c:v>
                </c:pt>
                <c:pt idx="1902">
                  <c:v>0.32468000000000002</c:v>
                </c:pt>
                <c:pt idx="1903">
                  <c:v>0.31797999999999998</c:v>
                </c:pt>
                <c:pt idx="1904">
                  <c:v>0.31866</c:v>
                </c:pt>
                <c:pt idx="1905">
                  <c:v>0.31662000000000001</c:v>
                </c:pt>
                <c:pt idx="1906">
                  <c:v>0.32784000000000002</c:v>
                </c:pt>
                <c:pt idx="1907">
                  <c:v>0.31857999999999997</c:v>
                </c:pt>
                <c:pt idx="1908">
                  <c:v>0.31709999999999999</c:v>
                </c:pt>
                <c:pt idx="1909">
                  <c:v>0.30647999999999997</c:v>
                </c:pt>
                <c:pt idx="1910">
                  <c:v>0.32529000000000002</c:v>
                </c:pt>
                <c:pt idx="1911">
                  <c:v>0.32846999999999998</c:v>
                </c:pt>
                <c:pt idx="1912">
                  <c:v>0.33126</c:v>
                </c:pt>
                <c:pt idx="1913">
                  <c:v>0.30508999999999997</c:v>
                </c:pt>
                <c:pt idx="1914">
                  <c:v>0.30692000000000003</c:v>
                </c:pt>
                <c:pt idx="1915">
                  <c:v>0.32099</c:v>
                </c:pt>
                <c:pt idx="1916">
                  <c:v>0.32324000000000003</c:v>
                </c:pt>
                <c:pt idx="1917">
                  <c:v>0.32302999999999998</c:v>
                </c:pt>
                <c:pt idx="1918">
                  <c:v>0.30363000000000001</c:v>
                </c:pt>
                <c:pt idx="1919">
                  <c:v>0.31612000000000001</c:v>
                </c:pt>
                <c:pt idx="1920">
                  <c:v>0.31080999999999998</c:v>
                </c:pt>
                <c:pt idx="1921">
                  <c:v>0.30818000000000001</c:v>
                </c:pt>
                <c:pt idx="1922">
                  <c:v>0.31891999999999998</c:v>
                </c:pt>
                <c:pt idx="1923">
                  <c:v>0.31996999999999998</c:v>
                </c:pt>
                <c:pt idx="1924">
                  <c:v>0.31769999999999998</c:v>
                </c:pt>
                <c:pt idx="1925">
                  <c:v>0.31963000000000003</c:v>
                </c:pt>
                <c:pt idx="1926">
                  <c:v>0.33089000000000002</c:v>
                </c:pt>
                <c:pt idx="1927">
                  <c:v>0.32786999999999999</c:v>
                </c:pt>
              </c:numCache>
            </c:numRef>
          </c:xVal>
          <c:yVal>
            <c:numRef>
              <c:f>Sheet1!$E$1:$E$2249</c:f>
              <c:numCache>
                <c:formatCode>General</c:formatCode>
                <c:ptCount val="2249"/>
                <c:pt idx="0">
                  <c:v>0</c:v>
                </c:pt>
                <c:pt idx="1">
                  <c:v>5.8834999999999997</c:v>
                </c:pt>
                <c:pt idx="2">
                  <c:v>11.4</c:v>
                </c:pt>
                <c:pt idx="3">
                  <c:v>16.571999999999999</c:v>
                </c:pt>
                <c:pt idx="4">
                  <c:v>21.265000000000001</c:v>
                </c:pt>
                <c:pt idx="5">
                  <c:v>26.068999999999999</c:v>
                </c:pt>
                <c:pt idx="6">
                  <c:v>30.815999999999999</c:v>
                </c:pt>
                <c:pt idx="7">
                  <c:v>35.036999999999999</c:v>
                </c:pt>
                <c:pt idx="8">
                  <c:v>39.613</c:v>
                </c:pt>
                <c:pt idx="9">
                  <c:v>44.304000000000002</c:v>
                </c:pt>
                <c:pt idx="10">
                  <c:v>48.81</c:v>
                </c:pt>
                <c:pt idx="11">
                  <c:v>53.258000000000003</c:v>
                </c:pt>
                <c:pt idx="12">
                  <c:v>57.212000000000003</c:v>
                </c:pt>
                <c:pt idx="13">
                  <c:v>61.951999999999998</c:v>
                </c:pt>
                <c:pt idx="14">
                  <c:v>66.22</c:v>
                </c:pt>
                <c:pt idx="15">
                  <c:v>70.677999999999997</c:v>
                </c:pt>
                <c:pt idx="16">
                  <c:v>74.709999999999994</c:v>
                </c:pt>
                <c:pt idx="17">
                  <c:v>80.125</c:v>
                </c:pt>
                <c:pt idx="18">
                  <c:v>83.751999999999995</c:v>
                </c:pt>
                <c:pt idx="19">
                  <c:v>87.873999999999995</c:v>
                </c:pt>
                <c:pt idx="20">
                  <c:v>92</c:v>
                </c:pt>
                <c:pt idx="21">
                  <c:v>97.298000000000002</c:v>
                </c:pt>
                <c:pt idx="22">
                  <c:v>100.8</c:v>
                </c:pt>
                <c:pt idx="23">
                  <c:v>103.94</c:v>
                </c:pt>
                <c:pt idx="24">
                  <c:v>109.71</c:v>
                </c:pt>
                <c:pt idx="25">
                  <c:v>114.69</c:v>
                </c:pt>
                <c:pt idx="26">
                  <c:v>119.03</c:v>
                </c:pt>
                <c:pt idx="27">
                  <c:v>121.21</c:v>
                </c:pt>
                <c:pt idx="28">
                  <c:v>127.59</c:v>
                </c:pt>
                <c:pt idx="29">
                  <c:v>130.66999999999999</c:v>
                </c:pt>
                <c:pt idx="30">
                  <c:v>131.29</c:v>
                </c:pt>
                <c:pt idx="31">
                  <c:v>137.13</c:v>
                </c:pt>
                <c:pt idx="32">
                  <c:v>142.72999999999999</c:v>
                </c:pt>
                <c:pt idx="33">
                  <c:v>143.99</c:v>
                </c:pt>
                <c:pt idx="34">
                  <c:v>147.72</c:v>
                </c:pt>
                <c:pt idx="35">
                  <c:v>151.12</c:v>
                </c:pt>
                <c:pt idx="36">
                  <c:v>152.97999999999999</c:v>
                </c:pt>
                <c:pt idx="37">
                  <c:v>159.15</c:v>
                </c:pt>
                <c:pt idx="38">
                  <c:v>161.86000000000001</c:v>
                </c:pt>
                <c:pt idx="39">
                  <c:v>167.9</c:v>
                </c:pt>
                <c:pt idx="40">
                  <c:v>171.94</c:v>
                </c:pt>
                <c:pt idx="41">
                  <c:v>173.64</c:v>
                </c:pt>
                <c:pt idx="42">
                  <c:v>176.81</c:v>
                </c:pt>
                <c:pt idx="43">
                  <c:v>179.19</c:v>
                </c:pt>
                <c:pt idx="44">
                  <c:v>183.52</c:v>
                </c:pt>
                <c:pt idx="45">
                  <c:v>186.53</c:v>
                </c:pt>
                <c:pt idx="46">
                  <c:v>192.08</c:v>
                </c:pt>
                <c:pt idx="47">
                  <c:v>197.93</c:v>
                </c:pt>
                <c:pt idx="48">
                  <c:v>196.51</c:v>
                </c:pt>
                <c:pt idx="49">
                  <c:v>200.76</c:v>
                </c:pt>
                <c:pt idx="50">
                  <c:v>202.29</c:v>
                </c:pt>
                <c:pt idx="51">
                  <c:v>206.74</c:v>
                </c:pt>
                <c:pt idx="52">
                  <c:v>212.46</c:v>
                </c:pt>
                <c:pt idx="53">
                  <c:v>212.74</c:v>
                </c:pt>
                <c:pt idx="54">
                  <c:v>216.91</c:v>
                </c:pt>
                <c:pt idx="55">
                  <c:v>219.77</c:v>
                </c:pt>
                <c:pt idx="56">
                  <c:v>222.57</c:v>
                </c:pt>
                <c:pt idx="57">
                  <c:v>229.06</c:v>
                </c:pt>
                <c:pt idx="58">
                  <c:v>232.37</c:v>
                </c:pt>
                <c:pt idx="59">
                  <c:v>231.31</c:v>
                </c:pt>
                <c:pt idx="60">
                  <c:v>235.03</c:v>
                </c:pt>
                <c:pt idx="61">
                  <c:v>241.43</c:v>
                </c:pt>
                <c:pt idx="62">
                  <c:v>243.82</c:v>
                </c:pt>
                <c:pt idx="63">
                  <c:v>247.21</c:v>
                </c:pt>
                <c:pt idx="64">
                  <c:v>249.13</c:v>
                </c:pt>
                <c:pt idx="65">
                  <c:v>252.97</c:v>
                </c:pt>
                <c:pt idx="66">
                  <c:v>254.15</c:v>
                </c:pt>
                <c:pt idx="67">
                  <c:v>259.75</c:v>
                </c:pt>
                <c:pt idx="68">
                  <c:v>261.95</c:v>
                </c:pt>
                <c:pt idx="69">
                  <c:v>272.56</c:v>
                </c:pt>
                <c:pt idx="70">
                  <c:v>267.07</c:v>
                </c:pt>
                <c:pt idx="71">
                  <c:v>269.91000000000003</c:v>
                </c:pt>
                <c:pt idx="72">
                  <c:v>270.64</c:v>
                </c:pt>
                <c:pt idx="73">
                  <c:v>276.95999999999998</c:v>
                </c:pt>
                <c:pt idx="74">
                  <c:v>283.7</c:v>
                </c:pt>
                <c:pt idx="75">
                  <c:v>286.20999999999998</c:v>
                </c:pt>
                <c:pt idx="76">
                  <c:v>286.88</c:v>
                </c:pt>
                <c:pt idx="77">
                  <c:v>290.27999999999997</c:v>
                </c:pt>
                <c:pt idx="78">
                  <c:v>293.75</c:v>
                </c:pt>
                <c:pt idx="79">
                  <c:v>297.29000000000002</c:v>
                </c:pt>
                <c:pt idx="80">
                  <c:v>295.58</c:v>
                </c:pt>
                <c:pt idx="81">
                  <c:v>300.25</c:v>
                </c:pt>
                <c:pt idx="82">
                  <c:v>304.94</c:v>
                </c:pt>
                <c:pt idx="83">
                  <c:v>306.98</c:v>
                </c:pt>
                <c:pt idx="84">
                  <c:v>310.44</c:v>
                </c:pt>
                <c:pt idx="85">
                  <c:v>313.89999999999998</c:v>
                </c:pt>
                <c:pt idx="86">
                  <c:v>317.41000000000003</c:v>
                </c:pt>
                <c:pt idx="87">
                  <c:v>321.22000000000003</c:v>
                </c:pt>
                <c:pt idx="88">
                  <c:v>324.91000000000003</c:v>
                </c:pt>
                <c:pt idx="89">
                  <c:v>326.11</c:v>
                </c:pt>
                <c:pt idx="90">
                  <c:v>326.58</c:v>
                </c:pt>
                <c:pt idx="91">
                  <c:v>333.26</c:v>
                </c:pt>
                <c:pt idx="92">
                  <c:v>336.17</c:v>
                </c:pt>
                <c:pt idx="93">
                  <c:v>337.97</c:v>
                </c:pt>
                <c:pt idx="94">
                  <c:v>340.36</c:v>
                </c:pt>
                <c:pt idx="95">
                  <c:v>346.35</c:v>
                </c:pt>
                <c:pt idx="96">
                  <c:v>348.71</c:v>
                </c:pt>
                <c:pt idx="97">
                  <c:v>353.05</c:v>
                </c:pt>
                <c:pt idx="98">
                  <c:v>356.2</c:v>
                </c:pt>
                <c:pt idx="99">
                  <c:v>357.5</c:v>
                </c:pt>
                <c:pt idx="100">
                  <c:v>364.47</c:v>
                </c:pt>
                <c:pt idx="101">
                  <c:v>362.88</c:v>
                </c:pt>
                <c:pt idx="102">
                  <c:v>364.92</c:v>
                </c:pt>
                <c:pt idx="103">
                  <c:v>369.72</c:v>
                </c:pt>
                <c:pt idx="104">
                  <c:v>376.23</c:v>
                </c:pt>
                <c:pt idx="105">
                  <c:v>373.98</c:v>
                </c:pt>
                <c:pt idx="106">
                  <c:v>380.87</c:v>
                </c:pt>
                <c:pt idx="107">
                  <c:v>384.64</c:v>
                </c:pt>
                <c:pt idx="108">
                  <c:v>388.47</c:v>
                </c:pt>
                <c:pt idx="109">
                  <c:v>390.12</c:v>
                </c:pt>
                <c:pt idx="110">
                  <c:v>390.98</c:v>
                </c:pt>
                <c:pt idx="111">
                  <c:v>400.04</c:v>
                </c:pt>
                <c:pt idx="112">
                  <c:v>400.28</c:v>
                </c:pt>
                <c:pt idx="113">
                  <c:v>398.45</c:v>
                </c:pt>
                <c:pt idx="114">
                  <c:v>408.34</c:v>
                </c:pt>
                <c:pt idx="115">
                  <c:v>408.9</c:v>
                </c:pt>
                <c:pt idx="116">
                  <c:v>418.63</c:v>
                </c:pt>
                <c:pt idx="117">
                  <c:v>413.52</c:v>
                </c:pt>
                <c:pt idx="118">
                  <c:v>424.51</c:v>
                </c:pt>
                <c:pt idx="119">
                  <c:v>424.69</c:v>
                </c:pt>
                <c:pt idx="120">
                  <c:v>421.1</c:v>
                </c:pt>
                <c:pt idx="121">
                  <c:v>434.4</c:v>
                </c:pt>
                <c:pt idx="122">
                  <c:v>433.61</c:v>
                </c:pt>
                <c:pt idx="123">
                  <c:v>435.37</c:v>
                </c:pt>
                <c:pt idx="124">
                  <c:v>438.15</c:v>
                </c:pt>
                <c:pt idx="125">
                  <c:v>440.52</c:v>
                </c:pt>
                <c:pt idx="126">
                  <c:v>445.69</c:v>
                </c:pt>
                <c:pt idx="127">
                  <c:v>447.68</c:v>
                </c:pt>
                <c:pt idx="128">
                  <c:v>448.14</c:v>
                </c:pt>
                <c:pt idx="129">
                  <c:v>454.68</c:v>
                </c:pt>
                <c:pt idx="130">
                  <c:v>452.9</c:v>
                </c:pt>
                <c:pt idx="131">
                  <c:v>453.93</c:v>
                </c:pt>
                <c:pt idx="132">
                  <c:v>462.48</c:v>
                </c:pt>
                <c:pt idx="133">
                  <c:v>462.48</c:v>
                </c:pt>
                <c:pt idx="134">
                  <c:v>460.72</c:v>
                </c:pt>
                <c:pt idx="135">
                  <c:v>470.42</c:v>
                </c:pt>
                <c:pt idx="136">
                  <c:v>469.05</c:v>
                </c:pt>
                <c:pt idx="137">
                  <c:v>474.45</c:v>
                </c:pt>
                <c:pt idx="138">
                  <c:v>474.72</c:v>
                </c:pt>
                <c:pt idx="139">
                  <c:v>480.01</c:v>
                </c:pt>
                <c:pt idx="140">
                  <c:v>481.96</c:v>
                </c:pt>
                <c:pt idx="141">
                  <c:v>480.4</c:v>
                </c:pt>
                <c:pt idx="142">
                  <c:v>483.91</c:v>
                </c:pt>
                <c:pt idx="143">
                  <c:v>485.77</c:v>
                </c:pt>
                <c:pt idx="144">
                  <c:v>489.52</c:v>
                </c:pt>
                <c:pt idx="145">
                  <c:v>491.28</c:v>
                </c:pt>
                <c:pt idx="146">
                  <c:v>498.44</c:v>
                </c:pt>
                <c:pt idx="147">
                  <c:v>499.4</c:v>
                </c:pt>
                <c:pt idx="148">
                  <c:v>499.36</c:v>
                </c:pt>
                <c:pt idx="149">
                  <c:v>502.23</c:v>
                </c:pt>
                <c:pt idx="150">
                  <c:v>504.38</c:v>
                </c:pt>
                <c:pt idx="151">
                  <c:v>510.07</c:v>
                </c:pt>
                <c:pt idx="152">
                  <c:v>507.31</c:v>
                </c:pt>
                <c:pt idx="153">
                  <c:v>507.47</c:v>
                </c:pt>
                <c:pt idx="154">
                  <c:v>521.02</c:v>
                </c:pt>
                <c:pt idx="155">
                  <c:v>518.64</c:v>
                </c:pt>
                <c:pt idx="156">
                  <c:v>518.66999999999996</c:v>
                </c:pt>
                <c:pt idx="157">
                  <c:v>526.53</c:v>
                </c:pt>
                <c:pt idx="158">
                  <c:v>528.41</c:v>
                </c:pt>
                <c:pt idx="159">
                  <c:v>529.01</c:v>
                </c:pt>
                <c:pt idx="160">
                  <c:v>530.19000000000005</c:v>
                </c:pt>
                <c:pt idx="161">
                  <c:v>533.71</c:v>
                </c:pt>
                <c:pt idx="162">
                  <c:v>537.53</c:v>
                </c:pt>
                <c:pt idx="163">
                  <c:v>535.41</c:v>
                </c:pt>
                <c:pt idx="164">
                  <c:v>541.78</c:v>
                </c:pt>
                <c:pt idx="165">
                  <c:v>549.41</c:v>
                </c:pt>
                <c:pt idx="166">
                  <c:v>547.1</c:v>
                </c:pt>
                <c:pt idx="167">
                  <c:v>546.87</c:v>
                </c:pt>
                <c:pt idx="168">
                  <c:v>552.91999999999996</c:v>
                </c:pt>
                <c:pt idx="169">
                  <c:v>549.9</c:v>
                </c:pt>
                <c:pt idx="170">
                  <c:v>559.97</c:v>
                </c:pt>
                <c:pt idx="171">
                  <c:v>557.11</c:v>
                </c:pt>
                <c:pt idx="172">
                  <c:v>563.35</c:v>
                </c:pt>
                <c:pt idx="173">
                  <c:v>562.32000000000005</c:v>
                </c:pt>
                <c:pt idx="174">
                  <c:v>562.67999999999995</c:v>
                </c:pt>
                <c:pt idx="175">
                  <c:v>572.27</c:v>
                </c:pt>
                <c:pt idx="176">
                  <c:v>577.04999999999995</c:v>
                </c:pt>
                <c:pt idx="177">
                  <c:v>574.92999999999995</c:v>
                </c:pt>
                <c:pt idx="178">
                  <c:v>576.24</c:v>
                </c:pt>
                <c:pt idx="179">
                  <c:v>582.57000000000005</c:v>
                </c:pt>
                <c:pt idx="180">
                  <c:v>584.85</c:v>
                </c:pt>
                <c:pt idx="181">
                  <c:v>584.05999999999995</c:v>
                </c:pt>
                <c:pt idx="182">
                  <c:v>590.82000000000005</c:v>
                </c:pt>
                <c:pt idx="183">
                  <c:v>588.66</c:v>
                </c:pt>
                <c:pt idx="184">
                  <c:v>594.41</c:v>
                </c:pt>
                <c:pt idx="185">
                  <c:v>591.13</c:v>
                </c:pt>
                <c:pt idx="186">
                  <c:v>598.66999999999996</c:v>
                </c:pt>
                <c:pt idx="187">
                  <c:v>600.16</c:v>
                </c:pt>
                <c:pt idx="188">
                  <c:v>610.69000000000005</c:v>
                </c:pt>
                <c:pt idx="189">
                  <c:v>606.21</c:v>
                </c:pt>
                <c:pt idx="190">
                  <c:v>609.05999999999995</c:v>
                </c:pt>
                <c:pt idx="191">
                  <c:v>610.45000000000005</c:v>
                </c:pt>
                <c:pt idx="192">
                  <c:v>611.62</c:v>
                </c:pt>
                <c:pt idx="193">
                  <c:v>616.87</c:v>
                </c:pt>
                <c:pt idx="194">
                  <c:v>617.71</c:v>
                </c:pt>
                <c:pt idx="195">
                  <c:v>613.74</c:v>
                </c:pt>
                <c:pt idx="196">
                  <c:v>615.51</c:v>
                </c:pt>
                <c:pt idx="197">
                  <c:v>618.87</c:v>
                </c:pt>
                <c:pt idx="198">
                  <c:v>629.83000000000004</c:v>
                </c:pt>
                <c:pt idx="199">
                  <c:v>625.19000000000005</c:v>
                </c:pt>
                <c:pt idx="200">
                  <c:v>633.66999999999996</c:v>
                </c:pt>
                <c:pt idx="201">
                  <c:v>640.83000000000004</c:v>
                </c:pt>
                <c:pt idx="202">
                  <c:v>634.22</c:v>
                </c:pt>
                <c:pt idx="203">
                  <c:v>638.87</c:v>
                </c:pt>
                <c:pt idx="204">
                  <c:v>638.32000000000005</c:v>
                </c:pt>
                <c:pt idx="205">
                  <c:v>642.72</c:v>
                </c:pt>
                <c:pt idx="206">
                  <c:v>649.33000000000004</c:v>
                </c:pt>
                <c:pt idx="207">
                  <c:v>646.1</c:v>
                </c:pt>
                <c:pt idx="208">
                  <c:v>648.91999999999996</c:v>
                </c:pt>
                <c:pt idx="209">
                  <c:v>651.71</c:v>
                </c:pt>
                <c:pt idx="210">
                  <c:v>655.9</c:v>
                </c:pt>
                <c:pt idx="211">
                  <c:v>658.45</c:v>
                </c:pt>
                <c:pt idx="212">
                  <c:v>662.95</c:v>
                </c:pt>
                <c:pt idx="213">
                  <c:v>661.92</c:v>
                </c:pt>
                <c:pt idx="214">
                  <c:v>663.45</c:v>
                </c:pt>
                <c:pt idx="215">
                  <c:v>666.24</c:v>
                </c:pt>
                <c:pt idx="216">
                  <c:v>675.12</c:v>
                </c:pt>
                <c:pt idx="217">
                  <c:v>666.43</c:v>
                </c:pt>
                <c:pt idx="218">
                  <c:v>663.89</c:v>
                </c:pt>
                <c:pt idx="219">
                  <c:v>671.19</c:v>
                </c:pt>
                <c:pt idx="220">
                  <c:v>674.1</c:v>
                </c:pt>
                <c:pt idx="221">
                  <c:v>679.34</c:v>
                </c:pt>
                <c:pt idx="222">
                  <c:v>684.37</c:v>
                </c:pt>
                <c:pt idx="223">
                  <c:v>684.82</c:v>
                </c:pt>
                <c:pt idx="224">
                  <c:v>690.94</c:v>
                </c:pt>
                <c:pt idx="225">
                  <c:v>689.36</c:v>
                </c:pt>
                <c:pt idx="226">
                  <c:v>696.44</c:v>
                </c:pt>
                <c:pt idx="227">
                  <c:v>693.98</c:v>
                </c:pt>
                <c:pt idx="228">
                  <c:v>695.62</c:v>
                </c:pt>
                <c:pt idx="229">
                  <c:v>700.06</c:v>
                </c:pt>
                <c:pt idx="230">
                  <c:v>700.96</c:v>
                </c:pt>
                <c:pt idx="231">
                  <c:v>703.79</c:v>
                </c:pt>
                <c:pt idx="232">
                  <c:v>699.78</c:v>
                </c:pt>
                <c:pt idx="233">
                  <c:v>709.85</c:v>
                </c:pt>
                <c:pt idx="234">
                  <c:v>711.41</c:v>
                </c:pt>
                <c:pt idx="235">
                  <c:v>713.05</c:v>
                </c:pt>
                <c:pt idx="236">
                  <c:v>718.32</c:v>
                </c:pt>
                <c:pt idx="237">
                  <c:v>723.2</c:v>
                </c:pt>
                <c:pt idx="238">
                  <c:v>720.44</c:v>
                </c:pt>
                <c:pt idx="239">
                  <c:v>711.94</c:v>
                </c:pt>
                <c:pt idx="240">
                  <c:v>723.3</c:v>
                </c:pt>
                <c:pt idx="241">
                  <c:v>725.83</c:v>
                </c:pt>
                <c:pt idx="242">
                  <c:v>726.56</c:v>
                </c:pt>
                <c:pt idx="243">
                  <c:v>729.32</c:v>
                </c:pt>
                <c:pt idx="244">
                  <c:v>733.27</c:v>
                </c:pt>
                <c:pt idx="245">
                  <c:v>734.08</c:v>
                </c:pt>
                <c:pt idx="246">
                  <c:v>736.35</c:v>
                </c:pt>
                <c:pt idx="247">
                  <c:v>736.3</c:v>
                </c:pt>
                <c:pt idx="248">
                  <c:v>738.46</c:v>
                </c:pt>
                <c:pt idx="249">
                  <c:v>743.55</c:v>
                </c:pt>
                <c:pt idx="250">
                  <c:v>742.96</c:v>
                </c:pt>
                <c:pt idx="251">
                  <c:v>748.2</c:v>
                </c:pt>
                <c:pt idx="252">
                  <c:v>758.47</c:v>
                </c:pt>
                <c:pt idx="253">
                  <c:v>751.74</c:v>
                </c:pt>
                <c:pt idx="254">
                  <c:v>755.71</c:v>
                </c:pt>
                <c:pt idx="255">
                  <c:v>758.53</c:v>
                </c:pt>
                <c:pt idx="256">
                  <c:v>759.3</c:v>
                </c:pt>
                <c:pt idx="257">
                  <c:v>768.11</c:v>
                </c:pt>
                <c:pt idx="258">
                  <c:v>762.46</c:v>
                </c:pt>
                <c:pt idx="259">
                  <c:v>765.48</c:v>
                </c:pt>
                <c:pt idx="260">
                  <c:v>765.04</c:v>
                </c:pt>
                <c:pt idx="261">
                  <c:v>774.75</c:v>
                </c:pt>
                <c:pt idx="262">
                  <c:v>776.37</c:v>
                </c:pt>
                <c:pt idx="263">
                  <c:v>772.13</c:v>
                </c:pt>
                <c:pt idx="264">
                  <c:v>773.97</c:v>
                </c:pt>
                <c:pt idx="265">
                  <c:v>779.25</c:v>
                </c:pt>
                <c:pt idx="266">
                  <c:v>781.59</c:v>
                </c:pt>
                <c:pt idx="267">
                  <c:v>783.41</c:v>
                </c:pt>
                <c:pt idx="268">
                  <c:v>790.28</c:v>
                </c:pt>
                <c:pt idx="269">
                  <c:v>798.05</c:v>
                </c:pt>
                <c:pt idx="270">
                  <c:v>787.31</c:v>
                </c:pt>
                <c:pt idx="271">
                  <c:v>793.46</c:v>
                </c:pt>
                <c:pt idx="272">
                  <c:v>797.34</c:v>
                </c:pt>
                <c:pt idx="273">
                  <c:v>797.16</c:v>
                </c:pt>
                <c:pt idx="274">
                  <c:v>803.99</c:v>
                </c:pt>
                <c:pt idx="275">
                  <c:v>801.98</c:v>
                </c:pt>
                <c:pt idx="276">
                  <c:v>802.5</c:v>
                </c:pt>
                <c:pt idx="277">
                  <c:v>804.14</c:v>
                </c:pt>
                <c:pt idx="278">
                  <c:v>804.49</c:v>
                </c:pt>
                <c:pt idx="279">
                  <c:v>808.72</c:v>
                </c:pt>
                <c:pt idx="280">
                  <c:v>812.27</c:v>
                </c:pt>
                <c:pt idx="281">
                  <c:v>813.61</c:v>
                </c:pt>
                <c:pt idx="282">
                  <c:v>825.7</c:v>
                </c:pt>
                <c:pt idx="283">
                  <c:v>817.62</c:v>
                </c:pt>
                <c:pt idx="284">
                  <c:v>817.17</c:v>
                </c:pt>
                <c:pt idx="285">
                  <c:v>827.9</c:v>
                </c:pt>
                <c:pt idx="286">
                  <c:v>827.58</c:v>
                </c:pt>
                <c:pt idx="287">
                  <c:v>828.33</c:v>
                </c:pt>
                <c:pt idx="288">
                  <c:v>831.46</c:v>
                </c:pt>
                <c:pt idx="289">
                  <c:v>835.9</c:v>
                </c:pt>
                <c:pt idx="290">
                  <c:v>833.01</c:v>
                </c:pt>
                <c:pt idx="291">
                  <c:v>833.77</c:v>
                </c:pt>
                <c:pt idx="292">
                  <c:v>833.98</c:v>
                </c:pt>
                <c:pt idx="293">
                  <c:v>838.36</c:v>
                </c:pt>
                <c:pt idx="294">
                  <c:v>845.43</c:v>
                </c:pt>
                <c:pt idx="295">
                  <c:v>843.97</c:v>
                </c:pt>
                <c:pt idx="296">
                  <c:v>855.48</c:v>
                </c:pt>
                <c:pt idx="297">
                  <c:v>853.08</c:v>
                </c:pt>
                <c:pt idx="298">
                  <c:v>852.08</c:v>
                </c:pt>
                <c:pt idx="299">
                  <c:v>853.77</c:v>
                </c:pt>
                <c:pt idx="300">
                  <c:v>853.24</c:v>
                </c:pt>
                <c:pt idx="301">
                  <c:v>862.77</c:v>
                </c:pt>
                <c:pt idx="302">
                  <c:v>859.8</c:v>
                </c:pt>
                <c:pt idx="303">
                  <c:v>860.6</c:v>
                </c:pt>
                <c:pt idx="304">
                  <c:v>861.17</c:v>
                </c:pt>
                <c:pt idx="305">
                  <c:v>872.9</c:v>
                </c:pt>
                <c:pt idx="306">
                  <c:v>867.28</c:v>
                </c:pt>
                <c:pt idx="307">
                  <c:v>867.95</c:v>
                </c:pt>
                <c:pt idx="308">
                  <c:v>874.13</c:v>
                </c:pt>
                <c:pt idx="309">
                  <c:v>877.88</c:v>
                </c:pt>
                <c:pt idx="310">
                  <c:v>872.61</c:v>
                </c:pt>
                <c:pt idx="311">
                  <c:v>878.92</c:v>
                </c:pt>
                <c:pt idx="312">
                  <c:v>882.5</c:v>
                </c:pt>
                <c:pt idx="313">
                  <c:v>885.3</c:v>
                </c:pt>
                <c:pt idx="314">
                  <c:v>889.22</c:v>
                </c:pt>
                <c:pt idx="315">
                  <c:v>878.89</c:v>
                </c:pt>
                <c:pt idx="316">
                  <c:v>888.26</c:v>
                </c:pt>
                <c:pt idx="317">
                  <c:v>885.03</c:v>
                </c:pt>
                <c:pt idx="318">
                  <c:v>894.3</c:v>
                </c:pt>
                <c:pt idx="319">
                  <c:v>898.81</c:v>
                </c:pt>
                <c:pt idx="320">
                  <c:v>893.56</c:v>
                </c:pt>
                <c:pt idx="321">
                  <c:v>898.05</c:v>
                </c:pt>
                <c:pt idx="322">
                  <c:v>902.57</c:v>
                </c:pt>
                <c:pt idx="323">
                  <c:v>900.19</c:v>
                </c:pt>
                <c:pt idx="324">
                  <c:v>906.6</c:v>
                </c:pt>
                <c:pt idx="325">
                  <c:v>909.51</c:v>
                </c:pt>
                <c:pt idx="326">
                  <c:v>909.36</c:v>
                </c:pt>
                <c:pt idx="327">
                  <c:v>914.62</c:v>
                </c:pt>
                <c:pt idx="328">
                  <c:v>917.24</c:v>
                </c:pt>
                <c:pt idx="329">
                  <c:v>916.58</c:v>
                </c:pt>
                <c:pt idx="330">
                  <c:v>923.66</c:v>
                </c:pt>
                <c:pt idx="331">
                  <c:v>923.12</c:v>
                </c:pt>
                <c:pt idx="332">
                  <c:v>928.25</c:v>
                </c:pt>
                <c:pt idx="333">
                  <c:v>927.12</c:v>
                </c:pt>
                <c:pt idx="334">
                  <c:v>937.08</c:v>
                </c:pt>
                <c:pt idx="335">
                  <c:v>930.17</c:v>
                </c:pt>
                <c:pt idx="336">
                  <c:v>934.3</c:v>
                </c:pt>
                <c:pt idx="337">
                  <c:v>936.73</c:v>
                </c:pt>
                <c:pt idx="338">
                  <c:v>941.96</c:v>
                </c:pt>
                <c:pt idx="339">
                  <c:v>946.52</c:v>
                </c:pt>
                <c:pt idx="340">
                  <c:v>951.02</c:v>
                </c:pt>
                <c:pt idx="341">
                  <c:v>945.89</c:v>
                </c:pt>
                <c:pt idx="342">
                  <c:v>946.56</c:v>
                </c:pt>
                <c:pt idx="343">
                  <c:v>952.22</c:v>
                </c:pt>
                <c:pt idx="344">
                  <c:v>948.01</c:v>
                </c:pt>
                <c:pt idx="345">
                  <c:v>949.63</c:v>
                </c:pt>
                <c:pt idx="346">
                  <c:v>949.4</c:v>
                </c:pt>
                <c:pt idx="347">
                  <c:v>962.9</c:v>
                </c:pt>
                <c:pt idx="348">
                  <c:v>962.51</c:v>
                </c:pt>
                <c:pt idx="349">
                  <c:v>951.28</c:v>
                </c:pt>
                <c:pt idx="350">
                  <c:v>958.34</c:v>
                </c:pt>
                <c:pt idx="351">
                  <c:v>965.55</c:v>
                </c:pt>
                <c:pt idx="352">
                  <c:v>963.79</c:v>
                </c:pt>
                <c:pt idx="353">
                  <c:v>970.8</c:v>
                </c:pt>
                <c:pt idx="354">
                  <c:v>978.47</c:v>
                </c:pt>
                <c:pt idx="355">
                  <c:v>977.64</c:v>
                </c:pt>
                <c:pt idx="356">
                  <c:v>981.59</c:v>
                </c:pt>
                <c:pt idx="357">
                  <c:v>982.53</c:v>
                </c:pt>
                <c:pt idx="358">
                  <c:v>978.78</c:v>
                </c:pt>
                <c:pt idx="359">
                  <c:v>982.79</c:v>
                </c:pt>
                <c:pt idx="360">
                  <c:v>990.34</c:v>
                </c:pt>
                <c:pt idx="361">
                  <c:v>983.81</c:v>
                </c:pt>
                <c:pt idx="362">
                  <c:v>990.05</c:v>
                </c:pt>
                <c:pt idx="363">
                  <c:v>981.46</c:v>
                </c:pt>
                <c:pt idx="364">
                  <c:v>986.9</c:v>
                </c:pt>
                <c:pt idx="365">
                  <c:v>987.6</c:v>
                </c:pt>
                <c:pt idx="366">
                  <c:v>998.89</c:v>
                </c:pt>
                <c:pt idx="367">
                  <c:v>996.34</c:v>
                </c:pt>
                <c:pt idx="368">
                  <c:v>1002.5</c:v>
                </c:pt>
                <c:pt idx="369">
                  <c:v>1000.3</c:v>
                </c:pt>
                <c:pt idx="370">
                  <c:v>1008.7</c:v>
                </c:pt>
                <c:pt idx="371">
                  <c:v>1008.7</c:v>
                </c:pt>
                <c:pt idx="372">
                  <c:v>1006.5</c:v>
                </c:pt>
                <c:pt idx="373">
                  <c:v>1014.9</c:v>
                </c:pt>
                <c:pt idx="374">
                  <c:v>1013.8</c:v>
                </c:pt>
                <c:pt idx="375">
                  <c:v>1018.9</c:v>
                </c:pt>
                <c:pt idx="376">
                  <c:v>1020.2</c:v>
                </c:pt>
                <c:pt idx="377">
                  <c:v>1019.6</c:v>
                </c:pt>
                <c:pt idx="378">
                  <c:v>1020.4</c:v>
                </c:pt>
                <c:pt idx="379">
                  <c:v>1036.0999999999999</c:v>
                </c:pt>
                <c:pt idx="380">
                  <c:v>1022.6</c:v>
                </c:pt>
                <c:pt idx="381">
                  <c:v>1034.4000000000001</c:v>
                </c:pt>
                <c:pt idx="382">
                  <c:v>1030.5</c:v>
                </c:pt>
                <c:pt idx="383">
                  <c:v>1034.4000000000001</c:v>
                </c:pt>
                <c:pt idx="384">
                  <c:v>1029.3</c:v>
                </c:pt>
                <c:pt idx="385">
                  <c:v>1036.3</c:v>
                </c:pt>
                <c:pt idx="386">
                  <c:v>1035.8</c:v>
                </c:pt>
                <c:pt idx="387">
                  <c:v>1041</c:v>
                </c:pt>
                <c:pt idx="388">
                  <c:v>1042.8</c:v>
                </c:pt>
                <c:pt idx="389">
                  <c:v>1051.2</c:v>
                </c:pt>
                <c:pt idx="390">
                  <c:v>1051.3</c:v>
                </c:pt>
                <c:pt idx="391">
                  <c:v>1046.4000000000001</c:v>
                </c:pt>
                <c:pt idx="392">
                  <c:v>1048.7</c:v>
                </c:pt>
                <c:pt idx="393">
                  <c:v>1054.0999999999999</c:v>
                </c:pt>
                <c:pt idx="394">
                  <c:v>1051.4000000000001</c:v>
                </c:pt>
                <c:pt idx="395">
                  <c:v>1056.8</c:v>
                </c:pt>
                <c:pt idx="396">
                  <c:v>1058.8</c:v>
                </c:pt>
                <c:pt idx="397">
                  <c:v>1061.0999999999999</c:v>
                </c:pt>
                <c:pt idx="398">
                  <c:v>1061</c:v>
                </c:pt>
                <c:pt idx="399">
                  <c:v>1063.7</c:v>
                </c:pt>
                <c:pt idx="400">
                  <c:v>1062.0999999999999</c:v>
                </c:pt>
                <c:pt idx="401">
                  <c:v>1068.4000000000001</c:v>
                </c:pt>
                <c:pt idx="402">
                  <c:v>1073.4000000000001</c:v>
                </c:pt>
                <c:pt idx="403">
                  <c:v>1069.8</c:v>
                </c:pt>
                <c:pt idx="404">
                  <c:v>1080.5999999999999</c:v>
                </c:pt>
                <c:pt idx="405">
                  <c:v>1070.9000000000001</c:v>
                </c:pt>
                <c:pt idx="406">
                  <c:v>1074.5</c:v>
                </c:pt>
                <c:pt idx="407">
                  <c:v>1085.0999999999999</c:v>
                </c:pt>
                <c:pt idx="408">
                  <c:v>1088.9000000000001</c:v>
                </c:pt>
                <c:pt idx="409">
                  <c:v>1078.5</c:v>
                </c:pt>
                <c:pt idx="410">
                  <c:v>1078.9000000000001</c:v>
                </c:pt>
                <c:pt idx="411">
                  <c:v>1090.4000000000001</c:v>
                </c:pt>
                <c:pt idx="412">
                  <c:v>1089.5999999999999</c:v>
                </c:pt>
                <c:pt idx="413">
                  <c:v>1095.5999999999999</c:v>
                </c:pt>
                <c:pt idx="414">
                  <c:v>1095</c:v>
                </c:pt>
                <c:pt idx="415">
                  <c:v>1096.3</c:v>
                </c:pt>
                <c:pt idx="416">
                  <c:v>1100.7</c:v>
                </c:pt>
                <c:pt idx="417">
                  <c:v>1102.8</c:v>
                </c:pt>
                <c:pt idx="418">
                  <c:v>1100.5</c:v>
                </c:pt>
                <c:pt idx="419">
                  <c:v>1098</c:v>
                </c:pt>
                <c:pt idx="420">
                  <c:v>1102.8</c:v>
                </c:pt>
                <c:pt idx="421">
                  <c:v>1104.5999999999999</c:v>
                </c:pt>
                <c:pt idx="422">
                  <c:v>1106.9000000000001</c:v>
                </c:pt>
                <c:pt idx="423">
                  <c:v>1113.7</c:v>
                </c:pt>
                <c:pt idx="424">
                  <c:v>1114.2</c:v>
                </c:pt>
                <c:pt idx="425">
                  <c:v>1118.5</c:v>
                </c:pt>
                <c:pt idx="426">
                  <c:v>1118.9000000000001</c:v>
                </c:pt>
                <c:pt idx="427">
                  <c:v>1117.5</c:v>
                </c:pt>
                <c:pt idx="428">
                  <c:v>1121.0999999999999</c:v>
                </c:pt>
                <c:pt idx="429">
                  <c:v>1125.8</c:v>
                </c:pt>
                <c:pt idx="430">
                  <c:v>1129</c:v>
                </c:pt>
                <c:pt idx="431">
                  <c:v>1130.5999999999999</c:v>
                </c:pt>
                <c:pt idx="432">
                  <c:v>1130</c:v>
                </c:pt>
                <c:pt idx="433">
                  <c:v>1131.7</c:v>
                </c:pt>
                <c:pt idx="434">
                  <c:v>1140.5</c:v>
                </c:pt>
                <c:pt idx="435">
                  <c:v>1140.4000000000001</c:v>
                </c:pt>
                <c:pt idx="436">
                  <c:v>1148</c:v>
                </c:pt>
                <c:pt idx="437">
                  <c:v>1137.3</c:v>
                </c:pt>
                <c:pt idx="438">
                  <c:v>1139.4000000000001</c:v>
                </c:pt>
                <c:pt idx="439">
                  <c:v>1152.5</c:v>
                </c:pt>
                <c:pt idx="440">
                  <c:v>1144.7</c:v>
                </c:pt>
                <c:pt idx="441">
                  <c:v>1145.8</c:v>
                </c:pt>
                <c:pt idx="442">
                  <c:v>1153.5</c:v>
                </c:pt>
                <c:pt idx="443">
                  <c:v>1151.2</c:v>
                </c:pt>
                <c:pt idx="444">
                  <c:v>1151.8</c:v>
                </c:pt>
                <c:pt idx="445">
                  <c:v>1162.3</c:v>
                </c:pt>
                <c:pt idx="446">
                  <c:v>1162.8</c:v>
                </c:pt>
                <c:pt idx="447">
                  <c:v>1165.3</c:v>
                </c:pt>
                <c:pt idx="448">
                  <c:v>1167.5999999999999</c:v>
                </c:pt>
                <c:pt idx="449">
                  <c:v>1167.7</c:v>
                </c:pt>
                <c:pt idx="450">
                  <c:v>1170.7</c:v>
                </c:pt>
                <c:pt idx="451">
                  <c:v>1165.4000000000001</c:v>
                </c:pt>
                <c:pt idx="452">
                  <c:v>1171.4000000000001</c:v>
                </c:pt>
                <c:pt idx="453">
                  <c:v>1171.0999999999999</c:v>
                </c:pt>
                <c:pt idx="454">
                  <c:v>1179.0999999999999</c:v>
                </c:pt>
                <c:pt idx="455">
                  <c:v>1181.9000000000001</c:v>
                </c:pt>
                <c:pt idx="456">
                  <c:v>1171.2</c:v>
                </c:pt>
                <c:pt idx="457">
                  <c:v>1178.3</c:v>
                </c:pt>
                <c:pt idx="458">
                  <c:v>1185.4000000000001</c:v>
                </c:pt>
                <c:pt idx="459">
                  <c:v>1182</c:v>
                </c:pt>
                <c:pt idx="460">
                  <c:v>1183.9000000000001</c:v>
                </c:pt>
                <c:pt idx="461">
                  <c:v>1191.7</c:v>
                </c:pt>
                <c:pt idx="462">
                  <c:v>1189.9000000000001</c:v>
                </c:pt>
                <c:pt idx="463">
                  <c:v>1197.0999999999999</c:v>
                </c:pt>
                <c:pt idx="464">
                  <c:v>1191.3</c:v>
                </c:pt>
                <c:pt idx="465">
                  <c:v>1195.0999999999999</c:v>
                </c:pt>
                <c:pt idx="466">
                  <c:v>1188.4000000000001</c:v>
                </c:pt>
                <c:pt idx="467">
                  <c:v>1201.9000000000001</c:v>
                </c:pt>
                <c:pt idx="468">
                  <c:v>1199.7</c:v>
                </c:pt>
                <c:pt idx="469">
                  <c:v>1195.7</c:v>
                </c:pt>
                <c:pt idx="470">
                  <c:v>1208.8</c:v>
                </c:pt>
                <c:pt idx="471">
                  <c:v>1202.5999999999999</c:v>
                </c:pt>
                <c:pt idx="472">
                  <c:v>1210.0999999999999</c:v>
                </c:pt>
                <c:pt idx="473">
                  <c:v>1216.8</c:v>
                </c:pt>
                <c:pt idx="474">
                  <c:v>1207.0999999999999</c:v>
                </c:pt>
                <c:pt idx="475">
                  <c:v>1218</c:v>
                </c:pt>
                <c:pt idx="476">
                  <c:v>1215.7</c:v>
                </c:pt>
                <c:pt idx="477">
                  <c:v>1214.4000000000001</c:v>
                </c:pt>
                <c:pt idx="478">
                  <c:v>1227.5</c:v>
                </c:pt>
                <c:pt idx="479">
                  <c:v>1222.4000000000001</c:v>
                </c:pt>
                <c:pt idx="480">
                  <c:v>1218.8</c:v>
                </c:pt>
                <c:pt idx="481">
                  <c:v>1228.4000000000001</c:v>
                </c:pt>
                <c:pt idx="482">
                  <c:v>1229.9000000000001</c:v>
                </c:pt>
                <c:pt idx="483">
                  <c:v>1235.3</c:v>
                </c:pt>
                <c:pt idx="484">
                  <c:v>1228.3</c:v>
                </c:pt>
                <c:pt idx="485">
                  <c:v>1226.4000000000001</c:v>
                </c:pt>
                <c:pt idx="486">
                  <c:v>1229.5</c:v>
                </c:pt>
                <c:pt idx="487">
                  <c:v>1239.2</c:v>
                </c:pt>
                <c:pt idx="488">
                  <c:v>1232.0999999999999</c:v>
                </c:pt>
                <c:pt idx="489">
                  <c:v>1241.4000000000001</c:v>
                </c:pt>
                <c:pt idx="490">
                  <c:v>1243.2</c:v>
                </c:pt>
                <c:pt idx="491">
                  <c:v>1242.0999999999999</c:v>
                </c:pt>
                <c:pt idx="492">
                  <c:v>1242</c:v>
                </c:pt>
                <c:pt idx="493">
                  <c:v>1249.0999999999999</c:v>
                </c:pt>
                <c:pt idx="494">
                  <c:v>1251.9000000000001</c:v>
                </c:pt>
                <c:pt idx="495">
                  <c:v>1250.7</c:v>
                </c:pt>
                <c:pt idx="496">
                  <c:v>1252.9000000000001</c:v>
                </c:pt>
                <c:pt idx="497">
                  <c:v>1256.7</c:v>
                </c:pt>
                <c:pt idx="498">
                  <c:v>1249.5999999999999</c:v>
                </c:pt>
                <c:pt idx="499">
                  <c:v>1258.4000000000001</c:v>
                </c:pt>
                <c:pt idx="500">
                  <c:v>1264.9000000000001</c:v>
                </c:pt>
                <c:pt idx="501">
                  <c:v>1268.9000000000001</c:v>
                </c:pt>
                <c:pt idx="502">
                  <c:v>1271.5</c:v>
                </c:pt>
                <c:pt idx="503">
                  <c:v>1260.8</c:v>
                </c:pt>
                <c:pt idx="504">
                  <c:v>1275</c:v>
                </c:pt>
                <c:pt idx="505">
                  <c:v>1272.2</c:v>
                </c:pt>
                <c:pt idx="506">
                  <c:v>1275</c:v>
                </c:pt>
                <c:pt idx="507">
                  <c:v>1280.4000000000001</c:v>
                </c:pt>
                <c:pt idx="508">
                  <c:v>1276.5</c:v>
                </c:pt>
                <c:pt idx="509">
                  <c:v>1274.7</c:v>
                </c:pt>
                <c:pt idx="510">
                  <c:v>1282.5</c:v>
                </c:pt>
                <c:pt idx="511">
                  <c:v>1291.3</c:v>
                </c:pt>
                <c:pt idx="512">
                  <c:v>1288.9000000000001</c:v>
                </c:pt>
                <c:pt idx="513">
                  <c:v>1275.5</c:v>
                </c:pt>
                <c:pt idx="514">
                  <c:v>1293.3</c:v>
                </c:pt>
                <c:pt idx="515">
                  <c:v>1297.3</c:v>
                </c:pt>
                <c:pt idx="516">
                  <c:v>1289.8</c:v>
                </c:pt>
                <c:pt idx="517">
                  <c:v>1293.2</c:v>
                </c:pt>
                <c:pt idx="518">
                  <c:v>1294.2</c:v>
                </c:pt>
                <c:pt idx="519">
                  <c:v>1304.2</c:v>
                </c:pt>
                <c:pt idx="520">
                  <c:v>1305.3</c:v>
                </c:pt>
                <c:pt idx="521">
                  <c:v>1303.3</c:v>
                </c:pt>
                <c:pt idx="522">
                  <c:v>1313</c:v>
                </c:pt>
                <c:pt idx="523">
                  <c:v>1308</c:v>
                </c:pt>
                <c:pt idx="524">
                  <c:v>1302.8</c:v>
                </c:pt>
                <c:pt idx="525">
                  <c:v>1308</c:v>
                </c:pt>
                <c:pt idx="526">
                  <c:v>1311.2</c:v>
                </c:pt>
                <c:pt idx="527">
                  <c:v>1309.0999999999999</c:v>
                </c:pt>
                <c:pt idx="528">
                  <c:v>1316.4</c:v>
                </c:pt>
                <c:pt idx="529">
                  <c:v>1333.4</c:v>
                </c:pt>
                <c:pt idx="530">
                  <c:v>1317.5</c:v>
                </c:pt>
                <c:pt idx="531">
                  <c:v>1324.9</c:v>
                </c:pt>
                <c:pt idx="532">
                  <c:v>1330.6</c:v>
                </c:pt>
                <c:pt idx="533">
                  <c:v>1334.9</c:v>
                </c:pt>
                <c:pt idx="534">
                  <c:v>1323.1</c:v>
                </c:pt>
                <c:pt idx="535">
                  <c:v>1338.1</c:v>
                </c:pt>
                <c:pt idx="536">
                  <c:v>1329.1</c:v>
                </c:pt>
                <c:pt idx="537">
                  <c:v>1335.4</c:v>
                </c:pt>
                <c:pt idx="538">
                  <c:v>1342.1</c:v>
                </c:pt>
                <c:pt idx="539">
                  <c:v>1342.3</c:v>
                </c:pt>
                <c:pt idx="540">
                  <c:v>1341.2</c:v>
                </c:pt>
                <c:pt idx="541">
                  <c:v>1342.2</c:v>
                </c:pt>
                <c:pt idx="542">
                  <c:v>1342.2</c:v>
                </c:pt>
                <c:pt idx="543">
                  <c:v>1343.9</c:v>
                </c:pt>
                <c:pt idx="544">
                  <c:v>1346.2</c:v>
                </c:pt>
                <c:pt idx="545">
                  <c:v>1341.4</c:v>
                </c:pt>
                <c:pt idx="546">
                  <c:v>1354.5</c:v>
                </c:pt>
                <c:pt idx="547">
                  <c:v>1348</c:v>
                </c:pt>
                <c:pt idx="548">
                  <c:v>1350</c:v>
                </c:pt>
                <c:pt idx="549">
                  <c:v>1354.6</c:v>
                </c:pt>
                <c:pt idx="550">
                  <c:v>1355.1</c:v>
                </c:pt>
                <c:pt idx="551">
                  <c:v>1360.1</c:v>
                </c:pt>
                <c:pt idx="552">
                  <c:v>1361.4</c:v>
                </c:pt>
                <c:pt idx="553">
                  <c:v>1370.5</c:v>
                </c:pt>
                <c:pt idx="554">
                  <c:v>1367.5</c:v>
                </c:pt>
                <c:pt idx="555">
                  <c:v>1370.2</c:v>
                </c:pt>
                <c:pt idx="556">
                  <c:v>1369.6</c:v>
                </c:pt>
                <c:pt idx="557">
                  <c:v>1380.2</c:v>
                </c:pt>
                <c:pt idx="558">
                  <c:v>1373.4</c:v>
                </c:pt>
                <c:pt idx="559">
                  <c:v>1383.1</c:v>
                </c:pt>
                <c:pt idx="560">
                  <c:v>1377</c:v>
                </c:pt>
                <c:pt idx="561">
                  <c:v>1376.7</c:v>
                </c:pt>
                <c:pt idx="562">
                  <c:v>1378.4</c:v>
                </c:pt>
                <c:pt idx="563">
                  <c:v>1377</c:v>
                </c:pt>
                <c:pt idx="564">
                  <c:v>1384.9</c:v>
                </c:pt>
                <c:pt idx="565">
                  <c:v>1386.5</c:v>
                </c:pt>
                <c:pt idx="566">
                  <c:v>1387.8</c:v>
                </c:pt>
                <c:pt idx="567">
                  <c:v>1383</c:v>
                </c:pt>
                <c:pt idx="568">
                  <c:v>1396.3</c:v>
                </c:pt>
                <c:pt idx="569">
                  <c:v>1398.1</c:v>
                </c:pt>
                <c:pt idx="570">
                  <c:v>1391.8</c:v>
                </c:pt>
                <c:pt idx="571">
                  <c:v>1396.7</c:v>
                </c:pt>
                <c:pt idx="572">
                  <c:v>1395.4</c:v>
                </c:pt>
                <c:pt idx="573">
                  <c:v>1404.6</c:v>
                </c:pt>
                <c:pt idx="574">
                  <c:v>1400.5</c:v>
                </c:pt>
                <c:pt idx="575">
                  <c:v>1407.6</c:v>
                </c:pt>
                <c:pt idx="576">
                  <c:v>1404.9</c:v>
                </c:pt>
                <c:pt idx="577">
                  <c:v>1410.7</c:v>
                </c:pt>
                <c:pt idx="578">
                  <c:v>1406.8</c:v>
                </c:pt>
                <c:pt idx="579">
                  <c:v>1410.7</c:v>
                </c:pt>
                <c:pt idx="580">
                  <c:v>1420.3</c:v>
                </c:pt>
                <c:pt idx="581">
                  <c:v>1423.8</c:v>
                </c:pt>
                <c:pt idx="582">
                  <c:v>1420.1</c:v>
                </c:pt>
                <c:pt idx="583">
                  <c:v>1422</c:v>
                </c:pt>
                <c:pt idx="584">
                  <c:v>1424.9</c:v>
                </c:pt>
                <c:pt idx="585">
                  <c:v>1422.6</c:v>
                </c:pt>
                <c:pt idx="586">
                  <c:v>1424.9</c:v>
                </c:pt>
                <c:pt idx="587">
                  <c:v>1427.9</c:v>
                </c:pt>
                <c:pt idx="588">
                  <c:v>1422.8</c:v>
                </c:pt>
                <c:pt idx="589">
                  <c:v>1424.1</c:v>
                </c:pt>
                <c:pt idx="590">
                  <c:v>1428.1</c:v>
                </c:pt>
                <c:pt idx="591">
                  <c:v>1432.5</c:v>
                </c:pt>
                <c:pt idx="592">
                  <c:v>1432.5</c:v>
                </c:pt>
                <c:pt idx="593">
                  <c:v>1432.5</c:v>
                </c:pt>
                <c:pt idx="594">
                  <c:v>1441.9</c:v>
                </c:pt>
                <c:pt idx="595">
                  <c:v>1446.9</c:v>
                </c:pt>
                <c:pt idx="596">
                  <c:v>1454.9</c:v>
                </c:pt>
                <c:pt idx="597">
                  <c:v>1444.3</c:v>
                </c:pt>
                <c:pt idx="598">
                  <c:v>1444.9</c:v>
                </c:pt>
                <c:pt idx="599">
                  <c:v>1450.4</c:v>
                </c:pt>
                <c:pt idx="600">
                  <c:v>1455.3</c:v>
                </c:pt>
                <c:pt idx="601">
                  <c:v>1460.2</c:v>
                </c:pt>
                <c:pt idx="602">
                  <c:v>1456.8</c:v>
                </c:pt>
                <c:pt idx="603">
                  <c:v>1458.6</c:v>
                </c:pt>
                <c:pt idx="604">
                  <c:v>1465.5</c:v>
                </c:pt>
                <c:pt idx="605">
                  <c:v>1466.5</c:v>
                </c:pt>
                <c:pt idx="606">
                  <c:v>1466.7</c:v>
                </c:pt>
                <c:pt idx="607">
                  <c:v>1468.3</c:v>
                </c:pt>
                <c:pt idx="608">
                  <c:v>1469.7</c:v>
                </c:pt>
                <c:pt idx="609">
                  <c:v>1476.7</c:v>
                </c:pt>
                <c:pt idx="610">
                  <c:v>1468.1</c:v>
                </c:pt>
                <c:pt idx="611">
                  <c:v>1477.4</c:v>
                </c:pt>
                <c:pt idx="612">
                  <c:v>1482.9</c:v>
                </c:pt>
                <c:pt idx="613">
                  <c:v>1482.6</c:v>
                </c:pt>
                <c:pt idx="614">
                  <c:v>1480.9</c:v>
                </c:pt>
                <c:pt idx="615">
                  <c:v>1487.8</c:v>
                </c:pt>
                <c:pt idx="616">
                  <c:v>1486.5</c:v>
                </c:pt>
                <c:pt idx="617">
                  <c:v>1493.8</c:v>
                </c:pt>
                <c:pt idx="618">
                  <c:v>1488.5</c:v>
                </c:pt>
                <c:pt idx="619">
                  <c:v>1485.7</c:v>
                </c:pt>
                <c:pt idx="620">
                  <c:v>1495.1</c:v>
                </c:pt>
                <c:pt idx="621">
                  <c:v>1498.3</c:v>
                </c:pt>
                <c:pt idx="622">
                  <c:v>1495.9</c:v>
                </c:pt>
                <c:pt idx="623">
                  <c:v>1500.5</c:v>
                </c:pt>
                <c:pt idx="624">
                  <c:v>1493</c:v>
                </c:pt>
                <c:pt idx="625">
                  <c:v>1496.4</c:v>
                </c:pt>
                <c:pt idx="626">
                  <c:v>1495.1</c:v>
                </c:pt>
                <c:pt idx="627">
                  <c:v>1505.2</c:v>
                </c:pt>
                <c:pt idx="628">
                  <c:v>1508.8</c:v>
                </c:pt>
                <c:pt idx="629">
                  <c:v>1514.9</c:v>
                </c:pt>
                <c:pt idx="630">
                  <c:v>1518.1</c:v>
                </c:pt>
                <c:pt idx="631">
                  <c:v>1517.6</c:v>
                </c:pt>
                <c:pt idx="632">
                  <c:v>1518.9</c:v>
                </c:pt>
                <c:pt idx="633">
                  <c:v>1514.1</c:v>
                </c:pt>
                <c:pt idx="634">
                  <c:v>1526.3</c:v>
                </c:pt>
                <c:pt idx="635">
                  <c:v>1518.3</c:v>
                </c:pt>
                <c:pt idx="636">
                  <c:v>1514.8</c:v>
                </c:pt>
                <c:pt idx="637">
                  <c:v>1529.2</c:v>
                </c:pt>
                <c:pt idx="638">
                  <c:v>1527.2</c:v>
                </c:pt>
                <c:pt idx="639">
                  <c:v>1536.2</c:v>
                </c:pt>
                <c:pt idx="640">
                  <c:v>1535</c:v>
                </c:pt>
                <c:pt idx="641">
                  <c:v>1537.2</c:v>
                </c:pt>
                <c:pt idx="642">
                  <c:v>1534.7</c:v>
                </c:pt>
                <c:pt idx="643">
                  <c:v>1545</c:v>
                </c:pt>
                <c:pt idx="644">
                  <c:v>1545.4</c:v>
                </c:pt>
                <c:pt idx="645">
                  <c:v>1544.4</c:v>
                </c:pt>
                <c:pt idx="646">
                  <c:v>1539.9</c:v>
                </c:pt>
                <c:pt idx="647">
                  <c:v>1539.1</c:v>
                </c:pt>
                <c:pt idx="648">
                  <c:v>1549.8</c:v>
                </c:pt>
                <c:pt idx="649">
                  <c:v>1550.3</c:v>
                </c:pt>
                <c:pt idx="650">
                  <c:v>1551.1</c:v>
                </c:pt>
                <c:pt idx="651">
                  <c:v>1552.4</c:v>
                </c:pt>
                <c:pt idx="652">
                  <c:v>1552.7</c:v>
                </c:pt>
                <c:pt idx="653">
                  <c:v>1562.6</c:v>
                </c:pt>
                <c:pt idx="654">
                  <c:v>1551.8</c:v>
                </c:pt>
                <c:pt idx="655">
                  <c:v>1559.8</c:v>
                </c:pt>
                <c:pt idx="656">
                  <c:v>1562.8</c:v>
                </c:pt>
                <c:pt idx="657">
                  <c:v>1562.6</c:v>
                </c:pt>
                <c:pt idx="658">
                  <c:v>1575.5</c:v>
                </c:pt>
                <c:pt idx="659">
                  <c:v>1571.2</c:v>
                </c:pt>
                <c:pt idx="660">
                  <c:v>1581.8</c:v>
                </c:pt>
                <c:pt idx="661">
                  <c:v>1578.7</c:v>
                </c:pt>
                <c:pt idx="662">
                  <c:v>1581.8</c:v>
                </c:pt>
                <c:pt idx="663">
                  <c:v>1574.9</c:v>
                </c:pt>
                <c:pt idx="664">
                  <c:v>1576.6</c:v>
                </c:pt>
                <c:pt idx="665">
                  <c:v>1589</c:v>
                </c:pt>
                <c:pt idx="666">
                  <c:v>1581.9</c:v>
                </c:pt>
                <c:pt idx="667">
                  <c:v>1578.3</c:v>
                </c:pt>
                <c:pt idx="668">
                  <c:v>1585.9</c:v>
                </c:pt>
                <c:pt idx="669">
                  <c:v>1582.6</c:v>
                </c:pt>
                <c:pt idx="670">
                  <c:v>1585.5</c:v>
                </c:pt>
                <c:pt idx="671">
                  <c:v>1593.9</c:v>
                </c:pt>
                <c:pt idx="672">
                  <c:v>1599</c:v>
                </c:pt>
                <c:pt idx="673">
                  <c:v>1590.2</c:v>
                </c:pt>
                <c:pt idx="674">
                  <c:v>1598.2</c:v>
                </c:pt>
                <c:pt idx="675">
                  <c:v>1602.7</c:v>
                </c:pt>
                <c:pt idx="676">
                  <c:v>1597.4</c:v>
                </c:pt>
                <c:pt idx="677">
                  <c:v>1603.2</c:v>
                </c:pt>
                <c:pt idx="678">
                  <c:v>1608.4</c:v>
                </c:pt>
                <c:pt idx="679">
                  <c:v>1602.3</c:v>
                </c:pt>
                <c:pt idx="680">
                  <c:v>1614.1</c:v>
                </c:pt>
                <c:pt idx="681">
                  <c:v>1617.9</c:v>
                </c:pt>
                <c:pt idx="682">
                  <c:v>1610.6</c:v>
                </c:pt>
                <c:pt idx="683">
                  <c:v>1618.2</c:v>
                </c:pt>
                <c:pt idx="684">
                  <c:v>1620.9</c:v>
                </c:pt>
                <c:pt idx="685">
                  <c:v>1616.5</c:v>
                </c:pt>
                <c:pt idx="686">
                  <c:v>1614.3</c:v>
                </c:pt>
                <c:pt idx="687">
                  <c:v>1623.7</c:v>
                </c:pt>
                <c:pt idx="688">
                  <c:v>1622.6</c:v>
                </c:pt>
                <c:pt idx="689">
                  <c:v>1622.1</c:v>
                </c:pt>
                <c:pt idx="690">
                  <c:v>1624.5</c:v>
                </c:pt>
                <c:pt idx="691">
                  <c:v>1633.1</c:v>
                </c:pt>
                <c:pt idx="692">
                  <c:v>1641</c:v>
                </c:pt>
                <c:pt idx="693">
                  <c:v>1631</c:v>
                </c:pt>
                <c:pt idx="694">
                  <c:v>1634.8</c:v>
                </c:pt>
                <c:pt idx="695">
                  <c:v>1635</c:v>
                </c:pt>
                <c:pt idx="696">
                  <c:v>1636</c:v>
                </c:pt>
                <c:pt idx="697">
                  <c:v>1647.6</c:v>
                </c:pt>
                <c:pt idx="698">
                  <c:v>1648</c:v>
                </c:pt>
                <c:pt idx="699">
                  <c:v>1651.4</c:v>
                </c:pt>
                <c:pt idx="700">
                  <c:v>1654.3</c:v>
                </c:pt>
                <c:pt idx="701">
                  <c:v>1650.2</c:v>
                </c:pt>
                <c:pt idx="702">
                  <c:v>1647.8</c:v>
                </c:pt>
                <c:pt idx="703">
                  <c:v>1647.5</c:v>
                </c:pt>
                <c:pt idx="704">
                  <c:v>1654.3</c:v>
                </c:pt>
                <c:pt idx="705">
                  <c:v>1660.4</c:v>
                </c:pt>
                <c:pt idx="706">
                  <c:v>1659.9</c:v>
                </c:pt>
                <c:pt idx="707">
                  <c:v>1654.6</c:v>
                </c:pt>
                <c:pt idx="708">
                  <c:v>1665.8</c:v>
                </c:pt>
                <c:pt idx="709">
                  <c:v>1667.7</c:v>
                </c:pt>
                <c:pt idx="710">
                  <c:v>1659.2</c:v>
                </c:pt>
                <c:pt idx="711">
                  <c:v>1672.1</c:v>
                </c:pt>
                <c:pt idx="712">
                  <c:v>1668.5</c:v>
                </c:pt>
                <c:pt idx="713">
                  <c:v>1678.2</c:v>
                </c:pt>
                <c:pt idx="714">
                  <c:v>1665.5</c:v>
                </c:pt>
                <c:pt idx="715">
                  <c:v>1664</c:v>
                </c:pt>
                <c:pt idx="716">
                  <c:v>1684.1</c:v>
                </c:pt>
                <c:pt idx="717">
                  <c:v>1678.7</c:v>
                </c:pt>
                <c:pt idx="718">
                  <c:v>1680</c:v>
                </c:pt>
                <c:pt idx="719">
                  <c:v>1677.4</c:v>
                </c:pt>
                <c:pt idx="720">
                  <c:v>1681.1</c:v>
                </c:pt>
                <c:pt idx="721">
                  <c:v>1685.9</c:v>
                </c:pt>
                <c:pt idx="722">
                  <c:v>1685.3</c:v>
                </c:pt>
                <c:pt idx="723">
                  <c:v>1692.4</c:v>
                </c:pt>
                <c:pt idx="724">
                  <c:v>1693.5</c:v>
                </c:pt>
                <c:pt idx="725">
                  <c:v>1690</c:v>
                </c:pt>
                <c:pt idx="726">
                  <c:v>1699.5</c:v>
                </c:pt>
                <c:pt idx="727">
                  <c:v>1706.7</c:v>
                </c:pt>
                <c:pt idx="728">
                  <c:v>1714</c:v>
                </c:pt>
                <c:pt idx="729">
                  <c:v>1699.2</c:v>
                </c:pt>
                <c:pt idx="730">
                  <c:v>1707.4</c:v>
                </c:pt>
                <c:pt idx="731">
                  <c:v>1711.9</c:v>
                </c:pt>
                <c:pt idx="732">
                  <c:v>1710.3</c:v>
                </c:pt>
                <c:pt idx="733">
                  <c:v>1711.4</c:v>
                </c:pt>
                <c:pt idx="734">
                  <c:v>1704.6</c:v>
                </c:pt>
                <c:pt idx="735">
                  <c:v>1711.8</c:v>
                </c:pt>
                <c:pt idx="736">
                  <c:v>1718.7</c:v>
                </c:pt>
                <c:pt idx="737">
                  <c:v>1712</c:v>
                </c:pt>
                <c:pt idx="738">
                  <c:v>1720.2</c:v>
                </c:pt>
                <c:pt idx="739">
                  <c:v>1719.3</c:v>
                </c:pt>
                <c:pt idx="740">
                  <c:v>1727.1</c:v>
                </c:pt>
                <c:pt idx="741">
                  <c:v>1728.4</c:v>
                </c:pt>
                <c:pt idx="742">
                  <c:v>1735</c:v>
                </c:pt>
                <c:pt idx="743">
                  <c:v>1729</c:v>
                </c:pt>
                <c:pt idx="744">
                  <c:v>1739.8</c:v>
                </c:pt>
                <c:pt idx="745">
                  <c:v>1734.8</c:v>
                </c:pt>
                <c:pt idx="746">
                  <c:v>1734.9</c:v>
                </c:pt>
                <c:pt idx="747">
                  <c:v>1734.8</c:v>
                </c:pt>
                <c:pt idx="748">
                  <c:v>1729.7</c:v>
                </c:pt>
                <c:pt idx="749">
                  <c:v>1746.6</c:v>
                </c:pt>
                <c:pt idx="750">
                  <c:v>1737.9</c:v>
                </c:pt>
                <c:pt idx="751">
                  <c:v>1738.1</c:v>
                </c:pt>
                <c:pt idx="752">
                  <c:v>1745.1</c:v>
                </c:pt>
                <c:pt idx="753">
                  <c:v>1738.1</c:v>
                </c:pt>
                <c:pt idx="754">
                  <c:v>1746.6</c:v>
                </c:pt>
                <c:pt idx="755">
                  <c:v>1756</c:v>
                </c:pt>
                <c:pt idx="756">
                  <c:v>1745.3</c:v>
                </c:pt>
                <c:pt idx="757">
                  <c:v>1753.2</c:v>
                </c:pt>
                <c:pt idx="758">
                  <c:v>1755.8</c:v>
                </c:pt>
                <c:pt idx="759">
                  <c:v>1751.9</c:v>
                </c:pt>
                <c:pt idx="760">
                  <c:v>1765.8</c:v>
                </c:pt>
                <c:pt idx="761">
                  <c:v>1760.9</c:v>
                </c:pt>
                <c:pt idx="762">
                  <c:v>1769.3</c:v>
                </c:pt>
                <c:pt idx="763">
                  <c:v>1764.8</c:v>
                </c:pt>
                <c:pt idx="764">
                  <c:v>1763.9</c:v>
                </c:pt>
                <c:pt idx="765">
                  <c:v>1772.5</c:v>
                </c:pt>
                <c:pt idx="766">
                  <c:v>1770.1</c:v>
                </c:pt>
                <c:pt idx="767">
                  <c:v>1777</c:v>
                </c:pt>
                <c:pt idx="768">
                  <c:v>1779.1</c:v>
                </c:pt>
                <c:pt idx="769">
                  <c:v>1768.5</c:v>
                </c:pt>
                <c:pt idx="770">
                  <c:v>1782.7</c:v>
                </c:pt>
                <c:pt idx="771">
                  <c:v>1787</c:v>
                </c:pt>
                <c:pt idx="772">
                  <c:v>1786.1</c:v>
                </c:pt>
                <c:pt idx="773">
                  <c:v>1780.8</c:v>
                </c:pt>
                <c:pt idx="774">
                  <c:v>1785</c:v>
                </c:pt>
                <c:pt idx="775">
                  <c:v>1784.2</c:v>
                </c:pt>
                <c:pt idx="776">
                  <c:v>1792.3</c:v>
                </c:pt>
                <c:pt idx="777">
                  <c:v>1807.2</c:v>
                </c:pt>
                <c:pt idx="778">
                  <c:v>1793.4</c:v>
                </c:pt>
                <c:pt idx="779">
                  <c:v>1783.3</c:v>
                </c:pt>
                <c:pt idx="780">
                  <c:v>1795.4</c:v>
                </c:pt>
                <c:pt idx="781">
                  <c:v>1813.7</c:v>
                </c:pt>
                <c:pt idx="782">
                  <c:v>1804.5</c:v>
                </c:pt>
                <c:pt idx="783">
                  <c:v>1807.2</c:v>
                </c:pt>
                <c:pt idx="784">
                  <c:v>1809.9</c:v>
                </c:pt>
                <c:pt idx="785">
                  <c:v>1806.1</c:v>
                </c:pt>
                <c:pt idx="786">
                  <c:v>1806.7</c:v>
                </c:pt>
                <c:pt idx="787">
                  <c:v>1809.1</c:v>
                </c:pt>
                <c:pt idx="788">
                  <c:v>1819.2</c:v>
                </c:pt>
                <c:pt idx="789">
                  <c:v>1817.7</c:v>
                </c:pt>
                <c:pt idx="790">
                  <c:v>1816.3</c:v>
                </c:pt>
                <c:pt idx="791">
                  <c:v>1826.4</c:v>
                </c:pt>
                <c:pt idx="792">
                  <c:v>1828.5</c:v>
                </c:pt>
                <c:pt idx="793">
                  <c:v>1822.3</c:v>
                </c:pt>
                <c:pt idx="794">
                  <c:v>1824.7</c:v>
                </c:pt>
                <c:pt idx="795">
                  <c:v>1837.1</c:v>
                </c:pt>
                <c:pt idx="796">
                  <c:v>1827.6</c:v>
                </c:pt>
                <c:pt idx="797">
                  <c:v>1828.4</c:v>
                </c:pt>
                <c:pt idx="798">
                  <c:v>1835.3</c:v>
                </c:pt>
                <c:pt idx="799">
                  <c:v>1842.1</c:v>
                </c:pt>
                <c:pt idx="800">
                  <c:v>1839</c:v>
                </c:pt>
                <c:pt idx="801">
                  <c:v>1845.7</c:v>
                </c:pt>
                <c:pt idx="802">
                  <c:v>1839.1</c:v>
                </c:pt>
                <c:pt idx="803">
                  <c:v>1843</c:v>
                </c:pt>
                <c:pt idx="804">
                  <c:v>1851.8</c:v>
                </c:pt>
                <c:pt idx="805">
                  <c:v>1845.1</c:v>
                </c:pt>
                <c:pt idx="806">
                  <c:v>1842.7</c:v>
                </c:pt>
                <c:pt idx="807">
                  <c:v>1851.1</c:v>
                </c:pt>
                <c:pt idx="808">
                  <c:v>1848.9</c:v>
                </c:pt>
                <c:pt idx="809">
                  <c:v>1841.3</c:v>
                </c:pt>
                <c:pt idx="810">
                  <c:v>1847.7</c:v>
                </c:pt>
                <c:pt idx="811">
                  <c:v>1864.6</c:v>
                </c:pt>
                <c:pt idx="812">
                  <c:v>1863.1</c:v>
                </c:pt>
                <c:pt idx="813">
                  <c:v>1854.3</c:v>
                </c:pt>
                <c:pt idx="814">
                  <c:v>1869.9</c:v>
                </c:pt>
                <c:pt idx="815">
                  <c:v>1875.1</c:v>
                </c:pt>
                <c:pt idx="816">
                  <c:v>1864.3</c:v>
                </c:pt>
                <c:pt idx="817">
                  <c:v>1876.5</c:v>
                </c:pt>
                <c:pt idx="818">
                  <c:v>1871.4</c:v>
                </c:pt>
                <c:pt idx="819">
                  <c:v>1869.9</c:v>
                </c:pt>
                <c:pt idx="820">
                  <c:v>1873.4</c:v>
                </c:pt>
                <c:pt idx="821">
                  <c:v>1870.4</c:v>
                </c:pt>
                <c:pt idx="822">
                  <c:v>1881.3</c:v>
                </c:pt>
                <c:pt idx="823">
                  <c:v>1876.1</c:v>
                </c:pt>
                <c:pt idx="824">
                  <c:v>1892.1</c:v>
                </c:pt>
                <c:pt idx="825">
                  <c:v>1888.7</c:v>
                </c:pt>
                <c:pt idx="826">
                  <c:v>1888.6</c:v>
                </c:pt>
                <c:pt idx="827">
                  <c:v>1884</c:v>
                </c:pt>
                <c:pt idx="828">
                  <c:v>1890.7</c:v>
                </c:pt>
                <c:pt idx="829">
                  <c:v>1897.7</c:v>
                </c:pt>
                <c:pt idx="830">
                  <c:v>1895.3</c:v>
                </c:pt>
                <c:pt idx="831">
                  <c:v>1895</c:v>
                </c:pt>
                <c:pt idx="832">
                  <c:v>1895.9</c:v>
                </c:pt>
                <c:pt idx="833">
                  <c:v>1893.7</c:v>
                </c:pt>
                <c:pt idx="834">
                  <c:v>1896.8</c:v>
                </c:pt>
                <c:pt idx="835">
                  <c:v>1907.8</c:v>
                </c:pt>
                <c:pt idx="836">
                  <c:v>1903.7</c:v>
                </c:pt>
                <c:pt idx="837">
                  <c:v>1903.2</c:v>
                </c:pt>
                <c:pt idx="838">
                  <c:v>1901.3</c:v>
                </c:pt>
                <c:pt idx="839">
                  <c:v>1922.3</c:v>
                </c:pt>
                <c:pt idx="840">
                  <c:v>1918.9</c:v>
                </c:pt>
                <c:pt idx="841">
                  <c:v>1919</c:v>
                </c:pt>
                <c:pt idx="842">
                  <c:v>1907.6</c:v>
                </c:pt>
                <c:pt idx="843">
                  <c:v>1910.9</c:v>
                </c:pt>
                <c:pt idx="844">
                  <c:v>1925.4</c:v>
                </c:pt>
                <c:pt idx="845">
                  <c:v>1919.8</c:v>
                </c:pt>
                <c:pt idx="846">
                  <c:v>1916.9</c:v>
                </c:pt>
                <c:pt idx="847">
                  <c:v>1921.3</c:v>
                </c:pt>
                <c:pt idx="848">
                  <c:v>1919.9</c:v>
                </c:pt>
                <c:pt idx="849">
                  <c:v>1926.4</c:v>
                </c:pt>
                <c:pt idx="850">
                  <c:v>1934.7</c:v>
                </c:pt>
                <c:pt idx="851">
                  <c:v>1935.7</c:v>
                </c:pt>
                <c:pt idx="852">
                  <c:v>1932.1</c:v>
                </c:pt>
                <c:pt idx="853">
                  <c:v>1937.9</c:v>
                </c:pt>
                <c:pt idx="854">
                  <c:v>1936.7</c:v>
                </c:pt>
                <c:pt idx="855">
                  <c:v>1942.3</c:v>
                </c:pt>
                <c:pt idx="856">
                  <c:v>1938.2</c:v>
                </c:pt>
                <c:pt idx="857">
                  <c:v>1942.4</c:v>
                </c:pt>
                <c:pt idx="858">
                  <c:v>1943.1</c:v>
                </c:pt>
                <c:pt idx="859">
                  <c:v>1942.5</c:v>
                </c:pt>
                <c:pt idx="860">
                  <c:v>1949.5</c:v>
                </c:pt>
                <c:pt idx="861">
                  <c:v>1951.7</c:v>
                </c:pt>
                <c:pt idx="862">
                  <c:v>1953.2</c:v>
                </c:pt>
                <c:pt idx="863">
                  <c:v>1957</c:v>
                </c:pt>
                <c:pt idx="864">
                  <c:v>1952.4</c:v>
                </c:pt>
                <c:pt idx="865">
                  <c:v>1957.2</c:v>
                </c:pt>
                <c:pt idx="866">
                  <c:v>1953.4</c:v>
                </c:pt>
                <c:pt idx="867">
                  <c:v>1966.3</c:v>
                </c:pt>
                <c:pt idx="868">
                  <c:v>1972.7</c:v>
                </c:pt>
                <c:pt idx="869">
                  <c:v>1961.8</c:v>
                </c:pt>
                <c:pt idx="870">
                  <c:v>1967.8</c:v>
                </c:pt>
                <c:pt idx="871">
                  <c:v>1967.4</c:v>
                </c:pt>
                <c:pt idx="872">
                  <c:v>1958.3</c:v>
                </c:pt>
                <c:pt idx="873">
                  <c:v>1970.3</c:v>
                </c:pt>
                <c:pt idx="874">
                  <c:v>1973</c:v>
                </c:pt>
                <c:pt idx="875">
                  <c:v>1970</c:v>
                </c:pt>
                <c:pt idx="876">
                  <c:v>1974.2</c:v>
                </c:pt>
                <c:pt idx="877">
                  <c:v>1982.2</c:v>
                </c:pt>
                <c:pt idx="878">
                  <c:v>1975.2</c:v>
                </c:pt>
                <c:pt idx="879">
                  <c:v>1978.6</c:v>
                </c:pt>
                <c:pt idx="880">
                  <c:v>1977.2</c:v>
                </c:pt>
                <c:pt idx="881">
                  <c:v>1987.5</c:v>
                </c:pt>
                <c:pt idx="882">
                  <c:v>1990.7</c:v>
                </c:pt>
                <c:pt idx="883">
                  <c:v>1994.6</c:v>
                </c:pt>
                <c:pt idx="884">
                  <c:v>1992.5</c:v>
                </c:pt>
                <c:pt idx="885">
                  <c:v>2001.9</c:v>
                </c:pt>
                <c:pt idx="886">
                  <c:v>1999.3</c:v>
                </c:pt>
                <c:pt idx="887">
                  <c:v>1994.2</c:v>
                </c:pt>
                <c:pt idx="888">
                  <c:v>1993</c:v>
                </c:pt>
                <c:pt idx="889">
                  <c:v>2003</c:v>
                </c:pt>
                <c:pt idx="890">
                  <c:v>2005.1</c:v>
                </c:pt>
                <c:pt idx="891">
                  <c:v>2004.8</c:v>
                </c:pt>
                <c:pt idx="892">
                  <c:v>2013.6</c:v>
                </c:pt>
                <c:pt idx="893">
                  <c:v>2010.6</c:v>
                </c:pt>
                <c:pt idx="894">
                  <c:v>2012</c:v>
                </c:pt>
                <c:pt idx="895">
                  <c:v>2011.3</c:v>
                </c:pt>
                <c:pt idx="896">
                  <c:v>2007.1</c:v>
                </c:pt>
                <c:pt idx="897">
                  <c:v>2015</c:v>
                </c:pt>
                <c:pt idx="898">
                  <c:v>2015.9</c:v>
                </c:pt>
                <c:pt idx="899">
                  <c:v>2021.3</c:v>
                </c:pt>
                <c:pt idx="900">
                  <c:v>2017.6</c:v>
                </c:pt>
                <c:pt idx="901">
                  <c:v>2036.5</c:v>
                </c:pt>
                <c:pt idx="902">
                  <c:v>2024.1</c:v>
                </c:pt>
                <c:pt idx="903">
                  <c:v>2031.6</c:v>
                </c:pt>
                <c:pt idx="904">
                  <c:v>2021.5</c:v>
                </c:pt>
                <c:pt idx="905">
                  <c:v>2026.3</c:v>
                </c:pt>
                <c:pt idx="906">
                  <c:v>2025.6</c:v>
                </c:pt>
                <c:pt idx="907">
                  <c:v>2039.4</c:v>
                </c:pt>
                <c:pt idx="908">
                  <c:v>2040.9</c:v>
                </c:pt>
                <c:pt idx="909">
                  <c:v>2039.9</c:v>
                </c:pt>
                <c:pt idx="910">
                  <c:v>2044.2</c:v>
                </c:pt>
                <c:pt idx="911">
                  <c:v>2043.8</c:v>
                </c:pt>
                <c:pt idx="912">
                  <c:v>2039.4</c:v>
                </c:pt>
                <c:pt idx="913">
                  <c:v>2050.8000000000002</c:v>
                </c:pt>
                <c:pt idx="914">
                  <c:v>2044.7</c:v>
                </c:pt>
                <c:pt idx="915">
                  <c:v>2042</c:v>
                </c:pt>
                <c:pt idx="916">
                  <c:v>2050.1</c:v>
                </c:pt>
                <c:pt idx="917">
                  <c:v>2059.1999999999998</c:v>
                </c:pt>
                <c:pt idx="918">
                  <c:v>2051.6999999999998</c:v>
                </c:pt>
                <c:pt idx="919">
                  <c:v>2049.8000000000002</c:v>
                </c:pt>
                <c:pt idx="920">
                  <c:v>2077.1999999999998</c:v>
                </c:pt>
                <c:pt idx="921">
                  <c:v>2058.1</c:v>
                </c:pt>
                <c:pt idx="922">
                  <c:v>2070</c:v>
                </c:pt>
                <c:pt idx="923">
                  <c:v>2068.8000000000002</c:v>
                </c:pt>
                <c:pt idx="924">
                  <c:v>2067.6999999999998</c:v>
                </c:pt>
                <c:pt idx="925">
                  <c:v>2064.5</c:v>
                </c:pt>
                <c:pt idx="926">
                  <c:v>2068.6999999999998</c:v>
                </c:pt>
                <c:pt idx="927">
                  <c:v>2070.5</c:v>
                </c:pt>
                <c:pt idx="928">
                  <c:v>2069.1999999999998</c:v>
                </c:pt>
                <c:pt idx="929">
                  <c:v>2080.6999999999998</c:v>
                </c:pt>
                <c:pt idx="930">
                  <c:v>2074.3000000000002</c:v>
                </c:pt>
                <c:pt idx="931">
                  <c:v>2070.4</c:v>
                </c:pt>
                <c:pt idx="932">
                  <c:v>2076.9</c:v>
                </c:pt>
                <c:pt idx="933">
                  <c:v>2083.1</c:v>
                </c:pt>
                <c:pt idx="934">
                  <c:v>2085.1</c:v>
                </c:pt>
                <c:pt idx="935">
                  <c:v>2080.1999999999998</c:v>
                </c:pt>
                <c:pt idx="936">
                  <c:v>2088.5</c:v>
                </c:pt>
                <c:pt idx="937">
                  <c:v>2084.3000000000002</c:v>
                </c:pt>
                <c:pt idx="938">
                  <c:v>2089</c:v>
                </c:pt>
                <c:pt idx="939">
                  <c:v>2089.3000000000002</c:v>
                </c:pt>
                <c:pt idx="940">
                  <c:v>2102.3000000000002</c:v>
                </c:pt>
                <c:pt idx="941">
                  <c:v>2085.6</c:v>
                </c:pt>
                <c:pt idx="942">
                  <c:v>2092.4</c:v>
                </c:pt>
                <c:pt idx="943">
                  <c:v>2091.6</c:v>
                </c:pt>
                <c:pt idx="944">
                  <c:v>2095.6999999999998</c:v>
                </c:pt>
                <c:pt idx="945">
                  <c:v>2108.1999999999998</c:v>
                </c:pt>
                <c:pt idx="946">
                  <c:v>2095.6999999999998</c:v>
                </c:pt>
                <c:pt idx="947">
                  <c:v>2109.4</c:v>
                </c:pt>
                <c:pt idx="948">
                  <c:v>2111.1999999999998</c:v>
                </c:pt>
                <c:pt idx="949">
                  <c:v>2100.9</c:v>
                </c:pt>
                <c:pt idx="950">
                  <c:v>2112.5</c:v>
                </c:pt>
                <c:pt idx="951">
                  <c:v>2116.9</c:v>
                </c:pt>
                <c:pt idx="952">
                  <c:v>2112.4</c:v>
                </c:pt>
                <c:pt idx="953">
                  <c:v>2106.9</c:v>
                </c:pt>
                <c:pt idx="954">
                  <c:v>2118.3000000000002</c:v>
                </c:pt>
                <c:pt idx="955">
                  <c:v>2113.3000000000002</c:v>
                </c:pt>
                <c:pt idx="956">
                  <c:v>2117.6</c:v>
                </c:pt>
                <c:pt idx="957">
                  <c:v>2124.1</c:v>
                </c:pt>
                <c:pt idx="958">
                  <c:v>2134.5</c:v>
                </c:pt>
                <c:pt idx="959">
                  <c:v>2125.6</c:v>
                </c:pt>
                <c:pt idx="960">
                  <c:v>2136</c:v>
                </c:pt>
                <c:pt idx="961">
                  <c:v>2130</c:v>
                </c:pt>
                <c:pt idx="962">
                  <c:v>2140.5</c:v>
                </c:pt>
                <c:pt idx="963">
                  <c:v>2134.3000000000002</c:v>
                </c:pt>
                <c:pt idx="964">
                  <c:v>2138.4</c:v>
                </c:pt>
                <c:pt idx="965">
                  <c:v>2133.5</c:v>
                </c:pt>
                <c:pt idx="966">
                  <c:v>2134.5</c:v>
                </c:pt>
                <c:pt idx="967">
                  <c:v>2145.9</c:v>
                </c:pt>
                <c:pt idx="968">
                  <c:v>2147.6999999999998</c:v>
                </c:pt>
                <c:pt idx="969">
                  <c:v>2151.1999999999998</c:v>
                </c:pt>
                <c:pt idx="970">
                  <c:v>2145.9</c:v>
                </c:pt>
                <c:pt idx="971">
                  <c:v>2151.5</c:v>
                </c:pt>
                <c:pt idx="972">
                  <c:v>2156.6999999999998</c:v>
                </c:pt>
                <c:pt idx="973">
                  <c:v>2158.8000000000002</c:v>
                </c:pt>
                <c:pt idx="974">
                  <c:v>2151.8000000000002</c:v>
                </c:pt>
                <c:pt idx="975">
                  <c:v>2156.8000000000002</c:v>
                </c:pt>
                <c:pt idx="976">
                  <c:v>2155.6</c:v>
                </c:pt>
                <c:pt idx="977">
                  <c:v>2158.9</c:v>
                </c:pt>
                <c:pt idx="978">
                  <c:v>2161.8000000000002</c:v>
                </c:pt>
                <c:pt idx="979">
                  <c:v>2166.9</c:v>
                </c:pt>
                <c:pt idx="980">
                  <c:v>2160.1999999999998</c:v>
                </c:pt>
                <c:pt idx="981">
                  <c:v>2164.1</c:v>
                </c:pt>
                <c:pt idx="982">
                  <c:v>2167</c:v>
                </c:pt>
                <c:pt idx="983">
                  <c:v>2178.5</c:v>
                </c:pt>
                <c:pt idx="984">
                  <c:v>2165.8000000000002</c:v>
                </c:pt>
                <c:pt idx="985">
                  <c:v>2170.8000000000002</c:v>
                </c:pt>
                <c:pt idx="986">
                  <c:v>2181.1999999999998</c:v>
                </c:pt>
                <c:pt idx="987">
                  <c:v>2173.5</c:v>
                </c:pt>
                <c:pt idx="988">
                  <c:v>2178.1999999999998</c:v>
                </c:pt>
                <c:pt idx="989">
                  <c:v>2172.6999999999998</c:v>
                </c:pt>
                <c:pt idx="990">
                  <c:v>2181.4</c:v>
                </c:pt>
                <c:pt idx="991">
                  <c:v>2201.1</c:v>
                </c:pt>
                <c:pt idx="992">
                  <c:v>2180.1</c:v>
                </c:pt>
                <c:pt idx="993">
                  <c:v>2197.3000000000002</c:v>
                </c:pt>
                <c:pt idx="994">
                  <c:v>2190.8000000000002</c:v>
                </c:pt>
                <c:pt idx="995">
                  <c:v>2186.8000000000002</c:v>
                </c:pt>
                <c:pt idx="996">
                  <c:v>2205.6999999999998</c:v>
                </c:pt>
                <c:pt idx="997">
                  <c:v>2190.8000000000002</c:v>
                </c:pt>
                <c:pt idx="998">
                  <c:v>2198.6999999999998</c:v>
                </c:pt>
                <c:pt idx="999">
                  <c:v>2197.1</c:v>
                </c:pt>
                <c:pt idx="1000">
                  <c:v>2204.1999999999998</c:v>
                </c:pt>
                <c:pt idx="1001">
                  <c:v>2201.1999999999998</c:v>
                </c:pt>
                <c:pt idx="1002">
                  <c:v>2206.9</c:v>
                </c:pt>
                <c:pt idx="1003">
                  <c:v>2208.6</c:v>
                </c:pt>
                <c:pt idx="1004">
                  <c:v>2203.8000000000002</c:v>
                </c:pt>
                <c:pt idx="1005">
                  <c:v>2209.8000000000002</c:v>
                </c:pt>
                <c:pt idx="1006">
                  <c:v>2209.1999999999998</c:v>
                </c:pt>
                <c:pt idx="1007">
                  <c:v>2211</c:v>
                </c:pt>
                <c:pt idx="1008">
                  <c:v>2212.6</c:v>
                </c:pt>
                <c:pt idx="1009">
                  <c:v>2207</c:v>
                </c:pt>
                <c:pt idx="1010">
                  <c:v>2222.5</c:v>
                </c:pt>
                <c:pt idx="1011">
                  <c:v>2222.6</c:v>
                </c:pt>
                <c:pt idx="1012">
                  <c:v>2215.1</c:v>
                </c:pt>
                <c:pt idx="1013">
                  <c:v>2214.3000000000002</c:v>
                </c:pt>
                <c:pt idx="1014">
                  <c:v>2224.1</c:v>
                </c:pt>
                <c:pt idx="1015">
                  <c:v>2235.3000000000002</c:v>
                </c:pt>
                <c:pt idx="1016">
                  <c:v>2237.5</c:v>
                </c:pt>
                <c:pt idx="1017">
                  <c:v>2220.6</c:v>
                </c:pt>
                <c:pt idx="1018">
                  <c:v>2229.1999999999998</c:v>
                </c:pt>
                <c:pt idx="1019">
                  <c:v>2236.1999999999998</c:v>
                </c:pt>
                <c:pt idx="1020">
                  <c:v>2235</c:v>
                </c:pt>
                <c:pt idx="1021">
                  <c:v>2232.9</c:v>
                </c:pt>
                <c:pt idx="1022">
                  <c:v>2245</c:v>
                </c:pt>
                <c:pt idx="1023">
                  <c:v>2241.1</c:v>
                </c:pt>
                <c:pt idx="1024">
                  <c:v>2238</c:v>
                </c:pt>
                <c:pt idx="1025">
                  <c:v>2243.4</c:v>
                </c:pt>
                <c:pt idx="1026">
                  <c:v>2237.5</c:v>
                </c:pt>
                <c:pt idx="1027">
                  <c:v>2237.9</c:v>
                </c:pt>
                <c:pt idx="1028">
                  <c:v>2256.5</c:v>
                </c:pt>
                <c:pt idx="1029">
                  <c:v>2245.1</c:v>
                </c:pt>
                <c:pt idx="1030">
                  <c:v>2251.9</c:v>
                </c:pt>
                <c:pt idx="1031">
                  <c:v>2255.6</c:v>
                </c:pt>
                <c:pt idx="1032">
                  <c:v>2249.6</c:v>
                </c:pt>
                <c:pt idx="1033">
                  <c:v>2274.1999999999998</c:v>
                </c:pt>
                <c:pt idx="1034">
                  <c:v>2266.8000000000002</c:v>
                </c:pt>
                <c:pt idx="1035">
                  <c:v>2268</c:v>
                </c:pt>
                <c:pt idx="1036">
                  <c:v>2259.6999999999998</c:v>
                </c:pt>
                <c:pt idx="1037">
                  <c:v>2257.6999999999998</c:v>
                </c:pt>
                <c:pt idx="1038">
                  <c:v>2270.3000000000002</c:v>
                </c:pt>
                <c:pt idx="1039">
                  <c:v>2273.6</c:v>
                </c:pt>
                <c:pt idx="1040">
                  <c:v>2268.8000000000002</c:v>
                </c:pt>
                <c:pt idx="1041">
                  <c:v>2279</c:v>
                </c:pt>
                <c:pt idx="1042">
                  <c:v>2275.6</c:v>
                </c:pt>
                <c:pt idx="1043">
                  <c:v>2269.3000000000002</c:v>
                </c:pt>
                <c:pt idx="1044">
                  <c:v>2278.6999999999998</c:v>
                </c:pt>
                <c:pt idx="1045">
                  <c:v>2269.8000000000002</c:v>
                </c:pt>
                <c:pt idx="1046">
                  <c:v>2273.3000000000002</c:v>
                </c:pt>
                <c:pt idx="1047">
                  <c:v>2281.8000000000002</c:v>
                </c:pt>
                <c:pt idx="1048">
                  <c:v>2282.4</c:v>
                </c:pt>
                <c:pt idx="1049">
                  <c:v>2280.4</c:v>
                </c:pt>
                <c:pt idx="1050">
                  <c:v>2290.8000000000002</c:v>
                </c:pt>
                <c:pt idx="1051">
                  <c:v>2290.5</c:v>
                </c:pt>
                <c:pt idx="1052">
                  <c:v>2296.8000000000002</c:v>
                </c:pt>
                <c:pt idx="1053">
                  <c:v>2292.1999999999998</c:v>
                </c:pt>
                <c:pt idx="1054">
                  <c:v>2291.8000000000002</c:v>
                </c:pt>
                <c:pt idx="1055">
                  <c:v>2298.5</c:v>
                </c:pt>
                <c:pt idx="1056">
                  <c:v>2302.6</c:v>
                </c:pt>
                <c:pt idx="1057">
                  <c:v>2301.1</c:v>
                </c:pt>
                <c:pt idx="1058">
                  <c:v>2299.5</c:v>
                </c:pt>
                <c:pt idx="1059">
                  <c:v>2302.1999999999998</c:v>
                </c:pt>
                <c:pt idx="1060">
                  <c:v>2302.1</c:v>
                </c:pt>
                <c:pt idx="1061">
                  <c:v>2303.6999999999998</c:v>
                </c:pt>
                <c:pt idx="1062">
                  <c:v>2304.4</c:v>
                </c:pt>
                <c:pt idx="1063">
                  <c:v>2322.6999999999998</c:v>
                </c:pt>
                <c:pt idx="1064">
                  <c:v>2307.4</c:v>
                </c:pt>
                <c:pt idx="1065">
                  <c:v>2309.6</c:v>
                </c:pt>
                <c:pt idx="1066">
                  <c:v>2322.6999999999998</c:v>
                </c:pt>
                <c:pt idx="1067">
                  <c:v>2320.8000000000002</c:v>
                </c:pt>
                <c:pt idx="1068">
                  <c:v>2320</c:v>
                </c:pt>
                <c:pt idx="1069">
                  <c:v>2317.4</c:v>
                </c:pt>
                <c:pt idx="1070">
                  <c:v>2315.3000000000002</c:v>
                </c:pt>
                <c:pt idx="1071">
                  <c:v>2319.4</c:v>
                </c:pt>
                <c:pt idx="1072">
                  <c:v>2333.6999999999998</c:v>
                </c:pt>
                <c:pt idx="1073">
                  <c:v>2336.5</c:v>
                </c:pt>
                <c:pt idx="1074">
                  <c:v>2336.8000000000002</c:v>
                </c:pt>
                <c:pt idx="1075">
                  <c:v>2333.1</c:v>
                </c:pt>
                <c:pt idx="1076">
                  <c:v>2328.1999999999998</c:v>
                </c:pt>
                <c:pt idx="1077">
                  <c:v>2338.9</c:v>
                </c:pt>
                <c:pt idx="1078">
                  <c:v>2331.9</c:v>
                </c:pt>
                <c:pt idx="1079">
                  <c:v>2335.6</c:v>
                </c:pt>
                <c:pt idx="1080">
                  <c:v>2325.8000000000002</c:v>
                </c:pt>
                <c:pt idx="1081">
                  <c:v>2338.1999999999998</c:v>
                </c:pt>
                <c:pt idx="1082">
                  <c:v>2339.5</c:v>
                </c:pt>
                <c:pt idx="1083">
                  <c:v>2345.6999999999998</c:v>
                </c:pt>
                <c:pt idx="1084">
                  <c:v>2345.9</c:v>
                </c:pt>
                <c:pt idx="1085">
                  <c:v>2350.4</c:v>
                </c:pt>
                <c:pt idx="1086">
                  <c:v>2347.9</c:v>
                </c:pt>
                <c:pt idx="1087">
                  <c:v>2349.8000000000002</c:v>
                </c:pt>
                <c:pt idx="1088">
                  <c:v>2351.9</c:v>
                </c:pt>
                <c:pt idx="1089">
                  <c:v>2352.6</c:v>
                </c:pt>
                <c:pt idx="1090">
                  <c:v>2351.4</c:v>
                </c:pt>
                <c:pt idx="1091">
                  <c:v>2358.8000000000002</c:v>
                </c:pt>
                <c:pt idx="1092">
                  <c:v>2368.8000000000002</c:v>
                </c:pt>
                <c:pt idx="1093">
                  <c:v>2354.6</c:v>
                </c:pt>
                <c:pt idx="1094">
                  <c:v>2364.4</c:v>
                </c:pt>
                <c:pt idx="1095">
                  <c:v>2375.1</c:v>
                </c:pt>
                <c:pt idx="1096">
                  <c:v>2372</c:v>
                </c:pt>
                <c:pt idx="1097">
                  <c:v>2366.5</c:v>
                </c:pt>
                <c:pt idx="1098">
                  <c:v>2366.6999999999998</c:v>
                </c:pt>
                <c:pt idx="1099">
                  <c:v>2374.1999999999998</c:v>
                </c:pt>
                <c:pt idx="1100">
                  <c:v>2375.9</c:v>
                </c:pt>
                <c:pt idx="1101">
                  <c:v>2375.8000000000002</c:v>
                </c:pt>
                <c:pt idx="1102">
                  <c:v>2386.4</c:v>
                </c:pt>
                <c:pt idx="1103">
                  <c:v>2383.3000000000002</c:v>
                </c:pt>
                <c:pt idx="1104">
                  <c:v>2391.1999999999998</c:v>
                </c:pt>
                <c:pt idx="1105">
                  <c:v>2385.1999999999998</c:v>
                </c:pt>
                <c:pt idx="1106">
                  <c:v>2387.8000000000002</c:v>
                </c:pt>
                <c:pt idx="1107">
                  <c:v>2390.6999999999998</c:v>
                </c:pt>
                <c:pt idx="1108">
                  <c:v>2381.3000000000002</c:v>
                </c:pt>
                <c:pt idx="1109">
                  <c:v>2387.6999999999998</c:v>
                </c:pt>
                <c:pt idx="1110">
                  <c:v>2394</c:v>
                </c:pt>
                <c:pt idx="1111">
                  <c:v>2394.6</c:v>
                </c:pt>
                <c:pt idx="1112">
                  <c:v>2392.3000000000002</c:v>
                </c:pt>
                <c:pt idx="1113">
                  <c:v>2399.9</c:v>
                </c:pt>
                <c:pt idx="1114">
                  <c:v>2395.6</c:v>
                </c:pt>
                <c:pt idx="1115">
                  <c:v>2392.3000000000002</c:v>
                </c:pt>
                <c:pt idx="1116">
                  <c:v>2400.8000000000002</c:v>
                </c:pt>
                <c:pt idx="1117">
                  <c:v>2403.9</c:v>
                </c:pt>
                <c:pt idx="1118">
                  <c:v>2403.6999999999998</c:v>
                </c:pt>
                <c:pt idx="1119">
                  <c:v>2417</c:v>
                </c:pt>
                <c:pt idx="1120">
                  <c:v>2410.6999999999998</c:v>
                </c:pt>
                <c:pt idx="1121">
                  <c:v>2411.6999999999998</c:v>
                </c:pt>
                <c:pt idx="1122">
                  <c:v>2409.6</c:v>
                </c:pt>
                <c:pt idx="1123">
                  <c:v>2412.1999999999998</c:v>
                </c:pt>
                <c:pt idx="1124">
                  <c:v>2413.5</c:v>
                </c:pt>
                <c:pt idx="1125">
                  <c:v>2409.6999999999998</c:v>
                </c:pt>
                <c:pt idx="1126">
                  <c:v>2434.1999999999998</c:v>
                </c:pt>
                <c:pt idx="1127">
                  <c:v>2435.9</c:v>
                </c:pt>
                <c:pt idx="1128">
                  <c:v>2414</c:v>
                </c:pt>
                <c:pt idx="1129">
                  <c:v>2429.5</c:v>
                </c:pt>
                <c:pt idx="1130">
                  <c:v>2428.8000000000002</c:v>
                </c:pt>
                <c:pt idx="1131">
                  <c:v>2426.3000000000002</c:v>
                </c:pt>
                <c:pt idx="1132">
                  <c:v>2434.1999999999998</c:v>
                </c:pt>
                <c:pt idx="1133">
                  <c:v>2430.1</c:v>
                </c:pt>
                <c:pt idx="1134">
                  <c:v>2437.3000000000002</c:v>
                </c:pt>
                <c:pt idx="1135">
                  <c:v>2428.6</c:v>
                </c:pt>
                <c:pt idx="1136">
                  <c:v>2435</c:v>
                </c:pt>
                <c:pt idx="1137">
                  <c:v>2432.1</c:v>
                </c:pt>
                <c:pt idx="1138">
                  <c:v>2441.1</c:v>
                </c:pt>
                <c:pt idx="1139">
                  <c:v>2439.6999999999998</c:v>
                </c:pt>
                <c:pt idx="1140">
                  <c:v>2451.9</c:v>
                </c:pt>
                <c:pt idx="1141">
                  <c:v>2449</c:v>
                </c:pt>
                <c:pt idx="1142">
                  <c:v>2453.6999999999998</c:v>
                </c:pt>
                <c:pt idx="1143">
                  <c:v>2448.3000000000002</c:v>
                </c:pt>
                <c:pt idx="1144">
                  <c:v>2454.9</c:v>
                </c:pt>
                <c:pt idx="1145">
                  <c:v>2456.6999999999998</c:v>
                </c:pt>
                <c:pt idx="1146">
                  <c:v>2461</c:v>
                </c:pt>
                <c:pt idx="1147">
                  <c:v>2449.4</c:v>
                </c:pt>
                <c:pt idx="1148">
                  <c:v>2450.6999999999998</c:v>
                </c:pt>
                <c:pt idx="1149">
                  <c:v>2461.9</c:v>
                </c:pt>
                <c:pt idx="1150">
                  <c:v>2461.1</c:v>
                </c:pt>
                <c:pt idx="1151">
                  <c:v>2459.1</c:v>
                </c:pt>
                <c:pt idx="1152">
                  <c:v>2467.3000000000002</c:v>
                </c:pt>
                <c:pt idx="1153">
                  <c:v>2462.5</c:v>
                </c:pt>
                <c:pt idx="1154">
                  <c:v>2470.4</c:v>
                </c:pt>
                <c:pt idx="1155">
                  <c:v>2477.6999999999998</c:v>
                </c:pt>
                <c:pt idx="1156">
                  <c:v>2469.6999999999998</c:v>
                </c:pt>
                <c:pt idx="1157">
                  <c:v>2472.3000000000002</c:v>
                </c:pt>
                <c:pt idx="1158">
                  <c:v>2479.1</c:v>
                </c:pt>
                <c:pt idx="1159">
                  <c:v>2479.1999999999998</c:v>
                </c:pt>
                <c:pt idx="1160">
                  <c:v>2485.1999999999998</c:v>
                </c:pt>
                <c:pt idx="1161">
                  <c:v>2474.3000000000002</c:v>
                </c:pt>
                <c:pt idx="1162">
                  <c:v>2488.1999999999998</c:v>
                </c:pt>
                <c:pt idx="1163">
                  <c:v>2485.5</c:v>
                </c:pt>
                <c:pt idx="1164">
                  <c:v>2486.5</c:v>
                </c:pt>
                <c:pt idx="1165">
                  <c:v>2487.6</c:v>
                </c:pt>
                <c:pt idx="1166">
                  <c:v>2488.1</c:v>
                </c:pt>
                <c:pt idx="1167">
                  <c:v>2501.6999999999998</c:v>
                </c:pt>
                <c:pt idx="1168">
                  <c:v>2501.4</c:v>
                </c:pt>
                <c:pt idx="1169">
                  <c:v>2497.6999999999998</c:v>
                </c:pt>
                <c:pt idx="1170">
                  <c:v>2502.9</c:v>
                </c:pt>
                <c:pt idx="1171">
                  <c:v>2499.4</c:v>
                </c:pt>
                <c:pt idx="1172">
                  <c:v>2494.3000000000002</c:v>
                </c:pt>
                <c:pt idx="1173">
                  <c:v>2509.3000000000002</c:v>
                </c:pt>
                <c:pt idx="1174">
                  <c:v>2500.6</c:v>
                </c:pt>
                <c:pt idx="1175">
                  <c:v>2508</c:v>
                </c:pt>
                <c:pt idx="1176">
                  <c:v>2502.4</c:v>
                </c:pt>
                <c:pt idx="1177">
                  <c:v>2512.4</c:v>
                </c:pt>
                <c:pt idx="1178">
                  <c:v>2509.8000000000002</c:v>
                </c:pt>
                <c:pt idx="1179">
                  <c:v>2517.8000000000002</c:v>
                </c:pt>
                <c:pt idx="1180">
                  <c:v>2509.6</c:v>
                </c:pt>
                <c:pt idx="1181">
                  <c:v>2516.8000000000002</c:v>
                </c:pt>
                <c:pt idx="1182">
                  <c:v>2520.4</c:v>
                </c:pt>
                <c:pt idx="1183">
                  <c:v>2522.4</c:v>
                </c:pt>
                <c:pt idx="1184">
                  <c:v>2519.3000000000002</c:v>
                </c:pt>
                <c:pt idx="1185">
                  <c:v>2526.1999999999998</c:v>
                </c:pt>
                <c:pt idx="1186">
                  <c:v>2521</c:v>
                </c:pt>
                <c:pt idx="1187">
                  <c:v>2536.1999999999998</c:v>
                </c:pt>
                <c:pt idx="1188">
                  <c:v>2525.6</c:v>
                </c:pt>
                <c:pt idx="1189">
                  <c:v>2525.8000000000002</c:v>
                </c:pt>
                <c:pt idx="1190">
                  <c:v>2535</c:v>
                </c:pt>
                <c:pt idx="1191">
                  <c:v>2547.1</c:v>
                </c:pt>
                <c:pt idx="1192">
                  <c:v>2541.8000000000002</c:v>
                </c:pt>
                <c:pt idx="1193">
                  <c:v>2539.8000000000002</c:v>
                </c:pt>
                <c:pt idx="1194">
                  <c:v>2551.9</c:v>
                </c:pt>
                <c:pt idx="1195">
                  <c:v>2542.1</c:v>
                </c:pt>
                <c:pt idx="1196">
                  <c:v>2538.8000000000002</c:v>
                </c:pt>
                <c:pt idx="1197">
                  <c:v>2546</c:v>
                </c:pt>
                <c:pt idx="1198">
                  <c:v>2538.3000000000002</c:v>
                </c:pt>
                <c:pt idx="1199">
                  <c:v>2545.3000000000002</c:v>
                </c:pt>
                <c:pt idx="1200">
                  <c:v>2543.6999999999998</c:v>
                </c:pt>
                <c:pt idx="1201">
                  <c:v>2553.9</c:v>
                </c:pt>
                <c:pt idx="1202">
                  <c:v>2542.9</c:v>
                </c:pt>
                <c:pt idx="1203">
                  <c:v>2553.1999999999998</c:v>
                </c:pt>
                <c:pt idx="1204">
                  <c:v>2554.6</c:v>
                </c:pt>
                <c:pt idx="1205">
                  <c:v>2555.4</c:v>
                </c:pt>
                <c:pt idx="1206">
                  <c:v>2557.4</c:v>
                </c:pt>
                <c:pt idx="1207">
                  <c:v>2563</c:v>
                </c:pt>
                <c:pt idx="1208">
                  <c:v>2569.3000000000002</c:v>
                </c:pt>
                <c:pt idx="1209">
                  <c:v>2567.6999999999998</c:v>
                </c:pt>
                <c:pt idx="1210">
                  <c:v>2565.6</c:v>
                </c:pt>
                <c:pt idx="1211">
                  <c:v>2562.6999999999998</c:v>
                </c:pt>
                <c:pt idx="1212">
                  <c:v>2559.3000000000002</c:v>
                </c:pt>
                <c:pt idx="1213">
                  <c:v>2566.5</c:v>
                </c:pt>
                <c:pt idx="1214">
                  <c:v>2572</c:v>
                </c:pt>
                <c:pt idx="1215">
                  <c:v>2582.6</c:v>
                </c:pt>
                <c:pt idx="1216">
                  <c:v>2576.1</c:v>
                </c:pt>
                <c:pt idx="1217">
                  <c:v>2577.6</c:v>
                </c:pt>
                <c:pt idx="1218">
                  <c:v>2579.8000000000002</c:v>
                </c:pt>
                <c:pt idx="1219">
                  <c:v>2576.1999999999998</c:v>
                </c:pt>
                <c:pt idx="1220">
                  <c:v>2574.6</c:v>
                </c:pt>
                <c:pt idx="1221">
                  <c:v>2585.1</c:v>
                </c:pt>
                <c:pt idx="1222">
                  <c:v>2582.5</c:v>
                </c:pt>
                <c:pt idx="1223">
                  <c:v>2587</c:v>
                </c:pt>
                <c:pt idx="1224">
                  <c:v>2586.8000000000002</c:v>
                </c:pt>
                <c:pt idx="1225">
                  <c:v>2596.6999999999998</c:v>
                </c:pt>
                <c:pt idx="1226">
                  <c:v>2592.8000000000002</c:v>
                </c:pt>
                <c:pt idx="1227">
                  <c:v>2587.1</c:v>
                </c:pt>
                <c:pt idx="1228">
                  <c:v>2599.4</c:v>
                </c:pt>
                <c:pt idx="1229">
                  <c:v>2592.4</c:v>
                </c:pt>
                <c:pt idx="1230">
                  <c:v>2590.1</c:v>
                </c:pt>
                <c:pt idx="1231">
                  <c:v>2610</c:v>
                </c:pt>
                <c:pt idx="1232">
                  <c:v>2602.1</c:v>
                </c:pt>
                <c:pt idx="1233">
                  <c:v>2609.5</c:v>
                </c:pt>
                <c:pt idx="1234">
                  <c:v>2605.1999999999998</c:v>
                </c:pt>
                <c:pt idx="1235">
                  <c:v>2609.5</c:v>
                </c:pt>
                <c:pt idx="1236">
                  <c:v>2607.8000000000002</c:v>
                </c:pt>
                <c:pt idx="1237">
                  <c:v>2610.1</c:v>
                </c:pt>
                <c:pt idx="1238">
                  <c:v>2609.6</c:v>
                </c:pt>
                <c:pt idx="1239">
                  <c:v>2616.1</c:v>
                </c:pt>
                <c:pt idx="1240">
                  <c:v>2627.5</c:v>
                </c:pt>
                <c:pt idx="1241">
                  <c:v>2626.7</c:v>
                </c:pt>
                <c:pt idx="1242">
                  <c:v>2623.2</c:v>
                </c:pt>
                <c:pt idx="1243">
                  <c:v>2619.1</c:v>
                </c:pt>
                <c:pt idx="1244">
                  <c:v>2617.3000000000002</c:v>
                </c:pt>
                <c:pt idx="1245">
                  <c:v>2622.1</c:v>
                </c:pt>
                <c:pt idx="1246">
                  <c:v>2627.8</c:v>
                </c:pt>
                <c:pt idx="1247">
                  <c:v>2625</c:v>
                </c:pt>
                <c:pt idx="1248">
                  <c:v>2641.7</c:v>
                </c:pt>
                <c:pt idx="1249">
                  <c:v>2626.8</c:v>
                </c:pt>
                <c:pt idx="1250">
                  <c:v>2639.5</c:v>
                </c:pt>
                <c:pt idx="1251">
                  <c:v>2638.8</c:v>
                </c:pt>
                <c:pt idx="1252">
                  <c:v>2638.2</c:v>
                </c:pt>
                <c:pt idx="1253">
                  <c:v>2627.9</c:v>
                </c:pt>
                <c:pt idx="1254">
                  <c:v>2631.9</c:v>
                </c:pt>
                <c:pt idx="1255">
                  <c:v>2644.5</c:v>
                </c:pt>
                <c:pt idx="1256">
                  <c:v>2641</c:v>
                </c:pt>
                <c:pt idx="1257">
                  <c:v>2647.9</c:v>
                </c:pt>
                <c:pt idx="1258">
                  <c:v>2656.7</c:v>
                </c:pt>
                <c:pt idx="1259">
                  <c:v>2648.1</c:v>
                </c:pt>
                <c:pt idx="1260">
                  <c:v>2643.1</c:v>
                </c:pt>
                <c:pt idx="1261">
                  <c:v>2662.3</c:v>
                </c:pt>
                <c:pt idx="1262">
                  <c:v>2645.8</c:v>
                </c:pt>
                <c:pt idx="1263">
                  <c:v>2661.2</c:v>
                </c:pt>
                <c:pt idx="1264">
                  <c:v>2656.8</c:v>
                </c:pt>
                <c:pt idx="1265">
                  <c:v>2652.8</c:v>
                </c:pt>
                <c:pt idx="1266">
                  <c:v>2666.4</c:v>
                </c:pt>
                <c:pt idx="1267">
                  <c:v>2668</c:v>
                </c:pt>
                <c:pt idx="1268">
                  <c:v>2660.5</c:v>
                </c:pt>
                <c:pt idx="1269">
                  <c:v>2659.2</c:v>
                </c:pt>
                <c:pt idx="1270">
                  <c:v>2672.5</c:v>
                </c:pt>
                <c:pt idx="1271">
                  <c:v>2663.9</c:v>
                </c:pt>
                <c:pt idx="1272">
                  <c:v>2672.7</c:v>
                </c:pt>
                <c:pt idx="1273">
                  <c:v>2676.3</c:v>
                </c:pt>
                <c:pt idx="1274">
                  <c:v>2676.8</c:v>
                </c:pt>
                <c:pt idx="1275">
                  <c:v>2674.7</c:v>
                </c:pt>
                <c:pt idx="1276">
                  <c:v>2674.7</c:v>
                </c:pt>
                <c:pt idx="1277">
                  <c:v>2673.9</c:v>
                </c:pt>
                <c:pt idx="1278">
                  <c:v>2676.4</c:v>
                </c:pt>
                <c:pt idx="1279">
                  <c:v>2686</c:v>
                </c:pt>
                <c:pt idx="1280">
                  <c:v>2681</c:v>
                </c:pt>
                <c:pt idx="1281">
                  <c:v>2683.7</c:v>
                </c:pt>
                <c:pt idx="1282">
                  <c:v>2692.5</c:v>
                </c:pt>
                <c:pt idx="1283">
                  <c:v>2686</c:v>
                </c:pt>
                <c:pt idx="1284">
                  <c:v>2683.7</c:v>
                </c:pt>
                <c:pt idx="1285">
                  <c:v>2704.3</c:v>
                </c:pt>
                <c:pt idx="1286">
                  <c:v>2698.1</c:v>
                </c:pt>
                <c:pt idx="1287">
                  <c:v>2704.4</c:v>
                </c:pt>
                <c:pt idx="1288">
                  <c:v>2702.5</c:v>
                </c:pt>
                <c:pt idx="1289">
                  <c:v>2709.9</c:v>
                </c:pt>
                <c:pt idx="1290">
                  <c:v>2702.5</c:v>
                </c:pt>
                <c:pt idx="1291">
                  <c:v>2701.9</c:v>
                </c:pt>
                <c:pt idx="1292">
                  <c:v>2706</c:v>
                </c:pt>
                <c:pt idx="1293">
                  <c:v>2706.8</c:v>
                </c:pt>
                <c:pt idx="1294">
                  <c:v>2710.3</c:v>
                </c:pt>
                <c:pt idx="1295">
                  <c:v>2719.6</c:v>
                </c:pt>
                <c:pt idx="1296">
                  <c:v>2714.2</c:v>
                </c:pt>
                <c:pt idx="1297">
                  <c:v>2719.5</c:v>
                </c:pt>
                <c:pt idx="1298">
                  <c:v>2723.4</c:v>
                </c:pt>
                <c:pt idx="1299">
                  <c:v>2721.3</c:v>
                </c:pt>
                <c:pt idx="1300">
                  <c:v>2717.8</c:v>
                </c:pt>
                <c:pt idx="1301">
                  <c:v>2721.9</c:v>
                </c:pt>
                <c:pt idx="1302">
                  <c:v>2729.9</c:v>
                </c:pt>
                <c:pt idx="1303">
                  <c:v>2725.8</c:v>
                </c:pt>
                <c:pt idx="1304">
                  <c:v>2723.1</c:v>
                </c:pt>
                <c:pt idx="1305">
                  <c:v>2729.6</c:v>
                </c:pt>
                <c:pt idx="1306">
                  <c:v>2727.1</c:v>
                </c:pt>
                <c:pt idx="1307">
                  <c:v>2729.4</c:v>
                </c:pt>
                <c:pt idx="1308">
                  <c:v>2736.3</c:v>
                </c:pt>
                <c:pt idx="1309">
                  <c:v>2738.9</c:v>
                </c:pt>
                <c:pt idx="1310">
                  <c:v>2742.6</c:v>
                </c:pt>
                <c:pt idx="1311">
                  <c:v>2734.3</c:v>
                </c:pt>
                <c:pt idx="1312">
                  <c:v>2740.8</c:v>
                </c:pt>
                <c:pt idx="1313">
                  <c:v>2748.4</c:v>
                </c:pt>
                <c:pt idx="1314">
                  <c:v>2741.6</c:v>
                </c:pt>
                <c:pt idx="1315">
                  <c:v>2747.2</c:v>
                </c:pt>
                <c:pt idx="1316">
                  <c:v>2747.3</c:v>
                </c:pt>
                <c:pt idx="1317">
                  <c:v>2747.8</c:v>
                </c:pt>
                <c:pt idx="1318">
                  <c:v>2752.4</c:v>
                </c:pt>
                <c:pt idx="1319">
                  <c:v>2763.5</c:v>
                </c:pt>
                <c:pt idx="1320">
                  <c:v>2754.1</c:v>
                </c:pt>
                <c:pt idx="1321">
                  <c:v>2762.8</c:v>
                </c:pt>
                <c:pt idx="1322">
                  <c:v>2758.1</c:v>
                </c:pt>
                <c:pt idx="1323">
                  <c:v>2753.5</c:v>
                </c:pt>
                <c:pt idx="1324">
                  <c:v>2760.9</c:v>
                </c:pt>
                <c:pt idx="1325">
                  <c:v>2757.4</c:v>
                </c:pt>
                <c:pt idx="1326">
                  <c:v>2772.5</c:v>
                </c:pt>
                <c:pt idx="1327">
                  <c:v>2764</c:v>
                </c:pt>
                <c:pt idx="1328">
                  <c:v>2776.6</c:v>
                </c:pt>
                <c:pt idx="1329">
                  <c:v>2763.2</c:v>
                </c:pt>
                <c:pt idx="1330">
                  <c:v>2781.7</c:v>
                </c:pt>
                <c:pt idx="1331">
                  <c:v>2775.2</c:v>
                </c:pt>
                <c:pt idx="1332">
                  <c:v>2780.1</c:v>
                </c:pt>
                <c:pt idx="1333">
                  <c:v>2781.1</c:v>
                </c:pt>
                <c:pt idx="1334">
                  <c:v>2768.1</c:v>
                </c:pt>
                <c:pt idx="1335">
                  <c:v>2786.4</c:v>
                </c:pt>
                <c:pt idx="1336">
                  <c:v>2784.8</c:v>
                </c:pt>
                <c:pt idx="1337">
                  <c:v>2786.4</c:v>
                </c:pt>
                <c:pt idx="1338">
                  <c:v>2783</c:v>
                </c:pt>
                <c:pt idx="1339">
                  <c:v>2794.6</c:v>
                </c:pt>
                <c:pt idx="1340">
                  <c:v>2788.1</c:v>
                </c:pt>
                <c:pt idx="1341">
                  <c:v>2791.9</c:v>
                </c:pt>
                <c:pt idx="1342">
                  <c:v>2794</c:v>
                </c:pt>
                <c:pt idx="1343">
                  <c:v>2805.8</c:v>
                </c:pt>
                <c:pt idx="1344">
                  <c:v>2791.1</c:v>
                </c:pt>
                <c:pt idx="1345">
                  <c:v>2799.6</c:v>
                </c:pt>
                <c:pt idx="1346">
                  <c:v>2796.7</c:v>
                </c:pt>
                <c:pt idx="1347">
                  <c:v>2813.3</c:v>
                </c:pt>
                <c:pt idx="1348">
                  <c:v>2805.6</c:v>
                </c:pt>
                <c:pt idx="1349">
                  <c:v>2810.1</c:v>
                </c:pt>
                <c:pt idx="1350">
                  <c:v>2810.4</c:v>
                </c:pt>
                <c:pt idx="1351">
                  <c:v>2809.8</c:v>
                </c:pt>
                <c:pt idx="1352">
                  <c:v>2822.1</c:v>
                </c:pt>
                <c:pt idx="1353">
                  <c:v>2815.1</c:v>
                </c:pt>
                <c:pt idx="1354">
                  <c:v>2820.7</c:v>
                </c:pt>
                <c:pt idx="1355">
                  <c:v>2810.3</c:v>
                </c:pt>
                <c:pt idx="1356">
                  <c:v>2817.1</c:v>
                </c:pt>
                <c:pt idx="1357">
                  <c:v>2818.4</c:v>
                </c:pt>
                <c:pt idx="1358">
                  <c:v>2822.4</c:v>
                </c:pt>
                <c:pt idx="1359">
                  <c:v>2819.3</c:v>
                </c:pt>
                <c:pt idx="1360">
                  <c:v>2819.9</c:v>
                </c:pt>
                <c:pt idx="1361">
                  <c:v>2827.6</c:v>
                </c:pt>
                <c:pt idx="1362">
                  <c:v>2820.9</c:v>
                </c:pt>
                <c:pt idx="1363">
                  <c:v>2834.9</c:v>
                </c:pt>
                <c:pt idx="1364">
                  <c:v>2828.3</c:v>
                </c:pt>
                <c:pt idx="1365">
                  <c:v>2832</c:v>
                </c:pt>
                <c:pt idx="1366">
                  <c:v>2834.1</c:v>
                </c:pt>
                <c:pt idx="1367">
                  <c:v>2848.8</c:v>
                </c:pt>
                <c:pt idx="1368">
                  <c:v>2835.7</c:v>
                </c:pt>
                <c:pt idx="1369">
                  <c:v>2842</c:v>
                </c:pt>
                <c:pt idx="1370">
                  <c:v>2842.3</c:v>
                </c:pt>
                <c:pt idx="1371">
                  <c:v>2850.5</c:v>
                </c:pt>
                <c:pt idx="1372">
                  <c:v>2843.7</c:v>
                </c:pt>
                <c:pt idx="1373">
                  <c:v>2839.4</c:v>
                </c:pt>
                <c:pt idx="1374">
                  <c:v>2842.8</c:v>
                </c:pt>
                <c:pt idx="1375">
                  <c:v>2848.4</c:v>
                </c:pt>
                <c:pt idx="1376">
                  <c:v>2853.6</c:v>
                </c:pt>
                <c:pt idx="1377">
                  <c:v>2854.7</c:v>
                </c:pt>
                <c:pt idx="1378">
                  <c:v>2854.8</c:v>
                </c:pt>
                <c:pt idx="1379">
                  <c:v>2853.5</c:v>
                </c:pt>
                <c:pt idx="1380">
                  <c:v>2849.7</c:v>
                </c:pt>
                <c:pt idx="1381">
                  <c:v>2857.4</c:v>
                </c:pt>
                <c:pt idx="1382">
                  <c:v>2865.8</c:v>
                </c:pt>
                <c:pt idx="1383">
                  <c:v>2860.6</c:v>
                </c:pt>
                <c:pt idx="1384">
                  <c:v>2860.4</c:v>
                </c:pt>
                <c:pt idx="1385">
                  <c:v>2873.2</c:v>
                </c:pt>
                <c:pt idx="1386">
                  <c:v>2864.4</c:v>
                </c:pt>
                <c:pt idx="1387">
                  <c:v>2877</c:v>
                </c:pt>
                <c:pt idx="1388">
                  <c:v>2875</c:v>
                </c:pt>
                <c:pt idx="1389">
                  <c:v>2866.7</c:v>
                </c:pt>
                <c:pt idx="1390">
                  <c:v>2872.4</c:v>
                </c:pt>
                <c:pt idx="1391">
                  <c:v>2869.5</c:v>
                </c:pt>
                <c:pt idx="1392">
                  <c:v>2872</c:v>
                </c:pt>
                <c:pt idx="1393">
                  <c:v>2879.3</c:v>
                </c:pt>
                <c:pt idx="1394">
                  <c:v>2869.6</c:v>
                </c:pt>
                <c:pt idx="1395">
                  <c:v>2880.4</c:v>
                </c:pt>
                <c:pt idx="1396">
                  <c:v>2873.1</c:v>
                </c:pt>
                <c:pt idx="1397">
                  <c:v>2893.6</c:v>
                </c:pt>
                <c:pt idx="1398">
                  <c:v>2890.9</c:v>
                </c:pt>
                <c:pt idx="1399">
                  <c:v>2883.9</c:v>
                </c:pt>
                <c:pt idx="1400">
                  <c:v>2896.8</c:v>
                </c:pt>
                <c:pt idx="1401">
                  <c:v>2890.3</c:v>
                </c:pt>
                <c:pt idx="1402">
                  <c:v>2897.8</c:v>
                </c:pt>
                <c:pt idx="1403">
                  <c:v>2897.1</c:v>
                </c:pt>
                <c:pt idx="1404">
                  <c:v>2895.9</c:v>
                </c:pt>
                <c:pt idx="1405">
                  <c:v>2900.3</c:v>
                </c:pt>
                <c:pt idx="1406">
                  <c:v>2902.4</c:v>
                </c:pt>
                <c:pt idx="1407">
                  <c:v>2881.9</c:v>
                </c:pt>
                <c:pt idx="1408">
                  <c:v>2908.3</c:v>
                </c:pt>
                <c:pt idx="1409">
                  <c:v>2911.1</c:v>
                </c:pt>
                <c:pt idx="1410">
                  <c:v>2912.9</c:v>
                </c:pt>
                <c:pt idx="1411">
                  <c:v>2926.4</c:v>
                </c:pt>
                <c:pt idx="1412">
                  <c:v>2918.6</c:v>
                </c:pt>
                <c:pt idx="1413">
                  <c:v>2908.4</c:v>
                </c:pt>
                <c:pt idx="1414">
                  <c:v>2914.5</c:v>
                </c:pt>
                <c:pt idx="1415">
                  <c:v>2909.5</c:v>
                </c:pt>
                <c:pt idx="1416">
                  <c:v>2921.6</c:v>
                </c:pt>
                <c:pt idx="1417">
                  <c:v>2918.6</c:v>
                </c:pt>
                <c:pt idx="1418">
                  <c:v>2919.1</c:v>
                </c:pt>
                <c:pt idx="1419">
                  <c:v>2913.8</c:v>
                </c:pt>
                <c:pt idx="1420">
                  <c:v>2931.4</c:v>
                </c:pt>
                <c:pt idx="1421">
                  <c:v>2924.8</c:v>
                </c:pt>
                <c:pt idx="1422">
                  <c:v>2934.6</c:v>
                </c:pt>
                <c:pt idx="1423">
                  <c:v>2937.1</c:v>
                </c:pt>
                <c:pt idx="1424">
                  <c:v>2930.4</c:v>
                </c:pt>
                <c:pt idx="1425">
                  <c:v>2932.2</c:v>
                </c:pt>
                <c:pt idx="1426">
                  <c:v>2949.5</c:v>
                </c:pt>
                <c:pt idx="1427">
                  <c:v>2939.3</c:v>
                </c:pt>
                <c:pt idx="1428">
                  <c:v>2917.4</c:v>
                </c:pt>
                <c:pt idx="1429">
                  <c:v>2934.4</c:v>
                </c:pt>
                <c:pt idx="1430">
                  <c:v>2941.2</c:v>
                </c:pt>
                <c:pt idx="1431">
                  <c:v>2937.3</c:v>
                </c:pt>
                <c:pt idx="1432">
                  <c:v>2955.7</c:v>
                </c:pt>
                <c:pt idx="1433">
                  <c:v>2939.2</c:v>
                </c:pt>
                <c:pt idx="1434">
                  <c:v>2950.9</c:v>
                </c:pt>
                <c:pt idx="1435">
                  <c:v>2952.6</c:v>
                </c:pt>
                <c:pt idx="1436">
                  <c:v>2948.2</c:v>
                </c:pt>
                <c:pt idx="1437">
                  <c:v>2961.3</c:v>
                </c:pt>
                <c:pt idx="1438">
                  <c:v>2954.1</c:v>
                </c:pt>
                <c:pt idx="1439">
                  <c:v>2962</c:v>
                </c:pt>
                <c:pt idx="1440">
                  <c:v>2954.2</c:v>
                </c:pt>
                <c:pt idx="1441">
                  <c:v>2961.5</c:v>
                </c:pt>
                <c:pt idx="1442">
                  <c:v>2965.7</c:v>
                </c:pt>
                <c:pt idx="1443">
                  <c:v>2963.5</c:v>
                </c:pt>
                <c:pt idx="1444">
                  <c:v>2954.1</c:v>
                </c:pt>
                <c:pt idx="1445">
                  <c:v>2971.1</c:v>
                </c:pt>
                <c:pt idx="1446">
                  <c:v>2964.9</c:v>
                </c:pt>
                <c:pt idx="1447">
                  <c:v>2968.7</c:v>
                </c:pt>
                <c:pt idx="1448">
                  <c:v>2969.3</c:v>
                </c:pt>
                <c:pt idx="1449">
                  <c:v>2967.8</c:v>
                </c:pt>
                <c:pt idx="1450">
                  <c:v>2978.3</c:v>
                </c:pt>
                <c:pt idx="1451">
                  <c:v>2975.9</c:v>
                </c:pt>
                <c:pt idx="1452">
                  <c:v>2978</c:v>
                </c:pt>
                <c:pt idx="1453">
                  <c:v>2975.3</c:v>
                </c:pt>
                <c:pt idx="1454">
                  <c:v>2972.9</c:v>
                </c:pt>
                <c:pt idx="1455">
                  <c:v>2974.7</c:v>
                </c:pt>
                <c:pt idx="1456">
                  <c:v>2965.5</c:v>
                </c:pt>
                <c:pt idx="1457">
                  <c:v>2977.1</c:v>
                </c:pt>
                <c:pt idx="1458">
                  <c:v>2994.4</c:v>
                </c:pt>
                <c:pt idx="1459">
                  <c:v>2983.5</c:v>
                </c:pt>
                <c:pt idx="1460">
                  <c:v>3000.9</c:v>
                </c:pt>
                <c:pt idx="1461">
                  <c:v>2992.7</c:v>
                </c:pt>
                <c:pt idx="1462">
                  <c:v>2988.1</c:v>
                </c:pt>
                <c:pt idx="1463">
                  <c:v>2997.8</c:v>
                </c:pt>
                <c:pt idx="1464">
                  <c:v>2986.7</c:v>
                </c:pt>
                <c:pt idx="1465">
                  <c:v>2986.5</c:v>
                </c:pt>
                <c:pt idx="1466">
                  <c:v>2989.3</c:v>
                </c:pt>
                <c:pt idx="1467">
                  <c:v>2993.7</c:v>
                </c:pt>
                <c:pt idx="1468">
                  <c:v>3003.9</c:v>
                </c:pt>
                <c:pt idx="1469">
                  <c:v>3006.2</c:v>
                </c:pt>
                <c:pt idx="1470">
                  <c:v>3001.6</c:v>
                </c:pt>
                <c:pt idx="1471">
                  <c:v>3001.9</c:v>
                </c:pt>
                <c:pt idx="1472">
                  <c:v>3004.1</c:v>
                </c:pt>
                <c:pt idx="1473">
                  <c:v>3017.3</c:v>
                </c:pt>
                <c:pt idx="1474">
                  <c:v>3016.2</c:v>
                </c:pt>
                <c:pt idx="1475">
                  <c:v>3020.5</c:v>
                </c:pt>
                <c:pt idx="1476">
                  <c:v>3019.4</c:v>
                </c:pt>
                <c:pt idx="1477">
                  <c:v>3017.7</c:v>
                </c:pt>
                <c:pt idx="1478">
                  <c:v>3012.3</c:v>
                </c:pt>
                <c:pt idx="1479">
                  <c:v>3020.3</c:v>
                </c:pt>
                <c:pt idx="1480">
                  <c:v>3024.9</c:v>
                </c:pt>
                <c:pt idx="1481">
                  <c:v>3027.8</c:v>
                </c:pt>
                <c:pt idx="1482">
                  <c:v>3026.4</c:v>
                </c:pt>
                <c:pt idx="1483">
                  <c:v>3031.8</c:v>
                </c:pt>
                <c:pt idx="1484">
                  <c:v>3019.3</c:v>
                </c:pt>
                <c:pt idx="1485">
                  <c:v>3031.5</c:v>
                </c:pt>
                <c:pt idx="1486">
                  <c:v>3030.3</c:v>
                </c:pt>
                <c:pt idx="1487">
                  <c:v>3037.3</c:v>
                </c:pt>
                <c:pt idx="1488">
                  <c:v>3037.5</c:v>
                </c:pt>
                <c:pt idx="1489">
                  <c:v>3033.9</c:v>
                </c:pt>
                <c:pt idx="1490">
                  <c:v>3037.4</c:v>
                </c:pt>
                <c:pt idx="1491">
                  <c:v>3036.3</c:v>
                </c:pt>
                <c:pt idx="1492">
                  <c:v>3050.6</c:v>
                </c:pt>
                <c:pt idx="1493">
                  <c:v>3044.7</c:v>
                </c:pt>
                <c:pt idx="1494">
                  <c:v>3035</c:v>
                </c:pt>
                <c:pt idx="1495">
                  <c:v>3045.4</c:v>
                </c:pt>
                <c:pt idx="1496">
                  <c:v>3038.8</c:v>
                </c:pt>
                <c:pt idx="1497">
                  <c:v>3053.2</c:v>
                </c:pt>
                <c:pt idx="1498">
                  <c:v>3048.7</c:v>
                </c:pt>
                <c:pt idx="1499">
                  <c:v>3056.5</c:v>
                </c:pt>
                <c:pt idx="1500">
                  <c:v>3053.9</c:v>
                </c:pt>
                <c:pt idx="1501">
                  <c:v>3061.9</c:v>
                </c:pt>
                <c:pt idx="1502">
                  <c:v>3068.2</c:v>
                </c:pt>
                <c:pt idx="1503">
                  <c:v>3083.1</c:v>
                </c:pt>
                <c:pt idx="1504">
                  <c:v>3069.9</c:v>
                </c:pt>
                <c:pt idx="1505">
                  <c:v>3056.4</c:v>
                </c:pt>
                <c:pt idx="1506">
                  <c:v>3064</c:v>
                </c:pt>
                <c:pt idx="1507">
                  <c:v>3066.1</c:v>
                </c:pt>
                <c:pt idx="1508">
                  <c:v>3071.5</c:v>
                </c:pt>
                <c:pt idx="1509">
                  <c:v>3066</c:v>
                </c:pt>
                <c:pt idx="1510">
                  <c:v>3059.6</c:v>
                </c:pt>
                <c:pt idx="1511">
                  <c:v>3071.8</c:v>
                </c:pt>
                <c:pt idx="1512">
                  <c:v>3064.2</c:v>
                </c:pt>
                <c:pt idx="1513">
                  <c:v>3083.4</c:v>
                </c:pt>
                <c:pt idx="1514">
                  <c:v>3080.6</c:v>
                </c:pt>
                <c:pt idx="1515">
                  <c:v>3081.1</c:v>
                </c:pt>
                <c:pt idx="1516">
                  <c:v>3082.1</c:v>
                </c:pt>
                <c:pt idx="1517">
                  <c:v>3074.4</c:v>
                </c:pt>
                <c:pt idx="1518">
                  <c:v>3085.2</c:v>
                </c:pt>
                <c:pt idx="1519">
                  <c:v>3087.7</c:v>
                </c:pt>
                <c:pt idx="1520">
                  <c:v>3094.5</c:v>
                </c:pt>
                <c:pt idx="1521">
                  <c:v>3083.6</c:v>
                </c:pt>
                <c:pt idx="1522">
                  <c:v>3086.2</c:v>
                </c:pt>
                <c:pt idx="1523">
                  <c:v>3094.1</c:v>
                </c:pt>
                <c:pt idx="1524">
                  <c:v>3089.8</c:v>
                </c:pt>
                <c:pt idx="1525">
                  <c:v>3092.4</c:v>
                </c:pt>
                <c:pt idx="1526">
                  <c:v>3104.7</c:v>
                </c:pt>
                <c:pt idx="1527">
                  <c:v>3106</c:v>
                </c:pt>
                <c:pt idx="1528">
                  <c:v>3100.6</c:v>
                </c:pt>
                <c:pt idx="1529">
                  <c:v>3088</c:v>
                </c:pt>
                <c:pt idx="1530">
                  <c:v>3103.1</c:v>
                </c:pt>
                <c:pt idx="1531">
                  <c:v>3106.4</c:v>
                </c:pt>
                <c:pt idx="1532">
                  <c:v>3107.2</c:v>
                </c:pt>
                <c:pt idx="1533">
                  <c:v>3114.9</c:v>
                </c:pt>
                <c:pt idx="1534">
                  <c:v>3098.4</c:v>
                </c:pt>
                <c:pt idx="1535">
                  <c:v>3112.3</c:v>
                </c:pt>
                <c:pt idx="1536">
                  <c:v>3112.8</c:v>
                </c:pt>
                <c:pt idx="1537">
                  <c:v>3107.3</c:v>
                </c:pt>
                <c:pt idx="1538">
                  <c:v>3130.9</c:v>
                </c:pt>
                <c:pt idx="1539">
                  <c:v>3146.4</c:v>
                </c:pt>
                <c:pt idx="1540">
                  <c:v>3118.7</c:v>
                </c:pt>
                <c:pt idx="1541">
                  <c:v>3120.5</c:v>
                </c:pt>
                <c:pt idx="1542">
                  <c:v>3116.7</c:v>
                </c:pt>
                <c:pt idx="1543">
                  <c:v>3129.9</c:v>
                </c:pt>
                <c:pt idx="1544">
                  <c:v>3127.9</c:v>
                </c:pt>
                <c:pt idx="1545">
                  <c:v>3136.6</c:v>
                </c:pt>
                <c:pt idx="1546">
                  <c:v>3129.6</c:v>
                </c:pt>
                <c:pt idx="1547">
                  <c:v>3139.9</c:v>
                </c:pt>
                <c:pt idx="1548">
                  <c:v>3128.5</c:v>
                </c:pt>
                <c:pt idx="1549">
                  <c:v>3130.1</c:v>
                </c:pt>
                <c:pt idx="1550">
                  <c:v>3139.3</c:v>
                </c:pt>
                <c:pt idx="1551">
                  <c:v>3129.1</c:v>
                </c:pt>
                <c:pt idx="1552">
                  <c:v>3128.8</c:v>
                </c:pt>
                <c:pt idx="1553">
                  <c:v>3135.9</c:v>
                </c:pt>
                <c:pt idx="1554">
                  <c:v>3136.4</c:v>
                </c:pt>
                <c:pt idx="1555">
                  <c:v>3151.8</c:v>
                </c:pt>
                <c:pt idx="1556">
                  <c:v>3148.9</c:v>
                </c:pt>
                <c:pt idx="1557">
                  <c:v>3142.9</c:v>
                </c:pt>
                <c:pt idx="1558">
                  <c:v>3158.5</c:v>
                </c:pt>
                <c:pt idx="1559">
                  <c:v>3148.8</c:v>
                </c:pt>
                <c:pt idx="1560">
                  <c:v>3149.5</c:v>
                </c:pt>
                <c:pt idx="1561">
                  <c:v>3152</c:v>
                </c:pt>
                <c:pt idx="1562">
                  <c:v>3147</c:v>
                </c:pt>
                <c:pt idx="1563">
                  <c:v>3150.1</c:v>
                </c:pt>
                <c:pt idx="1564">
                  <c:v>3156.4</c:v>
                </c:pt>
                <c:pt idx="1565">
                  <c:v>3147.7</c:v>
                </c:pt>
                <c:pt idx="1566">
                  <c:v>3153.5</c:v>
                </c:pt>
                <c:pt idx="1567">
                  <c:v>3172.1</c:v>
                </c:pt>
                <c:pt idx="1568">
                  <c:v>3166.5</c:v>
                </c:pt>
                <c:pt idx="1569">
                  <c:v>3167.7</c:v>
                </c:pt>
                <c:pt idx="1570">
                  <c:v>3168.9</c:v>
                </c:pt>
                <c:pt idx="1571">
                  <c:v>3175.9</c:v>
                </c:pt>
                <c:pt idx="1572">
                  <c:v>3162.4</c:v>
                </c:pt>
                <c:pt idx="1573">
                  <c:v>3164.1</c:v>
                </c:pt>
                <c:pt idx="1574">
                  <c:v>3177.1</c:v>
                </c:pt>
                <c:pt idx="1575">
                  <c:v>3170.5</c:v>
                </c:pt>
                <c:pt idx="1576">
                  <c:v>3182.4</c:v>
                </c:pt>
                <c:pt idx="1577">
                  <c:v>3179.1</c:v>
                </c:pt>
                <c:pt idx="1578">
                  <c:v>3185.7</c:v>
                </c:pt>
                <c:pt idx="1579">
                  <c:v>3168.3</c:v>
                </c:pt>
                <c:pt idx="1580">
                  <c:v>3177.9</c:v>
                </c:pt>
                <c:pt idx="1581">
                  <c:v>3191.2</c:v>
                </c:pt>
                <c:pt idx="1582">
                  <c:v>3189.4</c:v>
                </c:pt>
                <c:pt idx="1583">
                  <c:v>3180</c:v>
                </c:pt>
                <c:pt idx="1584">
                  <c:v>3186.2</c:v>
                </c:pt>
                <c:pt idx="1585">
                  <c:v>3185.2</c:v>
                </c:pt>
                <c:pt idx="1586">
                  <c:v>3195.3</c:v>
                </c:pt>
                <c:pt idx="1587">
                  <c:v>3205.6</c:v>
                </c:pt>
                <c:pt idx="1588">
                  <c:v>3196.2</c:v>
                </c:pt>
                <c:pt idx="1589">
                  <c:v>3200.2</c:v>
                </c:pt>
                <c:pt idx="1590">
                  <c:v>3193.6</c:v>
                </c:pt>
                <c:pt idx="1591">
                  <c:v>3199.6</c:v>
                </c:pt>
                <c:pt idx="1592">
                  <c:v>3199.3</c:v>
                </c:pt>
                <c:pt idx="1593">
                  <c:v>3212.2</c:v>
                </c:pt>
                <c:pt idx="1594">
                  <c:v>3202.8</c:v>
                </c:pt>
                <c:pt idx="1595">
                  <c:v>3214.2</c:v>
                </c:pt>
                <c:pt idx="1596">
                  <c:v>3204.9</c:v>
                </c:pt>
                <c:pt idx="1597">
                  <c:v>3212.8</c:v>
                </c:pt>
                <c:pt idx="1598">
                  <c:v>3213</c:v>
                </c:pt>
                <c:pt idx="1599">
                  <c:v>3212.1</c:v>
                </c:pt>
                <c:pt idx="1600">
                  <c:v>3222.3</c:v>
                </c:pt>
                <c:pt idx="1601">
                  <c:v>3224.4</c:v>
                </c:pt>
                <c:pt idx="1602">
                  <c:v>3208.2</c:v>
                </c:pt>
                <c:pt idx="1603">
                  <c:v>3226</c:v>
                </c:pt>
                <c:pt idx="1604">
                  <c:v>3233.9</c:v>
                </c:pt>
                <c:pt idx="1605">
                  <c:v>3214.5</c:v>
                </c:pt>
                <c:pt idx="1606">
                  <c:v>3223.9</c:v>
                </c:pt>
                <c:pt idx="1607">
                  <c:v>3229.6</c:v>
                </c:pt>
                <c:pt idx="1608">
                  <c:v>3233.1</c:v>
                </c:pt>
                <c:pt idx="1609">
                  <c:v>3229.9</c:v>
                </c:pt>
                <c:pt idx="1610">
                  <c:v>3218.4</c:v>
                </c:pt>
                <c:pt idx="1611">
                  <c:v>3232.7</c:v>
                </c:pt>
                <c:pt idx="1612">
                  <c:v>3238.8</c:v>
                </c:pt>
                <c:pt idx="1613">
                  <c:v>3239.1</c:v>
                </c:pt>
                <c:pt idx="1614">
                  <c:v>3224.7</c:v>
                </c:pt>
                <c:pt idx="1615">
                  <c:v>3236.8</c:v>
                </c:pt>
                <c:pt idx="1616">
                  <c:v>3238.7</c:v>
                </c:pt>
                <c:pt idx="1617">
                  <c:v>3242.6</c:v>
                </c:pt>
                <c:pt idx="1618">
                  <c:v>3243.1</c:v>
                </c:pt>
                <c:pt idx="1619">
                  <c:v>3240.4</c:v>
                </c:pt>
                <c:pt idx="1620">
                  <c:v>3242.7</c:v>
                </c:pt>
                <c:pt idx="1621">
                  <c:v>3252.4</c:v>
                </c:pt>
                <c:pt idx="1622">
                  <c:v>3247.9</c:v>
                </c:pt>
                <c:pt idx="1623">
                  <c:v>3250.4</c:v>
                </c:pt>
                <c:pt idx="1624">
                  <c:v>3250</c:v>
                </c:pt>
                <c:pt idx="1625">
                  <c:v>3247.6</c:v>
                </c:pt>
                <c:pt idx="1626">
                  <c:v>3258.9</c:v>
                </c:pt>
                <c:pt idx="1627">
                  <c:v>3256.7</c:v>
                </c:pt>
                <c:pt idx="1628">
                  <c:v>3271.2</c:v>
                </c:pt>
                <c:pt idx="1629">
                  <c:v>3259</c:v>
                </c:pt>
                <c:pt idx="1630">
                  <c:v>3254.6</c:v>
                </c:pt>
                <c:pt idx="1631">
                  <c:v>3284.2</c:v>
                </c:pt>
                <c:pt idx="1632">
                  <c:v>3267.1</c:v>
                </c:pt>
                <c:pt idx="1633">
                  <c:v>3259.4</c:v>
                </c:pt>
                <c:pt idx="1634">
                  <c:v>3276.7</c:v>
                </c:pt>
                <c:pt idx="1635">
                  <c:v>3268.8</c:v>
                </c:pt>
                <c:pt idx="1636">
                  <c:v>3272.9</c:v>
                </c:pt>
                <c:pt idx="1637">
                  <c:v>3285</c:v>
                </c:pt>
                <c:pt idx="1638">
                  <c:v>3275.6</c:v>
                </c:pt>
                <c:pt idx="1639">
                  <c:v>3274.2</c:v>
                </c:pt>
                <c:pt idx="1640">
                  <c:v>3281.6</c:v>
                </c:pt>
                <c:pt idx="1641">
                  <c:v>3272.8</c:v>
                </c:pt>
                <c:pt idx="1642">
                  <c:v>3276.5</c:v>
                </c:pt>
                <c:pt idx="1643">
                  <c:v>3284.3</c:v>
                </c:pt>
                <c:pt idx="1644">
                  <c:v>3274.2</c:v>
                </c:pt>
                <c:pt idx="1645">
                  <c:v>3288.1</c:v>
                </c:pt>
                <c:pt idx="1646">
                  <c:v>3285.8</c:v>
                </c:pt>
                <c:pt idx="1647">
                  <c:v>3280.1</c:v>
                </c:pt>
                <c:pt idx="1648">
                  <c:v>3288.5</c:v>
                </c:pt>
                <c:pt idx="1649">
                  <c:v>3284</c:v>
                </c:pt>
                <c:pt idx="1650">
                  <c:v>3287.5</c:v>
                </c:pt>
                <c:pt idx="1651">
                  <c:v>3290.1</c:v>
                </c:pt>
                <c:pt idx="1652">
                  <c:v>3285.6</c:v>
                </c:pt>
                <c:pt idx="1653">
                  <c:v>3294.1</c:v>
                </c:pt>
                <c:pt idx="1654">
                  <c:v>3306.9</c:v>
                </c:pt>
                <c:pt idx="1655">
                  <c:v>3291.5</c:v>
                </c:pt>
                <c:pt idx="1656">
                  <c:v>3293.5</c:v>
                </c:pt>
                <c:pt idx="1657">
                  <c:v>3301.2</c:v>
                </c:pt>
                <c:pt idx="1658">
                  <c:v>3297.3</c:v>
                </c:pt>
                <c:pt idx="1659">
                  <c:v>3304.2</c:v>
                </c:pt>
                <c:pt idx="1660">
                  <c:v>3301.2</c:v>
                </c:pt>
                <c:pt idx="1661">
                  <c:v>3306</c:v>
                </c:pt>
                <c:pt idx="1662">
                  <c:v>3323.2</c:v>
                </c:pt>
                <c:pt idx="1663">
                  <c:v>3306.4</c:v>
                </c:pt>
                <c:pt idx="1664">
                  <c:v>3312.6</c:v>
                </c:pt>
                <c:pt idx="1665">
                  <c:v>3317</c:v>
                </c:pt>
                <c:pt idx="1666">
                  <c:v>3313.9</c:v>
                </c:pt>
                <c:pt idx="1667">
                  <c:v>3313.1</c:v>
                </c:pt>
                <c:pt idx="1668">
                  <c:v>3325.5</c:v>
                </c:pt>
                <c:pt idx="1669">
                  <c:v>3315.6</c:v>
                </c:pt>
                <c:pt idx="1670">
                  <c:v>3323.9</c:v>
                </c:pt>
                <c:pt idx="1671">
                  <c:v>3309.5</c:v>
                </c:pt>
                <c:pt idx="1672">
                  <c:v>3338.9</c:v>
                </c:pt>
                <c:pt idx="1673">
                  <c:v>3344.6</c:v>
                </c:pt>
                <c:pt idx="1674">
                  <c:v>3340.3</c:v>
                </c:pt>
                <c:pt idx="1675">
                  <c:v>3329.8</c:v>
                </c:pt>
                <c:pt idx="1676">
                  <c:v>3330.9</c:v>
                </c:pt>
                <c:pt idx="1677">
                  <c:v>3321.6</c:v>
                </c:pt>
                <c:pt idx="1678">
                  <c:v>3329.9</c:v>
                </c:pt>
                <c:pt idx="1679">
                  <c:v>3334.1</c:v>
                </c:pt>
                <c:pt idx="1680">
                  <c:v>3340.8</c:v>
                </c:pt>
                <c:pt idx="1681">
                  <c:v>3325.8</c:v>
                </c:pt>
                <c:pt idx="1682">
                  <c:v>3340.4</c:v>
                </c:pt>
                <c:pt idx="1683">
                  <c:v>3348.2</c:v>
                </c:pt>
                <c:pt idx="1684">
                  <c:v>3332.2</c:v>
                </c:pt>
                <c:pt idx="1685">
                  <c:v>3338.9</c:v>
                </c:pt>
                <c:pt idx="1686">
                  <c:v>3342.3</c:v>
                </c:pt>
                <c:pt idx="1687">
                  <c:v>3355.9</c:v>
                </c:pt>
                <c:pt idx="1688">
                  <c:v>3325.5</c:v>
                </c:pt>
                <c:pt idx="1689">
                  <c:v>3353.1</c:v>
                </c:pt>
                <c:pt idx="1690">
                  <c:v>3352.5</c:v>
                </c:pt>
                <c:pt idx="1691">
                  <c:v>3346.3</c:v>
                </c:pt>
                <c:pt idx="1692">
                  <c:v>3340.3</c:v>
                </c:pt>
                <c:pt idx="1693">
                  <c:v>3348.8</c:v>
                </c:pt>
                <c:pt idx="1694">
                  <c:v>3348.9</c:v>
                </c:pt>
                <c:pt idx="1695">
                  <c:v>3364</c:v>
                </c:pt>
                <c:pt idx="1696">
                  <c:v>3363.4</c:v>
                </c:pt>
                <c:pt idx="1697">
                  <c:v>3353.1</c:v>
                </c:pt>
                <c:pt idx="1698">
                  <c:v>3355.2</c:v>
                </c:pt>
                <c:pt idx="1699">
                  <c:v>3360</c:v>
                </c:pt>
                <c:pt idx="1700">
                  <c:v>3363.9</c:v>
                </c:pt>
                <c:pt idx="1701">
                  <c:v>3357</c:v>
                </c:pt>
                <c:pt idx="1702">
                  <c:v>3361.6</c:v>
                </c:pt>
                <c:pt idx="1703">
                  <c:v>3379.5</c:v>
                </c:pt>
                <c:pt idx="1704">
                  <c:v>3375.8</c:v>
                </c:pt>
                <c:pt idx="1705">
                  <c:v>3367.8</c:v>
                </c:pt>
                <c:pt idx="1706">
                  <c:v>3356.5</c:v>
                </c:pt>
                <c:pt idx="1707">
                  <c:v>3357.4</c:v>
                </c:pt>
                <c:pt idx="1708">
                  <c:v>3366.1</c:v>
                </c:pt>
                <c:pt idx="1709">
                  <c:v>3379.4</c:v>
                </c:pt>
                <c:pt idx="1710">
                  <c:v>3374.4</c:v>
                </c:pt>
                <c:pt idx="1711">
                  <c:v>3370.5</c:v>
                </c:pt>
                <c:pt idx="1712">
                  <c:v>3370.6</c:v>
                </c:pt>
                <c:pt idx="1713">
                  <c:v>3380.7</c:v>
                </c:pt>
                <c:pt idx="1714">
                  <c:v>3377.3</c:v>
                </c:pt>
                <c:pt idx="1715">
                  <c:v>3379.9</c:v>
                </c:pt>
                <c:pt idx="1716">
                  <c:v>3390.6</c:v>
                </c:pt>
                <c:pt idx="1717">
                  <c:v>3375.7</c:v>
                </c:pt>
                <c:pt idx="1718">
                  <c:v>3371</c:v>
                </c:pt>
                <c:pt idx="1719">
                  <c:v>3385.8</c:v>
                </c:pt>
                <c:pt idx="1720">
                  <c:v>3376.9</c:v>
                </c:pt>
                <c:pt idx="1721">
                  <c:v>3386.9</c:v>
                </c:pt>
                <c:pt idx="1722">
                  <c:v>3388.7</c:v>
                </c:pt>
                <c:pt idx="1723">
                  <c:v>3386.5</c:v>
                </c:pt>
                <c:pt idx="1724">
                  <c:v>3396.8</c:v>
                </c:pt>
                <c:pt idx="1725">
                  <c:v>3383.9</c:v>
                </c:pt>
                <c:pt idx="1726">
                  <c:v>3391</c:v>
                </c:pt>
                <c:pt idx="1727">
                  <c:v>3384.6</c:v>
                </c:pt>
                <c:pt idx="1728">
                  <c:v>3394.6</c:v>
                </c:pt>
                <c:pt idx="1729">
                  <c:v>3383.9</c:v>
                </c:pt>
                <c:pt idx="1730">
                  <c:v>3389.5</c:v>
                </c:pt>
                <c:pt idx="1731">
                  <c:v>3390.4</c:v>
                </c:pt>
                <c:pt idx="1732">
                  <c:v>3389.4</c:v>
                </c:pt>
                <c:pt idx="1733">
                  <c:v>3388.8</c:v>
                </c:pt>
                <c:pt idx="1734">
                  <c:v>3384.6</c:v>
                </c:pt>
                <c:pt idx="1735">
                  <c:v>3377.9</c:v>
                </c:pt>
                <c:pt idx="1736">
                  <c:v>3392.2</c:v>
                </c:pt>
                <c:pt idx="1737">
                  <c:v>3359.5</c:v>
                </c:pt>
                <c:pt idx="1738">
                  <c:v>3384.9</c:v>
                </c:pt>
                <c:pt idx="1739">
                  <c:v>3370.5</c:v>
                </c:pt>
                <c:pt idx="1740">
                  <c:v>3366.1</c:v>
                </c:pt>
                <c:pt idx="1741">
                  <c:v>3370.7</c:v>
                </c:pt>
                <c:pt idx="1742">
                  <c:v>3362.9</c:v>
                </c:pt>
                <c:pt idx="1743">
                  <c:v>3366.1</c:v>
                </c:pt>
                <c:pt idx="1744">
                  <c:v>3363</c:v>
                </c:pt>
                <c:pt idx="1745">
                  <c:v>3370.1</c:v>
                </c:pt>
                <c:pt idx="1746">
                  <c:v>3362.9</c:v>
                </c:pt>
                <c:pt idx="1747">
                  <c:v>3367.1</c:v>
                </c:pt>
                <c:pt idx="1748">
                  <c:v>3362.7</c:v>
                </c:pt>
                <c:pt idx="1749">
                  <c:v>3364.6</c:v>
                </c:pt>
                <c:pt idx="1750">
                  <c:v>3357.8</c:v>
                </c:pt>
                <c:pt idx="1751">
                  <c:v>3353.4</c:v>
                </c:pt>
                <c:pt idx="1752">
                  <c:v>3358</c:v>
                </c:pt>
                <c:pt idx="1753">
                  <c:v>3351.3</c:v>
                </c:pt>
                <c:pt idx="1754">
                  <c:v>3363.4</c:v>
                </c:pt>
                <c:pt idx="1755">
                  <c:v>3360.8</c:v>
                </c:pt>
                <c:pt idx="1756">
                  <c:v>3362.3</c:v>
                </c:pt>
                <c:pt idx="1757">
                  <c:v>3344.6</c:v>
                </c:pt>
                <c:pt idx="1758">
                  <c:v>3345.7</c:v>
                </c:pt>
                <c:pt idx="1759">
                  <c:v>3353</c:v>
                </c:pt>
                <c:pt idx="1760">
                  <c:v>3345.1</c:v>
                </c:pt>
                <c:pt idx="1761">
                  <c:v>3343.2</c:v>
                </c:pt>
                <c:pt idx="1762">
                  <c:v>3336.2</c:v>
                </c:pt>
                <c:pt idx="1763">
                  <c:v>3332</c:v>
                </c:pt>
                <c:pt idx="1764">
                  <c:v>3312.9</c:v>
                </c:pt>
                <c:pt idx="1765">
                  <c:v>3321.6</c:v>
                </c:pt>
                <c:pt idx="1766">
                  <c:v>3319.8</c:v>
                </c:pt>
                <c:pt idx="1767">
                  <c:v>3313.1</c:v>
                </c:pt>
                <c:pt idx="1768">
                  <c:v>3310.5</c:v>
                </c:pt>
                <c:pt idx="1769">
                  <c:v>3306.5</c:v>
                </c:pt>
                <c:pt idx="1770">
                  <c:v>3294.1</c:v>
                </c:pt>
                <c:pt idx="1771">
                  <c:v>3283.6</c:v>
                </c:pt>
                <c:pt idx="1772">
                  <c:v>3283</c:v>
                </c:pt>
                <c:pt idx="1773">
                  <c:v>3291.2</c:v>
                </c:pt>
                <c:pt idx="1774">
                  <c:v>3278</c:v>
                </c:pt>
                <c:pt idx="1775">
                  <c:v>3270.3</c:v>
                </c:pt>
                <c:pt idx="1776">
                  <c:v>3268.1</c:v>
                </c:pt>
                <c:pt idx="1777">
                  <c:v>3256</c:v>
                </c:pt>
                <c:pt idx="1778">
                  <c:v>3248.5</c:v>
                </c:pt>
                <c:pt idx="1779">
                  <c:v>3241.7</c:v>
                </c:pt>
                <c:pt idx="1780">
                  <c:v>3239.4</c:v>
                </c:pt>
                <c:pt idx="1781">
                  <c:v>3227.7</c:v>
                </c:pt>
                <c:pt idx="1782">
                  <c:v>3224.8</c:v>
                </c:pt>
                <c:pt idx="1783">
                  <c:v>3208.8</c:v>
                </c:pt>
                <c:pt idx="1784">
                  <c:v>3207.3</c:v>
                </c:pt>
                <c:pt idx="1785">
                  <c:v>3191.6</c:v>
                </c:pt>
                <c:pt idx="1786">
                  <c:v>3182.7</c:v>
                </c:pt>
                <c:pt idx="1787">
                  <c:v>3185.3</c:v>
                </c:pt>
                <c:pt idx="1788">
                  <c:v>3170.7</c:v>
                </c:pt>
                <c:pt idx="1789">
                  <c:v>3173.2</c:v>
                </c:pt>
                <c:pt idx="1790">
                  <c:v>3153.9</c:v>
                </c:pt>
                <c:pt idx="1791">
                  <c:v>3132.6</c:v>
                </c:pt>
                <c:pt idx="1792">
                  <c:v>3133.6</c:v>
                </c:pt>
                <c:pt idx="1793">
                  <c:v>3132.9</c:v>
                </c:pt>
                <c:pt idx="1794">
                  <c:v>3140.7</c:v>
                </c:pt>
                <c:pt idx="1795">
                  <c:v>3129.2</c:v>
                </c:pt>
                <c:pt idx="1796">
                  <c:v>3128.2</c:v>
                </c:pt>
                <c:pt idx="1797">
                  <c:v>3123.1</c:v>
                </c:pt>
                <c:pt idx="1798">
                  <c:v>3190.2</c:v>
                </c:pt>
                <c:pt idx="1799">
                  <c:v>3210.8</c:v>
                </c:pt>
                <c:pt idx="1800">
                  <c:v>3237.4</c:v>
                </c:pt>
                <c:pt idx="1801">
                  <c:v>3284.8</c:v>
                </c:pt>
                <c:pt idx="1802">
                  <c:v>3354</c:v>
                </c:pt>
                <c:pt idx="1803">
                  <c:v>3454.3</c:v>
                </c:pt>
                <c:pt idx="1804">
                  <c:v>3407.8</c:v>
                </c:pt>
                <c:pt idx="1805">
                  <c:v>3452.6</c:v>
                </c:pt>
                <c:pt idx="1806">
                  <c:v>3414.7</c:v>
                </c:pt>
                <c:pt idx="1807">
                  <c:v>3408.1</c:v>
                </c:pt>
                <c:pt idx="1808">
                  <c:v>3483.8</c:v>
                </c:pt>
                <c:pt idx="1809">
                  <c:v>3470.3</c:v>
                </c:pt>
                <c:pt idx="1810">
                  <c:v>3479.8</c:v>
                </c:pt>
                <c:pt idx="1811">
                  <c:v>3492.1</c:v>
                </c:pt>
                <c:pt idx="1812">
                  <c:v>3496.8</c:v>
                </c:pt>
                <c:pt idx="1813">
                  <c:v>3482.9</c:v>
                </c:pt>
                <c:pt idx="1814">
                  <c:v>3501.9</c:v>
                </c:pt>
                <c:pt idx="1815">
                  <c:v>3532.5</c:v>
                </c:pt>
                <c:pt idx="1816">
                  <c:v>3504.4</c:v>
                </c:pt>
                <c:pt idx="1817">
                  <c:v>3514</c:v>
                </c:pt>
                <c:pt idx="1818">
                  <c:v>3503.8</c:v>
                </c:pt>
                <c:pt idx="1819">
                  <c:v>3502.8</c:v>
                </c:pt>
                <c:pt idx="1820">
                  <c:v>3499.2</c:v>
                </c:pt>
                <c:pt idx="1821">
                  <c:v>3522.3</c:v>
                </c:pt>
                <c:pt idx="1822">
                  <c:v>3513.1</c:v>
                </c:pt>
                <c:pt idx="1823">
                  <c:v>3519.1</c:v>
                </c:pt>
                <c:pt idx="1824">
                  <c:v>3515.7</c:v>
                </c:pt>
                <c:pt idx="1825">
                  <c:v>3507.5</c:v>
                </c:pt>
                <c:pt idx="1826">
                  <c:v>3527.4</c:v>
                </c:pt>
                <c:pt idx="1827">
                  <c:v>3528.4</c:v>
                </c:pt>
                <c:pt idx="1828">
                  <c:v>3529</c:v>
                </c:pt>
                <c:pt idx="1829">
                  <c:v>3515.9</c:v>
                </c:pt>
                <c:pt idx="1830">
                  <c:v>3561.1</c:v>
                </c:pt>
                <c:pt idx="1831">
                  <c:v>3585</c:v>
                </c:pt>
                <c:pt idx="1832">
                  <c:v>3539.5</c:v>
                </c:pt>
                <c:pt idx="1833">
                  <c:v>3525.2</c:v>
                </c:pt>
                <c:pt idx="1834">
                  <c:v>3521.5</c:v>
                </c:pt>
                <c:pt idx="1835">
                  <c:v>3534.8</c:v>
                </c:pt>
                <c:pt idx="1836">
                  <c:v>3545.5</c:v>
                </c:pt>
                <c:pt idx="1837">
                  <c:v>3542.2</c:v>
                </c:pt>
                <c:pt idx="1838">
                  <c:v>3552.8</c:v>
                </c:pt>
                <c:pt idx="1839">
                  <c:v>3551.7</c:v>
                </c:pt>
                <c:pt idx="1840">
                  <c:v>3535.6</c:v>
                </c:pt>
                <c:pt idx="1841">
                  <c:v>3536.9</c:v>
                </c:pt>
                <c:pt idx="1842">
                  <c:v>3553.9</c:v>
                </c:pt>
                <c:pt idx="1843">
                  <c:v>3559.3</c:v>
                </c:pt>
                <c:pt idx="1844">
                  <c:v>3551.2</c:v>
                </c:pt>
                <c:pt idx="1845">
                  <c:v>3540.9</c:v>
                </c:pt>
                <c:pt idx="1846">
                  <c:v>3546.3</c:v>
                </c:pt>
                <c:pt idx="1847">
                  <c:v>3569.6</c:v>
                </c:pt>
                <c:pt idx="1848">
                  <c:v>3563</c:v>
                </c:pt>
                <c:pt idx="1849">
                  <c:v>3540.4</c:v>
                </c:pt>
                <c:pt idx="1850">
                  <c:v>3591.8</c:v>
                </c:pt>
                <c:pt idx="1851">
                  <c:v>3576.8</c:v>
                </c:pt>
                <c:pt idx="1852">
                  <c:v>3553.9</c:v>
                </c:pt>
                <c:pt idx="1853">
                  <c:v>3570</c:v>
                </c:pt>
                <c:pt idx="1854">
                  <c:v>3577</c:v>
                </c:pt>
                <c:pt idx="1855">
                  <c:v>3574.8</c:v>
                </c:pt>
                <c:pt idx="1856">
                  <c:v>3592</c:v>
                </c:pt>
                <c:pt idx="1857">
                  <c:v>3570.4</c:v>
                </c:pt>
                <c:pt idx="1858">
                  <c:v>3596.9</c:v>
                </c:pt>
                <c:pt idx="1859">
                  <c:v>3579.5</c:v>
                </c:pt>
                <c:pt idx="1860">
                  <c:v>3589.4</c:v>
                </c:pt>
                <c:pt idx="1861">
                  <c:v>3609.3</c:v>
                </c:pt>
                <c:pt idx="1862">
                  <c:v>3591.2</c:v>
                </c:pt>
                <c:pt idx="1863">
                  <c:v>3609.5</c:v>
                </c:pt>
                <c:pt idx="1864">
                  <c:v>3609.3</c:v>
                </c:pt>
                <c:pt idx="1865">
                  <c:v>3591.6</c:v>
                </c:pt>
                <c:pt idx="1866">
                  <c:v>3618.6</c:v>
                </c:pt>
                <c:pt idx="1867">
                  <c:v>3645.1</c:v>
                </c:pt>
                <c:pt idx="1868">
                  <c:v>3648.9</c:v>
                </c:pt>
                <c:pt idx="1869">
                  <c:v>3618.2</c:v>
                </c:pt>
                <c:pt idx="1870">
                  <c:v>3592.9</c:v>
                </c:pt>
                <c:pt idx="1871">
                  <c:v>3642.5</c:v>
                </c:pt>
                <c:pt idx="1872">
                  <c:v>3623.5</c:v>
                </c:pt>
                <c:pt idx="1873">
                  <c:v>3644.8</c:v>
                </c:pt>
                <c:pt idx="1874">
                  <c:v>3642.5</c:v>
                </c:pt>
                <c:pt idx="1875">
                  <c:v>3617.3</c:v>
                </c:pt>
                <c:pt idx="1876">
                  <c:v>3595.2</c:v>
                </c:pt>
                <c:pt idx="1877">
                  <c:v>3624</c:v>
                </c:pt>
                <c:pt idx="1878">
                  <c:v>3631.4</c:v>
                </c:pt>
                <c:pt idx="1879">
                  <c:v>3627.7</c:v>
                </c:pt>
                <c:pt idx="1880">
                  <c:v>3642.1</c:v>
                </c:pt>
                <c:pt idx="1881">
                  <c:v>3638.2</c:v>
                </c:pt>
                <c:pt idx="1882">
                  <c:v>3644.9</c:v>
                </c:pt>
                <c:pt idx="1883">
                  <c:v>3630.5</c:v>
                </c:pt>
                <c:pt idx="1884">
                  <c:v>3632.8</c:v>
                </c:pt>
                <c:pt idx="1885">
                  <c:v>3641.5</c:v>
                </c:pt>
                <c:pt idx="1886">
                  <c:v>3684.1</c:v>
                </c:pt>
                <c:pt idx="1887">
                  <c:v>3657.7</c:v>
                </c:pt>
                <c:pt idx="1888">
                  <c:v>3656.1</c:v>
                </c:pt>
                <c:pt idx="1889">
                  <c:v>3668.4</c:v>
                </c:pt>
                <c:pt idx="1890">
                  <c:v>3684.3</c:v>
                </c:pt>
                <c:pt idx="1891">
                  <c:v>3650.9</c:v>
                </c:pt>
                <c:pt idx="1892">
                  <c:v>3679.3</c:v>
                </c:pt>
                <c:pt idx="1893">
                  <c:v>3662.4</c:v>
                </c:pt>
                <c:pt idx="1894">
                  <c:v>3638.6</c:v>
                </c:pt>
                <c:pt idx="1895">
                  <c:v>3703.7</c:v>
                </c:pt>
                <c:pt idx="1896">
                  <c:v>3666.4</c:v>
                </c:pt>
                <c:pt idx="1897">
                  <c:v>3673.6</c:v>
                </c:pt>
                <c:pt idx="1898">
                  <c:v>3710.3</c:v>
                </c:pt>
                <c:pt idx="1899">
                  <c:v>3695.5</c:v>
                </c:pt>
                <c:pt idx="1900">
                  <c:v>3666.6</c:v>
                </c:pt>
                <c:pt idx="1901">
                  <c:v>3700.2</c:v>
                </c:pt>
                <c:pt idx="1902">
                  <c:v>3680.5</c:v>
                </c:pt>
                <c:pt idx="1903">
                  <c:v>3698.1</c:v>
                </c:pt>
                <c:pt idx="1904">
                  <c:v>3716.8</c:v>
                </c:pt>
                <c:pt idx="1905">
                  <c:v>3701.1</c:v>
                </c:pt>
                <c:pt idx="1906">
                  <c:v>3684.9</c:v>
                </c:pt>
                <c:pt idx="1907">
                  <c:v>3728.6</c:v>
                </c:pt>
                <c:pt idx="1908">
                  <c:v>3691.6</c:v>
                </c:pt>
                <c:pt idx="1909">
                  <c:v>3682.3</c:v>
                </c:pt>
                <c:pt idx="1910">
                  <c:v>3751.6</c:v>
                </c:pt>
                <c:pt idx="1911">
                  <c:v>3698.9</c:v>
                </c:pt>
                <c:pt idx="1912">
                  <c:v>3712.5</c:v>
                </c:pt>
                <c:pt idx="1913">
                  <c:v>3676.4</c:v>
                </c:pt>
                <c:pt idx="1914">
                  <c:v>3702.5</c:v>
                </c:pt>
                <c:pt idx="1915">
                  <c:v>3693.9</c:v>
                </c:pt>
                <c:pt idx="1916">
                  <c:v>3731.3</c:v>
                </c:pt>
                <c:pt idx="1917">
                  <c:v>3718.6</c:v>
                </c:pt>
                <c:pt idx="1918">
                  <c:v>3706.8</c:v>
                </c:pt>
                <c:pt idx="1919">
                  <c:v>3716.8</c:v>
                </c:pt>
                <c:pt idx="1920">
                  <c:v>3710</c:v>
                </c:pt>
                <c:pt idx="1921">
                  <c:v>3706.4</c:v>
                </c:pt>
                <c:pt idx="1922">
                  <c:v>3747.4</c:v>
                </c:pt>
                <c:pt idx="1923">
                  <c:v>3729.8</c:v>
                </c:pt>
                <c:pt idx="1924">
                  <c:v>3731.7</c:v>
                </c:pt>
                <c:pt idx="1925">
                  <c:v>3743.5</c:v>
                </c:pt>
                <c:pt idx="1926">
                  <c:v>3705.1</c:v>
                </c:pt>
                <c:pt idx="1927">
                  <c:v>3739.3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F93-4712-9904-4BAD3CC30AB7}"/>
            </c:ext>
          </c:extLst>
        </c:ser>
        <c:ser>
          <c:idx val="3"/>
          <c:order val="2"/>
          <c:tx>
            <c:v>20-t1</c:v>
          </c:tx>
          <c:spPr>
            <a:ln w="19050" cap="rnd">
              <a:noFill/>
              <a:round/>
            </a:ln>
            <a:effectLst/>
          </c:spPr>
          <c:xVal>
            <c:numRef>
              <c:f>Sheet1!$G$1:$G$2249</c:f>
              <c:numCache>
                <c:formatCode>General</c:formatCode>
                <c:ptCount val="2249"/>
                <c:pt idx="0">
                  <c:v>0</c:v>
                </c:pt>
                <c:pt idx="1">
                  <c:v>1.0265E-4</c:v>
                </c:pt>
                <c:pt idx="2">
                  <c:v>-3.4250999999999999E-3</c:v>
                </c:pt>
                <c:pt idx="3">
                  <c:v>-2.8747999999999998E-3</c:v>
                </c:pt>
                <c:pt idx="4">
                  <c:v>5.2782999999999997E-3</c:v>
                </c:pt>
                <c:pt idx="5">
                  <c:v>-2.9524E-3</c:v>
                </c:pt>
                <c:pt idx="6">
                  <c:v>-3.4502000000000001E-3</c:v>
                </c:pt>
                <c:pt idx="7">
                  <c:v>-2.5455E-3</c:v>
                </c:pt>
                <c:pt idx="8">
                  <c:v>-2.3067999999999999E-3</c:v>
                </c:pt>
                <c:pt idx="9">
                  <c:v>-3.2181000000000002E-3</c:v>
                </c:pt>
                <c:pt idx="10">
                  <c:v>3.6849000000000002E-4</c:v>
                </c:pt>
                <c:pt idx="11">
                  <c:v>-2.9223999999999999E-3</c:v>
                </c:pt>
                <c:pt idx="12">
                  <c:v>-3.6678000000000001E-3</c:v>
                </c:pt>
                <c:pt idx="13">
                  <c:v>-2.2877000000000002E-3</c:v>
                </c:pt>
                <c:pt idx="14">
                  <c:v>-3.4177999999999999E-3</c:v>
                </c:pt>
                <c:pt idx="15">
                  <c:v>-2.5606000000000001E-3</c:v>
                </c:pt>
                <c:pt idx="16">
                  <c:v>-3.2802E-3</c:v>
                </c:pt>
                <c:pt idx="17">
                  <c:v>-1.3116E-3</c:v>
                </c:pt>
                <c:pt idx="18">
                  <c:v>-7.7853999999999998E-4</c:v>
                </c:pt>
                <c:pt idx="19">
                  <c:v>-1.3240999999999999E-3</c:v>
                </c:pt>
                <c:pt idx="20">
                  <c:v>-1.9266999999999999E-3</c:v>
                </c:pt>
                <c:pt idx="21">
                  <c:v>-3.9241999999999999E-4</c:v>
                </c:pt>
                <c:pt idx="22">
                  <c:v>-2.4118E-3</c:v>
                </c:pt>
                <c:pt idx="23">
                  <c:v>-3.7269000000000001E-4</c:v>
                </c:pt>
                <c:pt idx="24">
                  <c:v>-1.7255E-3</c:v>
                </c:pt>
                <c:pt idx="25">
                  <c:v>-1.635E-3</c:v>
                </c:pt>
                <c:pt idx="26">
                  <c:v>-1.8281E-3</c:v>
                </c:pt>
                <c:pt idx="27">
                  <c:v>-1.4953E-3</c:v>
                </c:pt>
                <c:pt idx="28">
                  <c:v>-2.0509999999999999E-3</c:v>
                </c:pt>
                <c:pt idx="29">
                  <c:v>-1.3311E-3</c:v>
                </c:pt>
                <c:pt idx="30">
                  <c:v>-4.8069999999999997E-4</c:v>
                </c:pt>
                <c:pt idx="31">
                  <c:v>-2.0674999999999999E-3</c:v>
                </c:pt>
                <c:pt idx="32">
                  <c:v>6.8083E-4</c:v>
                </c:pt>
                <c:pt idx="33">
                  <c:v>1.4897000000000001E-4</c:v>
                </c:pt>
                <c:pt idx="34">
                  <c:v>2.4394E-3</c:v>
                </c:pt>
                <c:pt idx="35" formatCode="0.00E+00">
                  <c:v>-7.1419000000000002E-5</c:v>
                </c:pt>
                <c:pt idx="36">
                  <c:v>-6.2222999999999998E-4</c:v>
                </c:pt>
                <c:pt idx="37">
                  <c:v>-4.1834000000000001E-4</c:v>
                </c:pt>
                <c:pt idx="38">
                  <c:v>4.2562999999999998E-4</c:v>
                </c:pt>
                <c:pt idx="39" formatCode="0.00E+00">
                  <c:v>-1.3976E-5</c:v>
                </c:pt>
                <c:pt idx="40" formatCode="0.00E+00">
                  <c:v>-6.6099999999999994E-5</c:v>
                </c:pt>
                <c:pt idx="41">
                  <c:v>3.1438E-3</c:v>
                </c:pt>
                <c:pt idx="42">
                  <c:v>3.8319000000000001E-3</c:v>
                </c:pt>
                <c:pt idx="43">
                  <c:v>4.1985999999999998E-4</c:v>
                </c:pt>
                <c:pt idx="44">
                  <c:v>1.6427E-3</c:v>
                </c:pt>
                <c:pt idx="45">
                  <c:v>1.2962E-3</c:v>
                </c:pt>
                <c:pt idx="46">
                  <c:v>2.7688999999999999E-3</c:v>
                </c:pt>
                <c:pt idx="47">
                  <c:v>1.5219000000000001E-3</c:v>
                </c:pt>
                <c:pt idx="48">
                  <c:v>2.3522999999999999E-3</c:v>
                </c:pt>
                <c:pt idx="49">
                  <c:v>1.5721000000000001E-3</c:v>
                </c:pt>
                <c:pt idx="50">
                  <c:v>2.3351000000000001E-3</c:v>
                </c:pt>
                <c:pt idx="51">
                  <c:v>1.2991000000000001E-3</c:v>
                </c:pt>
                <c:pt idx="52" formatCode="0.00E+00">
                  <c:v>6.3381999999999997E-5</c:v>
                </c:pt>
                <c:pt idx="53">
                  <c:v>4.8019999999999998E-3</c:v>
                </c:pt>
                <c:pt idx="54">
                  <c:v>2.2926000000000001E-3</c:v>
                </c:pt>
                <c:pt idx="55">
                  <c:v>1.039E-3</c:v>
                </c:pt>
                <c:pt idx="56">
                  <c:v>1.7470000000000001E-3</c:v>
                </c:pt>
                <c:pt idx="57">
                  <c:v>2.7215E-3</c:v>
                </c:pt>
                <c:pt idx="58">
                  <c:v>1.7868999999999999E-3</c:v>
                </c:pt>
                <c:pt idx="59">
                  <c:v>2.7764E-3</c:v>
                </c:pt>
                <c:pt idx="60">
                  <c:v>2.9497E-3</c:v>
                </c:pt>
                <c:pt idx="61">
                  <c:v>1.9318E-3</c:v>
                </c:pt>
                <c:pt idx="62">
                  <c:v>2.5672E-3</c:v>
                </c:pt>
                <c:pt idx="63">
                  <c:v>4.3108E-3</c:v>
                </c:pt>
                <c:pt idx="64">
                  <c:v>2.3097E-3</c:v>
                </c:pt>
                <c:pt idx="65">
                  <c:v>2.2079000000000001E-3</c:v>
                </c:pt>
                <c:pt idx="66">
                  <c:v>2.6581999999999999E-3</c:v>
                </c:pt>
                <c:pt idx="67">
                  <c:v>2.3024E-3</c:v>
                </c:pt>
                <c:pt idx="68">
                  <c:v>3.323E-3</c:v>
                </c:pt>
                <c:pt idx="69">
                  <c:v>2.2279999999999999E-3</c:v>
                </c:pt>
                <c:pt idx="70">
                  <c:v>1.4532E-3</c:v>
                </c:pt>
                <c:pt idx="71">
                  <c:v>4.3118999999999996E-3</c:v>
                </c:pt>
                <c:pt idx="72">
                  <c:v>1.3734999999999999E-3</c:v>
                </c:pt>
                <c:pt idx="73">
                  <c:v>4.1897999999999996E-3</c:v>
                </c:pt>
                <c:pt idx="74">
                  <c:v>1.8259000000000001E-3</c:v>
                </c:pt>
                <c:pt idx="75">
                  <c:v>4.6416000000000001E-3</c:v>
                </c:pt>
                <c:pt idx="76">
                  <c:v>2.9191E-3</c:v>
                </c:pt>
                <c:pt idx="77">
                  <c:v>2.9344000000000002E-3</c:v>
                </c:pt>
                <c:pt idx="78">
                  <c:v>3.5999000000000001E-3</c:v>
                </c:pt>
                <c:pt idx="79">
                  <c:v>4.1828999999999998E-3</c:v>
                </c:pt>
                <c:pt idx="80">
                  <c:v>5.1431000000000003E-3</c:v>
                </c:pt>
                <c:pt idx="81">
                  <c:v>4.3873000000000002E-3</c:v>
                </c:pt>
                <c:pt idx="82">
                  <c:v>2.9716E-3</c:v>
                </c:pt>
                <c:pt idx="83">
                  <c:v>3.5718999999999998E-3</c:v>
                </c:pt>
                <c:pt idx="84">
                  <c:v>5.2648E-3</c:v>
                </c:pt>
                <c:pt idx="85">
                  <c:v>5.0733000000000002E-3</c:v>
                </c:pt>
                <c:pt idx="86">
                  <c:v>1.7329999999999999E-3</c:v>
                </c:pt>
                <c:pt idx="87">
                  <c:v>3.8425999999999998E-3</c:v>
                </c:pt>
                <c:pt idx="88">
                  <c:v>3.7155999999999999E-3</c:v>
                </c:pt>
                <c:pt idx="89">
                  <c:v>3.4152000000000002E-3</c:v>
                </c:pt>
                <c:pt idx="90">
                  <c:v>6.8342999999999998E-3</c:v>
                </c:pt>
                <c:pt idx="91">
                  <c:v>3.9300000000000003E-3</c:v>
                </c:pt>
                <c:pt idx="92">
                  <c:v>3.0336999999999999E-3</c:v>
                </c:pt>
                <c:pt idx="93">
                  <c:v>4.1446E-3</c:v>
                </c:pt>
                <c:pt idx="94">
                  <c:v>5.0670999999999997E-3</c:v>
                </c:pt>
                <c:pt idx="95">
                  <c:v>5.4352999999999997E-3</c:v>
                </c:pt>
                <c:pt idx="96">
                  <c:v>4.7098000000000001E-3</c:v>
                </c:pt>
                <c:pt idx="97">
                  <c:v>6.9401000000000003E-3</c:v>
                </c:pt>
                <c:pt idx="98">
                  <c:v>5.5653999999999999E-3</c:v>
                </c:pt>
                <c:pt idx="99">
                  <c:v>7.5979000000000003E-3</c:v>
                </c:pt>
                <c:pt idx="100">
                  <c:v>3.7475E-3</c:v>
                </c:pt>
                <c:pt idx="101">
                  <c:v>5.3315000000000003E-3</c:v>
                </c:pt>
                <c:pt idx="102">
                  <c:v>5.6287000000000004E-3</c:v>
                </c:pt>
                <c:pt idx="103">
                  <c:v>5.5071E-3</c:v>
                </c:pt>
                <c:pt idx="104">
                  <c:v>6.9305E-3</c:v>
                </c:pt>
                <c:pt idx="105">
                  <c:v>5.2764999999999999E-3</c:v>
                </c:pt>
                <c:pt idx="106">
                  <c:v>8.2033999999999996E-3</c:v>
                </c:pt>
                <c:pt idx="107">
                  <c:v>8.0093000000000004E-3</c:v>
                </c:pt>
                <c:pt idx="108">
                  <c:v>7.7321999999999998E-3</c:v>
                </c:pt>
                <c:pt idx="109">
                  <c:v>6.6416000000000001E-3</c:v>
                </c:pt>
                <c:pt idx="110">
                  <c:v>5.5291999999999997E-3</c:v>
                </c:pt>
                <c:pt idx="111">
                  <c:v>6.6185000000000003E-3</c:v>
                </c:pt>
                <c:pt idx="112">
                  <c:v>6.5249000000000001E-3</c:v>
                </c:pt>
                <c:pt idx="113">
                  <c:v>4.3036999999999997E-3</c:v>
                </c:pt>
                <c:pt idx="114">
                  <c:v>5.9557999999999998E-3</c:v>
                </c:pt>
                <c:pt idx="115">
                  <c:v>4.3246999999999999E-3</c:v>
                </c:pt>
                <c:pt idx="116">
                  <c:v>6.4282999999999996E-3</c:v>
                </c:pt>
                <c:pt idx="117">
                  <c:v>9.5899000000000002E-3</c:v>
                </c:pt>
                <c:pt idx="118">
                  <c:v>5.9565E-3</c:v>
                </c:pt>
                <c:pt idx="119">
                  <c:v>7.0175999999999997E-3</c:v>
                </c:pt>
                <c:pt idx="120">
                  <c:v>7.6744999999999999E-3</c:v>
                </c:pt>
                <c:pt idx="121">
                  <c:v>8.2287999999999997E-3</c:v>
                </c:pt>
                <c:pt idx="122">
                  <c:v>8.9858999999999998E-3</c:v>
                </c:pt>
                <c:pt idx="123">
                  <c:v>7.9287000000000003E-3</c:v>
                </c:pt>
                <c:pt idx="124">
                  <c:v>1.0407E-2</c:v>
                </c:pt>
                <c:pt idx="125">
                  <c:v>1.0900999999999999E-2</c:v>
                </c:pt>
                <c:pt idx="126">
                  <c:v>8.3646999999999992E-3</c:v>
                </c:pt>
                <c:pt idx="127">
                  <c:v>5.5018999999999997E-3</c:v>
                </c:pt>
                <c:pt idx="128">
                  <c:v>9.5017999999999995E-3</c:v>
                </c:pt>
                <c:pt idx="129">
                  <c:v>8.7995999999999994E-3</c:v>
                </c:pt>
                <c:pt idx="130">
                  <c:v>8.1595000000000001E-3</c:v>
                </c:pt>
                <c:pt idx="131">
                  <c:v>1.1226E-2</c:v>
                </c:pt>
                <c:pt idx="132">
                  <c:v>7.3080000000000003E-3</c:v>
                </c:pt>
                <c:pt idx="133">
                  <c:v>8.6239000000000003E-3</c:v>
                </c:pt>
                <c:pt idx="134">
                  <c:v>1.1579000000000001E-2</c:v>
                </c:pt>
                <c:pt idx="135">
                  <c:v>7.2889000000000001E-3</c:v>
                </c:pt>
                <c:pt idx="136">
                  <c:v>6.4247000000000002E-3</c:v>
                </c:pt>
                <c:pt idx="137">
                  <c:v>1.0552000000000001E-2</c:v>
                </c:pt>
                <c:pt idx="138">
                  <c:v>6.5772000000000001E-3</c:v>
                </c:pt>
                <c:pt idx="139">
                  <c:v>7.5690999999999996E-3</c:v>
                </c:pt>
                <c:pt idx="140">
                  <c:v>9.8127000000000006E-3</c:v>
                </c:pt>
                <c:pt idx="141">
                  <c:v>6.8861E-3</c:v>
                </c:pt>
                <c:pt idx="142">
                  <c:v>1.2121E-2</c:v>
                </c:pt>
                <c:pt idx="143">
                  <c:v>1.1356E-2</c:v>
                </c:pt>
                <c:pt idx="144">
                  <c:v>1.3161000000000001E-2</c:v>
                </c:pt>
                <c:pt idx="145">
                  <c:v>1.0747E-2</c:v>
                </c:pt>
                <c:pt idx="146">
                  <c:v>8.1381999999999999E-3</c:v>
                </c:pt>
                <c:pt idx="147">
                  <c:v>8.9534999999999997E-3</c:v>
                </c:pt>
                <c:pt idx="148">
                  <c:v>1.0121E-2</c:v>
                </c:pt>
                <c:pt idx="149">
                  <c:v>9.4525000000000008E-3</c:v>
                </c:pt>
                <c:pt idx="150">
                  <c:v>8.6084000000000004E-3</c:v>
                </c:pt>
                <c:pt idx="151">
                  <c:v>1.2073E-2</c:v>
                </c:pt>
                <c:pt idx="152">
                  <c:v>1.2688E-2</c:v>
                </c:pt>
                <c:pt idx="153">
                  <c:v>9.6089000000000001E-3</c:v>
                </c:pt>
                <c:pt idx="154">
                  <c:v>8.3523E-3</c:v>
                </c:pt>
                <c:pt idx="155">
                  <c:v>1.0182E-2</c:v>
                </c:pt>
                <c:pt idx="156">
                  <c:v>8.8965999999999993E-3</c:v>
                </c:pt>
                <c:pt idx="157">
                  <c:v>1.2206E-2</c:v>
                </c:pt>
                <c:pt idx="158">
                  <c:v>1.2370000000000001E-2</c:v>
                </c:pt>
                <c:pt idx="159">
                  <c:v>8.7065000000000007E-3</c:v>
                </c:pt>
                <c:pt idx="160">
                  <c:v>8.0640999999999994E-3</c:v>
                </c:pt>
                <c:pt idx="161">
                  <c:v>1.4992999999999999E-2</c:v>
                </c:pt>
                <c:pt idx="162">
                  <c:v>9.2087999999999996E-3</c:v>
                </c:pt>
                <c:pt idx="163">
                  <c:v>1.2931E-2</c:v>
                </c:pt>
                <c:pt idx="164">
                  <c:v>1.0926E-2</c:v>
                </c:pt>
                <c:pt idx="165">
                  <c:v>7.7876000000000004E-3</c:v>
                </c:pt>
                <c:pt idx="166">
                  <c:v>1.3441E-2</c:v>
                </c:pt>
                <c:pt idx="167">
                  <c:v>1.3165E-2</c:v>
                </c:pt>
                <c:pt idx="168">
                  <c:v>1.3960999999999999E-2</c:v>
                </c:pt>
                <c:pt idx="169">
                  <c:v>1.2175999999999999E-2</c:v>
                </c:pt>
                <c:pt idx="170">
                  <c:v>1.0078E-2</c:v>
                </c:pt>
                <c:pt idx="171">
                  <c:v>1.1398E-2</c:v>
                </c:pt>
                <c:pt idx="172">
                  <c:v>1.1767E-2</c:v>
                </c:pt>
                <c:pt idx="173">
                  <c:v>1.2357E-2</c:v>
                </c:pt>
                <c:pt idx="174">
                  <c:v>1.025E-2</c:v>
                </c:pt>
                <c:pt idx="175">
                  <c:v>9.7880999999999992E-3</c:v>
                </c:pt>
                <c:pt idx="176">
                  <c:v>9.5075999999999997E-3</c:v>
                </c:pt>
                <c:pt idx="177">
                  <c:v>1.2236E-2</c:v>
                </c:pt>
                <c:pt idx="178">
                  <c:v>8.3236999999999998E-3</c:v>
                </c:pt>
                <c:pt idx="179">
                  <c:v>1.2834999999999999E-2</c:v>
                </c:pt>
                <c:pt idx="180">
                  <c:v>6.9214999999999997E-3</c:v>
                </c:pt>
                <c:pt idx="181">
                  <c:v>1.0466E-2</c:v>
                </c:pt>
                <c:pt idx="182">
                  <c:v>1.328E-2</c:v>
                </c:pt>
                <c:pt idx="183">
                  <c:v>9.7771999999999998E-3</c:v>
                </c:pt>
                <c:pt idx="184">
                  <c:v>1.2806E-2</c:v>
                </c:pt>
                <c:pt idx="185">
                  <c:v>1.5114000000000001E-2</c:v>
                </c:pt>
                <c:pt idx="186">
                  <c:v>1.3671000000000001E-2</c:v>
                </c:pt>
                <c:pt idx="187">
                  <c:v>1.2858E-2</c:v>
                </c:pt>
                <c:pt idx="188">
                  <c:v>1.3908999999999999E-2</c:v>
                </c:pt>
                <c:pt idx="189">
                  <c:v>1.5151E-2</c:v>
                </c:pt>
                <c:pt idx="190">
                  <c:v>1.1398E-2</c:v>
                </c:pt>
                <c:pt idx="191">
                  <c:v>1.1462999999999999E-2</c:v>
                </c:pt>
                <c:pt idx="192">
                  <c:v>1.0252000000000001E-2</c:v>
                </c:pt>
                <c:pt idx="193">
                  <c:v>1.0924E-2</c:v>
                </c:pt>
                <c:pt idx="194">
                  <c:v>1.2342000000000001E-2</c:v>
                </c:pt>
                <c:pt idx="195">
                  <c:v>1.1309E-2</c:v>
                </c:pt>
                <c:pt idx="196">
                  <c:v>1.4197E-2</c:v>
                </c:pt>
                <c:pt idx="197">
                  <c:v>1.6038E-2</c:v>
                </c:pt>
                <c:pt idx="198">
                  <c:v>1.5582E-2</c:v>
                </c:pt>
                <c:pt idx="199">
                  <c:v>1.5861E-2</c:v>
                </c:pt>
                <c:pt idx="200">
                  <c:v>1.478E-2</c:v>
                </c:pt>
                <c:pt idx="201">
                  <c:v>1.5362000000000001E-2</c:v>
                </c:pt>
                <c:pt idx="202">
                  <c:v>1.677E-2</c:v>
                </c:pt>
                <c:pt idx="203">
                  <c:v>1.4456999999999999E-2</c:v>
                </c:pt>
                <c:pt idx="204">
                  <c:v>1.1202E-2</c:v>
                </c:pt>
                <c:pt idx="205">
                  <c:v>1.2838E-2</c:v>
                </c:pt>
                <c:pt idx="206">
                  <c:v>1.6292000000000001E-2</c:v>
                </c:pt>
                <c:pt idx="207">
                  <c:v>1.3318999999999999E-2</c:v>
                </c:pt>
                <c:pt idx="208">
                  <c:v>1.6848999999999999E-2</c:v>
                </c:pt>
                <c:pt idx="209">
                  <c:v>1.5257E-2</c:v>
                </c:pt>
                <c:pt idx="210">
                  <c:v>1.482E-2</c:v>
                </c:pt>
                <c:pt idx="211">
                  <c:v>1.8155000000000001E-2</c:v>
                </c:pt>
                <c:pt idx="212">
                  <c:v>1.4964999999999999E-2</c:v>
                </c:pt>
                <c:pt idx="213">
                  <c:v>1.4185E-2</c:v>
                </c:pt>
                <c:pt idx="214">
                  <c:v>1.1356E-2</c:v>
                </c:pt>
                <c:pt idx="215">
                  <c:v>1.1198E-2</c:v>
                </c:pt>
                <c:pt idx="216">
                  <c:v>1.2881E-2</c:v>
                </c:pt>
                <c:pt idx="217">
                  <c:v>1.2345999999999999E-2</c:v>
                </c:pt>
                <c:pt idx="218">
                  <c:v>1.6808E-2</c:v>
                </c:pt>
                <c:pt idx="219">
                  <c:v>1.2623000000000001E-2</c:v>
                </c:pt>
                <c:pt idx="220">
                  <c:v>1.3913999999999999E-2</c:v>
                </c:pt>
                <c:pt idx="221">
                  <c:v>1.5161000000000001E-2</c:v>
                </c:pt>
                <c:pt idx="222">
                  <c:v>1.2411E-2</c:v>
                </c:pt>
                <c:pt idx="223">
                  <c:v>1.9262999999999999E-2</c:v>
                </c:pt>
                <c:pt idx="224">
                  <c:v>1.4250000000000001E-2</c:v>
                </c:pt>
                <c:pt idx="225">
                  <c:v>1.7121999999999998E-2</c:v>
                </c:pt>
                <c:pt idx="226">
                  <c:v>1.8738999999999999E-2</c:v>
                </c:pt>
                <c:pt idx="227">
                  <c:v>1.4487999999999999E-2</c:v>
                </c:pt>
                <c:pt idx="228">
                  <c:v>1.6381E-2</c:v>
                </c:pt>
                <c:pt idx="229">
                  <c:v>1.6864000000000001E-2</c:v>
                </c:pt>
                <c:pt idx="230">
                  <c:v>1.5741000000000002E-2</c:v>
                </c:pt>
                <c:pt idx="231">
                  <c:v>1.435E-2</c:v>
                </c:pt>
                <c:pt idx="232">
                  <c:v>1.7961000000000001E-2</c:v>
                </c:pt>
                <c:pt idx="233">
                  <c:v>1.4260999999999999E-2</c:v>
                </c:pt>
                <c:pt idx="234">
                  <c:v>1.3084E-2</c:v>
                </c:pt>
                <c:pt idx="235">
                  <c:v>1.7021000000000001E-2</c:v>
                </c:pt>
                <c:pt idx="236">
                  <c:v>1.5917000000000001E-2</c:v>
                </c:pt>
                <c:pt idx="237">
                  <c:v>1.7416000000000001E-2</c:v>
                </c:pt>
                <c:pt idx="238">
                  <c:v>1.5713999999999999E-2</c:v>
                </c:pt>
                <c:pt idx="239">
                  <c:v>1.549E-2</c:v>
                </c:pt>
                <c:pt idx="240">
                  <c:v>1.8481999999999998E-2</c:v>
                </c:pt>
                <c:pt idx="241">
                  <c:v>1.9439000000000001E-2</c:v>
                </c:pt>
                <c:pt idx="242">
                  <c:v>2.1384E-2</c:v>
                </c:pt>
                <c:pt idx="243">
                  <c:v>1.7994E-2</c:v>
                </c:pt>
                <c:pt idx="244">
                  <c:v>1.6865999999999999E-2</c:v>
                </c:pt>
                <c:pt idx="245">
                  <c:v>1.8856000000000001E-2</c:v>
                </c:pt>
                <c:pt idx="246">
                  <c:v>1.5242E-2</c:v>
                </c:pt>
                <c:pt idx="247">
                  <c:v>1.311E-2</c:v>
                </c:pt>
                <c:pt idx="248">
                  <c:v>1.6737999999999999E-2</c:v>
                </c:pt>
                <c:pt idx="249">
                  <c:v>1.4565E-2</c:v>
                </c:pt>
                <c:pt idx="250">
                  <c:v>1.6646999999999999E-2</c:v>
                </c:pt>
                <c:pt idx="251">
                  <c:v>2.3203999999999999E-2</c:v>
                </c:pt>
                <c:pt idx="252">
                  <c:v>1.6816000000000001E-2</c:v>
                </c:pt>
                <c:pt idx="253">
                  <c:v>1.5278E-2</c:v>
                </c:pt>
                <c:pt idx="254">
                  <c:v>1.4198000000000001E-2</c:v>
                </c:pt>
                <c:pt idx="255">
                  <c:v>2.0666E-2</c:v>
                </c:pt>
                <c:pt idx="256">
                  <c:v>1.6459000000000001E-2</c:v>
                </c:pt>
                <c:pt idx="257">
                  <c:v>1.5256E-2</c:v>
                </c:pt>
                <c:pt idx="258">
                  <c:v>1.8558999999999999E-2</c:v>
                </c:pt>
                <c:pt idx="259">
                  <c:v>2.5921E-2</c:v>
                </c:pt>
                <c:pt idx="260">
                  <c:v>1.5623E-2</c:v>
                </c:pt>
                <c:pt idx="261">
                  <c:v>1.9972E-2</c:v>
                </c:pt>
                <c:pt idx="262">
                  <c:v>2.3033999999999999E-2</c:v>
                </c:pt>
                <c:pt idx="263">
                  <c:v>1.8866000000000001E-2</c:v>
                </c:pt>
                <c:pt idx="264">
                  <c:v>1.9295E-2</c:v>
                </c:pt>
                <c:pt idx="265">
                  <c:v>1.7548000000000001E-2</c:v>
                </c:pt>
                <c:pt idx="266">
                  <c:v>1.8162000000000001E-2</c:v>
                </c:pt>
                <c:pt idx="267">
                  <c:v>1.5798E-2</c:v>
                </c:pt>
                <c:pt idx="268">
                  <c:v>1.7218000000000001E-2</c:v>
                </c:pt>
                <c:pt idx="269">
                  <c:v>1.6774000000000001E-2</c:v>
                </c:pt>
                <c:pt idx="270">
                  <c:v>1.6650999999999999E-2</c:v>
                </c:pt>
                <c:pt idx="271">
                  <c:v>2.3784E-2</c:v>
                </c:pt>
                <c:pt idx="272">
                  <c:v>1.5221999999999999E-2</c:v>
                </c:pt>
                <c:pt idx="273">
                  <c:v>1.6458E-2</c:v>
                </c:pt>
                <c:pt idx="274">
                  <c:v>1.9425000000000001E-2</c:v>
                </c:pt>
                <c:pt idx="275">
                  <c:v>1.7291000000000001E-2</c:v>
                </c:pt>
                <c:pt idx="276">
                  <c:v>1.813E-2</c:v>
                </c:pt>
                <c:pt idx="277">
                  <c:v>2.0204E-2</c:v>
                </c:pt>
                <c:pt idx="278">
                  <c:v>1.7281999999999999E-2</c:v>
                </c:pt>
                <c:pt idx="279">
                  <c:v>1.4966E-2</c:v>
                </c:pt>
                <c:pt idx="280">
                  <c:v>1.9175999999999999E-2</c:v>
                </c:pt>
                <c:pt idx="281">
                  <c:v>1.7576000000000001E-2</c:v>
                </c:pt>
                <c:pt idx="282">
                  <c:v>1.8270000000000002E-2</c:v>
                </c:pt>
                <c:pt idx="283">
                  <c:v>1.8287999999999999E-2</c:v>
                </c:pt>
                <c:pt idx="284">
                  <c:v>2.0813000000000002E-2</c:v>
                </c:pt>
                <c:pt idx="285">
                  <c:v>2.0136999999999999E-2</c:v>
                </c:pt>
                <c:pt idx="286">
                  <c:v>2.0354000000000001E-2</c:v>
                </c:pt>
                <c:pt idx="287">
                  <c:v>2.0799999999999999E-2</c:v>
                </c:pt>
                <c:pt idx="288">
                  <c:v>2.2415999999999998E-2</c:v>
                </c:pt>
                <c:pt idx="289">
                  <c:v>2.4806000000000002E-2</c:v>
                </c:pt>
                <c:pt idx="290">
                  <c:v>2.0265999999999999E-2</c:v>
                </c:pt>
                <c:pt idx="291">
                  <c:v>1.8286E-2</c:v>
                </c:pt>
                <c:pt idx="292">
                  <c:v>1.6195999999999999E-2</c:v>
                </c:pt>
                <c:pt idx="293">
                  <c:v>1.9744000000000001E-2</c:v>
                </c:pt>
                <c:pt idx="294">
                  <c:v>1.8179000000000001E-2</c:v>
                </c:pt>
                <c:pt idx="295">
                  <c:v>1.7451999999999999E-2</c:v>
                </c:pt>
                <c:pt idx="296">
                  <c:v>2.1336999999999998E-2</c:v>
                </c:pt>
                <c:pt idx="297">
                  <c:v>2.0881E-2</c:v>
                </c:pt>
                <c:pt idx="298">
                  <c:v>2.0376999999999999E-2</c:v>
                </c:pt>
                <c:pt idx="299">
                  <c:v>2.2284000000000002E-2</c:v>
                </c:pt>
                <c:pt idx="300">
                  <c:v>2.0194E-2</c:v>
                </c:pt>
                <c:pt idx="301">
                  <c:v>1.695E-2</c:v>
                </c:pt>
                <c:pt idx="302">
                  <c:v>2.2325999999999999E-2</c:v>
                </c:pt>
                <c:pt idx="303">
                  <c:v>2.3730999999999999E-2</c:v>
                </c:pt>
                <c:pt idx="304">
                  <c:v>2.2752999999999999E-2</c:v>
                </c:pt>
                <c:pt idx="305">
                  <c:v>1.9460999999999999E-2</c:v>
                </c:pt>
                <c:pt idx="306">
                  <c:v>2.0577000000000002E-2</c:v>
                </c:pt>
                <c:pt idx="307">
                  <c:v>1.8626E-2</c:v>
                </c:pt>
                <c:pt idx="308">
                  <c:v>1.8495999999999999E-2</c:v>
                </c:pt>
                <c:pt idx="309">
                  <c:v>2.9378999999999999E-2</c:v>
                </c:pt>
                <c:pt idx="310">
                  <c:v>2.112E-2</c:v>
                </c:pt>
                <c:pt idx="311">
                  <c:v>2.3458E-2</c:v>
                </c:pt>
                <c:pt idx="312">
                  <c:v>2.0465000000000001E-2</c:v>
                </c:pt>
                <c:pt idx="313">
                  <c:v>2.1042999999999999E-2</c:v>
                </c:pt>
                <c:pt idx="314">
                  <c:v>2.0844000000000001E-2</c:v>
                </c:pt>
                <c:pt idx="315">
                  <c:v>2.681E-2</c:v>
                </c:pt>
                <c:pt idx="316">
                  <c:v>2.0111E-2</c:v>
                </c:pt>
                <c:pt idx="317">
                  <c:v>2.4698000000000001E-2</c:v>
                </c:pt>
                <c:pt idx="318">
                  <c:v>1.7964999999999998E-2</c:v>
                </c:pt>
                <c:pt idx="319">
                  <c:v>1.8158000000000001E-2</c:v>
                </c:pt>
                <c:pt idx="320">
                  <c:v>2.0042000000000001E-2</c:v>
                </c:pt>
                <c:pt idx="321">
                  <c:v>2.1981000000000001E-2</c:v>
                </c:pt>
                <c:pt idx="322">
                  <c:v>2.4001999999999999E-2</c:v>
                </c:pt>
                <c:pt idx="323">
                  <c:v>2.1250999999999999E-2</c:v>
                </c:pt>
                <c:pt idx="324">
                  <c:v>2.2147E-2</c:v>
                </c:pt>
                <c:pt idx="325">
                  <c:v>2.0063000000000001E-2</c:v>
                </c:pt>
                <c:pt idx="326">
                  <c:v>2.0650999999999999E-2</c:v>
                </c:pt>
                <c:pt idx="327">
                  <c:v>2.5205000000000002E-2</c:v>
                </c:pt>
                <c:pt idx="328">
                  <c:v>2.5458000000000001E-2</c:v>
                </c:pt>
                <c:pt idx="329">
                  <c:v>1.9764E-2</c:v>
                </c:pt>
                <c:pt idx="330">
                  <c:v>2.2471000000000001E-2</c:v>
                </c:pt>
                <c:pt idx="331">
                  <c:v>2.4434000000000001E-2</c:v>
                </c:pt>
                <c:pt idx="332">
                  <c:v>2.1256000000000001E-2</c:v>
                </c:pt>
                <c:pt idx="333">
                  <c:v>2.0147000000000002E-2</c:v>
                </c:pt>
                <c:pt idx="334">
                  <c:v>1.9879000000000001E-2</c:v>
                </c:pt>
                <c:pt idx="335">
                  <c:v>2.1440000000000001E-2</c:v>
                </c:pt>
                <c:pt idx="336">
                  <c:v>2.0056000000000001E-2</c:v>
                </c:pt>
                <c:pt idx="337">
                  <c:v>2.3741999999999999E-2</c:v>
                </c:pt>
                <c:pt idx="338">
                  <c:v>2.5912000000000001E-2</c:v>
                </c:pt>
                <c:pt idx="339">
                  <c:v>2.7008999999999998E-2</c:v>
                </c:pt>
                <c:pt idx="340">
                  <c:v>1.9053E-2</c:v>
                </c:pt>
                <c:pt idx="341">
                  <c:v>2.0553999999999999E-2</c:v>
                </c:pt>
                <c:pt idx="342">
                  <c:v>2.2426999999999999E-2</c:v>
                </c:pt>
                <c:pt idx="343">
                  <c:v>1.8664E-2</c:v>
                </c:pt>
                <c:pt idx="344">
                  <c:v>2.5472000000000002E-2</c:v>
                </c:pt>
                <c:pt idx="345">
                  <c:v>2.4038E-2</c:v>
                </c:pt>
                <c:pt idx="346">
                  <c:v>2.4872999999999999E-2</c:v>
                </c:pt>
                <c:pt idx="347">
                  <c:v>2.4153000000000001E-2</c:v>
                </c:pt>
                <c:pt idx="348">
                  <c:v>2.0715000000000001E-2</c:v>
                </c:pt>
                <c:pt idx="349">
                  <c:v>2.0941999999999999E-2</c:v>
                </c:pt>
                <c:pt idx="350">
                  <c:v>2.2526000000000001E-2</c:v>
                </c:pt>
                <c:pt idx="351">
                  <c:v>2.0018000000000001E-2</c:v>
                </c:pt>
                <c:pt idx="352">
                  <c:v>2.3105000000000001E-2</c:v>
                </c:pt>
                <c:pt idx="353">
                  <c:v>2.4521999999999999E-2</c:v>
                </c:pt>
                <c:pt idx="354">
                  <c:v>2.3890999999999999E-2</c:v>
                </c:pt>
                <c:pt idx="355">
                  <c:v>2.1089E-2</c:v>
                </c:pt>
                <c:pt idx="356">
                  <c:v>2.5656999999999999E-2</c:v>
                </c:pt>
                <c:pt idx="357">
                  <c:v>2.2266000000000001E-2</c:v>
                </c:pt>
                <c:pt idx="358">
                  <c:v>2.1866E-2</c:v>
                </c:pt>
                <c:pt idx="359">
                  <c:v>2.3932999999999999E-2</c:v>
                </c:pt>
                <c:pt idx="360">
                  <c:v>1.9396E-2</c:v>
                </c:pt>
                <c:pt idx="361">
                  <c:v>2.8494999999999999E-2</c:v>
                </c:pt>
                <c:pt idx="362">
                  <c:v>2.2821000000000001E-2</c:v>
                </c:pt>
                <c:pt idx="363">
                  <c:v>2.1141E-2</c:v>
                </c:pt>
                <c:pt idx="364">
                  <c:v>2.2877999999999999E-2</c:v>
                </c:pt>
                <c:pt idx="365">
                  <c:v>2.5995999999999998E-2</c:v>
                </c:pt>
                <c:pt idx="366">
                  <c:v>2.8497000000000001E-2</c:v>
                </c:pt>
                <c:pt idx="367">
                  <c:v>1.881E-2</c:v>
                </c:pt>
                <c:pt idx="368">
                  <c:v>2.2865E-2</c:v>
                </c:pt>
                <c:pt idx="369">
                  <c:v>2.7810000000000001E-2</c:v>
                </c:pt>
                <c:pt idx="370">
                  <c:v>2.2985999999999999E-2</c:v>
                </c:pt>
                <c:pt idx="371">
                  <c:v>2.5780999999999998E-2</c:v>
                </c:pt>
                <c:pt idx="372">
                  <c:v>2.5000999999999999E-2</c:v>
                </c:pt>
                <c:pt idx="373">
                  <c:v>2.2047000000000001E-2</c:v>
                </c:pt>
                <c:pt idx="374">
                  <c:v>2.9056999999999999E-2</c:v>
                </c:pt>
                <c:pt idx="375">
                  <c:v>2.7546000000000001E-2</c:v>
                </c:pt>
                <c:pt idx="376">
                  <c:v>2.5853000000000001E-2</c:v>
                </c:pt>
                <c:pt idx="377">
                  <c:v>2.9420000000000002E-2</c:v>
                </c:pt>
                <c:pt idx="378">
                  <c:v>2.1835E-2</c:v>
                </c:pt>
                <c:pt idx="379">
                  <c:v>2.3307999999999999E-2</c:v>
                </c:pt>
                <c:pt idx="380">
                  <c:v>3.0009999999999998E-2</c:v>
                </c:pt>
                <c:pt idx="381">
                  <c:v>2.3141999999999999E-2</c:v>
                </c:pt>
                <c:pt idx="382">
                  <c:v>2.3619999999999999E-2</c:v>
                </c:pt>
                <c:pt idx="383">
                  <c:v>2.3614E-2</c:v>
                </c:pt>
                <c:pt idx="384">
                  <c:v>2.4053999999999999E-2</c:v>
                </c:pt>
                <c:pt idx="385">
                  <c:v>2.5734E-2</c:v>
                </c:pt>
                <c:pt idx="386">
                  <c:v>2.2355E-2</c:v>
                </c:pt>
                <c:pt idx="387">
                  <c:v>2.5679E-2</c:v>
                </c:pt>
                <c:pt idx="388">
                  <c:v>2.7809E-2</c:v>
                </c:pt>
                <c:pt idx="389">
                  <c:v>2.2734000000000001E-2</c:v>
                </c:pt>
                <c:pt idx="390">
                  <c:v>2.6020000000000001E-2</c:v>
                </c:pt>
                <c:pt idx="391">
                  <c:v>2.0892999999999998E-2</c:v>
                </c:pt>
                <c:pt idx="392">
                  <c:v>2.2443999999999999E-2</c:v>
                </c:pt>
                <c:pt idx="393">
                  <c:v>2.4403000000000001E-2</c:v>
                </c:pt>
                <c:pt idx="394">
                  <c:v>2.3146E-2</c:v>
                </c:pt>
                <c:pt idx="395">
                  <c:v>2.6637999999999998E-2</c:v>
                </c:pt>
                <c:pt idx="396">
                  <c:v>2.7861E-2</c:v>
                </c:pt>
                <c:pt idx="397">
                  <c:v>2.3501999999999999E-2</c:v>
                </c:pt>
                <c:pt idx="398">
                  <c:v>2.6979E-2</c:v>
                </c:pt>
                <c:pt idx="399">
                  <c:v>2.8537E-2</c:v>
                </c:pt>
                <c:pt idx="400">
                  <c:v>2.5551999999999998E-2</c:v>
                </c:pt>
                <c:pt idx="401">
                  <c:v>2.2561999999999999E-2</c:v>
                </c:pt>
                <c:pt idx="402">
                  <c:v>2.9864999999999999E-2</c:v>
                </c:pt>
                <c:pt idx="403">
                  <c:v>2.7678000000000001E-2</c:v>
                </c:pt>
                <c:pt idx="404">
                  <c:v>2.8809000000000001E-2</c:v>
                </c:pt>
                <c:pt idx="405">
                  <c:v>2.7796000000000001E-2</c:v>
                </c:pt>
                <c:pt idx="406">
                  <c:v>2.8258999999999999E-2</c:v>
                </c:pt>
                <c:pt idx="407">
                  <c:v>3.1296999999999998E-2</c:v>
                </c:pt>
                <c:pt idx="408">
                  <c:v>2.3854E-2</c:v>
                </c:pt>
                <c:pt idx="409">
                  <c:v>2.6768E-2</c:v>
                </c:pt>
                <c:pt idx="410">
                  <c:v>2.8197E-2</c:v>
                </c:pt>
                <c:pt idx="411">
                  <c:v>2.7144999999999999E-2</c:v>
                </c:pt>
                <c:pt idx="412">
                  <c:v>2.9255E-2</c:v>
                </c:pt>
                <c:pt idx="413">
                  <c:v>2.4049000000000001E-2</c:v>
                </c:pt>
                <c:pt idx="414">
                  <c:v>2.8056000000000001E-2</c:v>
                </c:pt>
                <c:pt idx="415">
                  <c:v>2.4832E-2</c:v>
                </c:pt>
                <c:pt idx="416">
                  <c:v>2.887E-2</c:v>
                </c:pt>
                <c:pt idx="417">
                  <c:v>2.6450000000000001E-2</c:v>
                </c:pt>
                <c:pt idx="418">
                  <c:v>2.8889000000000001E-2</c:v>
                </c:pt>
                <c:pt idx="419">
                  <c:v>2.3497000000000001E-2</c:v>
                </c:pt>
                <c:pt idx="420">
                  <c:v>2.5921E-2</c:v>
                </c:pt>
                <c:pt idx="421">
                  <c:v>2.9850999999999999E-2</c:v>
                </c:pt>
                <c:pt idx="422">
                  <c:v>2.6797000000000001E-2</c:v>
                </c:pt>
                <c:pt idx="423">
                  <c:v>2.5264999999999999E-2</c:v>
                </c:pt>
                <c:pt idx="424">
                  <c:v>2.5926000000000001E-2</c:v>
                </c:pt>
                <c:pt idx="425">
                  <c:v>2.8132999999999998E-2</c:v>
                </c:pt>
                <c:pt idx="426">
                  <c:v>2.5609E-2</c:v>
                </c:pt>
                <c:pt idx="427">
                  <c:v>3.1717000000000002E-2</c:v>
                </c:pt>
                <c:pt idx="428">
                  <c:v>2.7956999999999999E-2</c:v>
                </c:pt>
                <c:pt idx="429">
                  <c:v>2.4660999999999999E-2</c:v>
                </c:pt>
                <c:pt idx="430">
                  <c:v>3.4493999999999997E-2</c:v>
                </c:pt>
                <c:pt idx="431">
                  <c:v>2.9498E-2</c:v>
                </c:pt>
                <c:pt idx="432">
                  <c:v>3.1222E-2</c:v>
                </c:pt>
                <c:pt idx="433">
                  <c:v>2.7539000000000001E-2</c:v>
                </c:pt>
                <c:pt idx="434">
                  <c:v>2.6425000000000001E-2</c:v>
                </c:pt>
                <c:pt idx="435">
                  <c:v>2.8302999999999998E-2</c:v>
                </c:pt>
                <c:pt idx="436">
                  <c:v>2.828E-2</c:v>
                </c:pt>
                <c:pt idx="437">
                  <c:v>3.0165000000000001E-2</c:v>
                </c:pt>
                <c:pt idx="438">
                  <c:v>2.8316999999999998E-2</c:v>
                </c:pt>
                <c:pt idx="439">
                  <c:v>2.4344999999999999E-2</c:v>
                </c:pt>
                <c:pt idx="440">
                  <c:v>3.0138000000000002E-2</c:v>
                </c:pt>
                <c:pt idx="441">
                  <c:v>2.5076999999999999E-2</c:v>
                </c:pt>
                <c:pt idx="442">
                  <c:v>2.7434E-2</c:v>
                </c:pt>
                <c:pt idx="443">
                  <c:v>2.6332999999999999E-2</c:v>
                </c:pt>
                <c:pt idx="444">
                  <c:v>2.6370000000000001E-2</c:v>
                </c:pt>
                <c:pt idx="445">
                  <c:v>2.7018E-2</c:v>
                </c:pt>
                <c:pt idx="446">
                  <c:v>2.9638999999999999E-2</c:v>
                </c:pt>
                <c:pt idx="447">
                  <c:v>2.6662999999999999E-2</c:v>
                </c:pt>
                <c:pt idx="448">
                  <c:v>3.3473000000000003E-2</c:v>
                </c:pt>
                <c:pt idx="449">
                  <c:v>2.7664000000000001E-2</c:v>
                </c:pt>
                <c:pt idx="450">
                  <c:v>2.8785999999999999E-2</c:v>
                </c:pt>
                <c:pt idx="451">
                  <c:v>2.5479999999999999E-2</c:v>
                </c:pt>
                <c:pt idx="452">
                  <c:v>2.8577000000000002E-2</c:v>
                </c:pt>
                <c:pt idx="453">
                  <c:v>2.6824000000000001E-2</c:v>
                </c:pt>
                <c:pt idx="454">
                  <c:v>2.5631000000000001E-2</c:v>
                </c:pt>
                <c:pt idx="455">
                  <c:v>2.5603999999999998E-2</c:v>
                </c:pt>
                <c:pt idx="456">
                  <c:v>2.8254000000000001E-2</c:v>
                </c:pt>
                <c:pt idx="457">
                  <c:v>2.8979000000000001E-2</c:v>
                </c:pt>
                <c:pt idx="458">
                  <c:v>2.9111999999999999E-2</c:v>
                </c:pt>
                <c:pt idx="459">
                  <c:v>2.8320000000000001E-2</c:v>
                </c:pt>
                <c:pt idx="460">
                  <c:v>2.9221E-2</c:v>
                </c:pt>
                <c:pt idx="461">
                  <c:v>3.7316000000000002E-2</c:v>
                </c:pt>
                <c:pt idx="462">
                  <c:v>3.2674000000000002E-2</c:v>
                </c:pt>
                <c:pt idx="463">
                  <c:v>3.0020999999999999E-2</c:v>
                </c:pt>
                <c:pt idx="464">
                  <c:v>3.2067999999999999E-2</c:v>
                </c:pt>
                <c:pt idx="465">
                  <c:v>2.9059999999999999E-2</c:v>
                </c:pt>
                <c:pt idx="466">
                  <c:v>3.0661999999999998E-2</c:v>
                </c:pt>
                <c:pt idx="467">
                  <c:v>2.6092000000000001E-2</c:v>
                </c:pt>
                <c:pt idx="468">
                  <c:v>2.7153E-2</c:v>
                </c:pt>
                <c:pt idx="469">
                  <c:v>3.1088999999999999E-2</c:v>
                </c:pt>
                <c:pt idx="470">
                  <c:v>3.0058000000000001E-2</c:v>
                </c:pt>
                <c:pt idx="471">
                  <c:v>2.7011E-2</c:v>
                </c:pt>
                <c:pt idx="472">
                  <c:v>2.9333000000000001E-2</c:v>
                </c:pt>
                <c:pt idx="473">
                  <c:v>2.2799E-2</c:v>
                </c:pt>
                <c:pt idx="474">
                  <c:v>3.3487000000000003E-2</c:v>
                </c:pt>
                <c:pt idx="475">
                  <c:v>3.0681E-2</c:v>
                </c:pt>
                <c:pt idx="476">
                  <c:v>3.1375E-2</c:v>
                </c:pt>
                <c:pt idx="477">
                  <c:v>3.0853999999999999E-2</c:v>
                </c:pt>
                <c:pt idx="478">
                  <c:v>2.8650999999999999E-2</c:v>
                </c:pt>
                <c:pt idx="479">
                  <c:v>3.0192E-2</c:v>
                </c:pt>
                <c:pt idx="480">
                  <c:v>2.6726E-2</c:v>
                </c:pt>
                <c:pt idx="481">
                  <c:v>2.657E-2</c:v>
                </c:pt>
                <c:pt idx="482">
                  <c:v>3.0358E-2</c:v>
                </c:pt>
                <c:pt idx="483">
                  <c:v>2.4553999999999999E-2</c:v>
                </c:pt>
                <c:pt idx="484">
                  <c:v>2.8833000000000001E-2</c:v>
                </c:pt>
                <c:pt idx="485">
                  <c:v>2.9590999999999999E-2</c:v>
                </c:pt>
                <c:pt idx="486">
                  <c:v>3.1919999999999997E-2</c:v>
                </c:pt>
                <c:pt idx="487">
                  <c:v>2.9658E-2</c:v>
                </c:pt>
                <c:pt idx="488">
                  <c:v>2.7977999999999999E-2</c:v>
                </c:pt>
                <c:pt idx="489">
                  <c:v>2.6027000000000002E-2</c:v>
                </c:pt>
                <c:pt idx="490">
                  <c:v>2.8076E-2</c:v>
                </c:pt>
                <c:pt idx="491">
                  <c:v>2.7175999999999999E-2</c:v>
                </c:pt>
                <c:pt idx="492">
                  <c:v>2.989E-2</c:v>
                </c:pt>
                <c:pt idx="493">
                  <c:v>2.7092999999999999E-2</c:v>
                </c:pt>
                <c:pt idx="494">
                  <c:v>3.0426000000000002E-2</c:v>
                </c:pt>
                <c:pt idx="495">
                  <c:v>3.0617999999999999E-2</c:v>
                </c:pt>
                <c:pt idx="496">
                  <c:v>2.7352999999999999E-2</c:v>
                </c:pt>
                <c:pt idx="497">
                  <c:v>3.2576000000000001E-2</c:v>
                </c:pt>
                <c:pt idx="498">
                  <c:v>2.5839999999999998E-2</c:v>
                </c:pt>
                <c:pt idx="499">
                  <c:v>2.7718E-2</c:v>
                </c:pt>
                <c:pt idx="500">
                  <c:v>3.2930000000000001E-2</c:v>
                </c:pt>
                <c:pt idx="501">
                  <c:v>3.3744000000000003E-2</c:v>
                </c:pt>
                <c:pt idx="502">
                  <c:v>3.1809999999999998E-2</c:v>
                </c:pt>
                <c:pt idx="503">
                  <c:v>2.7726000000000001E-2</c:v>
                </c:pt>
                <c:pt idx="504">
                  <c:v>3.6353999999999997E-2</c:v>
                </c:pt>
                <c:pt idx="505">
                  <c:v>3.1389E-2</c:v>
                </c:pt>
                <c:pt idx="506">
                  <c:v>3.0407E-2</c:v>
                </c:pt>
                <c:pt idx="507">
                  <c:v>3.0627000000000001E-2</c:v>
                </c:pt>
                <c:pt idx="508">
                  <c:v>2.9822999999999999E-2</c:v>
                </c:pt>
                <c:pt idx="509">
                  <c:v>2.9031999999999999E-2</c:v>
                </c:pt>
                <c:pt idx="510">
                  <c:v>2.9477E-2</c:v>
                </c:pt>
                <c:pt idx="511">
                  <c:v>3.2010999999999998E-2</c:v>
                </c:pt>
                <c:pt idx="512">
                  <c:v>2.7275000000000001E-2</c:v>
                </c:pt>
                <c:pt idx="513">
                  <c:v>2.5662000000000001E-2</c:v>
                </c:pt>
                <c:pt idx="514">
                  <c:v>3.456E-2</c:v>
                </c:pt>
                <c:pt idx="515">
                  <c:v>2.9227E-2</c:v>
                </c:pt>
                <c:pt idx="516">
                  <c:v>2.9361000000000002E-2</c:v>
                </c:pt>
                <c:pt idx="517">
                  <c:v>3.0762999999999999E-2</c:v>
                </c:pt>
                <c:pt idx="518">
                  <c:v>2.5915000000000001E-2</c:v>
                </c:pt>
                <c:pt idx="519">
                  <c:v>3.0435E-2</c:v>
                </c:pt>
                <c:pt idx="520">
                  <c:v>2.8743999999999999E-2</c:v>
                </c:pt>
                <c:pt idx="521">
                  <c:v>2.8944000000000001E-2</c:v>
                </c:pt>
                <c:pt idx="522">
                  <c:v>3.1130000000000001E-2</c:v>
                </c:pt>
                <c:pt idx="523">
                  <c:v>2.9086000000000001E-2</c:v>
                </c:pt>
                <c:pt idx="524">
                  <c:v>3.4577999999999998E-2</c:v>
                </c:pt>
                <c:pt idx="525">
                  <c:v>2.9627000000000001E-2</c:v>
                </c:pt>
                <c:pt idx="526">
                  <c:v>4.0210999999999997E-2</c:v>
                </c:pt>
                <c:pt idx="527">
                  <c:v>2.8742E-2</c:v>
                </c:pt>
                <c:pt idx="528">
                  <c:v>3.1883000000000002E-2</c:v>
                </c:pt>
                <c:pt idx="529">
                  <c:v>2.9264999999999999E-2</c:v>
                </c:pt>
                <c:pt idx="530">
                  <c:v>3.4233E-2</c:v>
                </c:pt>
                <c:pt idx="531">
                  <c:v>3.1285E-2</c:v>
                </c:pt>
                <c:pt idx="532">
                  <c:v>3.4651000000000001E-2</c:v>
                </c:pt>
                <c:pt idx="533">
                  <c:v>3.0048999999999999E-2</c:v>
                </c:pt>
                <c:pt idx="534">
                  <c:v>3.3260999999999999E-2</c:v>
                </c:pt>
                <c:pt idx="535">
                  <c:v>3.1012999999999999E-2</c:v>
                </c:pt>
                <c:pt idx="536">
                  <c:v>3.0959E-2</c:v>
                </c:pt>
                <c:pt idx="537">
                  <c:v>3.1939000000000002E-2</c:v>
                </c:pt>
                <c:pt idx="538">
                  <c:v>3.6338000000000002E-2</c:v>
                </c:pt>
                <c:pt idx="539">
                  <c:v>3.1435999999999999E-2</c:v>
                </c:pt>
                <c:pt idx="540">
                  <c:v>2.9621999999999999E-2</c:v>
                </c:pt>
                <c:pt idx="541">
                  <c:v>3.2740999999999999E-2</c:v>
                </c:pt>
                <c:pt idx="542">
                  <c:v>3.3425999999999997E-2</c:v>
                </c:pt>
                <c:pt idx="543">
                  <c:v>3.2155999999999997E-2</c:v>
                </c:pt>
                <c:pt idx="544">
                  <c:v>3.1335000000000002E-2</c:v>
                </c:pt>
                <c:pt idx="545">
                  <c:v>3.5132999999999998E-2</c:v>
                </c:pt>
                <c:pt idx="546">
                  <c:v>2.8583000000000001E-2</c:v>
                </c:pt>
                <c:pt idx="547">
                  <c:v>3.2947999999999998E-2</c:v>
                </c:pt>
                <c:pt idx="548">
                  <c:v>3.1106999999999999E-2</c:v>
                </c:pt>
                <c:pt idx="549">
                  <c:v>3.6269999999999997E-2</c:v>
                </c:pt>
                <c:pt idx="550">
                  <c:v>3.7612E-2</c:v>
                </c:pt>
                <c:pt idx="551">
                  <c:v>3.1789999999999999E-2</c:v>
                </c:pt>
                <c:pt idx="552">
                  <c:v>3.3001000000000003E-2</c:v>
                </c:pt>
                <c:pt idx="553">
                  <c:v>2.9817E-2</c:v>
                </c:pt>
                <c:pt idx="554">
                  <c:v>3.3591000000000003E-2</c:v>
                </c:pt>
                <c:pt idx="555">
                  <c:v>3.3144E-2</c:v>
                </c:pt>
                <c:pt idx="556">
                  <c:v>3.3366E-2</c:v>
                </c:pt>
                <c:pt idx="557">
                  <c:v>3.1236E-2</c:v>
                </c:pt>
                <c:pt idx="558">
                  <c:v>2.8899000000000001E-2</c:v>
                </c:pt>
                <c:pt idx="559">
                  <c:v>3.1315000000000003E-2</c:v>
                </c:pt>
                <c:pt idx="560">
                  <c:v>2.9693000000000001E-2</c:v>
                </c:pt>
                <c:pt idx="561">
                  <c:v>3.4425999999999998E-2</c:v>
                </c:pt>
                <c:pt idx="562">
                  <c:v>3.2892999999999999E-2</c:v>
                </c:pt>
                <c:pt idx="563">
                  <c:v>2.869E-2</c:v>
                </c:pt>
                <c:pt idx="564">
                  <c:v>3.3311E-2</c:v>
                </c:pt>
                <c:pt idx="565">
                  <c:v>3.0741000000000001E-2</c:v>
                </c:pt>
                <c:pt idx="566">
                  <c:v>3.0067E-2</c:v>
                </c:pt>
                <c:pt idx="567">
                  <c:v>2.9680000000000002E-2</c:v>
                </c:pt>
                <c:pt idx="568">
                  <c:v>3.1671999999999999E-2</c:v>
                </c:pt>
                <c:pt idx="569">
                  <c:v>3.1844999999999998E-2</c:v>
                </c:pt>
                <c:pt idx="570">
                  <c:v>3.0185E-2</c:v>
                </c:pt>
                <c:pt idx="571">
                  <c:v>3.7636999999999997E-2</c:v>
                </c:pt>
                <c:pt idx="572">
                  <c:v>3.7442999999999997E-2</c:v>
                </c:pt>
                <c:pt idx="573">
                  <c:v>3.4722999999999997E-2</c:v>
                </c:pt>
                <c:pt idx="574">
                  <c:v>3.1987000000000002E-2</c:v>
                </c:pt>
                <c:pt idx="575">
                  <c:v>3.1210999999999999E-2</c:v>
                </c:pt>
                <c:pt idx="576">
                  <c:v>3.3378999999999999E-2</c:v>
                </c:pt>
                <c:pt idx="577">
                  <c:v>3.4569999999999997E-2</c:v>
                </c:pt>
                <c:pt idx="578">
                  <c:v>3.4569999999999997E-2</c:v>
                </c:pt>
                <c:pt idx="579">
                  <c:v>3.3848999999999997E-2</c:v>
                </c:pt>
                <c:pt idx="580">
                  <c:v>4.1096000000000001E-2</c:v>
                </c:pt>
                <c:pt idx="581">
                  <c:v>3.1287000000000002E-2</c:v>
                </c:pt>
                <c:pt idx="582">
                  <c:v>3.6947000000000001E-2</c:v>
                </c:pt>
                <c:pt idx="583">
                  <c:v>3.1425000000000002E-2</c:v>
                </c:pt>
                <c:pt idx="584">
                  <c:v>3.2597000000000001E-2</c:v>
                </c:pt>
                <c:pt idx="585">
                  <c:v>3.6527999999999998E-2</c:v>
                </c:pt>
                <c:pt idx="586">
                  <c:v>3.9030000000000002E-2</c:v>
                </c:pt>
                <c:pt idx="587">
                  <c:v>3.3652000000000001E-2</c:v>
                </c:pt>
                <c:pt idx="588">
                  <c:v>3.7935000000000003E-2</c:v>
                </c:pt>
                <c:pt idx="589">
                  <c:v>3.1462999999999998E-2</c:v>
                </c:pt>
                <c:pt idx="590">
                  <c:v>3.4376999999999998E-2</c:v>
                </c:pt>
                <c:pt idx="591">
                  <c:v>3.4279999999999998E-2</c:v>
                </c:pt>
                <c:pt idx="592">
                  <c:v>3.0372E-2</c:v>
                </c:pt>
                <c:pt idx="593">
                  <c:v>3.116E-2</c:v>
                </c:pt>
                <c:pt idx="594">
                  <c:v>3.6166999999999998E-2</c:v>
                </c:pt>
                <c:pt idx="595">
                  <c:v>3.0904999999999998E-2</c:v>
                </c:pt>
                <c:pt idx="596">
                  <c:v>3.5685000000000001E-2</c:v>
                </c:pt>
                <c:pt idx="597">
                  <c:v>3.2469999999999999E-2</c:v>
                </c:pt>
                <c:pt idx="598">
                  <c:v>3.3284000000000001E-2</c:v>
                </c:pt>
                <c:pt idx="599">
                  <c:v>3.2309999999999998E-2</c:v>
                </c:pt>
                <c:pt idx="600">
                  <c:v>4.2351E-2</c:v>
                </c:pt>
                <c:pt idx="601">
                  <c:v>3.5604999999999998E-2</c:v>
                </c:pt>
                <c:pt idx="602">
                  <c:v>3.49E-2</c:v>
                </c:pt>
                <c:pt idx="603">
                  <c:v>4.3371E-2</c:v>
                </c:pt>
                <c:pt idx="604">
                  <c:v>3.6817000000000003E-2</c:v>
                </c:pt>
                <c:pt idx="605">
                  <c:v>3.8370000000000001E-2</c:v>
                </c:pt>
                <c:pt idx="606">
                  <c:v>3.7455000000000002E-2</c:v>
                </c:pt>
                <c:pt idx="607">
                  <c:v>3.1654000000000002E-2</c:v>
                </c:pt>
                <c:pt idx="608">
                  <c:v>3.2687000000000001E-2</c:v>
                </c:pt>
                <c:pt idx="609">
                  <c:v>3.8491999999999998E-2</c:v>
                </c:pt>
                <c:pt idx="610">
                  <c:v>3.7811999999999998E-2</c:v>
                </c:pt>
                <c:pt idx="611">
                  <c:v>4.1817E-2</c:v>
                </c:pt>
                <c:pt idx="612">
                  <c:v>3.6747000000000002E-2</c:v>
                </c:pt>
                <c:pt idx="613">
                  <c:v>3.9528000000000001E-2</c:v>
                </c:pt>
                <c:pt idx="614">
                  <c:v>3.7837999999999997E-2</c:v>
                </c:pt>
                <c:pt idx="615">
                  <c:v>3.7623999999999998E-2</c:v>
                </c:pt>
                <c:pt idx="616">
                  <c:v>3.9588999999999999E-2</c:v>
                </c:pt>
                <c:pt idx="617">
                  <c:v>4.1785999999999997E-2</c:v>
                </c:pt>
                <c:pt idx="618">
                  <c:v>4.079E-2</c:v>
                </c:pt>
                <c:pt idx="619">
                  <c:v>3.5001999999999998E-2</c:v>
                </c:pt>
                <c:pt idx="620">
                  <c:v>3.5999000000000003E-2</c:v>
                </c:pt>
                <c:pt idx="621">
                  <c:v>3.7721999999999999E-2</c:v>
                </c:pt>
                <c:pt idx="622">
                  <c:v>3.5790000000000002E-2</c:v>
                </c:pt>
                <c:pt idx="623">
                  <c:v>3.5146999999999998E-2</c:v>
                </c:pt>
                <c:pt idx="624">
                  <c:v>3.7154E-2</c:v>
                </c:pt>
                <c:pt idx="625">
                  <c:v>3.6886000000000002E-2</c:v>
                </c:pt>
                <c:pt idx="626">
                  <c:v>3.6448000000000001E-2</c:v>
                </c:pt>
                <c:pt idx="627">
                  <c:v>3.6020999999999997E-2</c:v>
                </c:pt>
                <c:pt idx="628">
                  <c:v>3.0478999999999999E-2</c:v>
                </c:pt>
                <c:pt idx="629">
                  <c:v>3.7551000000000001E-2</c:v>
                </c:pt>
                <c:pt idx="630">
                  <c:v>3.4023999999999999E-2</c:v>
                </c:pt>
                <c:pt idx="631">
                  <c:v>3.2021000000000001E-2</c:v>
                </c:pt>
                <c:pt idx="632">
                  <c:v>3.9225000000000003E-2</c:v>
                </c:pt>
                <c:pt idx="633">
                  <c:v>3.9212999999999998E-2</c:v>
                </c:pt>
                <c:pt idx="634">
                  <c:v>3.705E-2</c:v>
                </c:pt>
                <c:pt idx="635">
                  <c:v>3.4445999999999997E-2</c:v>
                </c:pt>
                <c:pt idx="636">
                  <c:v>4.5010000000000001E-2</c:v>
                </c:pt>
                <c:pt idx="637">
                  <c:v>3.6846999999999998E-2</c:v>
                </c:pt>
                <c:pt idx="638">
                  <c:v>3.8181E-2</c:v>
                </c:pt>
                <c:pt idx="639">
                  <c:v>3.4750000000000003E-2</c:v>
                </c:pt>
                <c:pt idx="640">
                  <c:v>3.7013999999999998E-2</c:v>
                </c:pt>
                <c:pt idx="641">
                  <c:v>3.7387999999999998E-2</c:v>
                </c:pt>
                <c:pt idx="642">
                  <c:v>3.9641000000000003E-2</c:v>
                </c:pt>
                <c:pt idx="643">
                  <c:v>4.1014000000000002E-2</c:v>
                </c:pt>
                <c:pt idx="644">
                  <c:v>3.3973999999999997E-2</c:v>
                </c:pt>
                <c:pt idx="645">
                  <c:v>3.1698999999999998E-2</c:v>
                </c:pt>
                <c:pt idx="646">
                  <c:v>3.5675999999999999E-2</c:v>
                </c:pt>
                <c:pt idx="647">
                  <c:v>3.524E-2</c:v>
                </c:pt>
                <c:pt idx="648">
                  <c:v>3.8420000000000003E-2</c:v>
                </c:pt>
                <c:pt idx="649">
                  <c:v>4.3862999999999999E-2</c:v>
                </c:pt>
                <c:pt idx="650">
                  <c:v>3.9050000000000001E-2</c:v>
                </c:pt>
                <c:pt idx="651">
                  <c:v>3.5455E-2</c:v>
                </c:pt>
                <c:pt idx="652">
                  <c:v>3.2397000000000002E-2</c:v>
                </c:pt>
                <c:pt idx="653">
                  <c:v>4.0751000000000002E-2</c:v>
                </c:pt>
                <c:pt idx="654">
                  <c:v>3.7692999999999997E-2</c:v>
                </c:pt>
                <c:pt idx="655">
                  <c:v>3.7040999999999998E-2</c:v>
                </c:pt>
                <c:pt idx="656">
                  <c:v>3.5548999999999997E-2</c:v>
                </c:pt>
                <c:pt idx="657">
                  <c:v>4.5317000000000003E-2</c:v>
                </c:pt>
                <c:pt idx="658">
                  <c:v>3.9821000000000002E-2</c:v>
                </c:pt>
                <c:pt idx="659">
                  <c:v>4.0620999999999997E-2</c:v>
                </c:pt>
                <c:pt idx="660">
                  <c:v>3.9965000000000001E-2</c:v>
                </c:pt>
                <c:pt idx="661">
                  <c:v>3.3391999999999998E-2</c:v>
                </c:pt>
                <c:pt idx="662">
                  <c:v>3.6609999999999997E-2</c:v>
                </c:pt>
                <c:pt idx="663">
                  <c:v>3.9932000000000002E-2</c:v>
                </c:pt>
                <c:pt idx="664">
                  <c:v>3.8818999999999999E-2</c:v>
                </c:pt>
                <c:pt idx="665">
                  <c:v>3.6250999999999999E-2</c:v>
                </c:pt>
                <c:pt idx="666">
                  <c:v>4.1512E-2</c:v>
                </c:pt>
                <c:pt idx="667">
                  <c:v>3.7415999999999998E-2</c:v>
                </c:pt>
                <c:pt idx="668">
                  <c:v>3.7878000000000002E-2</c:v>
                </c:pt>
                <c:pt idx="669">
                  <c:v>3.6928000000000002E-2</c:v>
                </c:pt>
                <c:pt idx="670">
                  <c:v>4.0167000000000001E-2</c:v>
                </c:pt>
                <c:pt idx="671">
                  <c:v>3.2658E-2</c:v>
                </c:pt>
                <c:pt idx="672">
                  <c:v>6.2661999999999995E-2</c:v>
                </c:pt>
                <c:pt idx="673">
                  <c:v>4.2431999999999997E-2</c:v>
                </c:pt>
                <c:pt idx="674">
                  <c:v>4.0034E-2</c:v>
                </c:pt>
                <c:pt idx="675">
                  <c:v>3.8260000000000002E-2</c:v>
                </c:pt>
                <c:pt idx="676">
                  <c:v>3.6186000000000003E-2</c:v>
                </c:pt>
                <c:pt idx="677">
                  <c:v>3.8010000000000002E-2</c:v>
                </c:pt>
                <c:pt idx="678">
                  <c:v>3.9357999999999997E-2</c:v>
                </c:pt>
                <c:pt idx="679">
                  <c:v>3.9052999999999997E-2</c:v>
                </c:pt>
                <c:pt idx="680">
                  <c:v>4.3138999999999997E-2</c:v>
                </c:pt>
                <c:pt idx="681">
                  <c:v>4.0746999999999998E-2</c:v>
                </c:pt>
                <c:pt idx="682">
                  <c:v>3.8356000000000001E-2</c:v>
                </c:pt>
                <c:pt idx="683">
                  <c:v>3.8412000000000002E-2</c:v>
                </c:pt>
                <c:pt idx="684">
                  <c:v>4.0899999999999999E-2</c:v>
                </c:pt>
                <c:pt idx="685">
                  <c:v>3.9580999999999998E-2</c:v>
                </c:pt>
                <c:pt idx="686">
                  <c:v>3.8691000000000003E-2</c:v>
                </c:pt>
                <c:pt idx="687">
                  <c:v>4.836E-2</c:v>
                </c:pt>
                <c:pt idx="688">
                  <c:v>3.8603999999999999E-2</c:v>
                </c:pt>
                <c:pt idx="689">
                  <c:v>4.5328E-2</c:v>
                </c:pt>
                <c:pt idx="690">
                  <c:v>4.2301999999999999E-2</c:v>
                </c:pt>
                <c:pt idx="691">
                  <c:v>4.6710000000000002E-2</c:v>
                </c:pt>
                <c:pt idx="692">
                  <c:v>3.6971999999999998E-2</c:v>
                </c:pt>
                <c:pt idx="693">
                  <c:v>3.7226000000000002E-2</c:v>
                </c:pt>
                <c:pt idx="694">
                  <c:v>3.7282000000000003E-2</c:v>
                </c:pt>
                <c:pt idx="695">
                  <c:v>3.8945E-2</c:v>
                </c:pt>
                <c:pt idx="696">
                  <c:v>4.0534000000000001E-2</c:v>
                </c:pt>
                <c:pt idx="697">
                  <c:v>4.0015000000000002E-2</c:v>
                </c:pt>
                <c:pt idx="698">
                  <c:v>4.2840999999999997E-2</c:v>
                </c:pt>
                <c:pt idx="699">
                  <c:v>3.5673999999999997E-2</c:v>
                </c:pt>
                <c:pt idx="700">
                  <c:v>3.4775E-2</c:v>
                </c:pt>
                <c:pt idx="701">
                  <c:v>3.9883000000000002E-2</c:v>
                </c:pt>
                <c:pt idx="702">
                  <c:v>3.4488999999999999E-2</c:v>
                </c:pt>
                <c:pt idx="703">
                  <c:v>3.5163E-2</c:v>
                </c:pt>
                <c:pt idx="704">
                  <c:v>3.8135000000000002E-2</c:v>
                </c:pt>
                <c:pt idx="705">
                  <c:v>4.0143999999999999E-2</c:v>
                </c:pt>
                <c:pt idx="706">
                  <c:v>3.6697E-2</c:v>
                </c:pt>
                <c:pt idx="707">
                  <c:v>3.8932000000000001E-2</c:v>
                </c:pt>
                <c:pt idx="708">
                  <c:v>3.8127000000000001E-2</c:v>
                </c:pt>
                <c:pt idx="709">
                  <c:v>4.2585999999999999E-2</c:v>
                </c:pt>
                <c:pt idx="710">
                  <c:v>3.9106000000000002E-2</c:v>
                </c:pt>
                <c:pt idx="711">
                  <c:v>3.8293000000000001E-2</c:v>
                </c:pt>
                <c:pt idx="712">
                  <c:v>4.1499000000000001E-2</c:v>
                </c:pt>
                <c:pt idx="713">
                  <c:v>4.2883999999999999E-2</c:v>
                </c:pt>
                <c:pt idx="714">
                  <c:v>4.1567E-2</c:v>
                </c:pt>
                <c:pt idx="715">
                  <c:v>3.8752000000000002E-2</c:v>
                </c:pt>
                <c:pt idx="716">
                  <c:v>4.1112999999999997E-2</c:v>
                </c:pt>
                <c:pt idx="717">
                  <c:v>3.8584E-2</c:v>
                </c:pt>
                <c:pt idx="718">
                  <c:v>3.7331999999999997E-2</c:v>
                </c:pt>
                <c:pt idx="719">
                  <c:v>3.8321000000000001E-2</c:v>
                </c:pt>
                <c:pt idx="720">
                  <c:v>4.0693E-2</c:v>
                </c:pt>
                <c:pt idx="721">
                  <c:v>3.9669999999999997E-2</c:v>
                </c:pt>
                <c:pt idx="722">
                  <c:v>4.1079999999999998E-2</c:v>
                </c:pt>
                <c:pt idx="723">
                  <c:v>4.9805000000000002E-2</c:v>
                </c:pt>
                <c:pt idx="724">
                  <c:v>3.6459999999999999E-2</c:v>
                </c:pt>
                <c:pt idx="725">
                  <c:v>4.2101E-2</c:v>
                </c:pt>
                <c:pt idx="726">
                  <c:v>3.8237E-2</c:v>
                </c:pt>
                <c:pt idx="727">
                  <c:v>4.2868999999999997E-2</c:v>
                </c:pt>
                <c:pt idx="728">
                  <c:v>3.8767999999999997E-2</c:v>
                </c:pt>
                <c:pt idx="729">
                  <c:v>4.4745E-2</c:v>
                </c:pt>
                <c:pt idx="730">
                  <c:v>3.4618999999999997E-2</c:v>
                </c:pt>
                <c:pt idx="731">
                  <c:v>4.6286000000000001E-2</c:v>
                </c:pt>
                <c:pt idx="732">
                  <c:v>3.8572000000000002E-2</c:v>
                </c:pt>
                <c:pt idx="733">
                  <c:v>3.9157999999999998E-2</c:v>
                </c:pt>
                <c:pt idx="734">
                  <c:v>4.0391999999999997E-2</c:v>
                </c:pt>
                <c:pt idx="735">
                  <c:v>3.8311999999999999E-2</c:v>
                </c:pt>
                <c:pt idx="736">
                  <c:v>3.9629999999999999E-2</c:v>
                </c:pt>
                <c:pt idx="737">
                  <c:v>3.8478999999999999E-2</c:v>
                </c:pt>
                <c:pt idx="738">
                  <c:v>4.3867999999999997E-2</c:v>
                </c:pt>
                <c:pt idx="739">
                  <c:v>3.8827E-2</c:v>
                </c:pt>
                <c:pt idx="740">
                  <c:v>3.4634999999999999E-2</c:v>
                </c:pt>
                <c:pt idx="741">
                  <c:v>4.4212000000000001E-2</c:v>
                </c:pt>
                <c:pt idx="742">
                  <c:v>3.7146999999999999E-2</c:v>
                </c:pt>
                <c:pt idx="743">
                  <c:v>4.1514000000000002E-2</c:v>
                </c:pt>
                <c:pt idx="744">
                  <c:v>3.7456999999999997E-2</c:v>
                </c:pt>
                <c:pt idx="745">
                  <c:v>4.7806000000000001E-2</c:v>
                </c:pt>
                <c:pt idx="746">
                  <c:v>4.4734999999999997E-2</c:v>
                </c:pt>
                <c:pt idx="747">
                  <c:v>3.7645999999999999E-2</c:v>
                </c:pt>
                <c:pt idx="748">
                  <c:v>4.0779999999999997E-2</c:v>
                </c:pt>
                <c:pt idx="749">
                  <c:v>4.3976000000000001E-2</c:v>
                </c:pt>
                <c:pt idx="750">
                  <c:v>4.215E-2</c:v>
                </c:pt>
                <c:pt idx="751">
                  <c:v>4.2904999999999999E-2</c:v>
                </c:pt>
                <c:pt idx="752">
                  <c:v>3.9938000000000001E-2</c:v>
                </c:pt>
                <c:pt idx="753">
                  <c:v>4.3513000000000003E-2</c:v>
                </c:pt>
                <c:pt idx="754">
                  <c:v>4.2222000000000003E-2</c:v>
                </c:pt>
                <c:pt idx="755">
                  <c:v>3.7185000000000003E-2</c:v>
                </c:pt>
                <c:pt idx="756">
                  <c:v>3.7038000000000001E-2</c:v>
                </c:pt>
                <c:pt idx="757">
                  <c:v>4.1521000000000002E-2</c:v>
                </c:pt>
                <c:pt idx="758">
                  <c:v>4.9142999999999999E-2</c:v>
                </c:pt>
                <c:pt idx="759">
                  <c:v>4.0564000000000003E-2</c:v>
                </c:pt>
                <c:pt idx="760">
                  <c:v>3.9313000000000001E-2</c:v>
                </c:pt>
                <c:pt idx="761">
                  <c:v>4.2557999999999999E-2</c:v>
                </c:pt>
                <c:pt idx="762">
                  <c:v>5.6870999999999998E-2</c:v>
                </c:pt>
                <c:pt idx="763">
                  <c:v>4.1006000000000001E-2</c:v>
                </c:pt>
                <c:pt idx="764">
                  <c:v>4.1703999999999998E-2</c:v>
                </c:pt>
                <c:pt idx="765">
                  <c:v>3.9973000000000002E-2</c:v>
                </c:pt>
                <c:pt idx="766">
                  <c:v>4.1350999999999999E-2</c:v>
                </c:pt>
                <c:pt idx="767">
                  <c:v>4.4642000000000001E-2</c:v>
                </c:pt>
                <c:pt idx="768">
                  <c:v>5.0285000000000003E-2</c:v>
                </c:pt>
                <c:pt idx="769">
                  <c:v>3.7876E-2</c:v>
                </c:pt>
                <c:pt idx="770">
                  <c:v>4.5478999999999999E-2</c:v>
                </c:pt>
                <c:pt idx="771">
                  <c:v>4.0770000000000001E-2</c:v>
                </c:pt>
                <c:pt idx="772">
                  <c:v>3.986E-2</c:v>
                </c:pt>
                <c:pt idx="773">
                  <c:v>3.8476000000000003E-2</c:v>
                </c:pt>
                <c:pt idx="774">
                  <c:v>4.6762999999999999E-2</c:v>
                </c:pt>
                <c:pt idx="775">
                  <c:v>4.1843999999999999E-2</c:v>
                </c:pt>
                <c:pt idx="776">
                  <c:v>4.2969E-2</c:v>
                </c:pt>
                <c:pt idx="777">
                  <c:v>4.7303999999999999E-2</c:v>
                </c:pt>
                <c:pt idx="778">
                  <c:v>4.2063000000000003E-2</c:v>
                </c:pt>
                <c:pt idx="779">
                  <c:v>4.4450000000000003E-2</c:v>
                </c:pt>
                <c:pt idx="780">
                  <c:v>4.4864000000000001E-2</c:v>
                </c:pt>
                <c:pt idx="781">
                  <c:v>5.0169999999999999E-2</c:v>
                </c:pt>
                <c:pt idx="782">
                  <c:v>4.6335000000000001E-2</c:v>
                </c:pt>
                <c:pt idx="783">
                  <c:v>4.2270000000000002E-2</c:v>
                </c:pt>
                <c:pt idx="784">
                  <c:v>4.9843999999999999E-2</c:v>
                </c:pt>
                <c:pt idx="785">
                  <c:v>4.0919999999999998E-2</c:v>
                </c:pt>
                <c:pt idx="786">
                  <c:v>4.5689E-2</c:v>
                </c:pt>
                <c:pt idx="787">
                  <c:v>4.2081E-2</c:v>
                </c:pt>
                <c:pt idx="788">
                  <c:v>4.0486000000000001E-2</c:v>
                </c:pt>
                <c:pt idx="789">
                  <c:v>3.8664999999999998E-2</c:v>
                </c:pt>
                <c:pt idx="790">
                  <c:v>5.0619999999999998E-2</c:v>
                </c:pt>
                <c:pt idx="791">
                  <c:v>3.8462999999999997E-2</c:v>
                </c:pt>
                <c:pt idx="792">
                  <c:v>4.8346E-2</c:v>
                </c:pt>
                <c:pt idx="793">
                  <c:v>4.0250000000000001E-2</c:v>
                </c:pt>
                <c:pt idx="794">
                  <c:v>4.2617000000000002E-2</c:v>
                </c:pt>
                <c:pt idx="795">
                  <c:v>4.2833999999999997E-2</c:v>
                </c:pt>
                <c:pt idx="796">
                  <c:v>4.0412999999999998E-2</c:v>
                </c:pt>
                <c:pt idx="797">
                  <c:v>4.0621999999999998E-2</c:v>
                </c:pt>
                <c:pt idx="798">
                  <c:v>4.0460000000000003E-2</c:v>
                </c:pt>
                <c:pt idx="799">
                  <c:v>4.0537999999999998E-2</c:v>
                </c:pt>
                <c:pt idx="800">
                  <c:v>4.2859000000000001E-2</c:v>
                </c:pt>
                <c:pt idx="801">
                  <c:v>3.9172999999999999E-2</c:v>
                </c:pt>
                <c:pt idx="802">
                  <c:v>4.3324000000000001E-2</c:v>
                </c:pt>
                <c:pt idx="803">
                  <c:v>4.0936E-2</c:v>
                </c:pt>
                <c:pt idx="804">
                  <c:v>4.5571E-2</c:v>
                </c:pt>
                <c:pt idx="805">
                  <c:v>4.1773999999999999E-2</c:v>
                </c:pt>
                <c:pt idx="806">
                  <c:v>4.3000999999999998E-2</c:v>
                </c:pt>
                <c:pt idx="807">
                  <c:v>4.4325000000000003E-2</c:v>
                </c:pt>
                <c:pt idx="808">
                  <c:v>3.8732999999999997E-2</c:v>
                </c:pt>
                <c:pt idx="809">
                  <c:v>4.9038999999999999E-2</c:v>
                </c:pt>
                <c:pt idx="810">
                  <c:v>4.3645999999999997E-2</c:v>
                </c:pt>
                <c:pt idx="811">
                  <c:v>4.2011E-2</c:v>
                </c:pt>
                <c:pt idx="812">
                  <c:v>4.3838000000000002E-2</c:v>
                </c:pt>
                <c:pt idx="813">
                  <c:v>4.0134999999999997E-2</c:v>
                </c:pt>
                <c:pt idx="814">
                  <c:v>4.0818E-2</c:v>
                </c:pt>
                <c:pt idx="815">
                  <c:v>4.1535999999999997E-2</c:v>
                </c:pt>
                <c:pt idx="816">
                  <c:v>4.3651000000000002E-2</c:v>
                </c:pt>
                <c:pt idx="817">
                  <c:v>4.3325000000000002E-2</c:v>
                </c:pt>
                <c:pt idx="818">
                  <c:v>4.1381000000000001E-2</c:v>
                </c:pt>
                <c:pt idx="819">
                  <c:v>4.6626000000000001E-2</c:v>
                </c:pt>
                <c:pt idx="820">
                  <c:v>4.7074999999999999E-2</c:v>
                </c:pt>
                <c:pt idx="821">
                  <c:v>4.8951000000000001E-2</c:v>
                </c:pt>
                <c:pt idx="822">
                  <c:v>4.3221999999999997E-2</c:v>
                </c:pt>
                <c:pt idx="823">
                  <c:v>4.6248999999999998E-2</c:v>
                </c:pt>
                <c:pt idx="824">
                  <c:v>4.5312999999999999E-2</c:v>
                </c:pt>
                <c:pt idx="825">
                  <c:v>4.7946999999999997E-2</c:v>
                </c:pt>
                <c:pt idx="826">
                  <c:v>4.4116000000000002E-2</c:v>
                </c:pt>
                <c:pt idx="827">
                  <c:v>4.2257999999999997E-2</c:v>
                </c:pt>
                <c:pt idx="828">
                  <c:v>4.0368000000000001E-2</c:v>
                </c:pt>
                <c:pt idx="829">
                  <c:v>4.6177000000000003E-2</c:v>
                </c:pt>
                <c:pt idx="830">
                  <c:v>4.1161000000000003E-2</c:v>
                </c:pt>
                <c:pt idx="831">
                  <c:v>4.6761999999999998E-2</c:v>
                </c:pt>
                <c:pt idx="832">
                  <c:v>3.8249999999999999E-2</c:v>
                </c:pt>
                <c:pt idx="833">
                  <c:v>4.6057000000000001E-2</c:v>
                </c:pt>
                <c:pt idx="834">
                  <c:v>4.3450999999999997E-2</c:v>
                </c:pt>
                <c:pt idx="835">
                  <c:v>4.2047000000000001E-2</c:v>
                </c:pt>
                <c:pt idx="836">
                  <c:v>3.8108000000000003E-2</c:v>
                </c:pt>
                <c:pt idx="837">
                  <c:v>4.2115E-2</c:v>
                </c:pt>
                <c:pt idx="838">
                  <c:v>4.7542000000000001E-2</c:v>
                </c:pt>
                <c:pt idx="839">
                  <c:v>5.1024E-2</c:v>
                </c:pt>
                <c:pt idx="840">
                  <c:v>4.6067999999999998E-2</c:v>
                </c:pt>
                <c:pt idx="841">
                  <c:v>4.1901000000000001E-2</c:v>
                </c:pt>
                <c:pt idx="842">
                  <c:v>4.4880999999999997E-2</c:v>
                </c:pt>
                <c:pt idx="843">
                  <c:v>4.6545999999999997E-2</c:v>
                </c:pt>
                <c:pt idx="844">
                  <c:v>4.2542000000000003E-2</c:v>
                </c:pt>
                <c:pt idx="845">
                  <c:v>4.5643000000000003E-2</c:v>
                </c:pt>
                <c:pt idx="846">
                  <c:v>4.3797999999999997E-2</c:v>
                </c:pt>
                <c:pt idx="847">
                  <c:v>4.1805000000000002E-2</c:v>
                </c:pt>
                <c:pt idx="848">
                  <c:v>4.1522000000000003E-2</c:v>
                </c:pt>
                <c:pt idx="849">
                  <c:v>4.6462000000000003E-2</c:v>
                </c:pt>
                <c:pt idx="850">
                  <c:v>5.3363000000000001E-2</c:v>
                </c:pt>
                <c:pt idx="851">
                  <c:v>4.1307000000000003E-2</c:v>
                </c:pt>
                <c:pt idx="852">
                  <c:v>4.5392000000000002E-2</c:v>
                </c:pt>
                <c:pt idx="853">
                  <c:v>4.1557999999999998E-2</c:v>
                </c:pt>
                <c:pt idx="854">
                  <c:v>4.3966999999999999E-2</c:v>
                </c:pt>
                <c:pt idx="855">
                  <c:v>4.2708000000000003E-2</c:v>
                </c:pt>
                <c:pt idx="856">
                  <c:v>4.4943999999999998E-2</c:v>
                </c:pt>
                <c:pt idx="857">
                  <c:v>4.6748999999999999E-2</c:v>
                </c:pt>
                <c:pt idx="858">
                  <c:v>4.7393999999999999E-2</c:v>
                </c:pt>
                <c:pt idx="859">
                  <c:v>4.6628000000000003E-2</c:v>
                </c:pt>
                <c:pt idx="860">
                  <c:v>4.138E-2</c:v>
                </c:pt>
                <c:pt idx="861">
                  <c:v>4.7115999999999998E-2</c:v>
                </c:pt>
                <c:pt idx="862">
                  <c:v>4.2020000000000002E-2</c:v>
                </c:pt>
                <c:pt idx="863">
                  <c:v>4.3081000000000001E-2</c:v>
                </c:pt>
                <c:pt idx="864">
                  <c:v>4.6772000000000001E-2</c:v>
                </c:pt>
                <c:pt idx="865">
                  <c:v>4.6212999999999997E-2</c:v>
                </c:pt>
                <c:pt idx="866">
                  <c:v>4.7974999999999997E-2</c:v>
                </c:pt>
                <c:pt idx="867">
                  <c:v>5.8044999999999999E-2</c:v>
                </c:pt>
                <c:pt idx="868">
                  <c:v>5.4198000000000003E-2</c:v>
                </c:pt>
                <c:pt idx="869">
                  <c:v>3.9981999999999997E-2</c:v>
                </c:pt>
                <c:pt idx="870">
                  <c:v>4.8566999999999999E-2</c:v>
                </c:pt>
                <c:pt idx="871">
                  <c:v>4.8505E-2</c:v>
                </c:pt>
                <c:pt idx="872">
                  <c:v>4.5816999999999997E-2</c:v>
                </c:pt>
                <c:pt idx="873">
                  <c:v>4.3936999999999997E-2</c:v>
                </c:pt>
                <c:pt idx="874">
                  <c:v>4.8417000000000002E-2</c:v>
                </c:pt>
                <c:pt idx="875">
                  <c:v>4.4247000000000002E-2</c:v>
                </c:pt>
                <c:pt idx="876">
                  <c:v>4.5241999999999997E-2</c:v>
                </c:pt>
                <c:pt idx="877">
                  <c:v>4.3898E-2</c:v>
                </c:pt>
                <c:pt idx="878">
                  <c:v>4.5914999999999997E-2</c:v>
                </c:pt>
                <c:pt idx="879">
                  <c:v>4.6493E-2</c:v>
                </c:pt>
                <c:pt idx="880">
                  <c:v>5.1235999999999997E-2</c:v>
                </c:pt>
                <c:pt idx="881">
                  <c:v>5.1433E-2</c:v>
                </c:pt>
                <c:pt idx="882">
                  <c:v>4.1939999999999998E-2</c:v>
                </c:pt>
                <c:pt idx="883">
                  <c:v>5.1677000000000001E-2</c:v>
                </c:pt>
                <c:pt idx="884">
                  <c:v>4.5143999999999997E-2</c:v>
                </c:pt>
                <c:pt idx="885">
                  <c:v>4.5189E-2</c:v>
                </c:pt>
                <c:pt idx="886">
                  <c:v>4.4754000000000002E-2</c:v>
                </c:pt>
                <c:pt idx="887">
                  <c:v>4.6190000000000002E-2</c:v>
                </c:pt>
                <c:pt idx="888">
                  <c:v>5.4834000000000001E-2</c:v>
                </c:pt>
                <c:pt idx="889">
                  <c:v>4.1475999999999999E-2</c:v>
                </c:pt>
                <c:pt idx="890">
                  <c:v>4.3083999999999997E-2</c:v>
                </c:pt>
                <c:pt idx="891">
                  <c:v>4.7864999999999998E-2</c:v>
                </c:pt>
                <c:pt idx="892">
                  <c:v>4.6218000000000002E-2</c:v>
                </c:pt>
                <c:pt idx="893">
                  <c:v>4.8041E-2</c:v>
                </c:pt>
                <c:pt idx="894">
                  <c:v>4.4326999999999998E-2</c:v>
                </c:pt>
                <c:pt idx="895">
                  <c:v>4.4520999999999998E-2</c:v>
                </c:pt>
                <c:pt idx="896">
                  <c:v>3.85E-2</c:v>
                </c:pt>
                <c:pt idx="897">
                  <c:v>4.8798000000000001E-2</c:v>
                </c:pt>
                <c:pt idx="898">
                  <c:v>4.6819E-2</c:v>
                </c:pt>
                <c:pt idx="899">
                  <c:v>5.1024E-2</c:v>
                </c:pt>
                <c:pt idx="900">
                  <c:v>4.7140000000000001E-2</c:v>
                </c:pt>
                <c:pt idx="901">
                  <c:v>5.4089999999999999E-2</c:v>
                </c:pt>
                <c:pt idx="902">
                  <c:v>4.6297999999999999E-2</c:v>
                </c:pt>
                <c:pt idx="903">
                  <c:v>5.2916999999999999E-2</c:v>
                </c:pt>
                <c:pt idx="904">
                  <c:v>4.6185999999999998E-2</c:v>
                </c:pt>
                <c:pt idx="905">
                  <c:v>4.5156000000000002E-2</c:v>
                </c:pt>
                <c:pt idx="906">
                  <c:v>5.3086000000000001E-2</c:v>
                </c:pt>
                <c:pt idx="907">
                  <c:v>4.8659000000000001E-2</c:v>
                </c:pt>
                <c:pt idx="908">
                  <c:v>4.3161999999999999E-2</c:v>
                </c:pt>
                <c:pt idx="909">
                  <c:v>4.1196999999999998E-2</c:v>
                </c:pt>
                <c:pt idx="910">
                  <c:v>4.7183000000000003E-2</c:v>
                </c:pt>
                <c:pt idx="911">
                  <c:v>4.6850999999999997E-2</c:v>
                </c:pt>
                <c:pt idx="912">
                  <c:v>4.854E-2</c:v>
                </c:pt>
                <c:pt idx="913">
                  <c:v>5.0181000000000003E-2</c:v>
                </c:pt>
                <c:pt idx="914">
                  <c:v>4.8689999999999997E-2</c:v>
                </c:pt>
                <c:pt idx="915">
                  <c:v>4.7851999999999999E-2</c:v>
                </c:pt>
                <c:pt idx="916">
                  <c:v>4.2217999999999999E-2</c:v>
                </c:pt>
                <c:pt idx="917">
                  <c:v>4.7159E-2</c:v>
                </c:pt>
                <c:pt idx="918">
                  <c:v>4.5421000000000003E-2</c:v>
                </c:pt>
                <c:pt idx="919">
                  <c:v>5.2888999999999999E-2</c:v>
                </c:pt>
                <c:pt idx="920">
                  <c:v>4.8252999999999997E-2</c:v>
                </c:pt>
                <c:pt idx="921">
                  <c:v>4.9402000000000001E-2</c:v>
                </c:pt>
                <c:pt idx="922">
                  <c:v>4.2951000000000003E-2</c:v>
                </c:pt>
                <c:pt idx="923">
                  <c:v>4.7501000000000002E-2</c:v>
                </c:pt>
                <c:pt idx="924">
                  <c:v>6.0582999999999998E-2</c:v>
                </c:pt>
                <c:pt idx="925">
                  <c:v>5.3686999999999999E-2</c:v>
                </c:pt>
                <c:pt idx="926">
                  <c:v>4.8479000000000001E-2</c:v>
                </c:pt>
                <c:pt idx="927">
                  <c:v>5.3303000000000003E-2</c:v>
                </c:pt>
                <c:pt idx="928">
                  <c:v>5.4586000000000003E-2</c:v>
                </c:pt>
                <c:pt idx="929">
                  <c:v>4.5947000000000002E-2</c:v>
                </c:pt>
                <c:pt idx="930">
                  <c:v>5.5678999999999999E-2</c:v>
                </c:pt>
                <c:pt idx="931">
                  <c:v>5.1511000000000001E-2</c:v>
                </c:pt>
                <c:pt idx="932">
                  <c:v>4.4602999999999997E-2</c:v>
                </c:pt>
                <c:pt idx="933">
                  <c:v>4.3536999999999999E-2</c:v>
                </c:pt>
                <c:pt idx="934">
                  <c:v>4.5693999999999999E-2</c:v>
                </c:pt>
                <c:pt idx="935">
                  <c:v>4.8473000000000002E-2</c:v>
                </c:pt>
                <c:pt idx="936">
                  <c:v>4.9561000000000001E-2</c:v>
                </c:pt>
                <c:pt idx="937">
                  <c:v>4.5377000000000001E-2</c:v>
                </c:pt>
                <c:pt idx="938">
                  <c:v>5.1534999999999997E-2</c:v>
                </c:pt>
                <c:pt idx="939">
                  <c:v>4.7559999999999998E-2</c:v>
                </c:pt>
                <c:pt idx="940">
                  <c:v>5.2405E-2</c:v>
                </c:pt>
                <c:pt idx="941">
                  <c:v>4.4479999999999999E-2</c:v>
                </c:pt>
                <c:pt idx="942">
                  <c:v>5.0895000000000003E-2</c:v>
                </c:pt>
                <c:pt idx="943">
                  <c:v>4.6679999999999999E-2</c:v>
                </c:pt>
                <c:pt idx="944">
                  <c:v>5.5211000000000003E-2</c:v>
                </c:pt>
                <c:pt idx="945">
                  <c:v>4.4833999999999999E-2</c:v>
                </c:pt>
                <c:pt idx="946">
                  <c:v>4.6219999999999997E-2</c:v>
                </c:pt>
                <c:pt idx="947">
                  <c:v>4.6710000000000002E-2</c:v>
                </c:pt>
                <c:pt idx="948">
                  <c:v>4.7469999999999998E-2</c:v>
                </c:pt>
                <c:pt idx="949">
                  <c:v>4.5312999999999999E-2</c:v>
                </c:pt>
                <c:pt idx="950">
                  <c:v>4.233E-2</c:v>
                </c:pt>
                <c:pt idx="951">
                  <c:v>4.9338E-2</c:v>
                </c:pt>
                <c:pt idx="952">
                  <c:v>6.0639999999999999E-2</c:v>
                </c:pt>
                <c:pt idx="953">
                  <c:v>5.0227000000000001E-2</c:v>
                </c:pt>
                <c:pt idx="954">
                  <c:v>4.7640000000000002E-2</c:v>
                </c:pt>
                <c:pt idx="955">
                  <c:v>5.1705000000000001E-2</c:v>
                </c:pt>
                <c:pt idx="956">
                  <c:v>5.4592000000000002E-2</c:v>
                </c:pt>
                <c:pt idx="957">
                  <c:v>4.8179E-2</c:v>
                </c:pt>
                <c:pt idx="958">
                  <c:v>4.7495999999999997E-2</c:v>
                </c:pt>
                <c:pt idx="959">
                  <c:v>4.7459000000000001E-2</c:v>
                </c:pt>
                <c:pt idx="960">
                  <c:v>5.0241000000000001E-2</c:v>
                </c:pt>
                <c:pt idx="961">
                  <c:v>5.2624999999999998E-2</c:v>
                </c:pt>
                <c:pt idx="962">
                  <c:v>4.7451E-2</c:v>
                </c:pt>
                <c:pt idx="963">
                  <c:v>5.3163000000000002E-2</c:v>
                </c:pt>
                <c:pt idx="964">
                  <c:v>4.6565000000000002E-2</c:v>
                </c:pt>
                <c:pt idx="965">
                  <c:v>4.7314000000000002E-2</c:v>
                </c:pt>
                <c:pt idx="966">
                  <c:v>4.8945000000000002E-2</c:v>
                </c:pt>
                <c:pt idx="967">
                  <c:v>5.3477999999999998E-2</c:v>
                </c:pt>
                <c:pt idx="968">
                  <c:v>5.0263000000000002E-2</c:v>
                </c:pt>
                <c:pt idx="969">
                  <c:v>5.0425999999999999E-2</c:v>
                </c:pt>
                <c:pt idx="970">
                  <c:v>4.9503999999999999E-2</c:v>
                </c:pt>
                <c:pt idx="971">
                  <c:v>4.9859000000000001E-2</c:v>
                </c:pt>
                <c:pt idx="972">
                  <c:v>5.2373999999999997E-2</c:v>
                </c:pt>
                <c:pt idx="973">
                  <c:v>4.8464E-2</c:v>
                </c:pt>
                <c:pt idx="974">
                  <c:v>5.2183E-2</c:v>
                </c:pt>
                <c:pt idx="975">
                  <c:v>4.9897999999999998E-2</c:v>
                </c:pt>
                <c:pt idx="976">
                  <c:v>5.3582999999999999E-2</c:v>
                </c:pt>
                <c:pt idx="977">
                  <c:v>4.9716999999999997E-2</c:v>
                </c:pt>
                <c:pt idx="978">
                  <c:v>5.3233000000000003E-2</c:v>
                </c:pt>
                <c:pt idx="979">
                  <c:v>4.8680000000000001E-2</c:v>
                </c:pt>
                <c:pt idx="980">
                  <c:v>5.185E-2</c:v>
                </c:pt>
                <c:pt idx="981">
                  <c:v>4.8016999999999997E-2</c:v>
                </c:pt>
                <c:pt idx="982">
                  <c:v>5.7507000000000003E-2</c:v>
                </c:pt>
                <c:pt idx="983">
                  <c:v>4.8604000000000001E-2</c:v>
                </c:pt>
                <c:pt idx="984">
                  <c:v>4.9716000000000003E-2</c:v>
                </c:pt>
                <c:pt idx="985">
                  <c:v>4.7713999999999999E-2</c:v>
                </c:pt>
                <c:pt idx="986">
                  <c:v>5.8182999999999999E-2</c:v>
                </c:pt>
                <c:pt idx="987">
                  <c:v>5.5476999999999999E-2</c:v>
                </c:pt>
                <c:pt idx="988">
                  <c:v>4.8556000000000002E-2</c:v>
                </c:pt>
                <c:pt idx="989">
                  <c:v>4.7817999999999999E-2</c:v>
                </c:pt>
                <c:pt idx="990">
                  <c:v>5.4927999999999998E-2</c:v>
                </c:pt>
                <c:pt idx="991">
                  <c:v>5.3040999999999998E-2</c:v>
                </c:pt>
                <c:pt idx="992">
                  <c:v>5.3522E-2</c:v>
                </c:pt>
                <c:pt idx="993">
                  <c:v>5.2908999999999998E-2</c:v>
                </c:pt>
                <c:pt idx="994">
                  <c:v>4.9762000000000001E-2</c:v>
                </c:pt>
                <c:pt idx="995">
                  <c:v>5.4455000000000003E-2</c:v>
                </c:pt>
                <c:pt idx="996">
                  <c:v>5.3378000000000002E-2</c:v>
                </c:pt>
                <c:pt idx="997">
                  <c:v>4.8482999999999998E-2</c:v>
                </c:pt>
                <c:pt idx="998">
                  <c:v>4.9364999999999999E-2</c:v>
                </c:pt>
                <c:pt idx="999">
                  <c:v>5.3349000000000001E-2</c:v>
                </c:pt>
                <c:pt idx="1000">
                  <c:v>5.6745999999999998E-2</c:v>
                </c:pt>
                <c:pt idx="1001">
                  <c:v>5.7917000000000003E-2</c:v>
                </c:pt>
                <c:pt idx="1002">
                  <c:v>5.4200999999999999E-2</c:v>
                </c:pt>
                <c:pt idx="1003">
                  <c:v>4.3041000000000003E-2</c:v>
                </c:pt>
                <c:pt idx="1004">
                  <c:v>4.7260000000000003E-2</c:v>
                </c:pt>
                <c:pt idx="1005">
                  <c:v>6.3095999999999999E-2</c:v>
                </c:pt>
                <c:pt idx="1006">
                  <c:v>5.5470999999999999E-2</c:v>
                </c:pt>
                <c:pt idx="1007">
                  <c:v>5.0764999999999998E-2</c:v>
                </c:pt>
                <c:pt idx="1008">
                  <c:v>4.7045999999999998E-2</c:v>
                </c:pt>
                <c:pt idx="1009">
                  <c:v>5.0609000000000001E-2</c:v>
                </c:pt>
                <c:pt idx="1010">
                  <c:v>4.8397999999999997E-2</c:v>
                </c:pt>
                <c:pt idx="1011">
                  <c:v>5.1580000000000001E-2</c:v>
                </c:pt>
                <c:pt idx="1012">
                  <c:v>6.0356E-2</c:v>
                </c:pt>
                <c:pt idx="1013">
                  <c:v>5.9900000000000002E-2</c:v>
                </c:pt>
                <c:pt idx="1014">
                  <c:v>5.3795000000000003E-2</c:v>
                </c:pt>
                <c:pt idx="1015">
                  <c:v>5.9887000000000003E-2</c:v>
                </c:pt>
                <c:pt idx="1016">
                  <c:v>5.3815000000000002E-2</c:v>
                </c:pt>
                <c:pt idx="1017">
                  <c:v>5.3969999999999997E-2</c:v>
                </c:pt>
                <c:pt idx="1018">
                  <c:v>4.8697999999999998E-2</c:v>
                </c:pt>
                <c:pt idx="1019">
                  <c:v>4.8354000000000001E-2</c:v>
                </c:pt>
                <c:pt idx="1020">
                  <c:v>5.2117999999999998E-2</c:v>
                </c:pt>
                <c:pt idx="1021">
                  <c:v>5.3233999999999997E-2</c:v>
                </c:pt>
                <c:pt idx="1022">
                  <c:v>5.2257999999999999E-2</c:v>
                </c:pt>
                <c:pt idx="1023">
                  <c:v>4.8361000000000001E-2</c:v>
                </c:pt>
                <c:pt idx="1024">
                  <c:v>6.4030000000000004E-2</c:v>
                </c:pt>
                <c:pt idx="1025">
                  <c:v>4.6551000000000002E-2</c:v>
                </c:pt>
                <c:pt idx="1026">
                  <c:v>4.4028999999999999E-2</c:v>
                </c:pt>
                <c:pt idx="1027">
                  <c:v>5.5546999999999999E-2</c:v>
                </c:pt>
                <c:pt idx="1028">
                  <c:v>5.3770999999999999E-2</c:v>
                </c:pt>
                <c:pt idx="1029">
                  <c:v>4.9362000000000003E-2</c:v>
                </c:pt>
                <c:pt idx="1030">
                  <c:v>5.5654000000000002E-2</c:v>
                </c:pt>
                <c:pt idx="1031">
                  <c:v>5.6336999999999998E-2</c:v>
                </c:pt>
                <c:pt idx="1032">
                  <c:v>6.2947000000000003E-2</c:v>
                </c:pt>
                <c:pt idx="1033">
                  <c:v>5.0978000000000002E-2</c:v>
                </c:pt>
                <c:pt idx="1034">
                  <c:v>5.9445999999999999E-2</c:v>
                </c:pt>
                <c:pt idx="1035">
                  <c:v>5.2373999999999997E-2</c:v>
                </c:pt>
                <c:pt idx="1036">
                  <c:v>5.6432000000000003E-2</c:v>
                </c:pt>
                <c:pt idx="1037">
                  <c:v>5.2060000000000002E-2</c:v>
                </c:pt>
                <c:pt idx="1038">
                  <c:v>5.28E-2</c:v>
                </c:pt>
                <c:pt idx="1039">
                  <c:v>5.3369E-2</c:v>
                </c:pt>
                <c:pt idx="1040">
                  <c:v>5.7558999999999999E-2</c:v>
                </c:pt>
                <c:pt idx="1041">
                  <c:v>5.6122999999999999E-2</c:v>
                </c:pt>
                <c:pt idx="1042">
                  <c:v>5.1815E-2</c:v>
                </c:pt>
                <c:pt idx="1043">
                  <c:v>5.6681000000000002E-2</c:v>
                </c:pt>
                <c:pt idx="1044">
                  <c:v>5.4796999999999998E-2</c:v>
                </c:pt>
                <c:pt idx="1045">
                  <c:v>5.1365000000000001E-2</c:v>
                </c:pt>
                <c:pt idx="1046">
                  <c:v>5.2396999999999999E-2</c:v>
                </c:pt>
                <c:pt idx="1047">
                  <c:v>6.3533999999999993E-2</c:v>
                </c:pt>
                <c:pt idx="1048">
                  <c:v>5.4716000000000001E-2</c:v>
                </c:pt>
                <c:pt idx="1049">
                  <c:v>5.6226999999999999E-2</c:v>
                </c:pt>
                <c:pt idx="1050">
                  <c:v>5.5273999999999997E-2</c:v>
                </c:pt>
                <c:pt idx="1051">
                  <c:v>5.4740999999999998E-2</c:v>
                </c:pt>
                <c:pt idx="1052">
                  <c:v>5.3484999999999998E-2</c:v>
                </c:pt>
                <c:pt idx="1053">
                  <c:v>5.2913000000000002E-2</c:v>
                </c:pt>
                <c:pt idx="1054">
                  <c:v>7.0519999999999999E-2</c:v>
                </c:pt>
                <c:pt idx="1055">
                  <c:v>4.8182000000000003E-2</c:v>
                </c:pt>
                <c:pt idx="1056">
                  <c:v>5.1611999999999998E-2</c:v>
                </c:pt>
                <c:pt idx="1057">
                  <c:v>5.1707999999999997E-2</c:v>
                </c:pt>
                <c:pt idx="1058">
                  <c:v>5.5571000000000002E-2</c:v>
                </c:pt>
                <c:pt idx="1059">
                  <c:v>5.0152000000000002E-2</c:v>
                </c:pt>
                <c:pt idx="1060">
                  <c:v>4.6989999999999997E-2</c:v>
                </c:pt>
                <c:pt idx="1061">
                  <c:v>5.8927E-2</c:v>
                </c:pt>
                <c:pt idx="1062">
                  <c:v>4.9209999999999997E-2</c:v>
                </c:pt>
                <c:pt idx="1063">
                  <c:v>5.1506999999999997E-2</c:v>
                </c:pt>
                <c:pt idx="1064">
                  <c:v>5.7921E-2</c:v>
                </c:pt>
                <c:pt idx="1065">
                  <c:v>5.2823000000000002E-2</c:v>
                </c:pt>
                <c:pt idx="1066">
                  <c:v>4.9930000000000002E-2</c:v>
                </c:pt>
                <c:pt idx="1067">
                  <c:v>5.3324000000000003E-2</c:v>
                </c:pt>
                <c:pt idx="1068">
                  <c:v>4.8941999999999999E-2</c:v>
                </c:pt>
                <c:pt idx="1069">
                  <c:v>5.5169000000000003E-2</c:v>
                </c:pt>
                <c:pt idx="1070">
                  <c:v>5.5739999999999998E-2</c:v>
                </c:pt>
                <c:pt idx="1071">
                  <c:v>5.1457999999999997E-2</c:v>
                </c:pt>
                <c:pt idx="1072">
                  <c:v>5.4704999999999997E-2</c:v>
                </c:pt>
                <c:pt idx="1073">
                  <c:v>5.5943E-2</c:v>
                </c:pt>
                <c:pt idx="1074">
                  <c:v>5.0181000000000003E-2</c:v>
                </c:pt>
                <c:pt idx="1075">
                  <c:v>5.7873000000000001E-2</c:v>
                </c:pt>
                <c:pt idx="1076">
                  <c:v>5.1646999999999998E-2</c:v>
                </c:pt>
                <c:pt idx="1077">
                  <c:v>5.6691999999999999E-2</c:v>
                </c:pt>
                <c:pt idx="1078">
                  <c:v>4.9530999999999999E-2</c:v>
                </c:pt>
                <c:pt idx="1079">
                  <c:v>5.6146000000000001E-2</c:v>
                </c:pt>
                <c:pt idx="1080">
                  <c:v>5.8622E-2</c:v>
                </c:pt>
                <c:pt idx="1081">
                  <c:v>4.5738000000000001E-2</c:v>
                </c:pt>
                <c:pt idx="1082">
                  <c:v>5.9594000000000001E-2</c:v>
                </c:pt>
                <c:pt idx="1083">
                  <c:v>5.2217E-2</c:v>
                </c:pt>
                <c:pt idx="1084">
                  <c:v>5.6409000000000001E-2</c:v>
                </c:pt>
                <c:pt idx="1085">
                  <c:v>5.5872999999999999E-2</c:v>
                </c:pt>
                <c:pt idx="1086">
                  <c:v>5.7625999999999997E-2</c:v>
                </c:pt>
                <c:pt idx="1087">
                  <c:v>6.4493999999999996E-2</c:v>
                </c:pt>
                <c:pt idx="1088">
                  <c:v>5.0615E-2</c:v>
                </c:pt>
                <c:pt idx="1089">
                  <c:v>6.3122999999999999E-2</c:v>
                </c:pt>
                <c:pt idx="1090">
                  <c:v>5.1558E-2</c:v>
                </c:pt>
                <c:pt idx="1091">
                  <c:v>5.2468000000000001E-2</c:v>
                </c:pt>
                <c:pt idx="1092">
                  <c:v>6.2088999999999998E-2</c:v>
                </c:pt>
                <c:pt idx="1093">
                  <c:v>5.5788999999999998E-2</c:v>
                </c:pt>
                <c:pt idx="1094">
                  <c:v>5.3645999999999999E-2</c:v>
                </c:pt>
                <c:pt idx="1095">
                  <c:v>5.9108000000000001E-2</c:v>
                </c:pt>
                <c:pt idx="1096">
                  <c:v>5.5593999999999998E-2</c:v>
                </c:pt>
                <c:pt idx="1097">
                  <c:v>4.7788999999999998E-2</c:v>
                </c:pt>
                <c:pt idx="1098">
                  <c:v>5.4669000000000002E-2</c:v>
                </c:pt>
                <c:pt idx="1099">
                  <c:v>5.0774E-2</c:v>
                </c:pt>
                <c:pt idx="1100">
                  <c:v>5.1770999999999998E-2</c:v>
                </c:pt>
                <c:pt idx="1101">
                  <c:v>6.1360999999999999E-2</c:v>
                </c:pt>
                <c:pt idx="1102">
                  <c:v>5.4972E-2</c:v>
                </c:pt>
                <c:pt idx="1103">
                  <c:v>5.7036999999999997E-2</c:v>
                </c:pt>
                <c:pt idx="1104">
                  <c:v>5.3635000000000002E-2</c:v>
                </c:pt>
                <c:pt idx="1105">
                  <c:v>5.5678999999999999E-2</c:v>
                </c:pt>
                <c:pt idx="1106">
                  <c:v>5.0807999999999999E-2</c:v>
                </c:pt>
                <c:pt idx="1107">
                  <c:v>5.6773999999999998E-2</c:v>
                </c:pt>
                <c:pt idx="1108">
                  <c:v>6.2135000000000003E-2</c:v>
                </c:pt>
                <c:pt idx="1109">
                  <c:v>5.8957000000000002E-2</c:v>
                </c:pt>
                <c:pt idx="1110">
                  <c:v>5.5195000000000001E-2</c:v>
                </c:pt>
                <c:pt idx="1111">
                  <c:v>5.0841999999999998E-2</c:v>
                </c:pt>
                <c:pt idx="1112">
                  <c:v>6.3103000000000006E-2</c:v>
                </c:pt>
                <c:pt idx="1113">
                  <c:v>5.8427E-2</c:v>
                </c:pt>
                <c:pt idx="1114">
                  <c:v>5.9022999999999999E-2</c:v>
                </c:pt>
                <c:pt idx="1115">
                  <c:v>6.1502000000000001E-2</c:v>
                </c:pt>
                <c:pt idx="1116">
                  <c:v>4.9202999999999997E-2</c:v>
                </c:pt>
                <c:pt idx="1117">
                  <c:v>5.2817000000000003E-2</c:v>
                </c:pt>
                <c:pt idx="1118">
                  <c:v>6.5749000000000002E-2</c:v>
                </c:pt>
                <c:pt idx="1119">
                  <c:v>6.1671999999999998E-2</c:v>
                </c:pt>
                <c:pt idx="1120">
                  <c:v>6.3122999999999999E-2</c:v>
                </c:pt>
                <c:pt idx="1121">
                  <c:v>6.1938E-2</c:v>
                </c:pt>
                <c:pt idx="1122">
                  <c:v>5.006E-2</c:v>
                </c:pt>
                <c:pt idx="1123">
                  <c:v>5.4364000000000003E-2</c:v>
                </c:pt>
                <c:pt idx="1124">
                  <c:v>6.4742999999999995E-2</c:v>
                </c:pt>
                <c:pt idx="1125">
                  <c:v>5.4251000000000001E-2</c:v>
                </c:pt>
                <c:pt idx="1126">
                  <c:v>5.5377000000000003E-2</c:v>
                </c:pt>
                <c:pt idx="1127">
                  <c:v>5.5093000000000003E-2</c:v>
                </c:pt>
                <c:pt idx="1128">
                  <c:v>5.7911999999999998E-2</c:v>
                </c:pt>
                <c:pt idx="1129">
                  <c:v>5.4821000000000002E-2</c:v>
                </c:pt>
                <c:pt idx="1130">
                  <c:v>5.5939000000000003E-2</c:v>
                </c:pt>
                <c:pt idx="1131">
                  <c:v>6.087E-2</c:v>
                </c:pt>
                <c:pt idx="1132">
                  <c:v>5.6793000000000003E-2</c:v>
                </c:pt>
                <c:pt idx="1133">
                  <c:v>4.7916E-2</c:v>
                </c:pt>
                <c:pt idx="1134">
                  <c:v>5.3346999999999999E-2</c:v>
                </c:pt>
                <c:pt idx="1135">
                  <c:v>5.2658000000000003E-2</c:v>
                </c:pt>
                <c:pt idx="1136">
                  <c:v>5.5011999999999998E-2</c:v>
                </c:pt>
                <c:pt idx="1137">
                  <c:v>5.8839000000000002E-2</c:v>
                </c:pt>
                <c:pt idx="1138">
                  <c:v>6.3034999999999994E-2</c:v>
                </c:pt>
                <c:pt idx="1139">
                  <c:v>5.7238999999999998E-2</c:v>
                </c:pt>
                <c:pt idx="1140">
                  <c:v>5.8083000000000003E-2</c:v>
                </c:pt>
                <c:pt idx="1141">
                  <c:v>5.5708000000000001E-2</c:v>
                </c:pt>
                <c:pt idx="1142">
                  <c:v>5.7359E-2</c:v>
                </c:pt>
                <c:pt idx="1143">
                  <c:v>6.3454999999999998E-2</c:v>
                </c:pt>
                <c:pt idx="1144">
                  <c:v>5.8028000000000003E-2</c:v>
                </c:pt>
                <c:pt idx="1145">
                  <c:v>5.4896E-2</c:v>
                </c:pt>
                <c:pt idx="1146">
                  <c:v>6.0544000000000001E-2</c:v>
                </c:pt>
                <c:pt idx="1147">
                  <c:v>5.7987999999999998E-2</c:v>
                </c:pt>
                <c:pt idx="1148">
                  <c:v>5.7763000000000002E-2</c:v>
                </c:pt>
                <c:pt idx="1149">
                  <c:v>5.978E-2</c:v>
                </c:pt>
                <c:pt idx="1150">
                  <c:v>5.8023999999999999E-2</c:v>
                </c:pt>
                <c:pt idx="1151">
                  <c:v>5.6576000000000001E-2</c:v>
                </c:pt>
                <c:pt idx="1152">
                  <c:v>5.8498000000000001E-2</c:v>
                </c:pt>
                <c:pt idx="1153">
                  <c:v>6.2491999999999999E-2</c:v>
                </c:pt>
                <c:pt idx="1154">
                  <c:v>6.0040999999999997E-2</c:v>
                </c:pt>
                <c:pt idx="1155">
                  <c:v>5.8986999999999998E-2</c:v>
                </c:pt>
                <c:pt idx="1156">
                  <c:v>5.5389000000000001E-2</c:v>
                </c:pt>
                <c:pt idx="1157">
                  <c:v>5.5413999999999998E-2</c:v>
                </c:pt>
                <c:pt idx="1158">
                  <c:v>6.3488000000000003E-2</c:v>
                </c:pt>
                <c:pt idx="1159">
                  <c:v>5.5497999999999999E-2</c:v>
                </c:pt>
                <c:pt idx="1160">
                  <c:v>5.8320999999999998E-2</c:v>
                </c:pt>
                <c:pt idx="1161">
                  <c:v>5.5773999999999997E-2</c:v>
                </c:pt>
                <c:pt idx="1162">
                  <c:v>6.8487999999999993E-2</c:v>
                </c:pt>
                <c:pt idx="1163">
                  <c:v>5.7803E-2</c:v>
                </c:pt>
                <c:pt idx="1164">
                  <c:v>6.0872000000000002E-2</c:v>
                </c:pt>
                <c:pt idx="1165">
                  <c:v>5.4309000000000003E-2</c:v>
                </c:pt>
                <c:pt idx="1166">
                  <c:v>6.1926000000000002E-2</c:v>
                </c:pt>
                <c:pt idx="1167">
                  <c:v>5.8689999999999999E-2</c:v>
                </c:pt>
                <c:pt idx="1168">
                  <c:v>6.9496000000000002E-2</c:v>
                </c:pt>
                <c:pt idx="1169">
                  <c:v>5.8985999999999997E-2</c:v>
                </c:pt>
                <c:pt idx="1170">
                  <c:v>6.4267000000000005E-2</c:v>
                </c:pt>
                <c:pt idx="1171">
                  <c:v>6.3098000000000001E-2</c:v>
                </c:pt>
                <c:pt idx="1172">
                  <c:v>5.8991000000000002E-2</c:v>
                </c:pt>
                <c:pt idx="1173">
                  <c:v>5.2329000000000001E-2</c:v>
                </c:pt>
                <c:pt idx="1174">
                  <c:v>5.6494000000000003E-2</c:v>
                </c:pt>
                <c:pt idx="1175">
                  <c:v>6.0421000000000002E-2</c:v>
                </c:pt>
                <c:pt idx="1176">
                  <c:v>6.1949999999999998E-2</c:v>
                </c:pt>
                <c:pt idx="1177">
                  <c:v>6.6364000000000006E-2</c:v>
                </c:pt>
                <c:pt idx="1178">
                  <c:v>6.5432000000000004E-2</c:v>
                </c:pt>
                <c:pt idx="1179">
                  <c:v>5.9935000000000002E-2</c:v>
                </c:pt>
                <c:pt idx="1180">
                  <c:v>6.1119E-2</c:v>
                </c:pt>
                <c:pt idx="1181">
                  <c:v>5.7536999999999998E-2</c:v>
                </c:pt>
                <c:pt idx="1182">
                  <c:v>5.7625999999999997E-2</c:v>
                </c:pt>
                <c:pt idx="1183">
                  <c:v>6.0557E-2</c:v>
                </c:pt>
                <c:pt idx="1184">
                  <c:v>6.0356E-2</c:v>
                </c:pt>
                <c:pt idx="1185">
                  <c:v>6.3435000000000005E-2</c:v>
                </c:pt>
                <c:pt idx="1186">
                  <c:v>6.8454000000000001E-2</c:v>
                </c:pt>
                <c:pt idx="1187">
                  <c:v>5.8944000000000003E-2</c:v>
                </c:pt>
                <c:pt idx="1188">
                  <c:v>6.0164000000000002E-2</c:v>
                </c:pt>
                <c:pt idx="1189">
                  <c:v>6.6820000000000004E-2</c:v>
                </c:pt>
                <c:pt idx="1190">
                  <c:v>6.6379999999999995E-2</c:v>
                </c:pt>
                <c:pt idx="1191">
                  <c:v>5.8982E-2</c:v>
                </c:pt>
                <c:pt idx="1192">
                  <c:v>6.1531000000000002E-2</c:v>
                </c:pt>
                <c:pt idx="1193">
                  <c:v>5.4066999999999997E-2</c:v>
                </c:pt>
                <c:pt idx="1194">
                  <c:v>6.1942999999999998E-2</c:v>
                </c:pt>
                <c:pt idx="1195">
                  <c:v>7.3440000000000005E-2</c:v>
                </c:pt>
                <c:pt idx="1196">
                  <c:v>6.2659000000000006E-2</c:v>
                </c:pt>
                <c:pt idx="1197">
                  <c:v>6.2668000000000001E-2</c:v>
                </c:pt>
                <c:pt idx="1198">
                  <c:v>5.9091999999999999E-2</c:v>
                </c:pt>
                <c:pt idx="1199">
                  <c:v>6.7188999999999999E-2</c:v>
                </c:pt>
                <c:pt idx="1200">
                  <c:v>5.9006999999999997E-2</c:v>
                </c:pt>
                <c:pt idx="1201">
                  <c:v>5.926E-2</c:v>
                </c:pt>
                <c:pt idx="1202">
                  <c:v>5.7201000000000002E-2</c:v>
                </c:pt>
                <c:pt idx="1203">
                  <c:v>6.2286000000000001E-2</c:v>
                </c:pt>
                <c:pt idx="1204">
                  <c:v>6.4847000000000002E-2</c:v>
                </c:pt>
                <c:pt idx="1205">
                  <c:v>6.4366999999999994E-2</c:v>
                </c:pt>
                <c:pt idx="1206">
                  <c:v>6.5381999999999996E-2</c:v>
                </c:pt>
                <c:pt idx="1207">
                  <c:v>6.7498000000000002E-2</c:v>
                </c:pt>
                <c:pt idx="1208">
                  <c:v>6.9522E-2</c:v>
                </c:pt>
                <c:pt idx="1209">
                  <c:v>6.0321E-2</c:v>
                </c:pt>
                <c:pt idx="1210">
                  <c:v>7.2059999999999999E-2</c:v>
                </c:pt>
                <c:pt idx="1211">
                  <c:v>6.3135999999999998E-2</c:v>
                </c:pt>
                <c:pt idx="1212">
                  <c:v>6.6798999999999997E-2</c:v>
                </c:pt>
                <c:pt idx="1213">
                  <c:v>6.7724999999999994E-2</c:v>
                </c:pt>
                <c:pt idx="1214">
                  <c:v>7.0046999999999998E-2</c:v>
                </c:pt>
                <c:pt idx="1215">
                  <c:v>6.5872E-2</c:v>
                </c:pt>
                <c:pt idx="1216">
                  <c:v>5.7848999999999998E-2</c:v>
                </c:pt>
                <c:pt idx="1217">
                  <c:v>6.9568000000000005E-2</c:v>
                </c:pt>
                <c:pt idx="1218">
                  <c:v>6.5583000000000002E-2</c:v>
                </c:pt>
                <c:pt idx="1219">
                  <c:v>6.4218999999999998E-2</c:v>
                </c:pt>
                <c:pt idx="1220">
                  <c:v>6.1857000000000002E-2</c:v>
                </c:pt>
                <c:pt idx="1221">
                  <c:v>6.4467999999999998E-2</c:v>
                </c:pt>
                <c:pt idx="1222">
                  <c:v>6.7264000000000004E-2</c:v>
                </c:pt>
                <c:pt idx="1223">
                  <c:v>6.1072000000000001E-2</c:v>
                </c:pt>
                <c:pt idx="1224">
                  <c:v>6.7339999999999997E-2</c:v>
                </c:pt>
                <c:pt idx="1225">
                  <c:v>6.3826999999999995E-2</c:v>
                </c:pt>
                <c:pt idx="1226">
                  <c:v>6.1259000000000001E-2</c:v>
                </c:pt>
                <c:pt idx="1227">
                  <c:v>7.0018999999999998E-2</c:v>
                </c:pt>
                <c:pt idx="1228">
                  <c:v>6.6860000000000003E-2</c:v>
                </c:pt>
                <c:pt idx="1229">
                  <c:v>6.1709E-2</c:v>
                </c:pt>
                <c:pt idx="1230">
                  <c:v>6.5823000000000007E-2</c:v>
                </c:pt>
                <c:pt idx="1231">
                  <c:v>6.3534999999999994E-2</c:v>
                </c:pt>
                <c:pt idx="1232">
                  <c:v>6.2E-2</c:v>
                </c:pt>
                <c:pt idx="1233">
                  <c:v>5.8548999999999997E-2</c:v>
                </c:pt>
                <c:pt idx="1234">
                  <c:v>6.8571999999999994E-2</c:v>
                </c:pt>
                <c:pt idx="1235">
                  <c:v>7.0719000000000004E-2</c:v>
                </c:pt>
                <c:pt idx="1236">
                  <c:v>7.4840000000000004E-2</c:v>
                </c:pt>
                <c:pt idx="1237">
                  <c:v>6.8797999999999998E-2</c:v>
                </c:pt>
                <c:pt idx="1238">
                  <c:v>7.0642999999999997E-2</c:v>
                </c:pt>
                <c:pt idx="1239">
                  <c:v>6.3071000000000002E-2</c:v>
                </c:pt>
                <c:pt idx="1240">
                  <c:v>7.1094000000000004E-2</c:v>
                </c:pt>
                <c:pt idx="1241">
                  <c:v>7.0326E-2</c:v>
                </c:pt>
                <c:pt idx="1242">
                  <c:v>6.9051000000000001E-2</c:v>
                </c:pt>
                <c:pt idx="1243">
                  <c:v>7.5098999999999999E-2</c:v>
                </c:pt>
                <c:pt idx="1244">
                  <c:v>6.6501000000000005E-2</c:v>
                </c:pt>
                <c:pt idx="1245">
                  <c:v>6.6031999999999993E-2</c:v>
                </c:pt>
                <c:pt idx="1246">
                  <c:v>7.7526999999999999E-2</c:v>
                </c:pt>
                <c:pt idx="1247">
                  <c:v>6.3779000000000002E-2</c:v>
                </c:pt>
                <c:pt idx="1248">
                  <c:v>7.4872999999999995E-2</c:v>
                </c:pt>
                <c:pt idx="1249">
                  <c:v>7.3757000000000003E-2</c:v>
                </c:pt>
                <c:pt idx="1250">
                  <c:v>6.6373000000000001E-2</c:v>
                </c:pt>
                <c:pt idx="1251">
                  <c:v>7.1140999999999996E-2</c:v>
                </c:pt>
                <c:pt idx="1252">
                  <c:v>6.7760000000000001E-2</c:v>
                </c:pt>
                <c:pt idx="1253">
                  <c:v>6.6700999999999996E-2</c:v>
                </c:pt>
                <c:pt idx="1254">
                  <c:v>7.1938000000000002E-2</c:v>
                </c:pt>
                <c:pt idx="1255">
                  <c:v>6.6780999999999993E-2</c:v>
                </c:pt>
                <c:pt idx="1256">
                  <c:v>6.8735000000000004E-2</c:v>
                </c:pt>
                <c:pt idx="1257">
                  <c:v>6.7241999999999996E-2</c:v>
                </c:pt>
                <c:pt idx="1258">
                  <c:v>7.0146E-2</c:v>
                </c:pt>
                <c:pt idx="1259">
                  <c:v>7.2550000000000003E-2</c:v>
                </c:pt>
                <c:pt idx="1260">
                  <c:v>7.1669999999999998E-2</c:v>
                </c:pt>
                <c:pt idx="1261">
                  <c:v>6.4762E-2</c:v>
                </c:pt>
                <c:pt idx="1262">
                  <c:v>7.3275999999999994E-2</c:v>
                </c:pt>
                <c:pt idx="1263">
                  <c:v>6.8102999999999997E-2</c:v>
                </c:pt>
                <c:pt idx="1264">
                  <c:v>6.8110000000000004E-2</c:v>
                </c:pt>
                <c:pt idx="1265">
                  <c:v>6.6686999999999996E-2</c:v>
                </c:pt>
                <c:pt idx="1266">
                  <c:v>6.9759000000000002E-2</c:v>
                </c:pt>
                <c:pt idx="1267">
                  <c:v>7.3500999999999997E-2</c:v>
                </c:pt>
                <c:pt idx="1268">
                  <c:v>7.3782E-2</c:v>
                </c:pt>
                <c:pt idx="1269">
                  <c:v>7.6733999999999997E-2</c:v>
                </c:pt>
                <c:pt idx="1270">
                  <c:v>7.2196999999999997E-2</c:v>
                </c:pt>
                <c:pt idx="1271">
                  <c:v>7.4227000000000001E-2</c:v>
                </c:pt>
                <c:pt idx="1272">
                  <c:v>7.0879999999999999E-2</c:v>
                </c:pt>
                <c:pt idx="1273">
                  <c:v>6.7045999999999994E-2</c:v>
                </c:pt>
                <c:pt idx="1274">
                  <c:v>7.0008000000000001E-2</c:v>
                </c:pt>
                <c:pt idx="1275">
                  <c:v>6.9884000000000002E-2</c:v>
                </c:pt>
                <c:pt idx="1276">
                  <c:v>7.3984999999999995E-2</c:v>
                </c:pt>
                <c:pt idx="1277">
                  <c:v>7.0930000000000007E-2</c:v>
                </c:pt>
                <c:pt idx="1278">
                  <c:v>7.2045999999999999E-2</c:v>
                </c:pt>
                <c:pt idx="1279">
                  <c:v>7.0659E-2</c:v>
                </c:pt>
                <c:pt idx="1280">
                  <c:v>6.9928000000000004E-2</c:v>
                </c:pt>
                <c:pt idx="1281">
                  <c:v>7.2534000000000001E-2</c:v>
                </c:pt>
                <c:pt idx="1282">
                  <c:v>7.0305000000000006E-2</c:v>
                </c:pt>
                <c:pt idx="1283">
                  <c:v>7.5299000000000005E-2</c:v>
                </c:pt>
                <c:pt idx="1284">
                  <c:v>7.4497999999999995E-2</c:v>
                </c:pt>
                <c:pt idx="1285">
                  <c:v>7.0868E-2</c:v>
                </c:pt>
                <c:pt idx="1286">
                  <c:v>7.6384999999999995E-2</c:v>
                </c:pt>
                <c:pt idx="1287">
                  <c:v>7.4901999999999996E-2</c:v>
                </c:pt>
                <c:pt idx="1288">
                  <c:v>7.4160000000000004E-2</c:v>
                </c:pt>
                <c:pt idx="1289">
                  <c:v>7.0444000000000007E-2</c:v>
                </c:pt>
                <c:pt idx="1290">
                  <c:v>7.4654999999999999E-2</c:v>
                </c:pt>
                <c:pt idx="1291">
                  <c:v>7.4256000000000003E-2</c:v>
                </c:pt>
                <c:pt idx="1292">
                  <c:v>8.1298999999999996E-2</c:v>
                </c:pt>
                <c:pt idx="1293">
                  <c:v>7.0913000000000004E-2</c:v>
                </c:pt>
                <c:pt idx="1294">
                  <c:v>7.5172000000000003E-2</c:v>
                </c:pt>
                <c:pt idx="1295">
                  <c:v>7.7698000000000003E-2</c:v>
                </c:pt>
                <c:pt idx="1296">
                  <c:v>7.6512999999999998E-2</c:v>
                </c:pt>
                <c:pt idx="1297">
                  <c:v>7.7324000000000004E-2</c:v>
                </c:pt>
                <c:pt idx="1298">
                  <c:v>7.6588000000000003E-2</c:v>
                </c:pt>
                <c:pt idx="1299">
                  <c:v>8.1013000000000002E-2</c:v>
                </c:pt>
                <c:pt idx="1300">
                  <c:v>7.4384000000000006E-2</c:v>
                </c:pt>
                <c:pt idx="1301">
                  <c:v>7.5808E-2</c:v>
                </c:pt>
                <c:pt idx="1302">
                  <c:v>7.8127000000000002E-2</c:v>
                </c:pt>
                <c:pt idx="1303">
                  <c:v>8.0338000000000007E-2</c:v>
                </c:pt>
                <c:pt idx="1304">
                  <c:v>7.3744000000000004E-2</c:v>
                </c:pt>
                <c:pt idx="1305">
                  <c:v>8.1036999999999998E-2</c:v>
                </c:pt>
                <c:pt idx="1306">
                  <c:v>7.2303000000000006E-2</c:v>
                </c:pt>
                <c:pt idx="1307">
                  <c:v>8.3400000000000002E-2</c:v>
                </c:pt>
                <c:pt idx="1308">
                  <c:v>8.2381999999999997E-2</c:v>
                </c:pt>
                <c:pt idx="1309">
                  <c:v>7.4854000000000004E-2</c:v>
                </c:pt>
                <c:pt idx="1310">
                  <c:v>8.2681000000000004E-2</c:v>
                </c:pt>
                <c:pt idx="1311">
                  <c:v>7.8267000000000003E-2</c:v>
                </c:pt>
                <c:pt idx="1312">
                  <c:v>7.9911999999999997E-2</c:v>
                </c:pt>
                <c:pt idx="1313">
                  <c:v>8.5061999999999999E-2</c:v>
                </c:pt>
                <c:pt idx="1314">
                  <c:v>8.4626000000000007E-2</c:v>
                </c:pt>
                <c:pt idx="1315">
                  <c:v>7.9768000000000006E-2</c:v>
                </c:pt>
                <c:pt idx="1316">
                  <c:v>8.1528000000000003E-2</c:v>
                </c:pt>
                <c:pt idx="1317">
                  <c:v>8.9208999999999997E-2</c:v>
                </c:pt>
                <c:pt idx="1318">
                  <c:v>7.7285999999999994E-2</c:v>
                </c:pt>
                <c:pt idx="1319">
                  <c:v>7.3205999999999993E-2</c:v>
                </c:pt>
                <c:pt idx="1320">
                  <c:v>7.9894999999999994E-2</c:v>
                </c:pt>
                <c:pt idx="1321">
                  <c:v>7.7814999999999995E-2</c:v>
                </c:pt>
                <c:pt idx="1322">
                  <c:v>8.2392999999999994E-2</c:v>
                </c:pt>
                <c:pt idx="1323">
                  <c:v>8.0593999999999999E-2</c:v>
                </c:pt>
                <c:pt idx="1324">
                  <c:v>7.6680999999999999E-2</c:v>
                </c:pt>
                <c:pt idx="1325">
                  <c:v>8.7644E-2</c:v>
                </c:pt>
                <c:pt idx="1326">
                  <c:v>8.3067000000000002E-2</c:v>
                </c:pt>
                <c:pt idx="1327">
                  <c:v>8.2225999999999994E-2</c:v>
                </c:pt>
                <c:pt idx="1328">
                  <c:v>8.8223999999999997E-2</c:v>
                </c:pt>
                <c:pt idx="1329">
                  <c:v>7.8948000000000004E-2</c:v>
                </c:pt>
                <c:pt idx="1330">
                  <c:v>8.4307999999999994E-2</c:v>
                </c:pt>
                <c:pt idx="1331">
                  <c:v>7.4332999999999996E-2</c:v>
                </c:pt>
                <c:pt idx="1332">
                  <c:v>8.0412999999999998E-2</c:v>
                </c:pt>
                <c:pt idx="1333">
                  <c:v>8.5274000000000003E-2</c:v>
                </c:pt>
                <c:pt idx="1334">
                  <c:v>8.3500000000000005E-2</c:v>
                </c:pt>
                <c:pt idx="1335">
                  <c:v>8.0874000000000001E-2</c:v>
                </c:pt>
                <c:pt idx="1336">
                  <c:v>9.2080999999999996E-2</c:v>
                </c:pt>
                <c:pt idx="1337">
                  <c:v>8.0523999999999998E-2</c:v>
                </c:pt>
                <c:pt idx="1338">
                  <c:v>9.1826000000000005E-2</c:v>
                </c:pt>
                <c:pt idx="1339">
                  <c:v>9.7275E-2</c:v>
                </c:pt>
                <c:pt idx="1340">
                  <c:v>8.2194000000000003E-2</c:v>
                </c:pt>
                <c:pt idx="1341">
                  <c:v>8.5598999999999995E-2</c:v>
                </c:pt>
                <c:pt idx="1342">
                  <c:v>8.795E-2</c:v>
                </c:pt>
                <c:pt idx="1343">
                  <c:v>8.6810999999999999E-2</c:v>
                </c:pt>
                <c:pt idx="1344">
                  <c:v>8.7576000000000001E-2</c:v>
                </c:pt>
                <c:pt idx="1345">
                  <c:v>8.3090999999999998E-2</c:v>
                </c:pt>
                <c:pt idx="1346">
                  <c:v>9.5000000000000001E-2</c:v>
                </c:pt>
                <c:pt idx="1347">
                  <c:v>8.5198999999999997E-2</c:v>
                </c:pt>
                <c:pt idx="1348">
                  <c:v>8.5954000000000003E-2</c:v>
                </c:pt>
                <c:pt idx="1349">
                  <c:v>9.1619999999999993E-2</c:v>
                </c:pt>
                <c:pt idx="1350">
                  <c:v>9.0639999999999998E-2</c:v>
                </c:pt>
                <c:pt idx="1351">
                  <c:v>8.6068000000000006E-2</c:v>
                </c:pt>
                <c:pt idx="1352">
                  <c:v>9.3015E-2</c:v>
                </c:pt>
                <c:pt idx="1353">
                  <c:v>8.9474999999999999E-2</c:v>
                </c:pt>
                <c:pt idx="1354">
                  <c:v>8.3428000000000002E-2</c:v>
                </c:pt>
                <c:pt idx="1355">
                  <c:v>9.0006000000000003E-2</c:v>
                </c:pt>
                <c:pt idx="1356">
                  <c:v>8.9792999999999998E-2</c:v>
                </c:pt>
                <c:pt idx="1357">
                  <c:v>8.5927000000000003E-2</c:v>
                </c:pt>
                <c:pt idx="1358">
                  <c:v>0.10965999999999999</c:v>
                </c:pt>
                <c:pt idx="1359">
                  <c:v>9.1953999999999994E-2</c:v>
                </c:pt>
                <c:pt idx="1360">
                  <c:v>8.2774E-2</c:v>
                </c:pt>
                <c:pt idx="1361">
                  <c:v>8.1587000000000007E-2</c:v>
                </c:pt>
                <c:pt idx="1362">
                  <c:v>8.6818999999999993E-2</c:v>
                </c:pt>
                <c:pt idx="1363">
                  <c:v>7.2043999999999997E-2</c:v>
                </c:pt>
                <c:pt idx="1364">
                  <c:v>9.9982000000000001E-2</c:v>
                </c:pt>
                <c:pt idx="1365">
                  <c:v>9.8244999999999999E-2</c:v>
                </c:pt>
                <c:pt idx="1366">
                  <c:v>8.0531000000000005E-2</c:v>
                </c:pt>
                <c:pt idx="1367">
                  <c:v>9.0608999999999995E-2</c:v>
                </c:pt>
                <c:pt idx="1368">
                  <c:v>8.6295999999999998E-2</c:v>
                </c:pt>
                <c:pt idx="1369">
                  <c:v>9.5498E-2</c:v>
                </c:pt>
                <c:pt idx="1370">
                  <c:v>6.8655999999999995E-2</c:v>
                </c:pt>
                <c:pt idx="1371">
                  <c:v>9.8013000000000003E-2</c:v>
                </c:pt>
                <c:pt idx="1372">
                  <c:v>8.6623000000000006E-2</c:v>
                </c:pt>
                <c:pt idx="1373">
                  <c:v>8.2604999999999998E-2</c:v>
                </c:pt>
                <c:pt idx="1374">
                  <c:v>9.7461000000000006E-2</c:v>
                </c:pt>
                <c:pt idx="1375">
                  <c:v>8.6993000000000001E-2</c:v>
                </c:pt>
                <c:pt idx="1376">
                  <c:v>7.8140000000000001E-2</c:v>
                </c:pt>
                <c:pt idx="1377">
                  <c:v>8.1374000000000002E-2</c:v>
                </c:pt>
                <c:pt idx="1378">
                  <c:v>8.4430000000000005E-2</c:v>
                </c:pt>
                <c:pt idx="1379">
                  <c:v>8.9248999999999995E-2</c:v>
                </c:pt>
                <c:pt idx="1380">
                  <c:v>8.5953000000000002E-2</c:v>
                </c:pt>
                <c:pt idx="1381">
                  <c:v>8.7798000000000001E-2</c:v>
                </c:pt>
                <c:pt idx="1382">
                  <c:v>7.8862000000000002E-2</c:v>
                </c:pt>
                <c:pt idx="1383">
                  <c:v>8.6008000000000001E-2</c:v>
                </c:pt>
                <c:pt idx="1384">
                  <c:v>8.5235000000000005E-2</c:v>
                </c:pt>
                <c:pt idx="1385">
                  <c:v>7.9283000000000006E-2</c:v>
                </c:pt>
                <c:pt idx="1386">
                  <c:v>8.4915000000000004E-2</c:v>
                </c:pt>
                <c:pt idx="1387">
                  <c:v>8.2114000000000006E-2</c:v>
                </c:pt>
                <c:pt idx="1388">
                  <c:v>9.8293000000000005E-2</c:v>
                </c:pt>
                <c:pt idx="1389">
                  <c:v>9.2128000000000002E-2</c:v>
                </c:pt>
                <c:pt idx="1390">
                  <c:v>8.5016999999999995E-2</c:v>
                </c:pt>
                <c:pt idx="1391">
                  <c:v>8.7858000000000006E-2</c:v>
                </c:pt>
                <c:pt idx="1392">
                  <c:v>8.0256999999999995E-2</c:v>
                </c:pt>
                <c:pt idx="1393">
                  <c:v>8.2307000000000005E-2</c:v>
                </c:pt>
                <c:pt idx="1394">
                  <c:v>8.1570000000000004E-2</c:v>
                </c:pt>
                <c:pt idx="1395">
                  <c:v>9.1103000000000003E-2</c:v>
                </c:pt>
                <c:pt idx="1396">
                  <c:v>9.8658999999999997E-2</c:v>
                </c:pt>
                <c:pt idx="1397">
                  <c:v>9.8851999999999995E-2</c:v>
                </c:pt>
                <c:pt idx="1398">
                  <c:v>9.0441999999999995E-2</c:v>
                </c:pt>
                <c:pt idx="1399">
                  <c:v>8.7215000000000001E-2</c:v>
                </c:pt>
                <c:pt idx="1400">
                  <c:v>9.9211999999999995E-2</c:v>
                </c:pt>
                <c:pt idx="1401">
                  <c:v>9.2647999999999994E-2</c:v>
                </c:pt>
                <c:pt idx="1402">
                  <c:v>8.8589000000000001E-2</c:v>
                </c:pt>
                <c:pt idx="1403">
                  <c:v>9.1784000000000004E-2</c:v>
                </c:pt>
                <c:pt idx="1404">
                  <c:v>9.3967999999999996E-2</c:v>
                </c:pt>
                <c:pt idx="1405">
                  <c:v>8.8728000000000001E-2</c:v>
                </c:pt>
                <c:pt idx="1406">
                  <c:v>9.9464999999999998E-2</c:v>
                </c:pt>
                <c:pt idx="1407">
                  <c:v>0.10004</c:v>
                </c:pt>
                <c:pt idx="1408">
                  <c:v>9.5843999999999999E-2</c:v>
                </c:pt>
                <c:pt idx="1409">
                  <c:v>9.5713999999999994E-2</c:v>
                </c:pt>
                <c:pt idx="1410">
                  <c:v>0.10177</c:v>
                </c:pt>
                <c:pt idx="1411">
                  <c:v>0.10138999999999999</c:v>
                </c:pt>
                <c:pt idx="1412">
                  <c:v>9.7944000000000003E-2</c:v>
                </c:pt>
                <c:pt idx="1413">
                  <c:v>0.10403</c:v>
                </c:pt>
                <c:pt idx="1414">
                  <c:v>0.1023</c:v>
                </c:pt>
                <c:pt idx="1415">
                  <c:v>0.10163</c:v>
                </c:pt>
                <c:pt idx="1416">
                  <c:v>0.1002</c:v>
                </c:pt>
                <c:pt idx="1417">
                  <c:v>0.10340000000000001</c:v>
                </c:pt>
                <c:pt idx="1418">
                  <c:v>0.10088</c:v>
                </c:pt>
                <c:pt idx="1419">
                  <c:v>0.10303</c:v>
                </c:pt>
                <c:pt idx="1420">
                  <c:v>0.10936</c:v>
                </c:pt>
                <c:pt idx="1421">
                  <c:v>0.1118</c:v>
                </c:pt>
                <c:pt idx="1422">
                  <c:v>0.11255999999999999</c:v>
                </c:pt>
                <c:pt idx="1423">
                  <c:v>0.10345</c:v>
                </c:pt>
                <c:pt idx="1424">
                  <c:v>0.105</c:v>
                </c:pt>
                <c:pt idx="1425">
                  <c:v>0.10532999999999999</c:v>
                </c:pt>
                <c:pt idx="1426">
                  <c:v>0.11173</c:v>
                </c:pt>
                <c:pt idx="1427">
                  <c:v>0.11652999999999999</c:v>
                </c:pt>
                <c:pt idx="1428">
                  <c:v>0.10763</c:v>
                </c:pt>
                <c:pt idx="1429">
                  <c:v>0.11489000000000001</c:v>
                </c:pt>
                <c:pt idx="1430">
                  <c:v>0.11567</c:v>
                </c:pt>
                <c:pt idx="1431">
                  <c:v>0.12684000000000001</c:v>
                </c:pt>
                <c:pt idx="1432">
                  <c:v>0.11119999999999999</c:v>
                </c:pt>
                <c:pt idx="1433">
                  <c:v>0.1152</c:v>
                </c:pt>
                <c:pt idx="1434">
                  <c:v>0.12232</c:v>
                </c:pt>
                <c:pt idx="1435">
                  <c:v>0.11805</c:v>
                </c:pt>
                <c:pt idx="1436">
                  <c:v>0.12661</c:v>
                </c:pt>
                <c:pt idx="1437">
                  <c:v>0.12629000000000001</c:v>
                </c:pt>
                <c:pt idx="1438">
                  <c:v>0.12839999999999999</c:v>
                </c:pt>
                <c:pt idx="1439">
                  <c:v>0.12894</c:v>
                </c:pt>
                <c:pt idx="1440">
                  <c:v>0.12180000000000001</c:v>
                </c:pt>
                <c:pt idx="1441">
                  <c:v>0.1237</c:v>
                </c:pt>
                <c:pt idx="1442">
                  <c:v>0.11498</c:v>
                </c:pt>
                <c:pt idx="1443">
                  <c:v>0.12631999999999999</c:v>
                </c:pt>
                <c:pt idx="1444">
                  <c:v>0.12720000000000001</c:v>
                </c:pt>
                <c:pt idx="1445">
                  <c:v>0.13322000000000001</c:v>
                </c:pt>
                <c:pt idx="1446">
                  <c:v>0.13250999999999999</c:v>
                </c:pt>
                <c:pt idx="1447">
                  <c:v>0.13142000000000001</c:v>
                </c:pt>
                <c:pt idx="1448">
                  <c:v>0.13041</c:v>
                </c:pt>
                <c:pt idx="1449">
                  <c:v>0.13550999999999999</c:v>
                </c:pt>
                <c:pt idx="1450">
                  <c:v>0.14226</c:v>
                </c:pt>
                <c:pt idx="1451">
                  <c:v>0.13325000000000001</c:v>
                </c:pt>
                <c:pt idx="1452">
                  <c:v>0.13399</c:v>
                </c:pt>
                <c:pt idx="1453">
                  <c:v>0.13880000000000001</c:v>
                </c:pt>
                <c:pt idx="1454">
                  <c:v>0.14105000000000001</c:v>
                </c:pt>
                <c:pt idx="1455">
                  <c:v>0.14371</c:v>
                </c:pt>
                <c:pt idx="1456">
                  <c:v>0.14660999999999999</c:v>
                </c:pt>
                <c:pt idx="1457">
                  <c:v>0.13482</c:v>
                </c:pt>
                <c:pt idx="1458">
                  <c:v>0.15121999999999999</c:v>
                </c:pt>
                <c:pt idx="1459">
                  <c:v>0.13458999999999999</c:v>
                </c:pt>
                <c:pt idx="1460">
                  <c:v>0.14807999999999999</c:v>
                </c:pt>
                <c:pt idx="1461">
                  <c:v>0.14976999999999999</c:v>
                </c:pt>
                <c:pt idx="1462">
                  <c:v>0.14791000000000001</c:v>
                </c:pt>
                <c:pt idx="1463">
                  <c:v>0.15210000000000001</c:v>
                </c:pt>
                <c:pt idx="1464">
                  <c:v>0.14929000000000001</c:v>
                </c:pt>
                <c:pt idx="1465">
                  <c:v>0.15520999999999999</c:v>
                </c:pt>
                <c:pt idx="1466">
                  <c:v>0.15290000000000001</c:v>
                </c:pt>
              </c:numCache>
            </c:numRef>
          </c:xVal>
          <c:yVal>
            <c:numRef>
              <c:f>Sheet1!$H$1:$H$2249</c:f>
              <c:numCache>
                <c:formatCode>General</c:formatCode>
                <c:ptCount val="2249"/>
                <c:pt idx="0">
                  <c:v>0</c:v>
                </c:pt>
                <c:pt idx="1">
                  <c:v>3.8248000000000002</c:v>
                </c:pt>
                <c:pt idx="2">
                  <c:v>7.5035999999999996</c:v>
                </c:pt>
                <c:pt idx="3">
                  <c:v>11.547000000000001</c:v>
                </c:pt>
                <c:pt idx="4">
                  <c:v>14.87</c:v>
                </c:pt>
                <c:pt idx="5">
                  <c:v>18.960999999999999</c:v>
                </c:pt>
                <c:pt idx="6">
                  <c:v>22.768000000000001</c:v>
                </c:pt>
                <c:pt idx="7">
                  <c:v>26.3</c:v>
                </c:pt>
                <c:pt idx="8">
                  <c:v>29.791</c:v>
                </c:pt>
                <c:pt idx="9">
                  <c:v>33.527000000000001</c:v>
                </c:pt>
                <c:pt idx="10">
                  <c:v>36.593000000000004</c:v>
                </c:pt>
                <c:pt idx="11">
                  <c:v>41.225999999999999</c:v>
                </c:pt>
                <c:pt idx="12">
                  <c:v>45.405000000000001</c:v>
                </c:pt>
                <c:pt idx="13">
                  <c:v>48.366999999999997</c:v>
                </c:pt>
                <c:pt idx="14">
                  <c:v>52.688000000000002</c:v>
                </c:pt>
                <c:pt idx="15">
                  <c:v>56.511000000000003</c:v>
                </c:pt>
                <c:pt idx="16">
                  <c:v>60.466000000000001</c:v>
                </c:pt>
                <c:pt idx="17">
                  <c:v>63.570999999999998</c:v>
                </c:pt>
                <c:pt idx="18">
                  <c:v>67.491</c:v>
                </c:pt>
                <c:pt idx="19">
                  <c:v>70.426000000000002</c:v>
                </c:pt>
                <c:pt idx="20">
                  <c:v>73.207999999999998</c:v>
                </c:pt>
                <c:pt idx="21">
                  <c:v>78.369</c:v>
                </c:pt>
                <c:pt idx="22">
                  <c:v>82.126000000000005</c:v>
                </c:pt>
                <c:pt idx="23">
                  <c:v>84.962000000000003</c:v>
                </c:pt>
                <c:pt idx="24">
                  <c:v>88.887</c:v>
                </c:pt>
                <c:pt idx="25">
                  <c:v>90.522000000000006</c:v>
                </c:pt>
                <c:pt idx="26">
                  <c:v>96.097999999999999</c:v>
                </c:pt>
                <c:pt idx="27">
                  <c:v>99.751000000000005</c:v>
                </c:pt>
                <c:pt idx="28">
                  <c:v>101.12</c:v>
                </c:pt>
                <c:pt idx="29">
                  <c:v>104.61</c:v>
                </c:pt>
                <c:pt idx="30">
                  <c:v>108.44</c:v>
                </c:pt>
                <c:pt idx="31">
                  <c:v>114.19</c:v>
                </c:pt>
                <c:pt idx="32">
                  <c:v>115.14</c:v>
                </c:pt>
                <c:pt idx="33">
                  <c:v>118.25</c:v>
                </c:pt>
                <c:pt idx="34">
                  <c:v>118.44</c:v>
                </c:pt>
                <c:pt idx="35">
                  <c:v>125.19</c:v>
                </c:pt>
                <c:pt idx="36">
                  <c:v>128.71</c:v>
                </c:pt>
                <c:pt idx="37">
                  <c:v>132.34</c:v>
                </c:pt>
                <c:pt idx="38">
                  <c:v>130.71</c:v>
                </c:pt>
                <c:pt idx="39">
                  <c:v>137.34</c:v>
                </c:pt>
                <c:pt idx="40">
                  <c:v>139.82</c:v>
                </c:pt>
                <c:pt idx="41">
                  <c:v>145.01</c:v>
                </c:pt>
                <c:pt idx="42">
                  <c:v>148.69</c:v>
                </c:pt>
                <c:pt idx="43">
                  <c:v>150.21</c:v>
                </c:pt>
                <c:pt idx="44">
                  <c:v>154.47999999999999</c:v>
                </c:pt>
                <c:pt idx="45">
                  <c:v>156.15</c:v>
                </c:pt>
                <c:pt idx="46">
                  <c:v>155.86000000000001</c:v>
                </c:pt>
                <c:pt idx="47">
                  <c:v>162.97999999999999</c:v>
                </c:pt>
                <c:pt idx="48">
                  <c:v>166.15</c:v>
                </c:pt>
                <c:pt idx="49">
                  <c:v>173.09</c:v>
                </c:pt>
                <c:pt idx="50">
                  <c:v>173.9</c:v>
                </c:pt>
                <c:pt idx="51">
                  <c:v>178.91</c:v>
                </c:pt>
                <c:pt idx="52">
                  <c:v>181.93</c:v>
                </c:pt>
                <c:pt idx="53">
                  <c:v>183.44</c:v>
                </c:pt>
                <c:pt idx="54">
                  <c:v>187.72</c:v>
                </c:pt>
                <c:pt idx="55">
                  <c:v>191.35</c:v>
                </c:pt>
                <c:pt idx="56">
                  <c:v>192.02</c:v>
                </c:pt>
                <c:pt idx="57">
                  <c:v>192.57</c:v>
                </c:pt>
                <c:pt idx="58">
                  <c:v>197.55</c:v>
                </c:pt>
                <c:pt idx="59">
                  <c:v>205.92</c:v>
                </c:pt>
                <c:pt idx="60">
                  <c:v>205.55</c:v>
                </c:pt>
                <c:pt idx="61">
                  <c:v>205.76</c:v>
                </c:pt>
                <c:pt idx="62">
                  <c:v>213.34</c:v>
                </c:pt>
                <c:pt idx="63">
                  <c:v>212.41</c:v>
                </c:pt>
                <c:pt idx="64">
                  <c:v>217.02</c:v>
                </c:pt>
                <c:pt idx="65">
                  <c:v>219.1</c:v>
                </c:pt>
                <c:pt idx="66">
                  <c:v>224.35</c:v>
                </c:pt>
                <c:pt idx="67">
                  <c:v>224.93</c:v>
                </c:pt>
                <c:pt idx="68">
                  <c:v>231.4</c:v>
                </c:pt>
                <c:pt idx="69">
                  <c:v>234.34</c:v>
                </c:pt>
                <c:pt idx="70">
                  <c:v>236.36</c:v>
                </c:pt>
                <c:pt idx="71">
                  <c:v>238.63</c:v>
                </c:pt>
                <c:pt idx="72">
                  <c:v>244.36</c:v>
                </c:pt>
                <c:pt idx="73">
                  <c:v>246.08</c:v>
                </c:pt>
                <c:pt idx="74">
                  <c:v>251.91</c:v>
                </c:pt>
                <c:pt idx="75">
                  <c:v>251.65</c:v>
                </c:pt>
                <c:pt idx="76">
                  <c:v>252.49</c:v>
                </c:pt>
                <c:pt idx="77">
                  <c:v>256.67</c:v>
                </c:pt>
                <c:pt idx="78">
                  <c:v>262.81</c:v>
                </c:pt>
                <c:pt idx="79">
                  <c:v>257.02999999999997</c:v>
                </c:pt>
                <c:pt idx="80">
                  <c:v>263.33999999999997</c:v>
                </c:pt>
                <c:pt idx="81">
                  <c:v>271.22000000000003</c:v>
                </c:pt>
                <c:pt idx="82">
                  <c:v>272.83</c:v>
                </c:pt>
                <c:pt idx="83">
                  <c:v>270.01</c:v>
                </c:pt>
                <c:pt idx="84">
                  <c:v>275.57</c:v>
                </c:pt>
                <c:pt idx="85">
                  <c:v>285.02</c:v>
                </c:pt>
                <c:pt idx="86">
                  <c:v>282.82</c:v>
                </c:pt>
                <c:pt idx="87">
                  <c:v>285.72000000000003</c:v>
                </c:pt>
                <c:pt idx="88">
                  <c:v>288.22000000000003</c:v>
                </c:pt>
                <c:pt idx="89">
                  <c:v>292.83</c:v>
                </c:pt>
                <c:pt idx="90">
                  <c:v>291.13</c:v>
                </c:pt>
                <c:pt idx="91">
                  <c:v>291.69</c:v>
                </c:pt>
                <c:pt idx="92">
                  <c:v>299.89999999999998</c:v>
                </c:pt>
                <c:pt idx="93">
                  <c:v>303.3</c:v>
                </c:pt>
                <c:pt idx="94">
                  <c:v>305.70999999999998</c:v>
                </c:pt>
                <c:pt idx="95">
                  <c:v>307.98</c:v>
                </c:pt>
                <c:pt idx="96">
                  <c:v>314.93</c:v>
                </c:pt>
                <c:pt idx="97">
                  <c:v>312.29000000000002</c:v>
                </c:pt>
                <c:pt idx="98">
                  <c:v>316.17</c:v>
                </c:pt>
                <c:pt idx="99">
                  <c:v>315.48</c:v>
                </c:pt>
                <c:pt idx="100">
                  <c:v>319.81</c:v>
                </c:pt>
                <c:pt idx="101">
                  <c:v>327.25</c:v>
                </c:pt>
                <c:pt idx="102">
                  <c:v>329.9</c:v>
                </c:pt>
                <c:pt idx="103">
                  <c:v>331.15</c:v>
                </c:pt>
                <c:pt idx="104">
                  <c:v>334.21</c:v>
                </c:pt>
                <c:pt idx="105">
                  <c:v>338.22</c:v>
                </c:pt>
                <c:pt idx="106">
                  <c:v>338.82</c:v>
                </c:pt>
                <c:pt idx="107">
                  <c:v>342.45</c:v>
                </c:pt>
                <c:pt idx="108">
                  <c:v>347.3</c:v>
                </c:pt>
                <c:pt idx="109">
                  <c:v>350.94</c:v>
                </c:pt>
                <c:pt idx="110">
                  <c:v>346.32</c:v>
                </c:pt>
                <c:pt idx="111">
                  <c:v>355.17</c:v>
                </c:pt>
                <c:pt idx="112">
                  <c:v>354.26</c:v>
                </c:pt>
                <c:pt idx="113">
                  <c:v>363.8</c:v>
                </c:pt>
                <c:pt idx="114">
                  <c:v>362.77</c:v>
                </c:pt>
                <c:pt idx="115">
                  <c:v>367.9</c:v>
                </c:pt>
                <c:pt idx="116">
                  <c:v>360.84</c:v>
                </c:pt>
                <c:pt idx="117">
                  <c:v>367.5</c:v>
                </c:pt>
                <c:pt idx="118">
                  <c:v>373.31</c:v>
                </c:pt>
                <c:pt idx="119">
                  <c:v>377.26</c:v>
                </c:pt>
                <c:pt idx="120">
                  <c:v>377.52</c:v>
                </c:pt>
                <c:pt idx="121">
                  <c:v>381.06</c:v>
                </c:pt>
                <c:pt idx="122">
                  <c:v>380.42</c:v>
                </c:pt>
                <c:pt idx="123">
                  <c:v>383.57</c:v>
                </c:pt>
                <c:pt idx="124">
                  <c:v>388.49</c:v>
                </c:pt>
                <c:pt idx="125">
                  <c:v>394.92</c:v>
                </c:pt>
                <c:pt idx="126">
                  <c:v>390.18</c:v>
                </c:pt>
                <c:pt idx="127">
                  <c:v>395.6</c:v>
                </c:pt>
                <c:pt idx="128">
                  <c:v>391.36</c:v>
                </c:pt>
                <c:pt idx="129">
                  <c:v>399.43</c:v>
                </c:pt>
                <c:pt idx="130">
                  <c:v>407.18</c:v>
                </c:pt>
                <c:pt idx="131">
                  <c:v>404.22</c:v>
                </c:pt>
                <c:pt idx="132">
                  <c:v>409.31</c:v>
                </c:pt>
                <c:pt idx="133">
                  <c:v>409.53</c:v>
                </c:pt>
                <c:pt idx="134">
                  <c:v>414.7</c:v>
                </c:pt>
                <c:pt idx="135">
                  <c:v>417.25</c:v>
                </c:pt>
                <c:pt idx="136">
                  <c:v>418.03</c:v>
                </c:pt>
                <c:pt idx="137">
                  <c:v>416</c:v>
                </c:pt>
                <c:pt idx="138">
                  <c:v>423.07</c:v>
                </c:pt>
                <c:pt idx="139">
                  <c:v>432.04</c:v>
                </c:pt>
                <c:pt idx="140">
                  <c:v>428.92</c:v>
                </c:pt>
                <c:pt idx="141">
                  <c:v>440.84</c:v>
                </c:pt>
                <c:pt idx="142">
                  <c:v>439.1</c:v>
                </c:pt>
                <c:pt idx="143">
                  <c:v>440.77</c:v>
                </c:pt>
                <c:pt idx="144">
                  <c:v>434.79</c:v>
                </c:pt>
                <c:pt idx="145">
                  <c:v>441.57</c:v>
                </c:pt>
                <c:pt idx="146">
                  <c:v>444.08</c:v>
                </c:pt>
                <c:pt idx="147">
                  <c:v>449.08</c:v>
                </c:pt>
                <c:pt idx="148">
                  <c:v>448.42</c:v>
                </c:pt>
                <c:pt idx="149">
                  <c:v>448.03</c:v>
                </c:pt>
                <c:pt idx="150">
                  <c:v>443.17</c:v>
                </c:pt>
                <c:pt idx="151">
                  <c:v>458.55</c:v>
                </c:pt>
                <c:pt idx="152">
                  <c:v>457.78</c:v>
                </c:pt>
                <c:pt idx="153">
                  <c:v>459.22</c:v>
                </c:pt>
                <c:pt idx="154">
                  <c:v>463.96</c:v>
                </c:pt>
                <c:pt idx="155">
                  <c:v>459.1</c:v>
                </c:pt>
                <c:pt idx="156">
                  <c:v>468.61</c:v>
                </c:pt>
                <c:pt idx="157">
                  <c:v>472.2</c:v>
                </c:pt>
                <c:pt idx="158">
                  <c:v>482.73</c:v>
                </c:pt>
                <c:pt idx="159">
                  <c:v>481.06</c:v>
                </c:pt>
                <c:pt idx="160">
                  <c:v>481.47</c:v>
                </c:pt>
                <c:pt idx="161">
                  <c:v>486.94</c:v>
                </c:pt>
                <c:pt idx="162">
                  <c:v>476.4</c:v>
                </c:pt>
                <c:pt idx="163">
                  <c:v>486.22</c:v>
                </c:pt>
                <c:pt idx="164">
                  <c:v>490.44</c:v>
                </c:pt>
                <c:pt idx="165">
                  <c:v>492.57</c:v>
                </c:pt>
                <c:pt idx="166">
                  <c:v>498.35</c:v>
                </c:pt>
                <c:pt idx="167">
                  <c:v>493.75</c:v>
                </c:pt>
                <c:pt idx="168">
                  <c:v>500.74</c:v>
                </c:pt>
                <c:pt idx="169">
                  <c:v>499.04</c:v>
                </c:pt>
                <c:pt idx="170">
                  <c:v>504.13</c:v>
                </c:pt>
                <c:pt idx="171">
                  <c:v>507.14</c:v>
                </c:pt>
                <c:pt idx="172">
                  <c:v>506.36</c:v>
                </c:pt>
                <c:pt idx="173">
                  <c:v>509.04</c:v>
                </c:pt>
                <c:pt idx="174">
                  <c:v>516.08000000000004</c:v>
                </c:pt>
                <c:pt idx="175">
                  <c:v>514.65</c:v>
                </c:pt>
                <c:pt idx="176">
                  <c:v>519.72</c:v>
                </c:pt>
                <c:pt idx="177">
                  <c:v>514.49</c:v>
                </c:pt>
                <c:pt idx="178">
                  <c:v>524.89</c:v>
                </c:pt>
                <c:pt idx="179">
                  <c:v>525.87</c:v>
                </c:pt>
                <c:pt idx="180">
                  <c:v>527.79</c:v>
                </c:pt>
                <c:pt idx="181">
                  <c:v>532.74</c:v>
                </c:pt>
                <c:pt idx="182">
                  <c:v>534.91999999999996</c:v>
                </c:pt>
                <c:pt idx="183">
                  <c:v>532.33000000000004</c:v>
                </c:pt>
                <c:pt idx="184">
                  <c:v>540.54999999999995</c:v>
                </c:pt>
                <c:pt idx="185">
                  <c:v>537.54999999999995</c:v>
                </c:pt>
                <c:pt idx="186">
                  <c:v>542.6</c:v>
                </c:pt>
                <c:pt idx="187">
                  <c:v>537.47</c:v>
                </c:pt>
                <c:pt idx="188">
                  <c:v>548.34</c:v>
                </c:pt>
                <c:pt idx="189">
                  <c:v>546.03</c:v>
                </c:pt>
                <c:pt idx="190">
                  <c:v>553.98</c:v>
                </c:pt>
                <c:pt idx="191">
                  <c:v>550.59</c:v>
                </c:pt>
                <c:pt idx="192">
                  <c:v>557.58000000000004</c:v>
                </c:pt>
                <c:pt idx="193">
                  <c:v>568.79999999999995</c:v>
                </c:pt>
                <c:pt idx="194">
                  <c:v>559.85</c:v>
                </c:pt>
                <c:pt idx="195">
                  <c:v>563.04999999999995</c:v>
                </c:pt>
                <c:pt idx="196">
                  <c:v>561.58000000000004</c:v>
                </c:pt>
                <c:pt idx="197">
                  <c:v>575.4</c:v>
                </c:pt>
                <c:pt idx="198">
                  <c:v>570.12</c:v>
                </c:pt>
                <c:pt idx="199">
                  <c:v>572.87</c:v>
                </c:pt>
                <c:pt idx="200">
                  <c:v>571.48</c:v>
                </c:pt>
                <c:pt idx="201">
                  <c:v>571.73</c:v>
                </c:pt>
                <c:pt idx="202">
                  <c:v>574.72</c:v>
                </c:pt>
                <c:pt idx="203">
                  <c:v>579.66999999999996</c:v>
                </c:pt>
                <c:pt idx="204">
                  <c:v>591.6</c:v>
                </c:pt>
                <c:pt idx="205">
                  <c:v>580.91</c:v>
                </c:pt>
                <c:pt idx="206">
                  <c:v>586.45000000000005</c:v>
                </c:pt>
                <c:pt idx="207">
                  <c:v>572.82000000000005</c:v>
                </c:pt>
                <c:pt idx="208">
                  <c:v>594.57000000000005</c:v>
                </c:pt>
                <c:pt idx="209">
                  <c:v>596.24</c:v>
                </c:pt>
                <c:pt idx="210">
                  <c:v>599.05999999999995</c:v>
                </c:pt>
                <c:pt idx="211">
                  <c:v>601.67999999999995</c:v>
                </c:pt>
                <c:pt idx="212">
                  <c:v>602.57000000000005</c:v>
                </c:pt>
                <c:pt idx="213">
                  <c:v>604.57000000000005</c:v>
                </c:pt>
                <c:pt idx="214">
                  <c:v>609.84</c:v>
                </c:pt>
                <c:pt idx="215">
                  <c:v>603.01</c:v>
                </c:pt>
                <c:pt idx="216">
                  <c:v>608.24</c:v>
                </c:pt>
                <c:pt idx="217">
                  <c:v>619.84</c:v>
                </c:pt>
                <c:pt idx="218">
                  <c:v>614.62</c:v>
                </c:pt>
                <c:pt idx="219">
                  <c:v>616.82000000000005</c:v>
                </c:pt>
                <c:pt idx="220">
                  <c:v>612.70000000000005</c:v>
                </c:pt>
                <c:pt idx="221">
                  <c:v>619.35</c:v>
                </c:pt>
                <c:pt idx="222">
                  <c:v>620.89</c:v>
                </c:pt>
                <c:pt idx="223">
                  <c:v>624.91999999999996</c:v>
                </c:pt>
                <c:pt idx="224">
                  <c:v>625.44000000000005</c:v>
                </c:pt>
                <c:pt idx="225">
                  <c:v>628.69000000000005</c:v>
                </c:pt>
                <c:pt idx="226">
                  <c:v>638.97</c:v>
                </c:pt>
                <c:pt idx="227">
                  <c:v>629.54999999999995</c:v>
                </c:pt>
                <c:pt idx="228">
                  <c:v>646.17999999999995</c:v>
                </c:pt>
                <c:pt idx="229">
                  <c:v>643.15</c:v>
                </c:pt>
                <c:pt idx="230">
                  <c:v>645.47</c:v>
                </c:pt>
                <c:pt idx="231">
                  <c:v>641.47</c:v>
                </c:pt>
                <c:pt idx="232">
                  <c:v>642.94000000000005</c:v>
                </c:pt>
                <c:pt idx="233">
                  <c:v>647.58000000000004</c:v>
                </c:pt>
                <c:pt idx="234">
                  <c:v>654.91999999999996</c:v>
                </c:pt>
                <c:pt idx="235">
                  <c:v>639.80999999999995</c:v>
                </c:pt>
                <c:pt idx="236">
                  <c:v>662.44</c:v>
                </c:pt>
                <c:pt idx="237">
                  <c:v>649.64</c:v>
                </c:pt>
                <c:pt idx="238">
                  <c:v>670.73</c:v>
                </c:pt>
                <c:pt idx="239">
                  <c:v>651.4</c:v>
                </c:pt>
                <c:pt idx="240">
                  <c:v>663.71</c:v>
                </c:pt>
                <c:pt idx="241">
                  <c:v>669.85</c:v>
                </c:pt>
                <c:pt idx="242">
                  <c:v>680.95</c:v>
                </c:pt>
                <c:pt idx="243">
                  <c:v>670.55</c:v>
                </c:pt>
                <c:pt idx="244">
                  <c:v>663.73</c:v>
                </c:pt>
                <c:pt idx="245">
                  <c:v>671.79</c:v>
                </c:pt>
                <c:pt idx="246">
                  <c:v>677.32</c:v>
                </c:pt>
                <c:pt idx="247">
                  <c:v>678.07</c:v>
                </c:pt>
                <c:pt idx="248">
                  <c:v>680.26</c:v>
                </c:pt>
                <c:pt idx="249">
                  <c:v>685.38</c:v>
                </c:pt>
                <c:pt idx="250">
                  <c:v>693.65</c:v>
                </c:pt>
                <c:pt idx="251">
                  <c:v>690.28</c:v>
                </c:pt>
                <c:pt idx="252">
                  <c:v>691.71</c:v>
                </c:pt>
                <c:pt idx="253">
                  <c:v>699.24</c:v>
                </c:pt>
                <c:pt idx="254">
                  <c:v>695.68</c:v>
                </c:pt>
                <c:pt idx="255">
                  <c:v>699.5</c:v>
                </c:pt>
                <c:pt idx="256">
                  <c:v>712.73</c:v>
                </c:pt>
                <c:pt idx="257">
                  <c:v>699.26</c:v>
                </c:pt>
                <c:pt idx="258">
                  <c:v>714.43</c:v>
                </c:pt>
                <c:pt idx="259">
                  <c:v>712.2</c:v>
                </c:pt>
                <c:pt idx="260">
                  <c:v>710.66</c:v>
                </c:pt>
                <c:pt idx="261">
                  <c:v>723</c:v>
                </c:pt>
                <c:pt idx="262">
                  <c:v>714.23</c:v>
                </c:pt>
                <c:pt idx="263">
                  <c:v>721.73</c:v>
                </c:pt>
                <c:pt idx="264">
                  <c:v>713.64</c:v>
                </c:pt>
                <c:pt idx="265">
                  <c:v>720.02</c:v>
                </c:pt>
                <c:pt idx="266">
                  <c:v>715.44</c:v>
                </c:pt>
                <c:pt idx="267">
                  <c:v>722.91</c:v>
                </c:pt>
                <c:pt idx="268">
                  <c:v>728.99</c:v>
                </c:pt>
                <c:pt idx="269">
                  <c:v>730.22</c:v>
                </c:pt>
                <c:pt idx="270">
                  <c:v>724.04</c:v>
                </c:pt>
                <c:pt idx="271">
                  <c:v>738.98</c:v>
                </c:pt>
                <c:pt idx="272">
                  <c:v>735.09</c:v>
                </c:pt>
                <c:pt idx="273">
                  <c:v>745.95</c:v>
                </c:pt>
                <c:pt idx="274">
                  <c:v>738.81</c:v>
                </c:pt>
                <c:pt idx="275">
                  <c:v>750.76</c:v>
                </c:pt>
                <c:pt idx="276">
                  <c:v>740.88</c:v>
                </c:pt>
                <c:pt idx="277">
                  <c:v>742.53</c:v>
                </c:pt>
                <c:pt idx="278">
                  <c:v>745.94</c:v>
                </c:pt>
                <c:pt idx="279">
                  <c:v>766.89</c:v>
                </c:pt>
                <c:pt idx="280">
                  <c:v>749.54</c:v>
                </c:pt>
                <c:pt idx="281">
                  <c:v>750.62</c:v>
                </c:pt>
                <c:pt idx="282">
                  <c:v>769.25</c:v>
                </c:pt>
                <c:pt idx="283">
                  <c:v>769.71</c:v>
                </c:pt>
                <c:pt idx="284">
                  <c:v>760.45</c:v>
                </c:pt>
                <c:pt idx="285">
                  <c:v>756.31</c:v>
                </c:pt>
                <c:pt idx="286">
                  <c:v>764.88</c:v>
                </c:pt>
                <c:pt idx="287">
                  <c:v>764.24</c:v>
                </c:pt>
                <c:pt idx="288">
                  <c:v>775.41</c:v>
                </c:pt>
                <c:pt idx="289">
                  <c:v>782.95</c:v>
                </c:pt>
                <c:pt idx="290">
                  <c:v>771.87</c:v>
                </c:pt>
                <c:pt idx="291">
                  <c:v>774.29</c:v>
                </c:pt>
                <c:pt idx="292">
                  <c:v>778.73</c:v>
                </c:pt>
                <c:pt idx="293">
                  <c:v>781.64</c:v>
                </c:pt>
                <c:pt idx="294">
                  <c:v>792.43</c:v>
                </c:pt>
                <c:pt idx="295">
                  <c:v>787.47</c:v>
                </c:pt>
                <c:pt idx="296">
                  <c:v>805.42</c:v>
                </c:pt>
                <c:pt idx="297">
                  <c:v>787.41</c:v>
                </c:pt>
                <c:pt idx="298">
                  <c:v>788.39</c:v>
                </c:pt>
                <c:pt idx="299">
                  <c:v>789.14</c:v>
                </c:pt>
                <c:pt idx="300">
                  <c:v>791.79</c:v>
                </c:pt>
                <c:pt idx="301">
                  <c:v>801.96</c:v>
                </c:pt>
                <c:pt idx="302">
                  <c:v>783.84</c:v>
                </c:pt>
                <c:pt idx="303">
                  <c:v>791.8</c:v>
                </c:pt>
                <c:pt idx="304">
                  <c:v>793.31</c:v>
                </c:pt>
                <c:pt idx="305">
                  <c:v>805.94</c:v>
                </c:pt>
                <c:pt idx="306">
                  <c:v>797.21</c:v>
                </c:pt>
                <c:pt idx="307">
                  <c:v>811.56</c:v>
                </c:pt>
                <c:pt idx="308">
                  <c:v>805.46</c:v>
                </c:pt>
                <c:pt idx="309">
                  <c:v>804.6</c:v>
                </c:pt>
                <c:pt idx="310">
                  <c:v>811.7</c:v>
                </c:pt>
                <c:pt idx="311">
                  <c:v>804.72</c:v>
                </c:pt>
                <c:pt idx="312">
                  <c:v>826.14</c:v>
                </c:pt>
                <c:pt idx="313">
                  <c:v>821.95</c:v>
                </c:pt>
                <c:pt idx="314">
                  <c:v>818.86</c:v>
                </c:pt>
                <c:pt idx="315">
                  <c:v>821.86</c:v>
                </c:pt>
                <c:pt idx="316">
                  <c:v>825.82</c:v>
                </c:pt>
                <c:pt idx="317">
                  <c:v>838.73</c:v>
                </c:pt>
                <c:pt idx="318">
                  <c:v>827.91</c:v>
                </c:pt>
                <c:pt idx="319">
                  <c:v>844.99</c:v>
                </c:pt>
                <c:pt idx="320">
                  <c:v>838.78</c:v>
                </c:pt>
                <c:pt idx="321">
                  <c:v>815.66</c:v>
                </c:pt>
                <c:pt idx="322">
                  <c:v>845.64</c:v>
                </c:pt>
                <c:pt idx="323">
                  <c:v>844.53</c:v>
                </c:pt>
                <c:pt idx="324">
                  <c:v>843.74</c:v>
                </c:pt>
                <c:pt idx="325">
                  <c:v>844.2</c:v>
                </c:pt>
                <c:pt idx="326">
                  <c:v>850.03</c:v>
                </c:pt>
                <c:pt idx="327">
                  <c:v>850.01</c:v>
                </c:pt>
                <c:pt idx="328">
                  <c:v>845.38</c:v>
                </c:pt>
                <c:pt idx="329">
                  <c:v>862.07</c:v>
                </c:pt>
                <c:pt idx="330">
                  <c:v>855.15</c:v>
                </c:pt>
                <c:pt idx="331">
                  <c:v>855.85</c:v>
                </c:pt>
                <c:pt idx="332">
                  <c:v>869.74</c:v>
                </c:pt>
                <c:pt idx="333">
                  <c:v>864.84</c:v>
                </c:pt>
                <c:pt idx="334">
                  <c:v>863.87</c:v>
                </c:pt>
                <c:pt idx="335">
                  <c:v>872.47</c:v>
                </c:pt>
                <c:pt idx="336">
                  <c:v>863.05</c:v>
                </c:pt>
                <c:pt idx="337">
                  <c:v>872.96</c:v>
                </c:pt>
                <c:pt idx="338">
                  <c:v>881.25</c:v>
                </c:pt>
                <c:pt idx="339">
                  <c:v>879.36</c:v>
                </c:pt>
                <c:pt idx="340">
                  <c:v>876.9</c:v>
                </c:pt>
                <c:pt idx="341">
                  <c:v>874.13</c:v>
                </c:pt>
                <c:pt idx="342">
                  <c:v>876.82</c:v>
                </c:pt>
                <c:pt idx="343">
                  <c:v>891.86</c:v>
                </c:pt>
                <c:pt idx="344">
                  <c:v>882.07</c:v>
                </c:pt>
                <c:pt idx="345">
                  <c:v>889.05</c:v>
                </c:pt>
                <c:pt idx="346">
                  <c:v>897.99</c:v>
                </c:pt>
                <c:pt idx="347">
                  <c:v>899.5</c:v>
                </c:pt>
                <c:pt idx="348">
                  <c:v>886.49</c:v>
                </c:pt>
                <c:pt idx="349">
                  <c:v>908.55</c:v>
                </c:pt>
                <c:pt idx="350">
                  <c:v>904</c:v>
                </c:pt>
                <c:pt idx="351">
                  <c:v>897.78</c:v>
                </c:pt>
                <c:pt idx="352">
                  <c:v>900.11</c:v>
                </c:pt>
                <c:pt idx="353">
                  <c:v>902.25</c:v>
                </c:pt>
                <c:pt idx="354">
                  <c:v>906.61</c:v>
                </c:pt>
                <c:pt idx="355">
                  <c:v>903.59</c:v>
                </c:pt>
                <c:pt idx="356">
                  <c:v>921.82</c:v>
                </c:pt>
                <c:pt idx="357">
                  <c:v>914.44</c:v>
                </c:pt>
                <c:pt idx="358">
                  <c:v>919.04</c:v>
                </c:pt>
                <c:pt idx="359">
                  <c:v>916.16</c:v>
                </c:pt>
                <c:pt idx="360">
                  <c:v>908.68</c:v>
                </c:pt>
                <c:pt idx="361">
                  <c:v>920.61</c:v>
                </c:pt>
                <c:pt idx="362">
                  <c:v>928.07</c:v>
                </c:pt>
                <c:pt idx="363">
                  <c:v>914.27</c:v>
                </c:pt>
                <c:pt idx="364">
                  <c:v>930.63</c:v>
                </c:pt>
                <c:pt idx="365">
                  <c:v>931.96</c:v>
                </c:pt>
                <c:pt idx="366">
                  <c:v>938.41</c:v>
                </c:pt>
                <c:pt idx="367">
                  <c:v>942.38</c:v>
                </c:pt>
                <c:pt idx="368">
                  <c:v>928.84</c:v>
                </c:pt>
                <c:pt idx="369">
                  <c:v>938.1</c:v>
                </c:pt>
                <c:pt idx="370">
                  <c:v>945.06</c:v>
                </c:pt>
                <c:pt idx="371">
                  <c:v>937.75</c:v>
                </c:pt>
                <c:pt idx="372">
                  <c:v>945.72</c:v>
                </c:pt>
                <c:pt idx="373">
                  <c:v>952.8</c:v>
                </c:pt>
                <c:pt idx="374">
                  <c:v>944.06</c:v>
                </c:pt>
                <c:pt idx="375">
                  <c:v>941.31</c:v>
                </c:pt>
                <c:pt idx="376">
                  <c:v>945.54</c:v>
                </c:pt>
                <c:pt idx="377">
                  <c:v>955.8</c:v>
                </c:pt>
                <c:pt idx="378">
                  <c:v>957.01</c:v>
                </c:pt>
                <c:pt idx="379">
                  <c:v>955.95</c:v>
                </c:pt>
                <c:pt idx="380">
                  <c:v>962.48</c:v>
                </c:pt>
                <c:pt idx="381">
                  <c:v>962.58</c:v>
                </c:pt>
                <c:pt idx="382">
                  <c:v>960.46</c:v>
                </c:pt>
                <c:pt idx="383">
                  <c:v>960.14</c:v>
                </c:pt>
                <c:pt idx="384">
                  <c:v>971.78</c:v>
                </c:pt>
                <c:pt idx="385">
                  <c:v>961.49</c:v>
                </c:pt>
                <c:pt idx="386">
                  <c:v>968.89</c:v>
                </c:pt>
                <c:pt idx="387">
                  <c:v>980.21</c:v>
                </c:pt>
                <c:pt idx="388">
                  <c:v>969.08</c:v>
                </c:pt>
                <c:pt idx="389">
                  <c:v>979.9</c:v>
                </c:pt>
                <c:pt idx="390">
                  <c:v>972.77</c:v>
                </c:pt>
                <c:pt idx="391">
                  <c:v>983.25</c:v>
                </c:pt>
                <c:pt idx="392">
                  <c:v>983.96</c:v>
                </c:pt>
                <c:pt idx="393">
                  <c:v>987.91</c:v>
                </c:pt>
                <c:pt idx="394">
                  <c:v>995.62</c:v>
                </c:pt>
                <c:pt idx="395">
                  <c:v>988.33</c:v>
                </c:pt>
                <c:pt idx="396">
                  <c:v>992.76</c:v>
                </c:pt>
                <c:pt idx="397">
                  <c:v>1000.9</c:v>
                </c:pt>
                <c:pt idx="398">
                  <c:v>989.1</c:v>
                </c:pt>
                <c:pt idx="399">
                  <c:v>1002.4</c:v>
                </c:pt>
                <c:pt idx="400">
                  <c:v>1002.9</c:v>
                </c:pt>
                <c:pt idx="401">
                  <c:v>995.96</c:v>
                </c:pt>
                <c:pt idx="402">
                  <c:v>1007.6</c:v>
                </c:pt>
                <c:pt idx="403">
                  <c:v>1004.6</c:v>
                </c:pt>
                <c:pt idx="404">
                  <c:v>1013.4</c:v>
                </c:pt>
                <c:pt idx="405">
                  <c:v>1006.5</c:v>
                </c:pt>
                <c:pt idx="406">
                  <c:v>1016.5</c:v>
                </c:pt>
                <c:pt idx="407">
                  <c:v>1022.8</c:v>
                </c:pt>
                <c:pt idx="408">
                  <c:v>1013.3</c:v>
                </c:pt>
                <c:pt idx="409">
                  <c:v>1015.3</c:v>
                </c:pt>
                <c:pt idx="410">
                  <c:v>1022</c:v>
                </c:pt>
                <c:pt idx="411">
                  <c:v>1019.2</c:v>
                </c:pt>
                <c:pt idx="412">
                  <c:v>1028</c:v>
                </c:pt>
                <c:pt idx="413">
                  <c:v>1029.7</c:v>
                </c:pt>
                <c:pt idx="414">
                  <c:v>1025.5999999999999</c:v>
                </c:pt>
                <c:pt idx="415">
                  <c:v>1027.9000000000001</c:v>
                </c:pt>
                <c:pt idx="416">
                  <c:v>1052.5999999999999</c:v>
                </c:pt>
                <c:pt idx="417">
                  <c:v>1029.5</c:v>
                </c:pt>
                <c:pt idx="418">
                  <c:v>1041.8</c:v>
                </c:pt>
                <c:pt idx="419">
                  <c:v>1045.0999999999999</c:v>
                </c:pt>
                <c:pt idx="420">
                  <c:v>1037.7</c:v>
                </c:pt>
                <c:pt idx="421">
                  <c:v>1039.2</c:v>
                </c:pt>
                <c:pt idx="422">
                  <c:v>1059.0999999999999</c:v>
                </c:pt>
                <c:pt idx="423">
                  <c:v>1041.4000000000001</c:v>
                </c:pt>
                <c:pt idx="424">
                  <c:v>1045.5</c:v>
                </c:pt>
                <c:pt idx="425">
                  <c:v>1066.2</c:v>
                </c:pt>
                <c:pt idx="426">
                  <c:v>1051.9000000000001</c:v>
                </c:pt>
                <c:pt idx="427">
                  <c:v>1049.5</c:v>
                </c:pt>
                <c:pt idx="428">
                  <c:v>1048.5999999999999</c:v>
                </c:pt>
                <c:pt idx="429">
                  <c:v>1056.3</c:v>
                </c:pt>
                <c:pt idx="430">
                  <c:v>1068.3</c:v>
                </c:pt>
                <c:pt idx="431">
                  <c:v>1072</c:v>
                </c:pt>
                <c:pt idx="432">
                  <c:v>1060.9000000000001</c:v>
                </c:pt>
                <c:pt idx="433">
                  <c:v>1063.2</c:v>
                </c:pt>
                <c:pt idx="434">
                  <c:v>1070.3</c:v>
                </c:pt>
                <c:pt idx="435">
                  <c:v>1065.9000000000001</c:v>
                </c:pt>
                <c:pt idx="436">
                  <c:v>1060.0999999999999</c:v>
                </c:pt>
                <c:pt idx="437">
                  <c:v>1061.5</c:v>
                </c:pt>
                <c:pt idx="438">
                  <c:v>1083.2</c:v>
                </c:pt>
                <c:pt idx="439">
                  <c:v>1077.0999999999999</c:v>
                </c:pt>
                <c:pt idx="440">
                  <c:v>1083.5</c:v>
                </c:pt>
                <c:pt idx="441">
                  <c:v>1082</c:v>
                </c:pt>
                <c:pt idx="442">
                  <c:v>1081.5999999999999</c:v>
                </c:pt>
                <c:pt idx="443">
                  <c:v>1077.5999999999999</c:v>
                </c:pt>
                <c:pt idx="444">
                  <c:v>1088.5</c:v>
                </c:pt>
                <c:pt idx="445">
                  <c:v>1081.3</c:v>
                </c:pt>
                <c:pt idx="446">
                  <c:v>1087.3</c:v>
                </c:pt>
                <c:pt idx="447">
                  <c:v>1095</c:v>
                </c:pt>
                <c:pt idx="448">
                  <c:v>1106.5</c:v>
                </c:pt>
                <c:pt idx="449">
                  <c:v>1103.7</c:v>
                </c:pt>
                <c:pt idx="450">
                  <c:v>1090.7</c:v>
                </c:pt>
                <c:pt idx="451">
                  <c:v>1085.5</c:v>
                </c:pt>
                <c:pt idx="452">
                  <c:v>1099.3</c:v>
                </c:pt>
                <c:pt idx="453">
                  <c:v>1093.5</c:v>
                </c:pt>
                <c:pt idx="454">
                  <c:v>1110.0999999999999</c:v>
                </c:pt>
                <c:pt idx="455">
                  <c:v>1112.5999999999999</c:v>
                </c:pt>
                <c:pt idx="456">
                  <c:v>1115.8</c:v>
                </c:pt>
                <c:pt idx="457">
                  <c:v>1107.0999999999999</c:v>
                </c:pt>
                <c:pt idx="458">
                  <c:v>1123.4000000000001</c:v>
                </c:pt>
                <c:pt idx="459">
                  <c:v>1114.0999999999999</c:v>
                </c:pt>
                <c:pt idx="460">
                  <c:v>1116.8</c:v>
                </c:pt>
                <c:pt idx="461">
                  <c:v>1122.5999999999999</c:v>
                </c:pt>
                <c:pt idx="462">
                  <c:v>1125.0999999999999</c:v>
                </c:pt>
                <c:pt idx="463">
                  <c:v>1114.5999999999999</c:v>
                </c:pt>
                <c:pt idx="464">
                  <c:v>1130.5</c:v>
                </c:pt>
                <c:pt idx="465">
                  <c:v>1122.4000000000001</c:v>
                </c:pt>
                <c:pt idx="466">
                  <c:v>1130.5</c:v>
                </c:pt>
                <c:pt idx="467">
                  <c:v>1138.3</c:v>
                </c:pt>
                <c:pt idx="468">
                  <c:v>1125.9000000000001</c:v>
                </c:pt>
                <c:pt idx="469">
                  <c:v>1133</c:v>
                </c:pt>
                <c:pt idx="470">
                  <c:v>1128.5</c:v>
                </c:pt>
                <c:pt idx="471">
                  <c:v>1135.0999999999999</c:v>
                </c:pt>
                <c:pt idx="472">
                  <c:v>1144.9000000000001</c:v>
                </c:pt>
                <c:pt idx="473">
                  <c:v>1149.5999999999999</c:v>
                </c:pt>
                <c:pt idx="474">
                  <c:v>1142.0999999999999</c:v>
                </c:pt>
                <c:pt idx="475">
                  <c:v>1152.5999999999999</c:v>
                </c:pt>
                <c:pt idx="476">
                  <c:v>1152.3</c:v>
                </c:pt>
                <c:pt idx="477">
                  <c:v>1134.5999999999999</c:v>
                </c:pt>
                <c:pt idx="478">
                  <c:v>1169.8</c:v>
                </c:pt>
                <c:pt idx="479">
                  <c:v>1152.0999999999999</c:v>
                </c:pt>
                <c:pt idx="480">
                  <c:v>1154.5</c:v>
                </c:pt>
                <c:pt idx="481">
                  <c:v>1163.8</c:v>
                </c:pt>
                <c:pt idx="482">
                  <c:v>1154.9000000000001</c:v>
                </c:pt>
                <c:pt idx="483">
                  <c:v>1159</c:v>
                </c:pt>
                <c:pt idx="484">
                  <c:v>1156.8</c:v>
                </c:pt>
                <c:pt idx="485">
                  <c:v>1168.2</c:v>
                </c:pt>
                <c:pt idx="486">
                  <c:v>1162</c:v>
                </c:pt>
                <c:pt idx="487">
                  <c:v>1166.2</c:v>
                </c:pt>
                <c:pt idx="488">
                  <c:v>1170.5</c:v>
                </c:pt>
                <c:pt idx="489">
                  <c:v>1175.0999999999999</c:v>
                </c:pt>
                <c:pt idx="490">
                  <c:v>1178</c:v>
                </c:pt>
                <c:pt idx="491">
                  <c:v>1179.9000000000001</c:v>
                </c:pt>
                <c:pt idx="492">
                  <c:v>1176.7</c:v>
                </c:pt>
                <c:pt idx="493">
                  <c:v>1181.2</c:v>
                </c:pt>
                <c:pt idx="494">
                  <c:v>1177.5999999999999</c:v>
                </c:pt>
                <c:pt idx="495">
                  <c:v>1182.3</c:v>
                </c:pt>
                <c:pt idx="496">
                  <c:v>1187.7</c:v>
                </c:pt>
                <c:pt idx="497">
                  <c:v>1176.5999999999999</c:v>
                </c:pt>
                <c:pt idx="498">
                  <c:v>1191.7</c:v>
                </c:pt>
                <c:pt idx="499">
                  <c:v>1189.7</c:v>
                </c:pt>
                <c:pt idx="500">
                  <c:v>1197.5</c:v>
                </c:pt>
                <c:pt idx="501">
                  <c:v>1207</c:v>
                </c:pt>
                <c:pt idx="502">
                  <c:v>1199.5999999999999</c:v>
                </c:pt>
                <c:pt idx="503">
                  <c:v>1198.9000000000001</c:v>
                </c:pt>
                <c:pt idx="504">
                  <c:v>1199.4000000000001</c:v>
                </c:pt>
                <c:pt idx="505">
                  <c:v>1206.9000000000001</c:v>
                </c:pt>
                <c:pt idx="506">
                  <c:v>1205.0999999999999</c:v>
                </c:pt>
                <c:pt idx="507">
                  <c:v>1207</c:v>
                </c:pt>
                <c:pt idx="508">
                  <c:v>1209.5999999999999</c:v>
                </c:pt>
                <c:pt idx="509">
                  <c:v>1219.4000000000001</c:v>
                </c:pt>
                <c:pt idx="510">
                  <c:v>1224.3</c:v>
                </c:pt>
                <c:pt idx="511">
                  <c:v>1209.2</c:v>
                </c:pt>
                <c:pt idx="512">
                  <c:v>1216.2</c:v>
                </c:pt>
                <c:pt idx="513">
                  <c:v>1224.8</c:v>
                </c:pt>
                <c:pt idx="514">
                  <c:v>1218.9000000000001</c:v>
                </c:pt>
                <c:pt idx="515">
                  <c:v>1224.2</c:v>
                </c:pt>
                <c:pt idx="516">
                  <c:v>1222.3</c:v>
                </c:pt>
                <c:pt idx="517">
                  <c:v>1226.9000000000001</c:v>
                </c:pt>
                <c:pt idx="518">
                  <c:v>1225.3</c:v>
                </c:pt>
                <c:pt idx="519">
                  <c:v>1228.9000000000001</c:v>
                </c:pt>
                <c:pt idx="520">
                  <c:v>1240.3</c:v>
                </c:pt>
                <c:pt idx="521">
                  <c:v>1244.3</c:v>
                </c:pt>
                <c:pt idx="522">
                  <c:v>1229.9000000000001</c:v>
                </c:pt>
                <c:pt idx="523">
                  <c:v>1248</c:v>
                </c:pt>
                <c:pt idx="524">
                  <c:v>1241.8</c:v>
                </c:pt>
                <c:pt idx="525">
                  <c:v>1245.0999999999999</c:v>
                </c:pt>
                <c:pt idx="526">
                  <c:v>1247.5999999999999</c:v>
                </c:pt>
                <c:pt idx="527">
                  <c:v>1231.7</c:v>
                </c:pt>
                <c:pt idx="528">
                  <c:v>1240.9000000000001</c:v>
                </c:pt>
                <c:pt idx="529">
                  <c:v>1241.7</c:v>
                </c:pt>
                <c:pt idx="530">
                  <c:v>1258.4000000000001</c:v>
                </c:pt>
                <c:pt idx="531">
                  <c:v>1246.4000000000001</c:v>
                </c:pt>
                <c:pt idx="532">
                  <c:v>1267</c:v>
                </c:pt>
                <c:pt idx="533">
                  <c:v>1267.0999999999999</c:v>
                </c:pt>
                <c:pt idx="534">
                  <c:v>1261.9000000000001</c:v>
                </c:pt>
                <c:pt idx="535">
                  <c:v>1256.7</c:v>
                </c:pt>
                <c:pt idx="536">
                  <c:v>1259.2</c:v>
                </c:pt>
                <c:pt idx="537">
                  <c:v>1263.4000000000001</c:v>
                </c:pt>
                <c:pt idx="538">
                  <c:v>1254.9000000000001</c:v>
                </c:pt>
                <c:pt idx="539">
                  <c:v>1267.5999999999999</c:v>
                </c:pt>
                <c:pt idx="540">
                  <c:v>1277.0999999999999</c:v>
                </c:pt>
                <c:pt idx="541">
                  <c:v>1266.5</c:v>
                </c:pt>
                <c:pt idx="542">
                  <c:v>1276.8</c:v>
                </c:pt>
                <c:pt idx="543">
                  <c:v>1277.3</c:v>
                </c:pt>
                <c:pt idx="544">
                  <c:v>1281.5999999999999</c:v>
                </c:pt>
                <c:pt idx="545">
                  <c:v>1294.2</c:v>
                </c:pt>
                <c:pt idx="546">
                  <c:v>1281</c:v>
                </c:pt>
                <c:pt idx="547">
                  <c:v>1285.9000000000001</c:v>
                </c:pt>
                <c:pt idx="548">
                  <c:v>1285.8</c:v>
                </c:pt>
                <c:pt idx="549">
                  <c:v>1298.7</c:v>
                </c:pt>
                <c:pt idx="550">
                  <c:v>1295.0999999999999</c:v>
                </c:pt>
                <c:pt idx="551">
                  <c:v>1304.5</c:v>
                </c:pt>
                <c:pt idx="552">
                  <c:v>1285.7</c:v>
                </c:pt>
                <c:pt idx="553">
                  <c:v>1306.0999999999999</c:v>
                </c:pt>
                <c:pt idx="554">
                  <c:v>1296.0999999999999</c:v>
                </c:pt>
                <c:pt idx="555">
                  <c:v>1305.0999999999999</c:v>
                </c:pt>
                <c:pt idx="556">
                  <c:v>1301.9000000000001</c:v>
                </c:pt>
                <c:pt idx="557">
                  <c:v>1297.5</c:v>
                </c:pt>
                <c:pt idx="558">
                  <c:v>1308.2</c:v>
                </c:pt>
                <c:pt idx="559">
                  <c:v>1310.5</c:v>
                </c:pt>
                <c:pt idx="560">
                  <c:v>1305.5999999999999</c:v>
                </c:pt>
                <c:pt idx="561">
                  <c:v>1299.8</c:v>
                </c:pt>
                <c:pt idx="562">
                  <c:v>1312.1</c:v>
                </c:pt>
                <c:pt idx="563">
                  <c:v>1309.9000000000001</c:v>
                </c:pt>
                <c:pt idx="564">
                  <c:v>1331.4</c:v>
                </c:pt>
                <c:pt idx="565">
                  <c:v>1313.2</c:v>
                </c:pt>
                <c:pt idx="566">
                  <c:v>1325.6</c:v>
                </c:pt>
                <c:pt idx="567">
                  <c:v>1335.6</c:v>
                </c:pt>
                <c:pt idx="568">
                  <c:v>1325</c:v>
                </c:pt>
                <c:pt idx="569">
                  <c:v>1321.3</c:v>
                </c:pt>
                <c:pt idx="570">
                  <c:v>1335.2</c:v>
                </c:pt>
                <c:pt idx="571">
                  <c:v>1338.9</c:v>
                </c:pt>
                <c:pt idx="572">
                  <c:v>1336</c:v>
                </c:pt>
                <c:pt idx="573">
                  <c:v>1330.1</c:v>
                </c:pt>
                <c:pt idx="574">
                  <c:v>1335.8</c:v>
                </c:pt>
                <c:pt idx="575">
                  <c:v>1328</c:v>
                </c:pt>
                <c:pt idx="576">
                  <c:v>1339.6</c:v>
                </c:pt>
                <c:pt idx="577">
                  <c:v>1339.9</c:v>
                </c:pt>
                <c:pt idx="578">
                  <c:v>1343.4</c:v>
                </c:pt>
                <c:pt idx="579">
                  <c:v>1352.5</c:v>
                </c:pt>
                <c:pt idx="580">
                  <c:v>1348.6</c:v>
                </c:pt>
                <c:pt idx="581">
                  <c:v>1352.9</c:v>
                </c:pt>
                <c:pt idx="582">
                  <c:v>1344.2</c:v>
                </c:pt>
                <c:pt idx="583">
                  <c:v>1360.4</c:v>
                </c:pt>
                <c:pt idx="584">
                  <c:v>1365.3</c:v>
                </c:pt>
                <c:pt idx="585">
                  <c:v>1354.9</c:v>
                </c:pt>
                <c:pt idx="586">
                  <c:v>1368.5</c:v>
                </c:pt>
                <c:pt idx="587">
                  <c:v>1356.5</c:v>
                </c:pt>
                <c:pt idx="588">
                  <c:v>1360.9</c:v>
                </c:pt>
                <c:pt idx="589">
                  <c:v>1363.5</c:v>
                </c:pt>
                <c:pt idx="590">
                  <c:v>1370.3</c:v>
                </c:pt>
                <c:pt idx="591">
                  <c:v>1361</c:v>
                </c:pt>
                <c:pt idx="592">
                  <c:v>1370.4</c:v>
                </c:pt>
                <c:pt idx="593">
                  <c:v>1371.9</c:v>
                </c:pt>
                <c:pt idx="594">
                  <c:v>1367.6</c:v>
                </c:pt>
                <c:pt idx="595">
                  <c:v>1373</c:v>
                </c:pt>
                <c:pt idx="596">
                  <c:v>1398.5</c:v>
                </c:pt>
                <c:pt idx="597">
                  <c:v>1380.7</c:v>
                </c:pt>
                <c:pt idx="598">
                  <c:v>1388.1</c:v>
                </c:pt>
                <c:pt idx="599">
                  <c:v>1383.4</c:v>
                </c:pt>
                <c:pt idx="600">
                  <c:v>1390.3</c:v>
                </c:pt>
                <c:pt idx="601">
                  <c:v>1390.1</c:v>
                </c:pt>
                <c:pt idx="602">
                  <c:v>1387.2</c:v>
                </c:pt>
                <c:pt idx="603">
                  <c:v>1406.2</c:v>
                </c:pt>
                <c:pt idx="604">
                  <c:v>1397.4</c:v>
                </c:pt>
                <c:pt idx="605">
                  <c:v>1390.6</c:v>
                </c:pt>
                <c:pt idx="606">
                  <c:v>1389.7</c:v>
                </c:pt>
                <c:pt idx="607">
                  <c:v>1402.7</c:v>
                </c:pt>
                <c:pt idx="608">
                  <c:v>1411.5</c:v>
                </c:pt>
                <c:pt idx="609">
                  <c:v>1399</c:v>
                </c:pt>
                <c:pt idx="610">
                  <c:v>1398.9</c:v>
                </c:pt>
                <c:pt idx="611">
                  <c:v>1401.1</c:v>
                </c:pt>
                <c:pt idx="612">
                  <c:v>1405.1</c:v>
                </c:pt>
                <c:pt idx="613">
                  <c:v>1411.8</c:v>
                </c:pt>
                <c:pt idx="614">
                  <c:v>1408.8</c:v>
                </c:pt>
                <c:pt idx="615">
                  <c:v>1398.3</c:v>
                </c:pt>
                <c:pt idx="616">
                  <c:v>1399</c:v>
                </c:pt>
                <c:pt idx="617">
                  <c:v>1436.5</c:v>
                </c:pt>
                <c:pt idx="618">
                  <c:v>1419.6</c:v>
                </c:pt>
                <c:pt idx="619">
                  <c:v>1418.3</c:v>
                </c:pt>
                <c:pt idx="620">
                  <c:v>1406.1</c:v>
                </c:pt>
                <c:pt idx="621">
                  <c:v>1420.3</c:v>
                </c:pt>
                <c:pt idx="622">
                  <c:v>1421.2</c:v>
                </c:pt>
                <c:pt idx="623">
                  <c:v>1415.7</c:v>
                </c:pt>
                <c:pt idx="624">
                  <c:v>1430.8</c:v>
                </c:pt>
                <c:pt idx="625">
                  <c:v>1434.8</c:v>
                </c:pt>
                <c:pt idx="626">
                  <c:v>1435.7</c:v>
                </c:pt>
                <c:pt idx="627">
                  <c:v>1435.7</c:v>
                </c:pt>
                <c:pt idx="628">
                  <c:v>1433.2</c:v>
                </c:pt>
                <c:pt idx="629">
                  <c:v>1436.7</c:v>
                </c:pt>
                <c:pt idx="630">
                  <c:v>1432.2</c:v>
                </c:pt>
                <c:pt idx="631">
                  <c:v>1440.5</c:v>
                </c:pt>
                <c:pt idx="632">
                  <c:v>1436.9</c:v>
                </c:pt>
                <c:pt idx="633">
                  <c:v>1450.5</c:v>
                </c:pt>
                <c:pt idx="634">
                  <c:v>1447.2</c:v>
                </c:pt>
                <c:pt idx="635">
                  <c:v>1449.7</c:v>
                </c:pt>
                <c:pt idx="636">
                  <c:v>1448.1</c:v>
                </c:pt>
                <c:pt idx="637">
                  <c:v>1468.1</c:v>
                </c:pt>
                <c:pt idx="638">
                  <c:v>1456.5</c:v>
                </c:pt>
                <c:pt idx="639">
                  <c:v>1454.2</c:v>
                </c:pt>
                <c:pt idx="640">
                  <c:v>1437.1</c:v>
                </c:pt>
                <c:pt idx="641">
                  <c:v>1459</c:v>
                </c:pt>
                <c:pt idx="642">
                  <c:v>1461.8</c:v>
                </c:pt>
                <c:pt idx="643">
                  <c:v>1459</c:v>
                </c:pt>
                <c:pt idx="644">
                  <c:v>1463.7</c:v>
                </c:pt>
                <c:pt idx="645">
                  <c:v>1463.6</c:v>
                </c:pt>
                <c:pt idx="646">
                  <c:v>1472.8</c:v>
                </c:pt>
                <c:pt idx="647">
                  <c:v>1468.9</c:v>
                </c:pt>
                <c:pt idx="648">
                  <c:v>1486.9</c:v>
                </c:pt>
                <c:pt idx="649">
                  <c:v>1479.4</c:v>
                </c:pt>
                <c:pt idx="650">
                  <c:v>1475.7</c:v>
                </c:pt>
                <c:pt idx="651">
                  <c:v>1468.8</c:v>
                </c:pt>
                <c:pt idx="652">
                  <c:v>1490.8</c:v>
                </c:pt>
                <c:pt idx="653">
                  <c:v>1487.3</c:v>
                </c:pt>
                <c:pt idx="654">
                  <c:v>1474.1</c:v>
                </c:pt>
                <c:pt idx="655">
                  <c:v>1477</c:v>
                </c:pt>
                <c:pt idx="656">
                  <c:v>1488.6</c:v>
                </c:pt>
                <c:pt idx="657">
                  <c:v>1487.4</c:v>
                </c:pt>
                <c:pt idx="658">
                  <c:v>1485.9</c:v>
                </c:pt>
                <c:pt idx="659">
                  <c:v>1493.7</c:v>
                </c:pt>
                <c:pt idx="660">
                  <c:v>1504.3</c:v>
                </c:pt>
                <c:pt idx="661">
                  <c:v>1500.7</c:v>
                </c:pt>
                <c:pt idx="662">
                  <c:v>1499.4</c:v>
                </c:pt>
                <c:pt idx="663">
                  <c:v>1510.5</c:v>
                </c:pt>
                <c:pt idx="664">
                  <c:v>1527</c:v>
                </c:pt>
                <c:pt idx="665">
                  <c:v>1499.3</c:v>
                </c:pt>
                <c:pt idx="666">
                  <c:v>1501.3</c:v>
                </c:pt>
                <c:pt idx="667">
                  <c:v>1512.2</c:v>
                </c:pt>
                <c:pt idx="668">
                  <c:v>1519.2</c:v>
                </c:pt>
                <c:pt idx="669">
                  <c:v>1508.9</c:v>
                </c:pt>
                <c:pt idx="670">
                  <c:v>1514.7</c:v>
                </c:pt>
                <c:pt idx="671">
                  <c:v>1517.6</c:v>
                </c:pt>
                <c:pt idx="672">
                  <c:v>1571.8</c:v>
                </c:pt>
                <c:pt idx="673">
                  <c:v>1519.5</c:v>
                </c:pt>
                <c:pt idx="674">
                  <c:v>1540.9</c:v>
                </c:pt>
                <c:pt idx="675">
                  <c:v>1515.9</c:v>
                </c:pt>
                <c:pt idx="676">
                  <c:v>1519.7</c:v>
                </c:pt>
                <c:pt idx="677">
                  <c:v>1521</c:v>
                </c:pt>
                <c:pt idx="678">
                  <c:v>1515.3</c:v>
                </c:pt>
                <c:pt idx="679">
                  <c:v>1504.4</c:v>
                </c:pt>
                <c:pt idx="680">
                  <c:v>1539.3</c:v>
                </c:pt>
                <c:pt idx="681">
                  <c:v>1530.9</c:v>
                </c:pt>
                <c:pt idx="682">
                  <c:v>1537.3</c:v>
                </c:pt>
                <c:pt idx="683">
                  <c:v>1546.6</c:v>
                </c:pt>
                <c:pt idx="684">
                  <c:v>1539.3</c:v>
                </c:pt>
                <c:pt idx="685">
                  <c:v>1540.7</c:v>
                </c:pt>
                <c:pt idx="686">
                  <c:v>1547</c:v>
                </c:pt>
                <c:pt idx="687">
                  <c:v>1550.4</c:v>
                </c:pt>
                <c:pt idx="688">
                  <c:v>1539.5</c:v>
                </c:pt>
                <c:pt idx="689">
                  <c:v>1540</c:v>
                </c:pt>
                <c:pt idx="690">
                  <c:v>1543.1</c:v>
                </c:pt>
                <c:pt idx="691">
                  <c:v>1568.3</c:v>
                </c:pt>
                <c:pt idx="692">
                  <c:v>1552.3</c:v>
                </c:pt>
                <c:pt idx="693">
                  <c:v>1570.5</c:v>
                </c:pt>
                <c:pt idx="694">
                  <c:v>1566.9</c:v>
                </c:pt>
                <c:pt idx="695">
                  <c:v>1563.5</c:v>
                </c:pt>
                <c:pt idx="696">
                  <c:v>1555.5</c:v>
                </c:pt>
                <c:pt idx="697">
                  <c:v>1557.5</c:v>
                </c:pt>
                <c:pt idx="698">
                  <c:v>1574.5</c:v>
                </c:pt>
                <c:pt idx="699">
                  <c:v>1579.4</c:v>
                </c:pt>
                <c:pt idx="700">
                  <c:v>1567</c:v>
                </c:pt>
                <c:pt idx="701">
                  <c:v>1585.4</c:v>
                </c:pt>
                <c:pt idx="702">
                  <c:v>1566.5</c:v>
                </c:pt>
                <c:pt idx="703">
                  <c:v>1562.5</c:v>
                </c:pt>
                <c:pt idx="704">
                  <c:v>1565.1</c:v>
                </c:pt>
                <c:pt idx="705">
                  <c:v>1550.3</c:v>
                </c:pt>
                <c:pt idx="706">
                  <c:v>1580.4</c:v>
                </c:pt>
                <c:pt idx="707">
                  <c:v>1584.7</c:v>
                </c:pt>
                <c:pt idx="708">
                  <c:v>1583.4</c:v>
                </c:pt>
                <c:pt idx="709">
                  <c:v>1592.3</c:v>
                </c:pt>
                <c:pt idx="710">
                  <c:v>1588.8</c:v>
                </c:pt>
                <c:pt idx="711">
                  <c:v>1588.1</c:v>
                </c:pt>
                <c:pt idx="712">
                  <c:v>1586.7</c:v>
                </c:pt>
                <c:pt idx="713">
                  <c:v>1593.5</c:v>
                </c:pt>
                <c:pt idx="714">
                  <c:v>1590.3</c:v>
                </c:pt>
                <c:pt idx="715">
                  <c:v>1593.7</c:v>
                </c:pt>
                <c:pt idx="716">
                  <c:v>1595.9</c:v>
                </c:pt>
                <c:pt idx="717">
                  <c:v>1607.1</c:v>
                </c:pt>
                <c:pt idx="718">
                  <c:v>1606</c:v>
                </c:pt>
                <c:pt idx="719">
                  <c:v>1603.9</c:v>
                </c:pt>
                <c:pt idx="720">
                  <c:v>1598.3</c:v>
                </c:pt>
                <c:pt idx="721">
                  <c:v>1646.6</c:v>
                </c:pt>
                <c:pt idx="722">
                  <c:v>1607.6</c:v>
                </c:pt>
                <c:pt idx="723">
                  <c:v>1611</c:v>
                </c:pt>
                <c:pt idx="724">
                  <c:v>1629.3</c:v>
                </c:pt>
                <c:pt idx="725">
                  <c:v>1617.4</c:v>
                </c:pt>
                <c:pt idx="726">
                  <c:v>1615.4</c:v>
                </c:pt>
                <c:pt idx="727">
                  <c:v>1606.3</c:v>
                </c:pt>
                <c:pt idx="728">
                  <c:v>1620.4</c:v>
                </c:pt>
                <c:pt idx="729">
                  <c:v>1611.9</c:v>
                </c:pt>
                <c:pt idx="730">
                  <c:v>1627.4</c:v>
                </c:pt>
                <c:pt idx="731">
                  <c:v>1634.3</c:v>
                </c:pt>
                <c:pt idx="732">
                  <c:v>1616.9</c:v>
                </c:pt>
                <c:pt idx="733">
                  <c:v>1618.7</c:v>
                </c:pt>
                <c:pt idx="734">
                  <c:v>1637.4</c:v>
                </c:pt>
                <c:pt idx="735">
                  <c:v>1633.5</c:v>
                </c:pt>
                <c:pt idx="736">
                  <c:v>1630.6</c:v>
                </c:pt>
                <c:pt idx="737">
                  <c:v>1648.4</c:v>
                </c:pt>
                <c:pt idx="738">
                  <c:v>1628.2</c:v>
                </c:pt>
                <c:pt idx="739">
                  <c:v>1637</c:v>
                </c:pt>
                <c:pt idx="740">
                  <c:v>1634.9</c:v>
                </c:pt>
                <c:pt idx="741">
                  <c:v>1640</c:v>
                </c:pt>
                <c:pt idx="742">
                  <c:v>1647.9</c:v>
                </c:pt>
                <c:pt idx="743">
                  <c:v>1638.9</c:v>
                </c:pt>
                <c:pt idx="744">
                  <c:v>1648.2</c:v>
                </c:pt>
                <c:pt idx="745">
                  <c:v>1645.8</c:v>
                </c:pt>
                <c:pt idx="746">
                  <c:v>1649.8</c:v>
                </c:pt>
                <c:pt idx="747">
                  <c:v>1648.9</c:v>
                </c:pt>
                <c:pt idx="748">
                  <c:v>1645.1</c:v>
                </c:pt>
                <c:pt idx="749">
                  <c:v>1650.8</c:v>
                </c:pt>
                <c:pt idx="750">
                  <c:v>1661.1</c:v>
                </c:pt>
                <c:pt idx="751">
                  <c:v>1664.8</c:v>
                </c:pt>
                <c:pt idx="752">
                  <c:v>1647.6</c:v>
                </c:pt>
                <c:pt idx="753">
                  <c:v>1656.3</c:v>
                </c:pt>
                <c:pt idx="754">
                  <c:v>1662.3</c:v>
                </c:pt>
                <c:pt idx="755">
                  <c:v>1667.3</c:v>
                </c:pt>
                <c:pt idx="756">
                  <c:v>1663.4</c:v>
                </c:pt>
                <c:pt idx="757">
                  <c:v>1685.9</c:v>
                </c:pt>
                <c:pt idx="758">
                  <c:v>1679.4</c:v>
                </c:pt>
                <c:pt idx="759">
                  <c:v>1663.4</c:v>
                </c:pt>
                <c:pt idx="760">
                  <c:v>1683.2</c:v>
                </c:pt>
                <c:pt idx="761">
                  <c:v>1666.4</c:v>
                </c:pt>
                <c:pt idx="762">
                  <c:v>1681.2</c:v>
                </c:pt>
                <c:pt idx="763">
                  <c:v>1675.5</c:v>
                </c:pt>
                <c:pt idx="764">
                  <c:v>1682</c:v>
                </c:pt>
                <c:pt idx="765">
                  <c:v>1680.6</c:v>
                </c:pt>
                <c:pt idx="766">
                  <c:v>1687.6</c:v>
                </c:pt>
                <c:pt idx="767">
                  <c:v>1671</c:v>
                </c:pt>
                <c:pt idx="768">
                  <c:v>1687.1</c:v>
                </c:pt>
                <c:pt idx="769">
                  <c:v>1688.2</c:v>
                </c:pt>
                <c:pt idx="770">
                  <c:v>1691.2</c:v>
                </c:pt>
                <c:pt idx="771">
                  <c:v>1690.8</c:v>
                </c:pt>
                <c:pt idx="772">
                  <c:v>1694.7</c:v>
                </c:pt>
                <c:pt idx="773">
                  <c:v>1689.6</c:v>
                </c:pt>
                <c:pt idx="774">
                  <c:v>1697.6</c:v>
                </c:pt>
                <c:pt idx="775">
                  <c:v>1709.4</c:v>
                </c:pt>
                <c:pt idx="776">
                  <c:v>1697.5</c:v>
                </c:pt>
                <c:pt idx="777">
                  <c:v>1703.2</c:v>
                </c:pt>
                <c:pt idx="778">
                  <c:v>1700.9</c:v>
                </c:pt>
                <c:pt idx="779">
                  <c:v>1703.2</c:v>
                </c:pt>
                <c:pt idx="780">
                  <c:v>1705.2</c:v>
                </c:pt>
                <c:pt idx="781">
                  <c:v>1711.6</c:v>
                </c:pt>
                <c:pt idx="782">
                  <c:v>1713.1</c:v>
                </c:pt>
                <c:pt idx="783">
                  <c:v>1712.1</c:v>
                </c:pt>
                <c:pt idx="784">
                  <c:v>1717.1</c:v>
                </c:pt>
                <c:pt idx="785">
                  <c:v>1719</c:v>
                </c:pt>
                <c:pt idx="786">
                  <c:v>1730</c:v>
                </c:pt>
                <c:pt idx="787">
                  <c:v>1719.7</c:v>
                </c:pt>
                <c:pt idx="788">
                  <c:v>1715.6</c:v>
                </c:pt>
                <c:pt idx="789">
                  <c:v>1726.7</c:v>
                </c:pt>
                <c:pt idx="790">
                  <c:v>1727.5</c:v>
                </c:pt>
                <c:pt idx="791">
                  <c:v>1723.8</c:v>
                </c:pt>
                <c:pt idx="792">
                  <c:v>1719.4</c:v>
                </c:pt>
                <c:pt idx="793">
                  <c:v>1730.6</c:v>
                </c:pt>
                <c:pt idx="794">
                  <c:v>1723.8</c:v>
                </c:pt>
                <c:pt idx="795">
                  <c:v>1723.8</c:v>
                </c:pt>
                <c:pt idx="796">
                  <c:v>1728.1</c:v>
                </c:pt>
                <c:pt idx="797">
                  <c:v>1751.5</c:v>
                </c:pt>
                <c:pt idx="798">
                  <c:v>1727.7</c:v>
                </c:pt>
                <c:pt idx="799">
                  <c:v>1728.6</c:v>
                </c:pt>
                <c:pt idx="800">
                  <c:v>1757</c:v>
                </c:pt>
                <c:pt idx="801">
                  <c:v>1762.5</c:v>
                </c:pt>
                <c:pt idx="802">
                  <c:v>1746.2</c:v>
                </c:pt>
                <c:pt idx="803">
                  <c:v>1754.4</c:v>
                </c:pt>
                <c:pt idx="804">
                  <c:v>1753.7</c:v>
                </c:pt>
                <c:pt idx="805">
                  <c:v>1755.1</c:v>
                </c:pt>
                <c:pt idx="806">
                  <c:v>1738.4</c:v>
                </c:pt>
                <c:pt idx="807">
                  <c:v>1760.9</c:v>
                </c:pt>
                <c:pt idx="808">
                  <c:v>1757.7</c:v>
                </c:pt>
                <c:pt idx="809">
                  <c:v>1762.9</c:v>
                </c:pt>
                <c:pt idx="810">
                  <c:v>1762.8</c:v>
                </c:pt>
                <c:pt idx="811">
                  <c:v>1765.3</c:v>
                </c:pt>
                <c:pt idx="812">
                  <c:v>1759.8</c:v>
                </c:pt>
                <c:pt idx="813">
                  <c:v>1758.5</c:v>
                </c:pt>
                <c:pt idx="814">
                  <c:v>1770.5</c:v>
                </c:pt>
                <c:pt idx="815">
                  <c:v>1767.4</c:v>
                </c:pt>
                <c:pt idx="816">
                  <c:v>1773.6</c:v>
                </c:pt>
                <c:pt idx="817">
                  <c:v>1766.2</c:v>
                </c:pt>
                <c:pt idx="818">
                  <c:v>1769.1</c:v>
                </c:pt>
                <c:pt idx="819">
                  <c:v>1767</c:v>
                </c:pt>
                <c:pt idx="820">
                  <c:v>1783.9</c:v>
                </c:pt>
                <c:pt idx="821">
                  <c:v>1784.6</c:v>
                </c:pt>
                <c:pt idx="822">
                  <c:v>1787.3</c:v>
                </c:pt>
                <c:pt idx="823">
                  <c:v>1779.3</c:v>
                </c:pt>
                <c:pt idx="824">
                  <c:v>1788</c:v>
                </c:pt>
                <c:pt idx="825">
                  <c:v>1789.7</c:v>
                </c:pt>
                <c:pt idx="826">
                  <c:v>1788.4</c:v>
                </c:pt>
                <c:pt idx="827">
                  <c:v>1775.9</c:v>
                </c:pt>
                <c:pt idx="828">
                  <c:v>1789.9</c:v>
                </c:pt>
                <c:pt idx="829">
                  <c:v>1793.4</c:v>
                </c:pt>
                <c:pt idx="830">
                  <c:v>1802.6</c:v>
                </c:pt>
                <c:pt idx="831">
                  <c:v>1797.2</c:v>
                </c:pt>
                <c:pt idx="832">
                  <c:v>1797.2</c:v>
                </c:pt>
                <c:pt idx="833">
                  <c:v>1806.5</c:v>
                </c:pt>
                <c:pt idx="834">
                  <c:v>1808.9</c:v>
                </c:pt>
                <c:pt idx="835">
                  <c:v>1822.5</c:v>
                </c:pt>
                <c:pt idx="836">
                  <c:v>1813.5</c:v>
                </c:pt>
                <c:pt idx="837">
                  <c:v>1805.6</c:v>
                </c:pt>
                <c:pt idx="838">
                  <c:v>1806.4</c:v>
                </c:pt>
                <c:pt idx="839">
                  <c:v>1809.1</c:v>
                </c:pt>
                <c:pt idx="840">
                  <c:v>1809.7</c:v>
                </c:pt>
                <c:pt idx="841">
                  <c:v>1811.4</c:v>
                </c:pt>
                <c:pt idx="842">
                  <c:v>1827.3</c:v>
                </c:pt>
                <c:pt idx="843">
                  <c:v>1808.8</c:v>
                </c:pt>
                <c:pt idx="844">
                  <c:v>1824.3</c:v>
                </c:pt>
                <c:pt idx="845">
                  <c:v>1821.6</c:v>
                </c:pt>
                <c:pt idx="846">
                  <c:v>1817</c:v>
                </c:pt>
                <c:pt idx="847">
                  <c:v>1837</c:v>
                </c:pt>
                <c:pt idx="848">
                  <c:v>1829.3</c:v>
                </c:pt>
                <c:pt idx="849">
                  <c:v>1815.7</c:v>
                </c:pt>
                <c:pt idx="850">
                  <c:v>1830.3</c:v>
                </c:pt>
                <c:pt idx="851">
                  <c:v>1841.7</c:v>
                </c:pt>
                <c:pt idx="852">
                  <c:v>1837.1</c:v>
                </c:pt>
                <c:pt idx="853">
                  <c:v>1847</c:v>
                </c:pt>
                <c:pt idx="854">
                  <c:v>1836.9</c:v>
                </c:pt>
                <c:pt idx="855">
                  <c:v>1834.9</c:v>
                </c:pt>
                <c:pt idx="856">
                  <c:v>1829.5</c:v>
                </c:pt>
                <c:pt idx="857">
                  <c:v>1849.7</c:v>
                </c:pt>
                <c:pt idx="858">
                  <c:v>1844.2</c:v>
                </c:pt>
                <c:pt idx="859">
                  <c:v>1879.6</c:v>
                </c:pt>
                <c:pt idx="860">
                  <c:v>1862.4</c:v>
                </c:pt>
                <c:pt idx="861">
                  <c:v>1853.5</c:v>
                </c:pt>
                <c:pt idx="862">
                  <c:v>1856.6</c:v>
                </c:pt>
                <c:pt idx="863">
                  <c:v>1852.4</c:v>
                </c:pt>
                <c:pt idx="864">
                  <c:v>1858.1</c:v>
                </c:pt>
                <c:pt idx="865">
                  <c:v>1854.5</c:v>
                </c:pt>
                <c:pt idx="866">
                  <c:v>1856.4</c:v>
                </c:pt>
                <c:pt idx="867">
                  <c:v>1870.4</c:v>
                </c:pt>
                <c:pt idx="868">
                  <c:v>1862.3</c:v>
                </c:pt>
                <c:pt idx="869">
                  <c:v>1867.3</c:v>
                </c:pt>
                <c:pt idx="870">
                  <c:v>1865.8</c:v>
                </c:pt>
                <c:pt idx="871">
                  <c:v>1866.9</c:v>
                </c:pt>
                <c:pt idx="872">
                  <c:v>1872.8</c:v>
                </c:pt>
                <c:pt idx="873">
                  <c:v>1872.3</c:v>
                </c:pt>
                <c:pt idx="874">
                  <c:v>1874.1</c:v>
                </c:pt>
                <c:pt idx="875">
                  <c:v>1892.2</c:v>
                </c:pt>
                <c:pt idx="876">
                  <c:v>1888.1</c:v>
                </c:pt>
                <c:pt idx="877">
                  <c:v>1889.5</c:v>
                </c:pt>
                <c:pt idx="878">
                  <c:v>1878.5</c:v>
                </c:pt>
                <c:pt idx="879">
                  <c:v>1883.6</c:v>
                </c:pt>
                <c:pt idx="880">
                  <c:v>1871.8</c:v>
                </c:pt>
                <c:pt idx="881">
                  <c:v>1910.6</c:v>
                </c:pt>
                <c:pt idx="882">
                  <c:v>1877.5</c:v>
                </c:pt>
                <c:pt idx="883">
                  <c:v>1889.3</c:v>
                </c:pt>
                <c:pt idx="884">
                  <c:v>1891.2</c:v>
                </c:pt>
                <c:pt idx="885">
                  <c:v>1891.1</c:v>
                </c:pt>
                <c:pt idx="886">
                  <c:v>1902.3</c:v>
                </c:pt>
                <c:pt idx="887">
                  <c:v>1903.5</c:v>
                </c:pt>
                <c:pt idx="888">
                  <c:v>1887.2</c:v>
                </c:pt>
                <c:pt idx="889">
                  <c:v>1905.8</c:v>
                </c:pt>
                <c:pt idx="890">
                  <c:v>1902.6</c:v>
                </c:pt>
                <c:pt idx="891">
                  <c:v>1927.5</c:v>
                </c:pt>
                <c:pt idx="892">
                  <c:v>1899.3</c:v>
                </c:pt>
                <c:pt idx="893">
                  <c:v>1894.2</c:v>
                </c:pt>
                <c:pt idx="894">
                  <c:v>1918.2</c:v>
                </c:pt>
                <c:pt idx="895">
                  <c:v>1927.2</c:v>
                </c:pt>
                <c:pt idx="896">
                  <c:v>1920.3</c:v>
                </c:pt>
                <c:pt idx="897">
                  <c:v>1908.7</c:v>
                </c:pt>
                <c:pt idx="898">
                  <c:v>1926.2</c:v>
                </c:pt>
                <c:pt idx="899">
                  <c:v>1923.1</c:v>
                </c:pt>
                <c:pt idx="900">
                  <c:v>1916.2</c:v>
                </c:pt>
                <c:pt idx="901">
                  <c:v>1930.7</c:v>
                </c:pt>
                <c:pt idx="902">
                  <c:v>1922.3</c:v>
                </c:pt>
                <c:pt idx="903">
                  <c:v>1923</c:v>
                </c:pt>
                <c:pt idx="904">
                  <c:v>1922</c:v>
                </c:pt>
                <c:pt idx="905">
                  <c:v>1935.5</c:v>
                </c:pt>
                <c:pt idx="906">
                  <c:v>1937.3</c:v>
                </c:pt>
                <c:pt idx="907">
                  <c:v>1928.2</c:v>
                </c:pt>
                <c:pt idx="908">
                  <c:v>1930</c:v>
                </c:pt>
                <c:pt idx="909">
                  <c:v>1935.2</c:v>
                </c:pt>
                <c:pt idx="910">
                  <c:v>1939.1</c:v>
                </c:pt>
                <c:pt idx="911">
                  <c:v>1937</c:v>
                </c:pt>
                <c:pt idx="912">
                  <c:v>1947.3</c:v>
                </c:pt>
                <c:pt idx="913">
                  <c:v>1942.2</c:v>
                </c:pt>
                <c:pt idx="914">
                  <c:v>1946</c:v>
                </c:pt>
                <c:pt idx="915">
                  <c:v>1954.2</c:v>
                </c:pt>
                <c:pt idx="916">
                  <c:v>1946.8</c:v>
                </c:pt>
                <c:pt idx="917">
                  <c:v>1954.2</c:v>
                </c:pt>
                <c:pt idx="918">
                  <c:v>1961.1</c:v>
                </c:pt>
                <c:pt idx="919">
                  <c:v>1948.1</c:v>
                </c:pt>
                <c:pt idx="920">
                  <c:v>1958.6</c:v>
                </c:pt>
                <c:pt idx="921">
                  <c:v>1958</c:v>
                </c:pt>
                <c:pt idx="922">
                  <c:v>1965</c:v>
                </c:pt>
                <c:pt idx="923">
                  <c:v>1957.5</c:v>
                </c:pt>
                <c:pt idx="924">
                  <c:v>1980.5</c:v>
                </c:pt>
                <c:pt idx="925">
                  <c:v>1967.1</c:v>
                </c:pt>
                <c:pt idx="926">
                  <c:v>1969.2</c:v>
                </c:pt>
                <c:pt idx="927">
                  <c:v>1971.1</c:v>
                </c:pt>
                <c:pt idx="928">
                  <c:v>1964.3</c:v>
                </c:pt>
                <c:pt idx="929">
                  <c:v>1971.3</c:v>
                </c:pt>
                <c:pt idx="930">
                  <c:v>1982.3</c:v>
                </c:pt>
                <c:pt idx="931">
                  <c:v>1980.4</c:v>
                </c:pt>
                <c:pt idx="932">
                  <c:v>1987.3</c:v>
                </c:pt>
                <c:pt idx="933">
                  <c:v>2000.1</c:v>
                </c:pt>
                <c:pt idx="934">
                  <c:v>1984.5</c:v>
                </c:pt>
                <c:pt idx="935">
                  <c:v>1983.3</c:v>
                </c:pt>
                <c:pt idx="936">
                  <c:v>1984.2</c:v>
                </c:pt>
                <c:pt idx="937">
                  <c:v>1993.9</c:v>
                </c:pt>
                <c:pt idx="938">
                  <c:v>1979.4</c:v>
                </c:pt>
                <c:pt idx="939">
                  <c:v>1983.4</c:v>
                </c:pt>
                <c:pt idx="940">
                  <c:v>1990.3</c:v>
                </c:pt>
                <c:pt idx="941">
                  <c:v>1990.8</c:v>
                </c:pt>
                <c:pt idx="942">
                  <c:v>1991.6</c:v>
                </c:pt>
                <c:pt idx="943">
                  <c:v>2007.4</c:v>
                </c:pt>
                <c:pt idx="944">
                  <c:v>1990.6</c:v>
                </c:pt>
                <c:pt idx="945">
                  <c:v>2006.8</c:v>
                </c:pt>
                <c:pt idx="946">
                  <c:v>2001.3</c:v>
                </c:pt>
                <c:pt idx="947">
                  <c:v>2008.1</c:v>
                </c:pt>
                <c:pt idx="948">
                  <c:v>2014.5</c:v>
                </c:pt>
                <c:pt idx="949">
                  <c:v>2008.6</c:v>
                </c:pt>
                <c:pt idx="950">
                  <c:v>2019.6</c:v>
                </c:pt>
                <c:pt idx="951">
                  <c:v>2009.2</c:v>
                </c:pt>
                <c:pt idx="952">
                  <c:v>2030.2</c:v>
                </c:pt>
                <c:pt idx="953">
                  <c:v>2011.1</c:v>
                </c:pt>
                <c:pt idx="954">
                  <c:v>2017.7</c:v>
                </c:pt>
                <c:pt idx="955">
                  <c:v>2026.2</c:v>
                </c:pt>
                <c:pt idx="956">
                  <c:v>2020</c:v>
                </c:pt>
                <c:pt idx="957">
                  <c:v>2035.4</c:v>
                </c:pt>
                <c:pt idx="958">
                  <c:v>2020.6</c:v>
                </c:pt>
                <c:pt idx="959">
                  <c:v>2018.7</c:v>
                </c:pt>
                <c:pt idx="960">
                  <c:v>2036.6</c:v>
                </c:pt>
                <c:pt idx="961">
                  <c:v>2035.2</c:v>
                </c:pt>
                <c:pt idx="962">
                  <c:v>2036.1</c:v>
                </c:pt>
                <c:pt idx="963">
                  <c:v>2017.2</c:v>
                </c:pt>
                <c:pt idx="964">
                  <c:v>2031.9</c:v>
                </c:pt>
                <c:pt idx="965">
                  <c:v>2038.5</c:v>
                </c:pt>
                <c:pt idx="966">
                  <c:v>2030</c:v>
                </c:pt>
                <c:pt idx="967">
                  <c:v>2049.4</c:v>
                </c:pt>
                <c:pt idx="968">
                  <c:v>2043.5</c:v>
                </c:pt>
                <c:pt idx="969">
                  <c:v>2061</c:v>
                </c:pt>
                <c:pt idx="970">
                  <c:v>2044.9</c:v>
                </c:pt>
                <c:pt idx="971">
                  <c:v>2061.6999999999998</c:v>
                </c:pt>
                <c:pt idx="972">
                  <c:v>2056.9</c:v>
                </c:pt>
                <c:pt idx="973">
                  <c:v>2078.4</c:v>
                </c:pt>
                <c:pt idx="974">
                  <c:v>2029.4</c:v>
                </c:pt>
                <c:pt idx="975">
                  <c:v>2063.6</c:v>
                </c:pt>
                <c:pt idx="976">
                  <c:v>2058.5</c:v>
                </c:pt>
                <c:pt idx="977">
                  <c:v>2049.1999999999998</c:v>
                </c:pt>
                <c:pt idx="978">
                  <c:v>2051.1</c:v>
                </c:pt>
                <c:pt idx="979">
                  <c:v>2072.3000000000002</c:v>
                </c:pt>
                <c:pt idx="980">
                  <c:v>2078.8000000000002</c:v>
                </c:pt>
                <c:pt idx="981">
                  <c:v>2072.6</c:v>
                </c:pt>
                <c:pt idx="982">
                  <c:v>2082.1999999999998</c:v>
                </c:pt>
                <c:pt idx="983">
                  <c:v>2077.6999999999998</c:v>
                </c:pt>
                <c:pt idx="984">
                  <c:v>2082.9</c:v>
                </c:pt>
                <c:pt idx="985">
                  <c:v>2069.1999999999998</c:v>
                </c:pt>
                <c:pt idx="986">
                  <c:v>2077.6999999999998</c:v>
                </c:pt>
                <c:pt idx="987">
                  <c:v>2074.5</c:v>
                </c:pt>
                <c:pt idx="988">
                  <c:v>2075.6</c:v>
                </c:pt>
                <c:pt idx="989">
                  <c:v>2089.8000000000002</c:v>
                </c:pt>
                <c:pt idx="990">
                  <c:v>2095.1</c:v>
                </c:pt>
                <c:pt idx="991">
                  <c:v>2087.1999999999998</c:v>
                </c:pt>
                <c:pt idx="992">
                  <c:v>2084.5</c:v>
                </c:pt>
                <c:pt idx="993">
                  <c:v>2093.5</c:v>
                </c:pt>
                <c:pt idx="994">
                  <c:v>2084.6</c:v>
                </c:pt>
                <c:pt idx="995">
                  <c:v>2108.5</c:v>
                </c:pt>
                <c:pt idx="996">
                  <c:v>2084.4</c:v>
                </c:pt>
                <c:pt idx="997">
                  <c:v>2092.6999999999998</c:v>
                </c:pt>
                <c:pt idx="998">
                  <c:v>2109.6</c:v>
                </c:pt>
                <c:pt idx="999">
                  <c:v>2105.1</c:v>
                </c:pt>
                <c:pt idx="1000">
                  <c:v>2113.9</c:v>
                </c:pt>
                <c:pt idx="1001">
                  <c:v>2104.1</c:v>
                </c:pt>
                <c:pt idx="1002">
                  <c:v>2110</c:v>
                </c:pt>
                <c:pt idx="1003">
                  <c:v>2110.6999999999998</c:v>
                </c:pt>
                <c:pt idx="1004">
                  <c:v>2119.8000000000002</c:v>
                </c:pt>
                <c:pt idx="1005">
                  <c:v>2106.1</c:v>
                </c:pt>
                <c:pt idx="1006">
                  <c:v>2122.6</c:v>
                </c:pt>
                <c:pt idx="1007">
                  <c:v>2116.8000000000002</c:v>
                </c:pt>
                <c:pt idx="1008">
                  <c:v>2127.4</c:v>
                </c:pt>
                <c:pt idx="1009">
                  <c:v>2126.6999999999998</c:v>
                </c:pt>
                <c:pt idx="1010">
                  <c:v>2122.1999999999998</c:v>
                </c:pt>
                <c:pt idx="1011">
                  <c:v>2124.5</c:v>
                </c:pt>
                <c:pt idx="1012">
                  <c:v>2125.1</c:v>
                </c:pt>
                <c:pt idx="1013">
                  <c:v>2137.1</c:v>
                </c:pt>
                <c:pt idx="1014">
                  <c:v>2120.6999999999998</c:v>
                </c:pt>
                <c:pt idx="1015">
                  <c:v>2118</c:v>
                </c:pt>
                <c:pt idx="1016">
                  <c:v>2132.1999999999998</c:v>
                </c:pt>
                <c:pt idx="1017">
                  <c:v>2120.8000000000002</c:v>
                </c:pt>
                <c:pt idx="1018">
                  <c:v>2135.1999999999998</c:v>
                </c:pt>
                <c:pt idx="1019">
                  <c:v>2151.3000000000002</c:v>
                </c:pt>
                <c:pt idx="1020">
                  <c:v>2132.3000000000002</c:v>
                </c:pt>
                <c:pt idx="1021">
                  <c:v>2146.6999999999998</c:v>
                </c:pt>
                <c:pt idx="1022">
                  <c:v>2146.6</c:v>
                </c:pt>
                <c:pt idx="1023">
                  <c:v>2155.4</c:v>
                </c:pt>
                <c:pt idx="1024">
                  <c:v>2149.5</c:v>
                </c:pt>
                <c:pt idx="1025">
                  <c:v>2135</c:v>
                </c:pt>
                <c:pt idx="1026">
                  <c:v>2147.3000000000002</c:v>
                </c:pt>
                <c:pt idx="1027">
                  <c:v>2137.5</c:v>
                </c:pt>
                <c:pt idx="1028">
                  <c:v>2150.1999999999998</c:v>
                </c:pt>
                <c:pt idx="1029">
                  <c:v>2148.5</c:v>
                </c:pt>
                <c:pt idx="1030">
                  <c:v>2162.5</c:v>
                </c:pt>
                <c:pt idx="1031">
                  <c:v>2163</c:v>
                </c:pt>
                <c:pt idx="1032">
                  <c:v>2154</c:v>
                </c:pt>
                <c:pt idx="1033">
                  <c:v>2152.5</c:v>
                </c:pt>
                <c:pt idx="1034">
                  <c:v>2162</c:v>
                </c:pt>
                <c:pt idx="1035">
                  <c:v>2167.1</c:v>
                </c:pt>
                <c:pt idx="1036">
                  <c:v>2172</c:v>
                </c:pt>
                <c:pt idx="1037">
                  <c:v>2175.1</c:v>
                </c:pt>
                <c:pt idx="1038">
                  <c:v>2170</c:v>
                </c:pt>
                <c:pt idx="1039">
                  <c:v>2174.1</c:v>
                </c:pt>
                <c:pt idx="1040">
                  <c:v>2171</c:v>
                </c:pt>
                <c:pt idx="1041">
                  <c:v>2182</c:v>
                </c:pt>
                <c:pt idx="1042">
                  <c:v>2178.1</c:v>
                </c:pt>
                <c:pt idx="1043">
                  <c:v>2174.1</c:v>
                </c:pt>
                <c:pt idx="1044">
                  <c:v>2171.9</c:v>
                </c:pt>
                <c:pt idx="1045">
                  <c:v>2195.1</c:v>
                </c:pt>
                <c:pt idx="1046">
                  <c:v>2192.6999999999998</c:v>
                </c:pt>
                <c:pt idx="1047">
                  <c:v>2201.8000000000002</c:v>
                </c:pt>
                <c:pt idx="1048">
                  <c:v>2191</c:v>
                </c:pt>
                <c:pt idx="1049">
                  <c:v>2177.6</c:v>
                </c:pt>
                <c:pt idx="1050">
                  <c:v>2198.6999999999998</c:v>
                </c:pt>
                <c:pt idx="1051">
                  <c:v>2190.1</c:v>
                </c:pt>
                <c:pt idx="1052">
                  <c:v>2191.4</c:v>
                </c:pt>
                <c:pt idx="1053">
                  <c:v>2195.8000000000002</c:v>
                </c:pt>
                <c:pt idx="1054">
                  <c:v>2187.3000000000002</c:v>
                </c:pt>
                <c:pt idx="1055">
                  <c:v>2199.8000000000002</c:v>
                </c:pt>
                <c:pt idx="1056">
                  <c:v>2202.1</c:v>
                </c:pt>
                <c:pt idx="1057">
                  <c:v>2197.8000000000002</c:v>
                </c:pt>
                <c:pt idx="1058">
                  <c:v>2208.6999999999998</c:v>
                </c:pt>
                <c:pt idx="1059">
                  <c:v>2203.3000000000002</c:v>
                </c:pt>
                <c:pt idx="1060">
                  <c:v>2225.8000000000002</c:v>
                </c:pt>
                <c:pt idx="1061">
                  <c:v>2214</c:v>
                </c:pt>
                <c:pt idx="1062">
                  <c:v>2206.9</c:v>
                </c:pt>
                <c:pt idx="1063">
                  <c:v>2218.3000000000002</c:v>
                </c:pt>
                <c:pt idx="1064">
                  <c:v>2216.9</c:v>
                </c:pt>
                <c:pt idx="1065">
                  <c:v>2214.5</c:v>
                </c:pt>
                <c:pt idx="1066">
                  <c:v>2219.6</c:v>
                </c:pt>
                <c:pt idx="1067">
                  <c:v>2231.5</c:v>
                </c:pt>
                <c:pt idx="1068">
                  <c:v>2231.9</c:v>
                </c:pt>
                <c:pt idx="1069">
                  <c:v>2238.1</c:v>
                </c:pt>
                <c:pt idx="1070">
                  <c:v>2227</c:v>
                </c:pt>
                <c:pt idx="1071">
                  <c:v>2229</c:v>
                </c:pt>
                <c:pt idx="1072">
                  <c:v>2240.9</c:v>
                </c:pt>
                <c:pt idx="1073">
                  <c:v>2231.1</c:v>
                </c:pt>
                <c:pt idx="1074">
                  <c:v>2252.1999999999998</c:v>
                </c:pt>
                <c:pt idx="1075">
                  <c:v>2233.8000000000002</c:v>
                </c:pt>
                <c:pt idx="1076">
                  <c:v>2235.9</c:v>
                </c:pt>
                <c:pt idx="1077">
                  <c:v>2229.9</c:v>
                </c:pt>
                <c:pt idx="1078">
                  <c:v>2242.6999999999998</c:v>
                </c:pt>
                <c:pt idx="1079">
                  <c:v>2236.1</c:v>
                </c:pt>
                <c:pt idx="1080">
                  <c:v>2250.4</c:v>
                </c:pt>
                <c:pt idx="1081">
                  <c:v>2243.8000000000002</c:v>
                </c:pt>
                <c:pt idx="1082">
                  <c:v>2251.6999999999998</c:v>
                </c:pt>
                <c:pt idx="1083">
                  <c:v>2243.6</c:v>
                </c:pt>
                <c:pt idx="1084">
                  <c:v>2247.8000000000002</c:v>
                </c:pt>
                <c:pt idx="1085">
                  <c:v>2252</c:v>
                </c:pt>
                <c:pt idx="1086">
                  <c:v>2256</c:v>
                </c:pt>
                <c:pt idx="1087">
                  <c:v>2264.1999999999998</c:v>
                </c:pt>
                <c:pt idx="1088">
                  <c:v>2248.8000000000002</c:v>
                </c:pt>
                <c:pt idx="1089">
                  <c:v>2268.1999999999998</c:v>
                </c:pt>
                <c:pt idx="1090">
                  <c:v>2268.5</c:v>
                </c:pt>
                <c:pt idx="1091">
                  <c:v>2263.4</c:v>
                </c:pt>
                <c:pt idx="1092">
                  <c:v>2257.6</c:v>
                </c:pt>
                <c:pt idx="1093">
                  <c:v>2284.9</c:v>
                </c:pt>
                <c:pt idx="1094">
                  <c:v>2273.1999999999998</c:v>
                </c:pt>
                <c:pt idx="1095">
                  <c:v>2270.6999999999998</c:v>
                </c:pt>
                <c:pt idx="1096">
                  <c:v>2258.6</c:v>
                </c:pt>
                <c:pt idx="1097">
                  <c:v>2292</c:v>
                </c:pt>
                <c:pt idx="1098">
                  <c:v>2264.1999999999998</c:v>
                </c:pt>
                <c:pt idx="1099">
                  <c:v>2282.6999999999998</c:v>
                </c:pt>
                <c:pt idx="1100">
                  <c:v>2288.1999999999998</c:v>
                </c:pt>
                <c:pt idx="1101">
                  <c:v>2284</c:v>
                </c:pt>
                <c:pt idx="1102">
                  <c:v>2286.6999999999998</c:v>
                </c:pt>
                <c:pt idx="1103">
                  <c:v>2283.9</c:v>
                </c:pt>
                <c:pt idx="1104">
                  <c:v>2315.1999999999998</c:v>
                </c:pt>
                <c:pt idx="1105">
                  <c:v>2294.6999999999998</c:v>
                </c:pt>
                <c:pt idx="1106">
                  <c:v>2314.4</c:v>
                </c:pt>
                <c:pt idx="1107">
                  <c:v>2303.9</c:v>
                </c:pt>
                <c:pt idx="1108">
                  <c:v>2298.6</c:v>
                </c:pt>
                <c:pt idx="1109">
                  <c:v>2297.9</c:v>
                </c:pt>
                <c:pt idx="1110">
                  <c:v>2304.8000000000002</c:v>
                </c:pt>
                <c:pt idx="1111">
                  <c:v>2295.6</c:v>
                </c:pt>
                <c:pt idx="1112">
                  <c:v>2295</c:v>
                </c:pt>
                <c:pt idx="1113">
                  <c:v>2310.5</c:v>
                </c:pt>
                <c:pt idx="1114">
                  <c:v>2310.9</c:v>
                </c:pt>
                <c:pt idx="1115">
                  <c:v>2297.4</c:v>
                </c:pt>
                <c:pt idx="1116">
                  <c:v>2307.3000000000002</c:v>
                </c:pt>
                <c:pt idx="1117">
                  <c:v>2328.1999999999998</c:v>
                </c:pt>
                <c:pt idx="1118">
                  <c:v>2325.4</c:v>
                </c:pt>
                <c:pt idx="1119">
                  <c:v>2316.6999999999998</c:v>
                </c:pt>
                <c:pt idx="1120">
                  <c:v>2308.4</c:v>
                </c:pt>
                <c:pt idx="1121">
                  <c:v>2318.6999999999998</c:v>
                </c:pt>
                <c:pt idx="1122">
                  <c:v>2329.5</c:v>
                </c:pt>
                <c:pt idx="1123">
                  <c:v>2328.1</c:v>
                </c:pt>
                <c:pt idx="1124">
                  <c:v>2335.6999999999998</c:v>
                </c:pt>
                <c:pt idx="1125">
                  <c:v>2327.9</c:v>
                </c:pt>
                <c:pt idx="1126">
                  <c:v>2339</c:v>
                </c:pt>
                <c:pt idx="1127">
                  <c:v>2313.5</c:v>
                </c:pt>
                <c:pt idx="1128">
                  <c:v>2322.6999999999998</c:v>
                </c:pt>
                <c:pt idx="1129">
                  <c:v>2325.3000000000002</c:v>
                </c:pt>
                <c:pt idx="1130">
                  <c:v>2330.8000000000002</c:v>
                </c:pt>
                <c:pt idx="1131">
                  <c:v>2323.1</c:v>
                </c:pt>
                <c:pt idx="1132">
                  <c:v>2334.4</c:v>
                </c:pt>
                <c:pt idx="1133">
                  <c:v>2347.3000000000002</c:v>
                </c:pt>
                <c:pt idx="1134">
                  <c:v>2363.1999999999998</c:v>
                </c:pt>
                <c:pt idx="1135">
                  <c:v>2341.4</c:v>
                </c:pt>
                <c:pt idx="1136">
                  <c:v>2351.8000000000002</c:v>
                </c:pt>
                <c:pt idx="1137">
                  <c:v>2361.3000000000002</c:v>
                </c:pt>
                <c:pt idx="1138">
                  <c:v>2356.6</c:v>
                </c:pt>
                <c:pt idx="1139">
                  <c:v>2333.5</c:v>
                </c:pt>
                <c:pt idx="1140">
                  <c:v>2359.5</c:v>
                </c:pt>
                <c:pt idx="1141">
                  <c:v>2363.1999999999998</c:v>
                </c:pt>
                <c:pt idx="1142">
                  <c:v>2358.4</c:v>
                </c:pt>
                <c:pt idx="1143">
                  <c:v>2369.1999999999998</c:v>
                </c:pt>
                <c:pt idx="1144">
                  <c:v>2358.1</c:v>
                </c:pt>
                <c:pt idx="1145">
                  <c:v>2367.6</c:v>
                </c:pt>
                <c:pt idx="1146">
                  <c:v>2364.6999999999998</c:v>
                </c:pt>
                <c:pt idx="1147">
                  <c:v>2386.9</c:v>
                </c:pt>
                <c:pt idx="1148">
                  <c:v>2373.5</c:v>
                </c:pt>
                <c:pt idx="1149">
                  <c:v>2373.4</c:v>
                </c:pt>
                <c:pt idx="1150">
                  <c:v>2385.6</c:v>
                </c:pt>
                <c:pt idx="1151">
                  <c:v>2365.9</c:v>
                </c:pt>
                <c:pt idx="1152">
                  <c:v>2373.9</c:v>
                </c:pt>
                <c:pt idx="1153">
                  <c:v>2375.1</c:v>
                </c:pt>
                <c:pt idx="1154">
                  <c:v>2384.3000000000002</c:v>
                </c:pt>
                <c:pt idx="1155">
                  <c:v>2380.1999999999998</c:v>
                </c:pt>
                <c:pt idx="1156">
                  <c:v>2367.3000000000002</c:v>
                </c:pt>
                <c:pt idx="1157">
                  <c:v>2386.1999999999998</c:v>
                </c:pt>
                <c:pt idx="1158">
                  <c:v>2379.6</c:v>
                </c:pt>
                <c:pt idx="1159">
                  <c:v>2384.1</c:v>
                </c:pt>
                <c:pt idx="1160">
                  <c:v>2368.8000000000002</c:v>
                </c:pt>
                <c:pt idx="1161">
                  <c:v>2393.1999999999998</c:v>
                </c:pt>
                <c:pt idx="1162">
                  <c:v>2385.6</c:v>
                </c:pt>
                <c:pt idx="1163">
                  <c:v>2390.6</c:v>
                </c:pt>
                <c:pt idx="1164">
                  <c:v>2388.9</c:v>
                </c:pt>
                <c:pt idx="1165">
                  <c:v>2411.9</c:v>
                </c:pt>
                <c:pt idx="1166">
                  <c:v>2404.1</c:v>
                </c:pt>
                <c:pt idx="1167">
                  <c:v>2381.6999999999998</c:v>
                </c:pt>
                <c:pt idx="1168">
                  <c:v>2416.4</c:v>
                </c:pt>
                <c:pt idx="1169">
                  <c:v>2389.6</c:v>
                </c:pt>
                <c:pt idx="1170">
                  <c:v>2397.4</c:v>
                </c:pt>
                <c:pt idx="1171">
                  <c:v>2411.6</c:v>
                </c:pt>
                <c:pt idx="1172">
                  <c:v>2408.5</c:v>
                </c:pt>
                <c:pt idx="1173">
                  <c:v>2402</c:v>
                </c:pt>
                <c:pt idx="1174">
                  <c:v>2410.1</c:v>
                </c:pt>
                <c:pt idx="1175">
                  <c:v>2402.6</c:v>
                </c:pt>
                <c:pt idx="1176">
                  <c:v>2416.6</c:v>
                </c:pt>
                <c:pt idx="1177">
                  <c:v>2416.4</c:v>
                </c:pt>
                <c:pt idx="1178">
                  <c:v>2426</c:v>
                </c:pt>
                <c:pt idx="1179">
                  <c:v>2414.6999999999998</c:v>
                </c:pt>
                <c:pt idx="1180">
                  <c:v>2415.9</c:v>
                </c:pt>
                <c:pt idx="1181">
                  <c:v>2412.6</c:v>
                </c:pt>
                <c:pt idx="1182">
                  <c:v>2434.9</c:v>
                </c:pt>
                <c:pt idx="1183">
                  <c:v>2428.1999999999998</c:v>
                </c:pt>
                <c:pt idx="1184">
                  <c:v>2420.6</c:v>
                </c:pt>
                <c:pt idx="1185">
                  <c:v>2432.5</c:v>
                </c:pt>
                <c:pt idx="1186">
                  <c:v>2436.9</c:v>
                </c:pt>
                <c:pt idx="1187">
                  <c:v>2420.4</c:v>
                </c:pt>
                <c:pt idx="1188">
                  <c:v>2426.1999999999998</c:v>
                </c:pt>
                <c:pt idx="1189">
                  <c:v>2439.6999999999998</c:v>
                </c:pt>
                <c:pt idx="1190">
                  <c:v>2429.5</c:v>
                </c:pt>
                <c:pt idx="1191">
                  <c:v>2424.1999999999998</c:v>
                </c:pt>
                <c:pt idx="1192">
                  <c:v>2452.6999999999998</c:v>
                </c:pt>
                <c:pt idx="1193">
                  <c:v>2430.5</c:v>
                </c:pt>
                <c:pt idx="1194">
                  <c:v>2418.5</c:v>
                </c:pt>
                <c:pt idx="1195">
                  <c:v>2441.1999999999998</c:v>
                </c:pt>
                <c:pt idx="1196">
                  <c:v>2428.6</c:v>
                </c:pt>
                <c:pt idx="1197">
                  <c:v>2443.6999999999998</c:v>
                </c:pt>
                <c:pt idx="1198">
                  <c:v>2436.1</c:v>
                </c:pt>
                <c:pt idx="1199">
                  <c:v>2433</c:v>
                </c:pt>
                <c:pt idx="1200">
                  <c:v>2434.3000000000002</c:v>
                </c:pt>
                <c:pt idx="1201">
                  <c:v>2440.4</c:v>
                </c:pt>
                <c:pt idx="1202">
                  <c:v>2421.8000000000002</c:v>
                </c:pt>
                <c:pt idx="1203">
                  <c:v>2432.9</c:v>
                </c:pt>
                <c:pt idx="1204">
                  <c:v>2437.9</c:v>
                </c:pt>
                <c:pt idx="1205">
                  <c:v>2458.6</c:v>
                </c:pt>
                <c:pt idx="1206">
                  <c:v>2438</c:v>
                </c:pt>
                <c:pt idx="1207">
                  <c:v>2449.9</c:v>
                </c:pt>
                <c:pt idx="1208">
                  <c:v>2446.8000000000002</c:v>
                </c:pt>
                <c:pt idx="1209">
                  <c:v>2453.9</c:v>
                </c:pt>
                <c:pt idx="1210">
                  <c:v>2453.1</c:v>
                </c:pt>
                <c:pt idx="1211">
                  <c:v>2453</c:v>
                </c:pt>
                <c:pt idx="1212">
                  <c:v>2455.1999999999998</c:v>
                </c:pt>
                <c:pt idx="1213">
                  <c:v>2442.4</c:v>
                </c:pt>
                <c:pt idx="1214">
                  <c:v>2455.6999999999998</c:v>
                </c:pt>
                <c:pt idx="1215">
                  <c:v>2456.6</c:v>
                </c:pt>
                <c:pt idx="1216">
                  <c:v>2456.3000000000002</c:v>
                </c:pt>
                <c:pt idx="1217">
                  <c:v>2459.1999999999998</c:v>
                </c:pt>
                <c:pt idx="1218">
                  <c:v>2466.1999999999998</c:v>
                </c:pt>
                <c:pt idx="1219">
                  <c:v>2460</c:v>
                </c:pt>
                <c:pt idx="1220">
                  <c:v>2474.9</c:v>
                </c:pt>
                <c:pt idx="1221">
                  <c:v>2470.8000000000002</c:v>
                </c:pt>
                <c:pt idx="1222">
                  <c:v>2463.1</c:v>
                </c:pt>
                <c:pt idx="1223">
                  <c:v>2482.4</c:v>
                </c:pt>
                <c:pt idx="1224">
                  <c:v>2463.1999999999998</c:v>
                </c:pt>
                <c:pt idx="1225">
                  <c:v>2459.4</c:v>
                </c:pt>
                <c:pt idx="1226">
                  <c:v>2467.6</c:v>
                </c:pt>
                <c:pt idx="1227">
                  <c:v>2480.1</c:v>
                </c:pt>
                <c:pt idx="1228">
                  <c:v>2470.1</c:v>
                </c:pt>
                <c:pt idx="1229">
                  <c:v>2463.6</c:v>
                </c:pt>
                <c:pt idx="1230">
                  <c:v>2477.5</c:v>
                </c:pt>
                <c:pt idx="1231">
                  <c:v>2483.5</c:v>
                </c:pt>
                <c:pt idx="1232">
                  <c:v>2478.4</c:v>
                </c:pt>
                <c:pt idx="1233">
                  <c:v>2476.8000000000002</c:v>
                </c:pt>
                <c:pt idx="1234">
                  <c:v>2491.6</c:v>
                </c:pt>
                <c:pt idx="1235">
                  <c:v>2476.9</c:v>
                </c:pt>
                <c:pt idx="1236">
                  <c:v>2483.3000000000002</c:v>
                </c:pt>
                <c:pt idx="1237">
                  <c:v>2498.3000000000002</c:v>
                </c:pt>
                <c:pt idx="1238">
                  <c:v>2477.9</c:v>
                </c:pt>
                <c:pt idx="1239">
                  <c:v>2488.1999999999998</c:v>
                </c:pt>
                <c:pt idx="1240">
                  <c:v>2495.3000000000002</c:v>
                </c:pt>
                <c:pt idx="1241">
                  <c:v>2491.5</c:v>
                </c:pt>
                <c:pt idx="1242">
                  <c:v>2479</c:v>
                </c:pt>
                <c:pt idx="1243">
                  <c:v>2491.8000000000002</c:v>
                </c:pt>
                <c:pt idx="1244">
                  <c:v>2494.4</c:v>
                </c:pt>
                <c:pt idx="1245">
                  <c:v>2502.1999999999998</c:v>
                </c:pt>
                <c:pt idx="1246">
                  <c:v>2504.1999999999998</c:v>
                </c:pt>
                <c:pt idx="1247">
                  <c:v>2487</c:v>
                </c:pt>
                <c:pt idx="1248">
                  <c:v>2511.6999999999998</c:v>
                </c:pt>
                <c:pt idx="1249">
                  <c:v>2503.4</c:v>
                </c:pt>
                <c:pt idx="1250">
                  <c:v>2501.6999999999998</c:v>
                </c:pt>
                <c:pt idx="1251">
                  <c:v>2497.5</c:v>
                </c:pt>
                <c:pt idx="1252">
                  <c:v>2518.1999999999998</c:v>
                </c:pt>
                <c:pt idx="1253">
                  <c:v>2506.9</c:v>
                </c:pt>
                <c:pt idx="1254">
                  <c:v>2488.9</c:v>
                </c:pt>
                <c:pt idx="1255">
                  <c:v>2499.4</c:v>
                </c:pt>
                <c:pt idx="1256">
                  <c:v>2517.8000000000002</c:v>
                </c:pt>
                <c:pt idx="1257">
                  <c:v>2509.3000000000002</c:v>
                </c:pt>
                <c:pt idx="1258">
                  <c:v>2521.6999999999998</c:v>
                </c:pt>
                <c:pt idx="1259">
                  <c:v>2526.9</c:v>
                </c:pt>
                <c:pt idx="1260">
                  <c:v>2524.8000000000002</c:v>
                </c:pt>
                <c:pt idx="1261">
                  <c:v>2516.3000000000002</c:v>
                </c:pt>
                <c:pt idx="1262">
                  <c:v>2511.9</c:v>
                </c:pt>
                <c:pt idx="1263">
                  <c:v>2507.1999999999998</c:v>
                </c:pt>
                <c:pt idx="1264">
                  <c:v>2500.3000000000002</c:v>
                </c:pt>
                <c:pt idx="1265">
                  <c:v>2517.1</c:v>
                </c:pt>
                <c:pt idx="1266">
                  <c:v>2509.5</c:v>
                </c:pt>
                <c:pt idx="1267">
                  <c:v>2523.4</c:v>
                </c:pt>
                <c:pt idx="1268">
                  <c:v>2510.3000000000002</c:v>
                </c:pt>
                <c:pt idx="1269">
                  <c:v>2517.8000000000002</c:v>
                </c:pt>
                <c:pt idx="1270">
                  <c:v>2540.6999999999998</c:v>
                </c:pt>
                <c:pt idx="1271">
                  <c:v>2529.9</c:v>
                </c:pt>
                <c:pt idx="1272">
                  <c:v>2540.1</c:v>
                </c:pt>
                <c:pt idx="1273">
                  <c:v>2542.8000000000002</c:v>
                </c:pt>
                <c:pt idx="1274">
                  <c:v>2536.5</c:v>
                </c:pt>
                <c:pt idx="1275">
                  <c:v>2529.9</c:v>
                </c:pt>
                <c:pt idx="1276">
                  <c:v>2525.6999999999998</c:v>
                </c:pt>
                <c:pt idx="1277">
                  <c:v>2547.5</c:v>
                </c:pt>
                <c:pt idx="1278">
                  <c:v>2544.9</c:v>
                </c:pt>
                <c:pt idx="1279">
                  <c:v>2531.1</c:v>
                </c:pt>
                <c:pt idx="1280">
                  <c:v>2552.1</c:v>
                </c:pt>
                <c:pt idx="1281">
                  <c:v>2541.5</c:v>
                </c:pt>
                <c:pt idx="1282">
                  <c:v>2541</c:v>
                </c:pt>
                <c:pt idx="1283">
                  <c:v>2537</c:v>
                </c:pt>
                <c:pt idx="1284">
                  <c:v>2537.1999999999998</c:v>
                </c:pt>
                <c:pt idx="1285">
                  <c:v>2558.5</c:v>
                </c:pt>
                <c:pt idx="1286">
                  <c:v>2542</c:v>
                </c:pt>
                <c:pt idx="1287">
                  <c:v>2546.9</c:v>
                </c:pt>
                <c:pt idx="1288">
                  <c:v>2544.3000000000002</c:v>
                </c:pt>
                <c:pt idx="1289">
                  <c:v>2557.3000000000002</c:v>
                </c:pt>
                <c:pt idx="1290">
                  <c:v>2539.8000000000002</c:v>
                </c:pt>
                <c:pt idx="1291">
                  <c:v>2552</c:v>
                </c:pt>
                <c:pt idx="1292">
                  <c:v>2557.5</c:v>
                </c:pt>
                <c:pt idx="1293">
                  <c:v>2553.8000000000002</c:v>
                </c:pt>
                <c:pt idx="1294">
                  <c:v>2548.9</c:v>
                </c:pt>
                <c:pt idx="1295">
                  <c:v>2545.4</c:v>
                </c:pt>
                <c:pt idx="1296">
                  <c:v>2557.1</c:v>
                </c:pt>
                <c:pt idx="1297">
                  <c:v>2558.1999999999998</c:v>
                </c:pt>
                <c:pt idx="1298">
                  <c:v>2557.9</c:v>
                </c:pt>
                <c:pt idx="1299">
                  <c:v>2561.1999999999998</c:v>
                </c:pt>
                <c:pt idx="1300">
                  <c:v>2552.9</c:v>
                </c:pt>
                <c:pt idx="1301">
                  <c:v>2569.5</c:v>
                </c:pt>
                <c:pt idx="1302">
                  <c:v>2562.1999999999998</c:v>
                </c:pt>
                <c:pt idx="1303">
                  <c:v>2568.9</c:v>
                </c:pt>
                <c:pt idx="1304">
                  <c:v>2578.4</c:v>
                </c:pt>
                <c:pt idx="1305">
                  <c:v>2572.9</c:v>
                </c:pt>
                <c:pt idx="1306">
                  <c:v>2567.4</c:v>
                </c:pt>
                <c:pt idx="1307">
                  <c:v>2567.6999999999998</c:v>
                </c:pt>
                <c:pt idx="1308">
                  <c:v>2583.1999999999998</c:v>
                </c:pt>
                <c:pt idx="1309">
                  <c:v>2582.6999999999998</c:v>
                </c:pt>
                <c:pt idx="1310">
                  <c:v>2570.1999999999998</c:v>
                </c:pt>
                <c:pt idx="1311">
                  <c:v>2578.1</c:v>
                </c:pt>
                <c:pt idx="1312">
                  <c:v>2572.1999999999998</c:v>
                </c:pt>
                <c:pt idx="1313">
                  <c:v>2582.1999999999998</c:v>
                </c:pt>
                <c:pt idx="1314">
                  <c:v>2566</c:v>
                </c:pt>
                <c:pt idx="1315">
                  <c:v>2571.1</c:v>
                </c:pt>
                <c:pt idx="1316">
                  <c:v>2566.6</c:v>
                </c:pt>
                <c:pt idx="1317">
                  <c:v>2565.5</c:v>
                </c:pt>
                <c:pt idx="1318">
                  <c:v>2580.3000000000002</c:v>
                </c:pt>
                <c:pt idx="1319">
                  <c:v>2590.6999999999998</c:v>
                </c:pt>
                <c:pt idx="1320">
                  <c:v>2587.5</c:v>
                </c:pt>
                <c:pt idx="1321">
                  <c:v>2576.8000000000002</c:v>
                </c:pt>
                <c:pt idx="1322">
                  <c:v>2573.5</c:v>
                </c:pt>
                <c:pt idx="1323">
                  <c:v>2583.1999999999998</c:v>
                </c:pt>
                <c:pt idx="1324">
                  <c:v>2589.6999999999998</c:v>
                </c:pt>
                <c:pt idx="1325">
                  <c:v>2577.4</c:v>
                </c:pt>
                <c:pt idx="1326">
                  <c:v>2582.6</c:v>
                </c:pt>
                <c:pt idx="1327">
                  <c:v>2592.4</c:v>
                </c:pt>
                <c:pt idx="1328">
                  <c:v>2574.8000000000002</c:v>
                </c:pt>
                <c:pt idx="1329">
                  <c:v>2597.8000000000002</c:v>
                </c:pt>
                <c:pt idx="1330">
                  <c:v>2589.3000000000002</c:v>
                </c:pt>
                <c:pt idx="1331">
                  <c:v>2604.1</c:v>
                </c:pt>
                <c:pt idx="1332">
                  <c:v>2595.6999999999998</c:v>
                </c:pt>
                <c:pt idx="1333">
                  <c:v>2578.9</c:v>
                </c:pt>
                <c:pt idx="1334">
                  <c:v>2593.4</c:v>
                </c:pt>
                <c:pt idx="1335">
                  <c:v>2595.8000000000002</c:v>
                </c:pt>
                <c:pt idx="1336">
                  <c:v>2600.1999999999998</c:v>
                </c:pt>
                <c:pt idx="1337">
                  <c:v>2584.1999999999998</c:v>
                </c:pt>
                <c:pt idx="1338">
                  <c:v>2599</c:v>
                </c:pt>
                <c:pt idx="1339">
                  <c:v>2588.3000000000002</c:v>
                </c:pt>
                <c:pt idx="1340">
                  <c:v>2587</c:v>
                </c:pt>
                <c:pt idx="1341">
                  <c:v>2595</c:v>
                </c:pt>
                <c:pt idx="1342">
                  <c:v>2584.8000000000002</c:v>
                </c:pt>
                <c:pt idx="1343">
                  <c:v>2597.5</c:v>
                </c:pt>
                <c:pt idx="1344">
                  <c:v>2591.6999999999998</c:v>
                </c:pt>
                <c:pt idx="1345">
                  <c:v>2589.6999999999998</c:v>
                </c:pt>
                <c:pt idx="1346">
                  <c:v>2591.9</c:v>
                </c:pt>
                <c:pt idx="1347">
                  <c:v>2609.1999999999998</c:v>
                </c:pt>
                <c:pt idx="1348">
                  <c:v>2604</c:v>
                </c:pt>
                <c:pt idx="1349">
                  <c:v>2593.6999999999998</c:v>
                </c:pt>
                <c:pt idx="1350">
                  <c:v>2610.1</c:v>
                </c:pt>
                <c:pt idx="1351">
                  <c:v>2602.9</c:v>
                </c:pt>
                <c:pt idx="1352">
                  <c:v>2596.9</c:v>
                </c:pt>
                <c:pt idx="1353">
                  <c:v>2602.3000000000002</c:v>
                </c:pt>
                <c:pt idx="1354">
                  <c:v>2605.8000000000002</c:v>
                </c:pt>
                <c:pt idx="1355">
                  <c:v>2592.6</c:v>
                </c:pt>
                <c:pt idx="1356">
                  <c:v>2608.3000000000002</c:v>
                </c:pt>
                <c:pt idx="1357">
                  <c:v>2590.9</c:v>
                </c:pt>
                <c:pt idx="1358">
                  <c:v>2609.1999999999998</c:v>
                </c:pt>
                <c:pt idx="1359">
                  <c:v>2613.1</c:v>
                </c:pt>
                <c:pt idx="1360">
                  <c:v>2613</c:v>
                </c:pt>
                <c:pt idx="1361">
                  <c:v>2622.5</c:v>
                </c:pt>
                <c:pt idx="1362">
                  <c:v>2597.8000000000002</c:v>
                </c:pt>
                <c:pt idx="1363">
                  <c:v>2605.9</c:v>
                </c:pt>
                <c:pt idx="1364">
                  <c:v>2591.3000000000002</c:v>
                </c:pt>
                <c:pt idx="1365">
                  <c:v>2577.9</c:v>
                </c:pt>
                <c:pt idx="1366">
                  <c:v>2626.1</c:v>
                </c:pt>
                <c:pt idx="1367">
                  <c:v>2604.3000000000002</c:v>
                </c:pt>
                <c:pt idx="1368">
                  <c:v>2593.3000000000002</c:v>
                </c:pt>
                <c:pt idx="1369">
                  <c:v>2599.9</c:v>
                </c:pt>
                <c:pt idx="1370">
                  <c:v>2630.8</c:v>
                </c:pt>
                <c:pt idx="1371">
                  <c:v>2581.1</c:v>
                </c:pt>
                <c:pt idx="1372">
                  <c:v>2586.1999999999998</c:v>
                </c:pt>
                <c:pt idx="1373">
                  <c:v>2595.9</c:v>
                </c:pt>
                <c:pt idx="1374">
                  <c:v>2584.1999999999998</c:v>
                </c:pt>
                <c:pt idx="1375">
                  <c:v>2596.3000000000002</c:v>
                </c:pt>
                <c:pt idx="1376">
                  <c:v>2600.1999999999998</c:v>
                </c:pt>
                <c:pt idx="1377">
                  <c:v>2614.6999999999998</c:v>
                </c:pt>
                <c:pt idx="1378">
                  <c:v>2597.1999999999998</c:v>
                </c:pt>
                <c:pt idx="1379">
                  <c:v>2588.9</c:v>
                </c:pt>
                <c:pt idx="1380">
                  <c:v>2605</c:v>
                </c:pt>
                <c:pt idx="1381">
                  <c:v>2578.1</c:v>
                </c:pt>
                <c:pt idx="1382">
                  <c:v>2593.6999999999998</c:v>
                </c:pt>
                <c:pt idx="1383">
                  <c:v>2571.1999999999998</c:v>
                </c:pt>
                <c:pt idx="1384">
                  <c:v>2590.8000000000002</c:v>
                </c:pt>
                <c:pt idx="1385">
                  <c:v>2601.6999999999998</c:v>
                </c:pt>
                <c:pt idx="1386">
                  <c:v>2599.1</c:v>
                </c:pt>
                <c:pt idx="1387">
                  <c:v>2612.6</c:v>
                </c:pt>
                <c:pt idx="1388">
                  <c:v>2563</c:v>
                </c:pt>
                <c:pt idx="1389">
                  <c:v>2582.6999999999998</c:v>
                </c:pt>
                <c:pt idx="1390">
                  <c:v>2590.6999999999998</c:v>
                </c:pt>
                <c:pt idx="1391">
                  <c:v>2581.6999999999998</c:v>
                </c:pt>
                <c:pt idx="1392">
                  <c:v>2611.3000000000002</c:v>
                </c:pt>
                <c:pt idx="1393">
                  <c:v>2603.6</c:v>
                </c:pt>
                <c:pt idx="1394">
                  <c:v>2609.3000000000002</c:v>
                </c:pt>
                <c:pt idx="1395">
                  <c:v>2578</c:v>
                </c:pt>
                <c:pt idx="1396">
                  <c:v>2565.1999999999998</c:v>
                </c:pt>
                <c:pt idx="1397">
                  <c:v>2571.9</c:v>
                </c:pt>
                <c:pt idx="1398">
                  <c:v>2578.6999999999998</c:v>
                </c:pt>
                <c:pt idx="1399">
                  <c:v>2603.3000000000002</c:v>
                </c:pt>
                <c:pt idx="1400">
                  <c:v>2579.3000000000002</c:v>
                </c:pt>
                <c:pt idx="1401">
                  <c:v>2592.1999999999998</c:v>
                </c:pt>
                <c:pt idx="1402">
                  <c:v>2602.1</c:v>
                </c:pt>
                <c:pt idx="1403">
                  <c:v>2583.1999999999998</c:v>
                </c:pt>
                <c:pt idx="1404">
                  <c:v>2585.6</c:v>
                </c:pt>
                <c:pt idx="1405">
                  <c:v>2617.1999999999998</c:v>
                </c:pt>
                <c:pt idx="1406">
                  <c:v>2582.4</c:v>
                </c:pt>
                <c:pt idx="1407">
                  <c:v>2567.4</c:v>
                </c:pt>
                <c:pt idx="1408">
                  <c:v>2587</c:v>
                </c:pt>
                <c:pt idx="1409">
                  <c:v>2605</c:v>
                </c:pt>
                <c:pt idx="1410">
                  <c:v>2577</c:v>
                </c:pt>
                <c:pt idx="1411">
                  <c:v>2565.9</c:v>
                </c:pt>
                <c:pt idx="1412">
                  <c:v>2581.6</c:v>
                </c:pt>
                <c:pt idx="1413">
                  <c:v>2571.1</c:v>
                </c:pt>
                <c:pt idx="1414">
                  <c:v>2592.1999999999998</c:v>
                </c:pt>
                <c:pt idx="1415">
                  <c:v>2582.8000000000002</c:v>
                </c:pt>
                <c:pt idx="1416">
                  <c:v>2585.5</c:v>
                </c:pt>
                <c:pt idx="1417">
                  <c:v>2583.4</c:v>
                </c:pt>
                <c:pt idx="1418">
                  <c:v>2602.1999999999998</c:v>
                </c:pt>
                <c:pt idx="1419">
                  <c:v>2582.3000000000002</c:v>
                </c:pt>
                <c:pt idx="1420">
                  <c:v>2588.5</c:v>
                </c:pt>
                <c:pt idx="1421">
                  <c:v>2559.9</c:v>
                </c:pt>
                <c:pt idx="1422">
                  <c:v>2579.6</c:v>
                </c:pt>
                <c:pt idx="1423">
                  <c:v>2580.1</c:v>
                </c:pt>
                <c:pt idx="1424">
                  <c:v>2619.6</c:v>
                </c:pt>
                <c:pt idx="1425">
                  <c:v>2586.4</c:v>
                </c:pt>
                <c:pt idx="1426">
                  <c:v>2610.8000000000002</c:v>
                </c:pt>
                <c:pt idx="1427">
                  <c:v>2593.9</c:v>
                </c:pt>
                <c:pt idx="1428">
                  <c:v>2579.3000000000002</c:v>
                </c:pt>
                <c:pt idx="1429">
                  <c:v>2582.6999999999998</c:v>
                </c:pt>
                <c:pt idx="1430">
                  <c:v>2569.5</c:v>
                </c:pt>
                <c:pt idx="1431">
                  <c:v>2537.9</c:v>
                </c:pt>
                <c:pt idx="1432">
                  <c:v>2577.4</c:v>
                </c:pt>
                <c:pt idx="1433">
                  <c:v>2613.6</c:v>
                </c:pt>
                <c:pt idx="1434">
                  <c:v>2598.6999999999998</c:v>
                </c:pt>
                <c:pt idx="1435">
                  <c:v>2604.3000000000002</c:v>
                </c:pt>
                <c:pt idx="1436">
                  <c:v>2603.1999999999998</c:v>
                </c:pt>
                <c:pt idx="1437">
                  <c:v>2589.3000000000002</c:v>
                </c:pt>
                <c:pt idx="1438">
                  <c:v>2611.4</c:v>
                </c:pt>
                <c:pt idx="1439">
                  <c:v>2625.9</c:v>
                </c:pt>
                <c:pt idx="1440">
                  <c:v>2594.5</c:v>
                </c:pt>
                <c:pt idx="1441">
                  <c:v>2591.3000000000002</c:v>
                </c:pt>
                <c:pt idx="1442">
                  <c:v>2602.5</c:v>
                </c:pt>
                <c:pt idx="1443">
                  <c:v>2616.4</c:v>
                </c:pt>
                <c:pt idx="1444">
                  <c:v>2600.5</c:v>
                </c:pt>
                <c:pt idx="1445">
                  <c:v>2606.5</c:v>
                </c:pt>
                <c:pt idx="1446">
                  <c:v>2594.1</c:v>
                </c:pt>
                <c:pt idx="1447">
                  <c:v>2606.1</c:v>
                </c:pt>
                <c:pt idx="1448">
                  <c:v>2581.6999999999998</c:v>
                </c:pt>
                <c:pt idx="1449">
                  <c:v>2605.6999999999998</c:v>
                </c:pt>
                <c:pt idx="1450">
                  <c:v>2600.1</c:v>
                </c:pt>
                <c:pt idx="1451">
                  <c:v>2607.6</c:v>
                </c:pt>
                <c:pt idx="1452">
                  <c:v>2629.5</c:v>
                </c:pt>
                <c:pt idx="1453">
                  <c:v>2614.3000000000002</c:v>
                </c:pt>
                <c:pt idx="1454">
                  <c:v>2590.9</c:v>
                </c:pt>
                <c:pt idx="1455">
                  <c:v>2599.3000000000002</c:v>
                </c:pt>
                <c:pt idx="1456">
                  <c:v>2582.1999999999998</c:v>
                </c:pt>
                <c:pt idx="1457">
                  <c:v>2593</c:v>
                </c:pt>
                <c:pt idx="1458">
                  <c:v>2605.3000000000002</c:v>
                </c:pt>
                <c:pt idx="1459">
                  <c:v>2620.9</c:v>
                </c:pt>
                <c:pt idx="1460">
                  <c:v>2599</c:v>
                </c:pt>
                <c:pt idx="1461">
                  <c:v>2570.4</c:v>
                </c:pt>
                <c:pt idx="1462">
                  <c:v>2626</c:v>
                </c:pt>
                <c:pt idx="1463">
                  <c:v>2623.2</c:v>
                </c:pt>
                <c:pt idx="1464">
                  <c:v>2580.5</c:v>
                </c:pt>
                <c:pt idx="1465">
                  <c:v>2598.4</c:v>
                </c:pt>
                <c:pt idx="1466">
                  <c:v>2620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AF93-4712-9904-4BAD3CC30AB7}"/>
            </c:ext>
          </c:extLst>
        </c:ser>
        <c:ser>
          <c:idx val="4"/>
          <c:order val="3"/>
          <c:tx>
            <c:v>40-t1</c:v>
          </c:tx>
          <c:spPr>
            <a:ln w="19050" cap="rnd">
              <a:noFill/>
              <a:round/>
            </a:ln>
            <a:effectLst/>
          </c:spPr>
          <c:marker>
            <c:symbol val="triangle"/>
            <c:size val="6"/>
            <c:spPr>
              <a:solidFill>
                <a:srgbClr val="7030A0"/>
              </a:solidFill>
              <a:ln>
                <a:noFill/>
              </a:ln>
            </c:spPr>
          </c:marker>
          <c:xVal>
            <c:numRef>
              <c:f>Sheet1!$M$1:$M$2249</c:f>
              <c:numCache>
                <c:formatCode>General</c:formatCode>
                <c:ptCount val="2249"/>
                <c:pt idx="0">
                  <c:v>0</c:v>
                </c:pt>
                <c:pt idx="1">
                  <c:v>1.9364E-3</c:v>
                </c:pt>
                <c:pt idx="2">
                  <c:v>-4.2921000000000002E-4</c:v>
                </c:pt>
                <c:pt idx="3">
                  <c:v>2.3222999999999999E-4</c:v>
                </c:pt>
                <c:pt idx="4">
                  <c:v>-5.6453000000000004E-4</c:v>
                </c:pt>
                <c:pt idx="5">
                  <c:v>-5.3269999999999999E-4</c:v>
                </c:pt>
                <c:pt idx="6">
                  <c:v>-2.4823999999999999E-4</c:v>
                </c:pt>
                <c:pt idx="7">
                  <c:v>5.3461999999999997E-4</c:v>
                </c:pt>
                <c:pt idx="8">
                  <c:v>1.0611000000000001E-2</c:v>
                </c:pt>
                <c:pt idx="9">
                  <c:v>3.4437000000000001E-3</c:v>
                </c:pt>
                <c:pt idx="10">
                  <c:v>8.2375000000000005E-4</c:v>
                </c:pt>
                <c:pt idx="11">
                  <c:v>6.7388999999999999E-3</c:v>
                </c:pt>
                <c:pt idx="12">
                  <c:v>2.7921000000000001E-3</c:v>
                </c:pt>
                <c:pt idx="13">
                  <c:v>5.1508999999999999E-3</c:v>
                </c:pt>
                <c:pt idx="14">
                  <c:v>9.7061999999999995E-4</c:v>
                </c:pt>
                <c:pt idx="15">
                  <c:v>4.9378E-3</c:v>
                </c:pt>
                <c:pt idx="16">
                  <c:v>-2.4435E-4</c:v>
                </c:pt>
                <c:pt idx="17">
                  <c:v>3.7815000000000001E-3</c:v>
                </c:pt>
                <c:pt idx="18">
                  <c:v>1.0574E-3</c:v>
                </c:pt>
                <c:pt idx="19">
                  <c:v>4.0907999999999998E-4</c:v>
                </c:pt>
                <c:pt idx="20">
                  <c:v>7.1016000000000004E-4</c:v>
                </c:pt>
                <c:pt idx="21">
                  <c:v>5.5798999999999996E-3</c:v>
                </c:pt>
                <c:pt idx="22">
                  <c:v>-2.7425000000000003E-4</c:v>
                </c:pt>
                <c:pt idx="23">
                  <c:v>3.6118000000000001E-4</c:v>
                </c:pt>
                <c:pt idx="24">
                  <c:v>8.7043999999999999E-4</c:v>
                </c:pt>
                <c:pt idx="25">
                  <c:v>4.6397000000000001E-3</c:v>
                </c:pt>
                <c:pt idx="26">
                  <c:v>4.3779999999999999E-3</c:v>
                </c:pt>
                <c:pt idx="27">
                  <c:v>8.7376999999999995E-4</c:v>
                </c:pt>
                <c:pt idx="28">
                  <c:v>2.3782999999999999E-3</c:v>
                </c:pt>
                <c:pt idx="29">
                  <c:v>2.9171000000000002E-3</c:v>
                </c:pt>
                <c:pt idx="30">
                  <c:v>-4.2477999999999998E-4</c:v>
                </c:pt>
                <c:pt idx="31">
                  <c:v>6.2900999999999999E-3</c:v>
                </c:pt>
                <c:pt idx="32">
                  <c:v>3.3994E-4</c:v>
                </c:pt>
                <c:pt idx="33">
                  <c:v>3.2975999999999999E-3</c:v>
                </c:pt>
                <c:pt idx="34">
                  <c:v>-5.2521999999999996E-4</c:v>
                </c:pt>
                <c:pt idx="35">
                  <c:v>2.8828999999999999E-3</c:v>
                </c:pt>
                <c:pt idx="36">
                  <c:v>7.7771999999999997E-3</c:v>
                </c:pt>
                <c:pt idx="37">
                  <c:v>4.7385999999999999E-3</c:v>
                </c:pt>
                <c:pt idx="38">
                  <c:v>3.4516000000000001E-4</c:v>
                </c:pt>
                <c:pt idx="39">
                  <c:v>3.7826E-4</c:v>
                </c:pt>
                <c:pt idx="40">
                  <c:v>1.5146000000000001E-3</c:v>
                </c:pt>
                <c:pt idx="41">
                  <c:v>-4.4675999999999998E-4</c:v>
                </c:pt>
                <c:pt idx="42">
                  <c:v>1.1410999999999999E-3</c:v>
                </c:pt>
                <c:pt idx="43">
                  <c:v>-3.9753E-4</c:v>
                </c:pt>
                <c:pt idx="44">
                  <c:v>2.4981000000000001E-3</c:v>
                </c:pt>
                <c:pt idx="45">
                  <c:v>1.714E-3</c:v>
                </c:pt>
                <c:pt idx="46">
                  <c:v>4.4805000000000001E-3</c:v>
                </c:pt>
                <c:pt idx="47">
                  <c:v>1.3039E-3</c:v>
                </c:pt>
                <c:pt idx="48">
                  <c:v>3.1015999999999999E-3</c:v>
                </c:pt>
                <c:pt idx="49">
                  <c:v>-2.4749E-4</c:v>
                </c:pt>
                <c:pt idx="50">
                  <c:v>1.6474999999999999E-4</c:v>
                </c:pt>
                <c:pt idx="51">
                  <c:v>-3.1817E-4</c:v>
                </c:pt>
                <c:pt idx="52">
                  <c:v>1.673E-3</c:v>
                </c:pt>
                <c:pt idx="53">
                  <c:v>2.4329E-3</c:v>
                </c:pt>
                <c:pt idx="54">
                  <c:v>2.5165000000000001E-3</c:v>
                </c:pt>
                <c:pt idx="55">
                  <c:v>1.4671E-3</c:v>
                </c:pt>
                <c:pt idx="56">
                  <c:v>2.3700000000000001E-3</c:v>
                </c:pt>
                <c:pt idx="57">
                  <c:v>4.2243000000000003E-3</c:v>
                </c:pt>
                <c:pt idx="58" formatCode="0.00E+00">
                  <c:v>-3.235E-5</c:v>
                </c:pt>
                <c:pt idx="59">
                  <c:v>1.0953E-3</c:v>
                </c:pt>
                <c:pt idx="60">
                  <c:v>5.9421999999999999E-3</c:v>
                </c:pt>
                <c:pt idx="61">
                  <c:v>1.3077E-3</c:v>
                </c:pt>
                <c:pt idx="62">
                  <c:v>2.0888999999999999E-3</c:v>
                </c:pt>
                <c:pt idx="63">
                  <c:v>4.1818999999999997E-3</c:v>
                </c:pt>
                <c:pt idx="64">
                  <c:v>9.7951000000000006E-4</c:v>
                </c:pt>
                <c:pt idx="65">
                  <c:v>1.7214000000000001E-3</c:v>
                </c:pt>
                <c:pt idx="66">
                  <c:v>3.6297E-3</c:v>
                </c:pt>
                <c:pt idx="67">
                  <c:v>2.9537999999999998E-4</c:v>
                </c:pt>
                <c:pt idx="68">
                  <c:v>4.4558999999999996E-3</c:v>
                </c:pt>
                <c:pt idx="69">
                  <c:v>1.5456999999999999E-3</c:v>
                </c:pt>
                <c:pt idx="70">
                  <c:v>7.1936999999999999E-3</c:v>
                </c:pt>
                <c:pt idx="71" formatCode="0.00E+00">
                  <c:v>2.586E-5</c:v>
                </c:pt>
                <c:pt idx="72">
                  <c:v>1.7715999999999999E-4</c:v>
                </c:pt>
                <c:pt idx="73">
                  <c:v>3.0505000000000002E-4</c:v>
                </c:pt>
                <c:pt idx="74">
                  <c:v>8.9695999999999994E-3</c:v>
                </c:pt>
                <c:pt idx="75">
                  <c:v>5.6349E-3</c:v>
                </c:pt>
                <c:pt idx="76">
                  <c:v>3.6424999999999999E-3</c:v>
                </c:pt>
                <c:pt idx="77">
                  <c:v>2.4750000000000002E-3</c:v>
                </c:pt>
                <c:pt idx="78">
                  <c:v>2.5222999999999999E-3</c:v>
                </c:pt>
                <c:pt idx="79">
                  <c:v>-5.8964E-4</c:v>
                </c:pt>
                <c:pt idx="80">
                  <c:v>7.3307999999999999E-4</c:v>
                </c:pt>
                <c:pt idx="81">
                  <c:v>1.1467E-2</c:v>
                </c:pt>
                <c:pt idx="82">
                  <c:v>4.1580000000000002E-3</c:v>
                </c:pt>
                <c:pt idx="83">
                  <c:v>2.0906000000000001E-4</c:v>
                </c:pt>
                <c:pt idx="84">
                  <c:v>2.7085999999999998E-3</c:v>
                </c:pt>
                <c:pt idx="85">
                  <c:v>1.4251999999999999E-3</c:v>
                </c:pt>
                <c:pt idx="86">
                  <c:v>6.1523999999999997E-3</c:v>
                </c:pt>
                <c:pt idx="87">
                  <c:v>7.9867000000000002E-4</c:v>
                </c:pt>
                <c:pt idx="88">
                  <c:v>2.7706999999999997E-4</c:v>
                </c:pt>
                <c:pt idx="89">
                  <c:v>-5.2364000000000002E-4</c:v>
                </c:pt>
                <c:pt idx="90">
                  <c:v>5.2271999999999996E-4</c:v>
                </c:pt>
                <c:pt idx="91">
                  <c:v>-5.2150000000000005E-4</c:v>
                </c:pt>
                <c:pt idx="92">
                  <c:v>1.5333E-4</c:v>
                </c:pt>
                <c:pt idx="93">
                  <c:v>4.6064000000000001E-3</c:v>
                </c:pt>
                <c:pt idx="94">
                  <c:v>3.0539999999999999E-3</c:v>
                </c:pt>
                <c:pt idx="95">
                  <c:v>2.9296999999999999E-3</c:v>
                </c:pt>
                <c:pt idx="96">
                  <c:v>5.8868999999999996E-3</c:v>
                </c:pt>
                <c:pt idx="97">
                  <c:v>8.6067999999999995E-4</c:v>
                </c:pt>
                <c:pt idx="98">
                  <c:v>-5.6088000000000004E-4</c:v>
                </c:pt>
                <c:pt idx="99">
                  <c:v>5.2509000000000002E-3</c:v>
                </c:pt>
                <c:pt idx="100">
                  <c:v>2.1071000000000002E-3</c:v>
                </c:pt>
                <c:pt idx="101">
                  <c:v>3.2756000000000001E-4</c:v>
                </c:pt>
                <c:pt idx="102">
                  <c:v>3.4074999999999999E-3</c:v>
                </c:pt>
                <c:pt idx="103">
                  <c:v>1.7189000000000001E-4</c:v>
                </c:pt>
                <c:pt idx="104">
                  <c:v>1.7409000000000001E-3</c:v>
                </c:pt>
                <c:pt idx="105">
                  <c:v>-5.2444000000000004E-4</c:v>
                </c:pt>
                <c:pt idx="106">
                  <c:v>4.4949999999999998E-4</c:v>
                </c:pt>
                <c:pt idx="107">
                  <c:v>1.5116999999999999E-3</c:v>
                </c:pt>
                <c:pt idx="108">
                  <c:v>3.3609E-3</c:v>
                </c:pt>
                <c:pt idx="109">
                  <c:v>2.3633999999999999E-3</c:v>
                </c:pt>
                <c:pt idx="110" formatCode="0.00E+00">
                  <c:v>-2.6795999999999999E-5</c:v>
                </c:pt>
                <c:pt idx="111">
                  <c:v>2.1432000000000001E-3</c:v>
                </c:pt>
                <c:pt idx="112">
                  <c:v>3.2117000000000001E-3</c:v>
                </c:pt>
                <c:pt idx="113">
                  <c:v>4.7889999999999999E-4</c:v>
                </c:pt>
                <c:pt idx="114">
                  <c:v>-4.7223000000000002E-4</c:v>
                </c:pt>
                <c:pt idx="115">
                  <c:v>5.8862000000000003E-3</c:v>
                </c:pt>
                <c:pt idx="116">
                  <c:v>-3.6744000000000002E-4</c:v>
                </c:pt>
                <c:pt idx="117">
                  <c:v>5.0632999999999997E-3</c:v>
                </c:pt>
                <c:pt idx="118">
                  <c:v>-5.7410000000000002E-4</c:v>
                </c:pt>
                <c:pt idx="119">
                  <c:v>9.0416999999999997E-3</c:v>
                </c:pt>
                <c:pt idx="120">
                  <c:v>3.7579000000000002E-3</c:v>
                </c:pt>
                <c:pt idx="121">
                  <c:v>1.2574000000000001E-3</c:v>
                </c:pt>
                <c:pt idx="122">
                  <c:v>4.1596999999999997E-3</c:v>
                </c:pt>
                <c:pt idx="123">
                  <c:v>2.9575999999999999E-3</c:v>
                </c:pt>
                <c:pt idx="124">
                  <c:v>7.0629000000000004E-4</c:v>
                </c:pt>
                <c:pt idx="125" formatCode="0.00E+00">
                  <c:v>-9.6354000000000006E-5</c:v>
                </c:pt>
                <c:pt idx="126">
                  <c:v>4.5558000000000003E-4</c:v>
                </c:pt>
                <c:pt idx="127">
                  <c:v>1.0219000000000001E-2</c:v>
                </c:pt>
                <c:pt idx="128">
                  <c:v>2.6044000000000002E-4</c:v>
                </c:pt>
                <c:pt idx="129">
                  <c:v>4.6189999999999998E-3</c:v>
                </c:pt>
                <c:pt idx="130">
                  <c:v>-5.9055000000000002E-4</c:v>
                </c:pt>
                <c:pt idx="131">
                  <c:v>2.6662000000000001E-3</c:v>
                </c:pt>
                <c:pt idx="132">
                  <c:v>2.8999E-3</c:v>
                </c:pt>
                <c:pt idx="133">
                  <c:v>6.5924E-3</c:v>
                </c:pt>
                <c:pt idx="134">
                  <c:v>2.8376E-3</c:v>
                </c:pt>
                <c:pt idx="135">
                  <c:v>1.3588000000000001E-3</c:v>
                </c:pt>
                <c:pt idx="136" formatCode="0.00E+00">
                  <c:v>1.5838E-5</c:v>
                </c:pt>
                <c:pt idx="137">
                  <c:v>5.6055000000000005E-4</c:v>
                </c:pt>
                <c:pt idx="138">
                  <c:v>3.1809999999999998E-3</c:v>
                </c:pt>
                <c:pt idx="139">
                  <c:v>3.6473E-3</c:v>
                </c:pt>
                <c:pt idx="140">
                  <c:v>2.1622E-3</c:v>
                </c:pt>
                <c:pt idx="141">
                  <c:v>1.1804999999999999E-3</c:v>
                </c:pt>
                <c:pt idx="142">
                  <c:v>6.0302000000000003E-3</c:v>
                </c:pt>
                <c:pt idx="143">
                  <c:v>5.7901000000000003E-3</c:v>
                </c:pt>
                <c:pt idx="144">
                  <c:v>2.5868000000000002E-3</c:v>
                </c:pt>
                <c:pt idx="145" formatCode="0.00E+00">
                  <c:v>-4.1350999999999998E-5</c:v>
                </c:pt>
                <c:pt idx="146">
                  <c:v>8.5411000000000005E-4</c:v>
                </c:pt>
                <c:pt idx="147">
                  <c:v>1.0046E-3</c:v>
                </c:pt>
                <c:pt idx="148">
                  <c:v>7.1647999999999998E-3</c:v>
                </c:pt>
                <c:pt idx="149">
                  <c:v>1.0753E-3</c:v>
                </c:pt>
                <c:pt idx="150">
                  <c:v>1.7879E-3</c:v>
                </c:pt>
                <c:pt idx="151">
                  <c:v>-3.5766999999999998E-4</c:v>
                </c:pt>
                <c:pt idx="152">
                  <c:v>1.1808999999999999E-3</c:v>
                </c:pt>
                <c:pt idx="153">
                  <c:v>6.7470999999999998E-3</c:v>
                </c:pt>
                <c:pt idx="154">
                  <c:v>4.4555999999999997E-3</c:v>
                </c:pt>
                <c:pt idx="155">
                  <c:v>4.6477000000000003E-3</c:v>
                </c:pt>
                <c:pt idx="156">
                  <c:v>6.7062999999999997E-4</c:v>
                </c:pt>
                <c:pt idx="157">
                  <c:v>4.7848999999999999E-3</c:v>
                </c:pt>
                <c:pt idx="158">
                  <c:v>-5.5601999999999995E-4</c:v>
                </c:pt>
                <c:pt idx="159">
                  <c:v>1.7359999999999999E-3</c:v>
                </c:pt>
                <c:pt idx="160">
                  <c:v>1.9775000000000001E-3</c:v>
                </c:pt>
                <c:pt idx="161">
                  <c:v>2.4992E-3</c:v>
                </c:pt>
                <c:pt idx="162">
                  <c:v>3.6403E-3</c:v>
                </c:pt>
                <c:pt idx="163">
                  <c:v>-3.0929999999999998E-4</c:v>
                </c:pt>
                <c:pt idx="164">
                  <c:v>1.6750999999999999E-3</c:v>
                </c:pt>
                <c:pt idx="165">
                  <c:v>4.0835000000000003E-3</c:v>
                </c:pt>
                <c:pt idx="166">
                  <c:v>-5.5371000000000001E-4</c:v>
                </c:pt>
                <c:pt idx="167">
                  <c:v>-5.9071999999999998E-4</c:v>
                </c:pt>
                <c:pt idx="168">
                  <c:v>5.0089000000000002E-3</c:v>
                </c:pt>
                <c:pt idx="169">
                  <c:v>3.4894000000000001E-3</c:v>
                </c:pt>
                <c:pt idx="170">
                  <c:v>4.2358999999999999E-3</c:v>
                </c:pt>
                <c:pt idx="171">
                  <c:v>3.7669000000000001E-3</c:v>
                </c:pt>
                <c:pt idx="172">
                  <c:v>1.9361999999999999E-3</c:v>
                </c:pt>
                <c:pt idx="173">
                  <c:v>2.6503999999999998E-3</c:v>
                </c:pt>
                <c:pt idx="174">
                  <c:v>1.6345999999999999E-3</c:v>
                </c:pt>
                <c:pt idx="175">
                  <c:v>1.4644E-3</c:v>
                </c:pt>
                <c:pt idx="176">
                  <c:v>3.8088000000000002E-3</c:v>
                </c:pt>
                <c:pt idx="177">
                  <c:v>3.9256999999999998E-3</c:v>
                </c:pt>
                <c:pt idx="178">
                  <c:v>2.0244E-3</c:v>
                </c:pt>
                <c:pt idx="179">
                  <c:v>1.0717000000000001E-3</c:v>
                </c:pt>
                <c:pt idx="180">
                  <c:v>3.0263999999999998E-3</c:v>
                </c:pt>
                <c:pt idx="181">
                  <c:v>3.1546999999999999E-4</c:v>
                </c:pt>
                <c:pt idx="182">
                  <c:v>3.7540000000000002E-4</c:v>
                </c:pt>
                <c:pt idx="183">
                  <c:v>1.9613999999999999E-3</c:v>
                </c:pt>
                <c:pt idx="184" formatCode="0.00E+00">
                  <c:v>4.9881999999999999E-6</c:v>
                </c:pt>
                <c:pt idx="185">
                  <c:v>1.0138E-3</c:v>
                </c:pt>
                <c:pt idx="186">
                  <c:v>1.3401999999999999E-3</c:v>
                </c:pt>
                <c:pt idx="187">
                  <c:v>3.7827E-3</c:v>
                </c:pt>
                <c:pt idx="188">
                  <c:v>4.561E-3</c:v>
                </c:pt>
                <c:pt idx="189">
                  <c:v>4.7494E-3</c:v>
                </c:pt>
                <c:pt idx="190">
                  <c:v>1.0139000000000001E-3</c:v>
                </c:pt>
                <c:pt idx="191" formatCode="0.00E+00">
                  <c:v>2.2118999999999999E-5</c:v>
                </c:pt>
                <c:pt idx="192">
                  <c:v>-1.2789E-4</c:v>
                </c:pt>
                <c:pt idx="193">
                  <c:v>1.5299999999999999E-3</c:v>
                </c:pt>
                <c:pt idx="194">
                  <c:v>3.6781000000000001E-3</c:v>
                </c:pt>
                <c:pt idx="195">
                  <c:v>2.4074999999999999E-3</c:v>
                </c:pt>
                <c:pt idx="196">
                  <c:v>3.4227999999999998E-4</c:v>
                </c:pt>
                <c:pt idx="197">
                  <c:v>2.3582E-3</c:v>
                </c:pt>
                <c:pt idx="198">
                  <c:v>2.8417999999999998E-3</c:v>
                </c:pt>
                <c:pt idx="199">
                  <c:v>1.0421E-2</c:v>
                </c:pt>
                <c:pt idx="200">
                  <c:v>4.7267999999999998E-3</c:v>
                </c:pt>
                <c:pt idx="201">
                  <c:v>3.0539E-3</c:v>
                </c:pt>
                <c:pt idx="202">
                  <c:v>4.5906000000000001E-4</c:v>
                </c:pt>
                <c:pt idx="203">
                  <c:v>2.1256999999999999E-3</c:v>
                </c:pt>
                <c:pt idx="204">
                  <c:v>4.2377000000000002E-4</c:v>
                </c:pt>
                <c:pt idx="205">
                  <c:v>1.9583000000000001E-3</c:v>
                </c:pt>
                <c:pt idx="206" formatCode="0.00E+00">
                  <c:v>6.5160000000000006E-5</c:v>
                </c:pt>
                <c:pt idx="207">
                  <c:v>1.3364E-3</c:v>
                </c:pt>
                <c:pt idx="208" formatCode="0.00E+00">
                  <c:v>-2.8398000000000002E-5</c:v>
                </c:pt>
                <c:pt idx="209">
                  <c:v>3.3064000000000001E-3</c:v>
                </c:pt>
                <c:pt idx="210">
                  <c:v>2.8124000000000001E-3</c:v>
                </c:pt>
                <c:pt idx="211">
                  <c:v>1.4277999999999999E-3</c:v>
                </c:pt>
                <c:pt idx="212">
                  <c:v>5.6721999999999996E-3</c:v>
                </c:pt>
                <c:pt idx="213">
                  <c:v>8.6910000000000004E-4</c:v>
                </c:pt>
                <c:pt idx="214">
                  <c:v>3.3571000000000002E-4</c:v>
                </c:pt>
                <c:pt idx="215">
                  <c:v>8.5074E-3</c:v>
                </c:pt>
                <c:pt idx="216">
                  <c:v>-1.1608999999999999E-4</c:v>
                </c:pt>
                <c:pt idx="217">
                  <c:v>1.9688000000000002E-3</c:v>
                </c:pt>
                <c:pt idx="218">
                  <c:v>5.4463999999999997E-3</c:v>
                </c:pt>
                <c:pt idx="219">
                  <c:v>1.0202E-3</c:v>
                </c:pt>
                <c:pt idx="220">
                  <c:v>3.6055000000000002E-3</c:v>
                </c:pt>
                <c:pt idx="221">
                  <c:v>9.6221999999999996E-4</c:v>
                </c:pt>
                <c:pt idx="222">
                  <c:v>6.6447999999999995E-4</c:v>
                </c:pt>
                <c:pt idx="223">
                  <c:v>5.1107000000000001E-3</c:v>
                </c:pt>
                <c:pt idx="224">
                  <c:v>8.1419000000000001E-4</c:v>
                </c:pt>
                <c:pt idx="225">
                  <c:v>1.32E-3</c:v>
                </c:pt>
                <c:pt idx="226">
                  <c:v>1.9429E-3</c:v>
                </c:pt>
                <c:pt idx="227">
                  <c:v>3.4756000000000001E-3</c:v>
                </c:pt>
                <c:pt idx="228">
                  <c:v>9.7437000000000001E-4</c:v>
                </c:pt>
                <c:pt idx="229">
                  <c:v>3.2325000000000001E-3</c:v>
                </c:pt>
                <c:pt idx="230">
                  <c:v>4.3695000000000002E-4</c:v>
                </c:pt>
                <c:pt idx="231">
                  <c:v>2.4015999999999998E-3</c:v>
                </c:pt>
                <c:pt idx="232">
                  <c:v>1.6481E-3</c:v>
                </c:pt>
                <c:pt idx="233">
                  <c:v>1.2195999999999999E-3</c:v>
                </c:pt>
                <c:pt idx="234">
                  <c:v>1.9208000000000001E-3</c:v>
                </c:pt>
                <c:pt idx="235">
                  <c:v>1.1804000000000001E-3</c:v>
                </c:pt>
                <c:pt idx="236">
                  <c:v>5.4996999999999997E-3</c:v>
                </c:pt>
                <c:pt idx="237">
                  <c:v>1.3288E-3</c:v>
                </c:pt>
                <c:pt idx="238">
                  <c:v>1.8178000000000001E-3</c:v>
                </c:pt>
                <c:pt idx="239">
                  <c:v>1.9719999999999998E-3</c:v>
                </c:pt>
                <c:pt idx="240">
                  <c:v>2.3871999999999999E-3</c:v>
                </c:pt>
                <c:pt idx="241">
                  <c:v>2.2612999999999999E-3</c:v>
                </c:pt>
                <c:pt idx="242">
                  <c:v>1.5556000000000001E-3</c:v>
                </c:pt>
                <c:pt idx="243">
                  <c:v>1.5476999999999999E-3</c:v>
                </c:pt>
                <c:pt idx="244">
                  <c:v>7.4180000000000003E-4</c:v>
                </c:pt>
                <c:pt idx="245">
                  <c:v>9.2148999999999996E-4</c:v>
                </c:pt>
                <c:pt idx="246">
                  <c:v>1.7405000000000001E-3</c:v>
                </c:pt>
                <c:pt idx="247">
                  <c:v>1.7813E-3</c:v>
                </c:pt>
                <c:pt idx="248">
                  <c:v>2.395E-3</c:v>
                </c:pt>
                <c:pt idx="249">
                  <c:v>1.2561E-3</c:v>
                </c:pt>
                <c:pt idx="250">
                  <c:v>2.6280000000000001E-3</c:v>
                </c:pt>
                <c:pt idx="251">
                  <c:v>1.2581999999999999E-2</c:v>
                </c:pt>
                <c:pt idx="252" formatCode="0.00E+00">
                  <c:v>-2.6801999999999999E-5</c:v>
                </c:pt>
                <c:pt idx="253">
                  <c:v>1.3676000000000001E-3</c:v>
                </c:pt>
                <c:pt idx="254">
                  <c:v>7.8609000000000003E-4</c:v>
                </c:pt>
                <c:pt idx="255">
                  <c:v>1.7756E-3</c:v>
                </c:pt>
                <c:pt idx="256">
                  <c:v>1.0013999999999999E-3</c:v>
                </c:pt>
                <c:pt idx="257">
                  <c:v>1.4159000000000001E-3</c:v>
                </c:pt>
                <c:pt idx="258">
                  <c:v>5.9477999999999996E-3</c:v>
                </c:pt>
                <c:pt idx="259">
                  <c:v>7.5936000000000005E-4</c:v>
                </c:pt>
                <c:pt idx="260">
                  <c:v>2.1800999999999999E-3</c:v>
                </c:pt>
                <c:pt idx="261">
                  <c:v>1.7159E-3</c:v>
                </c:pt>
                <c:pt idx="262">
                  <c:v>3.7258E-3</c:v>
                </c:pt>
                <c:pt idx="263">
                  <c:v>1.0805999999999999E-3</c:v>
                </c:pt>
                <c:pt idx="264">
                  <c:v>9.8005000000000011E-4</c:v>
                </c:pt>
                <c:pt idx="265">
                  <c:v>2.9301000000000002E-3</c:v>
                </c:pt>
                <c:pt idx="266">
                  <c:v>4.0207999999999997E-3</c:v>
                </c:pt>
                <c:pt idx="267">
                  <c:v>8.1425000000000004E-3</c:v>
                </c:pt>
                <c:pt idx="268">
                  <c:v>1.4155999999999999E-3</c:v>
                </c:pt>
                <c:pt idx="269">
                  <c:v>8.6978999999999995E-4</c:v>
                </c:pt>
                <c:pt idx="270">
                  <c:v>2.5495999999999998E-4</c:v>
                </c:pt>
                <c:pt idx="271">
                  <c:v>2.0471999999999999E-3</c:v>
                </c:pt>
                <c:pt idx="272">
                  <c:v>8.0144999999999999E-4</c:v>
                </c:pt>
                <c:pt idx="273">
                  <c:v>5.9474000000000003E-3</c:v>
                </c:pt>
                <c:pt idx="274">
                  <c:v>8.0121000000000001E-4</c:v>
                </c:pt>
                <c:pt idx="275">
                  <c:v>3.6480000000000002E-3</c:v>
                </c:pt>
                <c:pt idx="276">
                  <c:v>3.6917999999999999E-4</c:v>
                </c:pt>
                <c:pt idx="277">
                  <c:v>1.596E-3</c:v>
                </c:pt>
                <c:pt idx="278">
                  <c:v>3.6778000000000001E-4</c:v>
                </c:pt>
                <c:pt idx="279">
                  <c:v>1.4304999999999999E-3</c:v>
                </c:pt>
                <c:pt idx="280">
                  <c:v>6.5379999999999995E-4</c:v>
                </c:pt>
                <c:pt idx="281">
                  <c:v>1.3253E-3</c:v>
                </c:pt>
                <c:pt idx="282">
                  <c:v>5.5278999999999997E-3</c:v>
                </c:pt>
                <c:pt idx="283">
                  <c:v>1.1646E-3</c:v>
                </c:pt>
                <c:pt idx="284">
                  <c:v>1.5416E-3</c:v>
                </c:pt>
                <c:pt idx="285">
                  <c:v>8.7894000000000004E-4</c:v>
                </c:pt>
                <c:pt idx="286">
                  <c:v>3.0409999999999999E-3</c:v>
                </c:pt>
                <c:pt idx="287">
                  <c:v>2.2006999999999999E-3</c:v>
                </c:pt>
                <c:pt idx="288">
                  <c:v>2.4125000000000001E-3</c:v>
                </c:pt>
                <c:pt idx="289">
                  <c:v>1.9553999999999999E-3</c:v>
                </c:pt>
                <c:pt idx="290">
                  <c:v>2.5701999999999999E-3</c:v>
                </c:pt>
                <c:pt idx="291">
                  <c:v>1.6789999999999999E-3</c:v>
                </c:pt>
                <c:pt idx="292">
                  <c:v>1.4781E-3</c:v>
                </c:pt>
                <c:pt idx="293">
                  <c:v>3.058E-3</c:v>
                </c:pt>
                <c:pt idx="294">
                  <c:v>3.1362E-3</c:v>
                </c:pt>
                <c:pt idx="295">
                  <c:v>1.3063E-3</c:v>
                </c:pt>
                <c:pt idx="296">
                  <c:v>1.7600000000000001E-3</c:v>
                </c:pt>
                <c:pt idx="297">
                  <c:v>2.9650000000000002E-3</c:v>
                </c:pt>
                <c:pt idx="298">
                  <c:v>9.2533999999999997E-4</c:v>
                </c:pt>
                <c:pt idx="299">
                  <c:v>2.2935E-3</c:v>
                </c:pt>
                <c:pt idx="300">
                  <c:v>2.8283000000000002E-3</c:v>
                </c:pt>
                <c:pt idx="301">
                  <c:v>1.9357000000000001E-3</c:v>
                </c:pt>
                <c:pt idx="302">
                  <c:v>2.5902999999999998E-3</c:v>
                </c:pt>
                <c:pt idx="303">
                  <c:v>7.9272000000000001E-4</c:v>
                </c:pt>
                <c:pt idx="304">
                  <c:v>1.3851E-3</c:v>
                </c:pt>
                <c:pt idx="305">
                  <c:v>5.5488E-4</c:v>
                </c:pt>
                <c:pt idx="306">
                  <c:v>1.8938E-3</c:v>
                </c:pt>
                <c:pt idx="307">
                  <c:v>8.7144000000000006E-3</c:v>
                </c:pt>
                <c:pt idx="308">
                  <c:v>5.2700000000000004E-3</c:v>
                </c:pt>
                <c:pt idx="309">
                  <c:v>8.7690000000000008E-3</c:v>
                </c:pt>
                <c:pt idx="310">
                  <c:v>1.7715999999999999E-3</c:v>
                </c:pt>
                <c:pt idx="311">
                  <c:v>1.6275E-3</c:v>
                </c:pt>
                <c:pt idx="312">
                  <c:v>1.7375000000000002E-2</c:v>
                </c:pt>
                <c:pt idx="313">
                  <c:v>2.1213999999999998E-3</c:v>
                </c:pt>
                <c:pt idx="314">
                  <c:v>2.3548000000000002E-3</c:v>
                </c:pt>
                <c:pt idx="315">
                  <c:v>1.8975000000000001E-3</c:v>
                </c:pt>
                <c:pt idx="316">
                  <c:v>6.8422000000000003E-4</c:v>
                </c:pt>
                <c:pt idx="317">
                  <c:v>3.9462000000000004E-3</c:v>
                </c:pt>
                <c:pt idx="318">
                  <c:v>2.0953999999999999E-3</c:v>
                </c:pt>
                <c:pt idx="319">
                  <c:v>9.6206000000000004E-4</c:v>
                </c:pt>
                <c:pt idx="320">
                  <c:v>1.4104E-3</c:v>
                </c:pt>
                <c:pt idx="321">
                  <c:v>2.3319999999999999E-3</c:v>
                </c:pt>
                <c:pt idx="322">
                  <c:v>2.6377000000000002E-3</c:v>
                </c:pt>
                <c:pt idx="323">
                  <c:v>6.7581999999999998E-3</c:v>
                </c:pt>
                <c:pt idx="324">
                  <c:v>1.1842E-2</c:v>
                </c:pt>
                <c:pt idx="325">
                  <c:v>2.5138000000000001E-3</c:v>
                </c:pt>
                <c:pt idx="326">
                  <c:v>5.5151000000000002E-3</c:v>
                </c:pt>
                <c:pt idx="327">
                  <c:v>1.9181999999999999E-3</c:v>
                </c:pt>
                <c:pt idx="328">
                  <c:v>2.0661999999999998E-3</c:v>
                </c:pt>
                <c:pt idx="329">
                  <c:v>3.9218999999999999E-3</c:v>
                </c:pt>
                <c:pt idx="330">
                  <c:v>1.6351E-3</c:v>
                </c:pt>
                <c:pt idx="331">
                  <c:v>4.437E-3</c:v>
                </c:pt>
                <c:pt idx="332">
                  <c:v>8.9928999999999996E-4</c:v>
                </c:pt>
                <c:pt idx="333">
                  <c:v>1.689E-3</c:v>
                </c:pt>
                <c:pt idx="334">
                  <c:v>5.0095000000000001E-3</c:v>
                </c:pt>
                <c:pt idx="335">
                  <c:v>1.7796000000000001E-3</c:v>
                </c:pt>
                <c:pt idx="336">
                  <c:v>2.2244999999999999E-3</c:v>
                </c:pt>
                <c:pt idx="337">
                  <c:v>1.9556999999999999E-3</c:v>
                </c:pt>
                <c:pt idx="338">
                  <c:v>1.8105E-3</c:v>
                </c:pt>
                <c:pt idx="339">
                  <c:v>3.0382E-3</c:v>
                </c:pt>
                <c:pt idx="340">
                  <c:v>2.7428999999999999E-3</c:v>
                </c:pt>
                <c:pt idx="341">
                  <c:v>1.2218999999999999E-3</c:v>
                </c:pt>
                <c:pt idx="342">
                  <c:v>1.7504E-3</c:v>
                </c:pt>
                <c:pt idx="343" formatCode="0.00E+00">
                  <c:v>9.5307000000000001E-5</c:v>
                </c:pt>
                <c:pt idx="344">
                  <c:v>1.5353999999999999E-3</c:v>
                </c:pt>
                <c:pt idx="345">
                  <c:v>1.6858999999999999E-3</c:v>
                </c:pt>
                <c:pt idx="346">
                  <c:v>2.0482E-3</c:v>
                </c:pt>
                <c:pt idx="347">
                  <c:v>1.9705E-3</c:v>
                </c:pt>
                <c:pt idx="348">
                  <c:v>3.6922999999999999E-3</c:v>
                </c:pt>
                <c:pt idx="349">
                  <c:v>2.9493000000000002E-3</c:v>
                </c:pt>
                <c:pt idx="350">
                  <c:v>3.0902999999999998E-3</c:v>
                </c:pt>
                <c:pt idx="351">
                  <c:v>2.7667E-3</c:v>
                </c:pt>
                <c:pt idx="352">
                  <c:v>2.7872000000000001E-3</c:v>
                </c:pt>
                <c:pt idx="353">
                  <c:v>8.9329000000000003E-4</c:v>
                </c:pt>
                <c:pt idx="354">
                  <c:v>2.1003999999999999E-4</c:v>
                </c:pt>
                <c:pt idx="355">
                  <c:v>3.7437E-3</c:v>
                </c:pt>
                <c:pt idx="356">
                  <c:v>2.8197999999999999E-3</c:v>
                </c:pt>
                <c:pt idx="357">
                  <c:v>1.3772999999999999E-3</c:v>
                </c:pt>
                <c:pt idx="358">
                  <c:v>1.6704000000000001E-3</c:v>
                </c:pt>
                <c:pt idx="359">
                  <c:v>8.7197000000000004E-3</c:v>
                </c:pt>
                <c:pt idx="360">
                  <c:v>2.1944E-3</c:v>
                </c:pt>
                <c:pt idx="361">
                  <c:v>2.336E-3</c:v>
                </c:pt>
                <c:pt idx="362">
                  <c:v>2.5140000000000002E-3</c:v>
                </c:pt>
                <c:pt idx="363">
                  <c:v>1.3192E-3</c:v>
                </c:pt>
                <c:pt idx="364">
                  <c:v>2.3029999999999999E-3</c:v>
                </c:pt>
                <c:pt idx="365">
                  <c:v>1.9507999999999999E-3</c:v>
                </c:pt>
                <c:pt idx="366">
                  <c:v>6.8555999999999999E-4</c:v>
                </c:pt>
                <c:pt idx="367">
                  <c:v>1.619E-3</c:v>
                </c:pt>
                <c:pt idx="368">
                  <c:v>1.2235E-3</c:v>
                </c:pt>
                <c:pt idx="369">
                  <c:v>4.3457000000000001E-3</c:v>
                </c:pt>
                <c:pt idx="370">
                  <c:v>4.2430999999999996E-3</c:v>
                </c:pt>
                <c:pt idx="371">
                  <c:v>2.1689000000000001E-3</c:v>
                </c:pt>
                <c:pt idx="372">
                  <c:v>3.5176000000000001E-3</c:v>
                </c:pt>
                <c:pt idx="373">
                  <c:v>3.6594000000000002E-3</c:v>
                </c:pt>
                <c:pt idx="374">
                  <c:v>2.3795999999999999E-3</c:v>
                </c:pt>
                <c:pt idx="375">
                  <c:v>4.3309999999999998E-3</c:v>
                </c:pt>
                <c:pt idx="376">
                  <c:v>8.7692E-4</c:v>
                </c:pt>
                <c:pt idx="377">
                  <c:v>3.0409999999999999E-3</c:v>
                </c:pt>
                <c:pt idx="378">
                  <c:v>2.761E-3</c:v>
                </c:pt>
                <c:pt idx="379">
                  <c:v>1.2569E-3</c:v>
                </c:pt>
                <c:pt idx="380">
                  <c:v>1.6544999999999999E-3</c:v>
                </c:pt>
                <c:pt idx="381">
                  <c:v>4.6674000000000004E-3</c:v>
                </c:pt>
                <c:pt idx="382">
                  <c:v>1.6035000000000001E-3</c:v>
                </c:pt>
                <c:pt idx="383">
                  <c:v>1.1636999999999999E-3</c:v>
                </c:pt>
                <c:pt idx="384">
                  <c:v>2.9943000000000001E-3</c:v>
                </c:pt>
                <c:pt idx="385">
                  <c:v>1.0820999999999999E-3</c:v>
                </c:pt>
                <c:pt idx="386">
                  <c:v>3.3406E-3</c:v>
                </c:pt>
                <c:pt idx="387">
                  <c:v>1.5382E-3</c:v>
                </c:pt>
                <c:pt idx="388">
                  <c:v>2.1253999999999999E-3</c:v>
                </c:pt>
                <c:pt idx="389">
                  <c:v>3.7041000000000001E-3</c:v>
                </c:pt>
                <c:pt idx="390">
                  <c:v>2.3289000000000001E-3</c:v>
                </c:pt>
                <c:pt idx="391">
                  <c:v>1.505E-3</c:v>
                </c:pt>
                <c:pt idx="392">
                  <c:v>2.5598999999999999E-3</c:v>
                </c:pt>
                <c:pt idx="393">
                  <c:v>3.9604000000000002E-3</c:v>
                </c:pt>
                <c:pt idx="394">
                  <c:v>1.2160000000000001E-3</c:v>
                </c:pt>
                <c:pt idx="395">
                  <c:v>3.2983999999999999E-3</c:v>
                </c:pt>
                <c:pt idx="396">
                  <c:v>3.5027000000000001E-3</c:v>
                </c:pt>
                <c:pt idx="397">
                  <c:v>1.8791999999999999E-3</c:v>
                </c:pt>
                <c:pt idx="398">
                  <c:v>4.0832999999999998E-3</c:v>
                </c:pt>
                <c:pt idx="399">
                  <c:v>3.9060000000000002E-3</c:v>
                </c:pt>
                <c:pt idx="400">
                  <c:v>1.5992000000000001E-3</c:v>
                </c:pt>
                <c:pt idx="401">
                  <c:v>1.0711E-3</c:v>
                </c:pt>
                <c:pt idx="402">
                  <c:v>3.754E-3</c:v>
                </c:pt>
                <c:pt idx="403">
                  <c:v>2.2100000000000002E-3</c:v>
                </c:pt>
                <c:pt idx="404">
                  <c:v>3.5233E-3</c:v>
                </c:pt>
                <c:pt idx="405">
                  <c:v>2.0506000000000001E-3</c:v>
                </c:pt>
                <c:pt idx="406">
                  <c:v>2.7943999999999998E-3</c:v>
                </c:pt>
                <c:pt idx="407">
                  <c:v>2.2464999999999998E-3</c:v>
                </c:pt>
                <c:pt idx="408">
                  <c:v>2.0812000000000001E-3</c:v>
                </c:pt>
                <c:pt idx="409">
                  <c:v>3.2393000000000001E-3</c:v>
                </c:pt>
                <c:pt idx="410">
                  <c:v>1.6607E-3</c:v>
                </c:pt>
                <c:pt idx="411">
                  <c:v>2.7994000000000001E-3</c:v>
                </c:pt>
                <c:pt idx="412">
                  <c:v>3.222E-3</c:v>
                </c:pt>
                <c:pt idx="413">
                  <c:v>2.8976000000000002E-3</c:v>
                </c:pt>
                <c:pt idx="414">
                  <c:v>6.2427999999999997E-3</c:v>
                </c:pt>
                <c:pt idx="415">
                  <c:v>3.9163999999999996E-3</c:v>
                </c:pt>
                <c:pt idx="416">
                  <c:v>3.2483999999999998E-3</c:v>
                </c:pt>
                <c:pt idx="417">
                  <c:v>4.5542999999999998E-3</c:v>
                </c:pt>
                <c:pt idx="418">
                  <c:v>1.8877E-3</c:v>
                </c:pt>
                <c:pt idx="419">
                  <c:v>1.6961000000000001E-3</c:v>
                </c:pt>
                <c:pt idx="420">
                  <c:v>2.6670999999999999E-3</c:v>
                </c:pt>
                <c:pt idx="421">
                  <c:v>2.2782000000000002E-3</c:v>
                </c:pt>
                <c:pt idx="422">
                  <c:v>2.6053999999999999E-3</c:v>
                </c:pt>
                <c:pt idx="423">
                  <c:v>1.3849999999999999E-3</c:v>
                </c:pt>
                <c:pt idx="424">
                  <c:v>1.8779999999999999E-3</c:v>
                </c:pt>
                <c:pt idx="425">
                  <c:v>1.2344000000000001E-3</c:v>
                </c:pt>
                <c:pt idx="426">
                  <c:v>2.5148000000000002E-3</c:v>
                </c:pt>
                <c:pt idx="427">
                  <c:v>2.4707000000000002E-3</c:v>
                </c:pt>
                <c:pt idx="428">
                  <c:v>3.7886E-3</c:v>
                </c:pt>
                <c:pt idx="429">
                  <c:v>1.0947999999999999E-3</c:v>
                </c:pt>
                <c:pt idx="430">
                  <c:v>2.8727000000000002E-3</c:v>
                </c:pt>
                <c:pt idx="431">
                  <c:v>1.9680000000000001E-3</c:v>
                </c:pt>
                <c:pt idx="432">
                  <c:v>1.7719000000000001E-3</c:v>
                </c:pt>
                <c:pt idx="433">
                  <c:v>2.5140000000000002E-3</c:v>
                </c:pt>
                <c:pt idx="434">
                  <c:v>2.7920000000000002E-3</c:v>
                </c:pt>
                <c:pt idx="435">
                  <c:v>2.1691000000000002E-3</c:v>
                </c:pt>
                <c:pt idx="436">
                  <c:v>2.0996000000000001E-3</c:v>
                </c:pt>
                <c:pt idx="437">
                  <c:v>2.1045E-3</c:v>
                </c:pt>
                <c:pt idx="438">
                  <c:v>1.7451999999999999E-3</c:v>
                </c:pt>
                <c:pt idx="439">
                  <c:v>3.6922999999999999E-3</c:v>
                </c:pt>
                <c:pt idx="440">
                  <c:v>5.5653999999999999E-3</c:v>
                </c:pt>
                <c:pt idx="441">
                  <c:v>3.1534000000000002E-3</c:v>
                </c:pt>
                <c:pt idx="442">
                  <c:v>2.0333999999999999E-3</c:v>
                </c:pt>
                <c:pt idx="443">
                  <c:v>5.3885000000000001E-3</c:v>
                </c:pt>
                <c:pt idx="444">
                  <c:v>8.9412999999999992E-3</c:v>
                </c:pt>
                <c:pt idx="445">
                  <c:v>2.1781000000000001E-3</c:v>
                </c:pt>
                <c:pt idx="446">
                  <c:v>3.2671000000000002E-3</c:v>
                </c:pt>
                <c:pt idx="447">
                  <c:v>4.5767999999999998E-3</c:v>
                </c:pt>
                <c:pt idx="448">
                  <c:v>1.8108E-3</c:v>
                </c:pt>
                <c:pt idx="449">
                  <c:v>3.7128999999999999E-3</c:v>
                </c:pt>
                <c:pt idx="450">
                  <c:v>1.1535E-3</c:v>
                </c:pt>
                <c:pt idx="451">
                  <c:v>6.6090000000000003E-3</c:v>
                </c:pt>
                <c:pt idx="452">
                  <c:v>8.1510999999999997E-4</c:v>
                </c:pt>
                <c:pt idx="453">
                  <c:v>3.202E-3</c:v>
                </c:pt>
                <c:pt idx="454">
                  <c:v>5.9328000000000002E-3</c:v>
                </c:pt>
                <c:pt idx="455">
                  <c:v>1.8400000000000001E-3</c:v>
                </c:pt>
                <c:pt idx="456">
                  <c:v>1.8354999999999999E-3</c:v>
                </c:pt>
                <c:pt idx="457">
                  <c:v>2.7948999999999999E-3</c:v>
                </c:pt>
                <c:pt idx="458">
                  <c:v>4.5472000000000004E-3</c:v>
                </c:pt>
                <c:pt idx="459">
                  <c:v>2.7807999999999999E-3</c:v>
                </c:pt>
                <c:pt idx="460">
                  <c:v>1.9626000000000001E-3</c:v>
                </c:pt>
                <c:pt idx="461">
                  <c:v>3.4967000000000002E-3</c:v>
                </c:pt>
                <c:pt idx="462">
                  <c:v>2.4012E-3</c:v>
                </c:pt>
                <c:pt idx="463">
                  <c:v>3.7415999999999999E-3</c:v>
                </c:pt>
                <c:pt idx="464">
                  <c:v>1.0127999999999999E-3</c:v>
                </c:pt>
                <c:pt idx="465">
                  <c:v>2.7060000000000001E-3</c:v>
                </c:pt>
                <c:pt idx="466">
                  <c:v>1.1743E-2</c:v>
                </c:pt>
                <c:pt idx="467">
                  <c:v>2.9843000000000001E-3</c:v>
                </c:pt>
                <c:pt idx="468">
                  <c:v>2.7517000000000002E-3</c:v>
                </c:pt>
                <c:pt idx="469">
                  <c:v>1.7397999999999999E-3</c:v>
                </c:pt>
                <c:pt idx="470">
                  <c:v>2.3146999999999998E-3</c:v>
                </c:pt>
                <c:pt idx="471">
                  <c:v>3.4274000000000002E-3</c:v>
                </c:pt>
                <c:pt idx="472">
                  <c:v>2.1860999999999998E-3</c:v>
                </c:pt>
                <c:pt idx="473">
                  <c:v>1.5734E-3</c:v>
                </c:pt>
                <c:pt idx="474">
                  <c:v>2.0222E-3</c:v>
                </c:pt>
                <c:pt idx="475">
                  <c:v>2.2334999999999998E-3</c:v>
                </c:pt>
                <c:pt idx="476">
                  <c:v>4.5510000000000004E-3</c:v>
                </c:pt>
                <c:pt idx="477">
                  <c:v>2.1687999999999998E-3</c:v>
                </c:pt>
                <c:pt idx="478">
                  <c:v>4.6164999999999999E-3</c:v>
                </c:pt>
                <c:pt idx="479">
                  <c:v>4.6306000000000003E-3</c:v>
                </c:pt>
                <c:pt idx="480">
                  <c:v>2.2101E-3</c:v>
                </c:pt>
                <c:pt idx="481">
                  <c:v>3.3222999999999998E-3</c:v>
                </c:pt>
                <c:pt idx="482">
                  <c:v>2.9283E-3</c:v>
                </c:pt>
                <c:pt idx="483">
                  <c:v>3.1340999999999999E-3</c:v>
                </c:pt>
                <c:pt idx="484">
                  <c:v>1.7501000000000001E-3</c:v>
                </c:pt>
                <c:pt idx="485">
                  <c:v>1.4245E-3</c:v>
                </c:pt>
                <c:pt idx="486">
                  <c:v>1.5655000000000001E-3</c:v>
                </c:pt>
                <c:pt idx="487">
                  <c:v>7.4875999999999996E-3</c:v>
                </c:pt>
                <c:pt idx="488">
                  <c:v>1.686E-3</c:v>
                </c:pt>
                <c:pt idx="489">
                  <c:v>1.8729E-3</c:v>
                </c:pt>
                <c:pt idx="490">
                  <c:v>2.5206999999999999E-3</c:v>
                </c:pt>
                <c:pt idx="491">
                  <c:v>7.3435999999999996E-3</c:v>
                </c:pt>
                <c:pt idx="492">
                  <c:v>2.5409999999999999E-3</c:v>
                </c:pt>
                <c:pt idx="493">
                  <c:v>3.6426000000000002E-3</c:v>
                </c:pt>
                <c:pt idx="494">
                  <c:v>3.3262999999999999E-3</c:v>
                </c:pt>
                <c:pt idx="495">
                  <c:v>1.7397000000000001E-3</c:v>
                </c:pt>
                <c:pt idx="496">
                  <c:v>2.1305999999999999E-3</c:v>
                </c:pt>
                <c:pt idx="497">
                  <c:v>1.8519999999999999E-3</c:v>
                </c:pt>
                <c:pt idx="498">
                  <c:v>2.3506E-3</c:v>
                </c:pt>
                <c:pt idx="499">
                  <c:v>2.7759999999999998E-3</c:v>
                </c:pt>
                <c:pt idx="500">
                  <c:v>1.9807000000000002E-3</c:v>
                </c:pt>
                <c:pt idx="501">
                  <c:v>2.1711999999999999E-3</c:v>
                </c:pt>
                <c:pt idx="502">
                  <c:v>2.3850999999999998E-3</c:v>
                </c:pt>
                <c:pt idx="503">
                  <c:v>2.6911999999999999E-3</c:v>
                </c:pt>
                <c:pt idx="504">
                  <c:v>2.6700000000000001E-3</c:v>
                </c:pt>
                <c:pt idx="505">
                  <c:v>2.6226999999999999E-3</c:v>
                </c:pt>
                <c:pt idx="506">
                  <c:v>2.7008000000000002E-3</c:v>
                </c:pt>
                <c:pt idx="507">
                  <c:v>2.0205000000000002E-3</c:v>
                </c:pt>
                <c:pt idx="508">
                  <c:v>3.9234999999999999E-3</c:v>
                </c:pt>
                <c:pt idx="509">
                  <c:v>2.1124999999999998E-3</c:v>
                </c:pt>
                <c:pt idx="510">
                  <c:v>2.7062000000000002E-3</c:v>
                </c:pt>
                <c:pt idx="511">
                  <c:v>1.6881999999999999E-3</c:v>
                </c:pt>
                <c:pt idx="512">
                  <c:v>2.0934E-3</c:v>
                </c:pt>
                <c:pt idx="513">
                  <c:v>3.3590999999999998E-3</c:v>
                </c:pt>
                <c:pt idx="514">
                  <c:v>3.6096000000000001E-3</c:v>
                </c:pt>
                <c:pt idx="515">
                  <c:v>1.7602E-3</c:v>
                </c:pt>
                <c:pt idx="516">
                  <c:v>2.8741999999999999E-3</c:v>
                </c:pt>
                <c:pt idx="517">
                  <c:v>1.9796000000000002E-3</c:v>
                </c:pt>
                <c:pt idx="518">
                  <c:v>1.9051000000000001E-3</c:v>
                </c:pt>
                <c:pt idx="519">
                  <c:v>2.4380999999999999E-3</c:v>
                </c:pt>
                <c:pt idx="520">
                  <c:v>3.1267000000000001E-3</c:v>
                </c:pt>
                <c:pt idx="521">
                  <c:v>3.4172E-3</c:v>
                </c:pt>
                <c:pt idx="522">
                  <c:v>1.0344000000000001E-2</c:v>
                </c:pt>
                <c:pt idx="523">
                  <c:v>3.8991E-3</c:v>
                </c:pt>
                <c:pt idx="524">
                  <c:v>3.1599000000000002E-3</c:v>
                </c:pt>
                <c:pt idx="525">
                  <c:v>2.6930000000000001E-3</c:v>
                </c:pt>
                <c:pt idx="526">
                  <c:v>9.4389999999999995E-3</c:v>
                </c:pt>
                <c:pt idx="527">
                  <c:v>3.8084E-3</c:v>
                </c:pt>
                <c:pt idx="528">
                  <c:v>1.9295E-3</c:v>
                </c:pt>
                <c:pt idx="529">
                  <c:v>2.6884999999999999E-3</c:v>
                </c:pt>
                <c:pt idx="530">
                  <c:v>2.3725999999999999E-3</c:v>
                </c:pt>
                <c:pt idx="531">
                  <c:v>3.4293000000000001E-3</c:v>
                </c:pt>
                <c:pt idx="532">
                  <c:v>5.6211999999999998E-3</c:v>
                </c:pt>
                <c:pt idx="533">
                  <c:v>3.0325E-3</c:v>
                </c:pt>
                <c:pt idx="534">
                  <c:v>4.5770999999999997E-3</c:v>
                </c:pt>
                <c:pt idx="535">
                  <c:v>2.9432999999999998E-3</c:v>
                </c:pt>
                <c:pt idx="536">
                  <c:v>7.5300000000000002E-3</c:v>
                </c:pt>
                <c:pt idx="537">
                  <c:v>2.3024E-3</c:v>
                </c:pt>
                <c:pt idx="538">
                  <c:v>3.9950000000000003E-3</c:v>
                </c:pt>
                <c:pt idx="539">
                  <c:v>2.8613000000000002E-3</c:v>
                </c:pt>
                <c:pt idx="540">
                  <c:v>3.8186000000000001E-3</c:v>
                </c:pt>
                <c:pt idx="541">
                  <c:v>4.2941000000000003E-3</c:v>
                </c:pt>
                <c:pt idx="542">
                  <c:v>5.6385999999999997E-3</c:v>
                </c:pt>
                <c:pt idx="543">
                  <c:v>3.8103E-3</c:v>
                </c:pt>
                <c:pt idx="544">
                  <c:v>2.9340999999999998E-3</c:v>
                </c:pt>
                <c:pt idx="545">
                  <c:v>2.3188000000000002E-3</c:v>
                </c:pt>
                <c:pt idx="546">
                  <c:v>2.7480999999999998E-3</c:v>
                </c:pt>
                <c:pt idx="547">
                  <c:v>5.6969999999999998E-3</c:v>
                </c:pt>
                <c:pt idx="548">
                  <c:v>1.4450999999999999E-3</c:v>
                </c:pt>
                <c:pt idx="549">
                  <c:v>2.6741999999999998E-3</c:v>
                </c:pt>
                <c:pt idx="550">
                  <c:v>3.9195999999999996E-3</c:v>
                </c:pt>
                <c:pt idx="551">
                  <c:v>2.9531000000000002E-3</c:v>
                </c:pt>
                <c:pt idx="552">
                  <c:v>3.9074000000000001E-3</c:v>
                </c:pt>
                <c:pt idx="553">
                  <c:v>3.8758999999999998E-3</c:v>
                </c:pt>
                <c:pt idx="554">
                  <c:v>3.4597E-3</c:v>
                </c:pt>
                <c:pt idx="555">
                  <c:v>3.8189999999999999E-3</c:v>
                </c:pt>
                <c:pt idx="556">
                  <c:v>5.3505999999999996E-3</c:v>
                </c:pt>
                <c:pt idx="557">
                  <c:v>1.6015000000000001E-3</c:v>
                </c:pt>
                <c:pt idx="558">
                  <c:v>3.2347999999999999E-3</c:v>
                </c:pt>
                <c:pt idx="559">
                  <c:v>2.6763999999999998E-3</c:v>
                </c:pt>
                <c:pt idx="560">
                  <c:v>2.7022000000000001E-3</c:v>
                </c:pt>
                <c:pt idx="561">
                  <c:v>5.5982000000000002E-3</c:v>
                </c:pt>
                <c:pt idx="562">
                  <c:v>4.4628000000000003E-3</c:v>
                </c:pt>
                <c:pt idx="563">
                  <c:v>2.8305000000000001E-3</c:v>
                </c:pt>
                <c:pt idx="564">
                  <c:v>4.5130999999999999E-3</c:v>
                </c:pt>
                <c:pt idx="565">
                  <c:v>4.0068999999999999E-3</c:v>
                </c:pt>
                <c:pt idx="566">
                  <c:v>2.4659E-3</c:v>
                </c:pt>
                <c:pt idx="567">
                  <c:v>1.3996E-3</c:v>
                </c:pt>
                <c:pt idx="568">
                  <c:v>3.1128000000000002E-3</c:v>
                </c:pt>
                <c:pt idx="569">
                  <c:v>2.3901999999999999E-3</c:v>
                </c:pt>
                <c:pt idx="570">
                  <c:v>5.1747E-3</c:v>
                </c:pt>
                <c:pt idx="571">
                  <c:v>2.9079000000000002E-3</c:v>
                </c:pt>
                <c:pt idx="572">
                  <c:v>3.0688E-3</c:v>
                </c:pt>
                <c:pt idx="573">
                  <c:v>2.8197000000000001E-3</c:v>
                </c:pt>
                <c:pt idx="574">
                  <c:v>2.2214000000000001E-3</c:v>
                </c:pt>
                <c:pt idx="575">
                  <c:v>3.0607E-3</c:v>
                </c:pt>
                <c:pt idx="576">
                  <c:v>2.8806999999999999E-3</c:v>
                </c:pt>
                <c:pt idx="577">
                  <c:v>2.3505000000000002E-3</c:v>
                </c:pt>
                <c:pt idx="578">
                  <c:v>2.6744E-3</c:v>
                </c:pt>
                <c:pt idx="579">
                  <c:v>1.8305999999999999E-3</c:v>
                </c:pt>
                <c:pt idx="580">
                  <c:v>5.8903000000000002E-3</c:v>
                </c:pt>
                <c:pt idx="581">
                  <c:v>2.4072E-3</c:v>
                </c:pt>
                <c:pt idx="582">
                  <c:v>1.8600999999999999E-3</c:v>
                </c:pt>
                <c:pt idx="583">
                  <c:v>5.2795000000000003E-3</c:v>
                </c:pt>
                <c:pt idx="584">
                  <c:v>2.6876999999999999E-3</c:v>
                </c:pt>
                <c:pt idx="585">
                  <c:v>3.6311999999999998E-3</c:v>
                </c:pt>
                <c:pt idx="586">
                  <c:v>2.4223999999999999E-3</c:v>
                </c:pt>
                <c:pt idx="587">
                  <c:v>3.3728999999999999E-3</c:v>
                </c:pt>
                <c:pt idx="588">
                  <c:v>3.1405000000000001E-3</c:v>
                </c:pt>
                <c:pt idx="589">
                  <c:v>2.9261999999999999E-3</c:v>
                </c:pt>
                <c:pt idx="590">
                  <c:v>3.0032000000000001E-3</c:v>
                </c:pt>
                <c:pt idx="591">
                  <c:v>3.1887E-3</c:v>
                </c:pt>
                <c:pt idx="592">
                  <c:v>2.6472000000000002E-3</c:v>
                </c:pt>
                <c:pt idx="593">
                  <c:v>3.3414999999999999E-3</c:v>
                </c:pt>
                <c:pt idx="594">
                  <c:v>3.7851999999999998E-3</c:v>
                </c:pt>
                <c:pt idx="595">
                  <c:v>2.7994000000000001E-3</c:v>
                </c:pt>
                <c:pt idx="596">
                  <c:v>2.9260000000000002E-3</c:v>
                </c:pt>
                <c:pt idx="597">
                  <c:v>2.6708000000000001E-3</c:v>
                </c:pt>
                <c:pt idx="598">
                  <c:v>7.0832000000000004E-3</c:v>
                </c:pt>
                <c:pt idx="599">
                  <c:v>3.6987999999999999E-3</c:v>
                </c:pt>
                <c:pt idx="600">
                  <c:v>2.7769000000000001E-3</c:v>
                </c:pt>
                <c:pt idx="601">
                  <c:v>2.1193000000000002E-3</c:v>
                </c:pt>
                <c:pt idx="602">
                  <c:v>2.7182E-3</c:v>
                </c:pt>
                <c:pt idx="603">
                  <c:v>2.6716999999999999E-3</c:v>
                </c:pt>
                <c:pt idx="604">
                  <c:v>2.7179999999999999E-3</c:v>
                </c:pt>
                <c:pt idx="605">
                  <c:v>3.6107000000000001E-3</c:v>
                </c:pt>
                <c:pt idx="606">
                  <c:v>3.8527000000000001E-3</c:v>
                </c:pt>
                <c:pt idx="607">
                  <c:v>3.209E-3</c:v>
                </c:pt>
                <c:pt idx="608">
                  <c:v>8.0814000000000007E-3</c:v>
                </c:pt>
                <c:pt idx="609">
                  <c:v>3.6884000000000001E-3</c:v>
                </c:pt>
                <c:pt idx="610">
                  <c:v>3.2355000000000001E-3</c:v>
                </c:pt>
                <c:pt idx="611">
                  <c:v>2.3700000000000001E-3</c:v>
                </c:pt>
                <c:pt idx="612">
                  <c:v>2.6153000000000001E-3</c:v>
                </c:pt>
                <c:pt idx="613">
                  <c:v>2.9784E-3</c:v>
                </c:pt>
                <c:pt idx="614">
                  <c:v>3.5257000000000001E-3</c:v>
                </c:pt>
                <c:pt idx="615">
                  <c:v>2.9407000000000001E-3</c:v>
                </c:pt>
                <c:pt idx="616">
                  <c:v>3.3828E-3</c:v>
                </c:pt>
                <c:pt idx="617">
                  <c:v>3.8319999999999999E-3</c:v>
                </c:pt>
                <c:pt idx="618">
                  <c:v>2.9332E-3</c:v>
                </c:pt>
                <c:pt idx="619">
                  <c:v>2.8449999999999999E-3</c:v>
                </c:pt>
                <c:pt idx="620">
                  <c:v>1.8853999999999999E-2</c:v>
                </c:pt>
                <c:pt idx="621">
                  <c:v>5.3893999999999999E-3</c:v>
                </c:pt>
                <c:pt idx="622">
                  <c:v>1.0196999999999999E-2</c:v>
                </c:pt>
                <c:pt idx="623">
                  <c:v>5.9756000000000002E-3</c:v>
                </c:pt>
                <c:pt idx="624">
                  <c:v>5.9896999999999997E-3</c:v>
                </c:pt>
                <c:pt idx="625">
                  <c:v>1.7943000000000001E-2</c:v>
                </c:pt>
                <c:pt idx="626">
                  <c:v>2.4377999999999999E-3</c:v>
                </c:pt>
                <c:pt idx="627">
                  <c:v>2.4404000000000001E-3</c:v>
                </c:pt>
                <c:pt idx="628">
                  <c:v>2.6802000000000002E-3</c:v>
                </c:pt>
                <c:pt idx="629">
                  <c:v>3.7847000000000002E-3</c:v>
                </c:pt>
                <c:pt idx="630">
                  <c:v>2.9475E-3</c:v>
                </c:pt>
                <c:pt idx="631">
                  <c:v>1.9089E-3</c:v>
                </c:pt>
                <c:pt idx="632">
                  <c:v>2.4608999999999998E-3</c:v>
                </c:pt>
                <c:pt idx="633">
                  <c:v>2.8440000000000002E-3</c:v>
                </c:pt>
                <c:pt idx="634">
                  <c:v>3.2969000000000002E-3</c:v>
                </c:pt>
                <c:pt idx="635">
                  <c:v>3.124E-3</c:v>
                </c:pt>
                <c:pt idx="636">
                  <c:v>2.8511999999999999E-3</c:v>
                </c:pt>
                <c:pt idx="637">
                  <c:v>2.2550999999999999E-3</c:v>
                </c:pt>
                <c:pt idx="638">
                  <c:v>4.0857999999999997E-3</c:v>
                </c:pt>
                <c:pt idx="639">
                  <c:v>4.3629000000000003E-3</c:v>
                </c:pt>
                <c:pt idx="640">
                  <c:v>3.2853000000000001E-3</c:v>
                </c:pt>
                <c:pt idx="641">
                  <c:v>4.3978000000000003E-3</c:v>
                </c:pt>
                <c:pt idx="642">
                  <c:v>7.4687E-3</c:v>
                </c:pt>
                <c:pt idx="643">
                  <c:v>5.4951000000000002E-3</c:v>
                </c:pt>
                <c:pt idx="644">
                  <c:v>2.5469999999999998E-3</c:v>
                </c:pt>
                <c:pt idx="645">
                  <c:v>5.1272999999999996E-3</c:v>
                </c:pt>
                <c:pt idx="646">
                  <c:v>2.9688000000000002E-3</c:v>
                </c:pt>
                <c:pt idx="647">
                  <c:v>2.7044E-3</c:v>
                </c:pt>
                <c:pt idx="648">
                  <c:v>2.6172000000000001E-3</c:v>
                </c:pt>
                <c:pt idx="649">
                  <c:v>3.4952999999999998E-3</c:v>
                </c:pt>
                <c:pt idx="650">
                  <c:v>3.2350999999999999E-3</c:v>
                </c:pt>
                <c:pt idx="651">
                  <c:v>4.3004000000000002E-3</c:v>
                </c:pt>
                <c:pt idx="652">
                  <c:v>4.0778999999999998E-3</c:v>
                </c:pt>
                <c:pt idx="653">
                  <c:v>3.6738999999999999E-3</c:v>
                </c:pt>
                <c:pt idx="654">
                  <c:v>2.6107000000000001E-3</c:v>
                </c:pt>
                <c:pt idx="655">
                  <c:v>2.3819000000000002E-3</c:v>
                </c:pt>
                <c:pt idx="656">
                  <c:v>3.3792000000000002E-3</c:v>
                </c:pt>
                <c:pt idx="657">
                  <c:v>5.4983999999999996E-3</c:v>
                </c:pt>
                <c:pt idx="658">
                  <c:v>3.7908999999999998E-3</c:v>
                </c:pt>
                <c:pt idx="659">
                  <c:v>1.1401E-2</c:v>
                </c:pt>
                <c:pt idx="660">
                  <c:v>1.5736000000000001E-3</c:v>
                </c:pt>
                <c:pt idx="661">
                  <c:v>3.2006999999999999E-3</c:v>
                </c:pt>
                <c:pt idx="662">
                  <c:v>5.3791000000000004E-3</c:v>
                </c:pt>
                <c:pt idx="663">
                  <c:v>4.4800999999999999E-3</c:v>
                </c:pt>
                <c:pt idx="664">
                  <c:v>2.8081999999999998E-3</c:v>
                </c:pt>
                <c:pt idx="665">
                  <c:v>3.6662000000000001E-3</c:v>
                </c:pt>
                <c:pt idx="666">
                  <c:v>3.1749E-3</c:v>
                </c:pt>
                <c:pt idx="667">
                  <c:v>4.2754999999999998E-3</c:v>
                </c:pt>
                <c:pt idx="668">
                  <c:v>2.8067000000000001E-3</c:v>
                </c:pt>
                <c:pt idx="669">
                  <c:v>3.1979E-3</c:v>
                </c:pt>
                <c:pt idx="670">
                  <c:v>2.5313000000000002E-3</c:v>
                </c:pt>
                <c:pt idx="671">
                  <c:v>5.4343000000000004E-3</c:v>
                </c:pt>
                <c:pt idx="672">
                  <c:v>4.5678000000000003E-3</c:v>
                </c:pt>
                <c:pt idx="673">
                  <c:v>2.5392000000000001E-3</c:v>
                </c:pt>
                <c:pt idx="674">
                  <c:v>1.7290999999999999E-3</c:v>
                </c:pt>
                <c:pt idx="675">
                  <c:v>3.1578000000000001E-3</c:v>
                </c:pt>
                <c:pt idx="676">
                  <c:v>2.7606000000000002E-3</c:v>
                </c:pt>
                <c:pt idx="677">
                  <c:v>3.6589999999999999E-3</c:v>
                </c:pt>
                <c:pt idx="678">
                  <c:v>7.9448000000000001E-3</c:v>
                </c:pt>
                <c:pt idx="679">
                  <c:v>3.4225000000000002E-3</c:v>
                </c:pt>
                <c:pt idx="680">
                  <c:v>4.5621000000000004E-3</c:v>
                </c:pt>
                <c:pt idx="681">
                  <c:v>3.3969E-3</c:v>
                </c:pt>
                <c:pt idx="682">
                  <c:v>2.9247000000000001E-3</c:v>
                </c:pt>
                <c:pt idx="683">
                  <c:v>6.8157000000000001E-3</c:v>
                </c:pt>
                <c:pt idx="684">
                  <c:v>3.3235999999999999E-3</c:v>
                </c:pt>
                <c:pt idx="685">
                  <c:v>4.6183999999999999E-3</c:v>
                </c:pt>
                <c:pt idx="686">
                  <c:v>2.9328000000000002E-3</c:v>
                </c:pt>
                <c:pt idx="687">
                  <c:v>3.5858000000000001E-3</c:v>
                </c:pt>
                <c:pt idx="688">
                  <c:v>3.8961999999999998E-3</c:v>
                </c:pt>
                <c:pt idx="689">
                  <c:v>4.1390999999999997E-3</c:v>
                </c:pt>
                <c:pt idx="690">
                  <c:v>3.2142E-3</c:v>
                </c:pt>
                <c:pt idx="691">
                  <c:v>4.6582999999999998E-3</c:v>
                </c:pt>
                <c:pt idx="692">
                  <c:v>4.6414999999999998E-3</c:v>
                </c:pt>
                <c:pt idx="693">
                  <c:v>3.9182000000000002E-3</c:v>
                </c:pt>
                <c:pt idx="694">
                  <c:v>3.5959999999999998E-3</c:v>
                </c:pt>
                <c:pt idx="695">
                  <c:v>2.9903999999999998E-3</c:v>
                </c:pt>
                <c:pt idx="696">
                  <c:v>3.9791000000000002E-3</c:v>
                </c:pt>
                <c:pt idx="697">
                  <c:v>3.6832000000000002E-3</c:v>
                </c:pt>
                <c:pt idx="698">
                  <c:v>2.2732E-3</c:v>
                </c:pt>
                <c:pt idx="699">
                  <c:v>3.7815000000000001E-3</c:v>
                </c:pt>
                <c:pt idx="700">
                  <c:v>3.2058E-3</c:v>
                </c:pt>
                <c:pt idx="701">
                  <c:v>3.457E-3</c:v>
                </c:pt>
                <c:pt idx="702">
                  <c:v>2.9508999999999998E-3</c:v>
                </c:pt>
                <c:pt idx="703">
                  <c:v>3.6204000000000002E-3</c:v>
                </c:pt>
                <c:pt idx="704">
                  <c:v>4.3299999999999996E-3</c:v>
                </c:pt>
                <c:pt idx="705">
                  <c:v>4.3103000000000004E-3</c:v>
                </c:pt>
                <c:pt idx="706">
                  <c:v>4.7619000000000003E-3</c:v>
                </c:pt>
                <c:pt idx="707">
                  <c:v>3.4150999999999999E-3</c:v>
                </c:pt>
                <c:pt idx="708">
                  <c:v>4.3940999999999997E-3</c:v>
                </c:pt>
                <c:pt idx="709">
                  <c:v>3.5756999999999998E-3</c:v>
                </c:pt>
                <c:pt idx="710">
                  <c:v>3.5733000000000002E-3</c:v>
                </c:pt>
                <c:pt idx="711">
                  <c:v>3.5435000000000002E-3</c:v>
                </c:pt>
                <c:pt idx="712">
                  <c:v>4.4426999999999999E-3</c:v>
                </c:pt>
                <c:pt idx="713">
                  <c:v>2.7623999999999999E-3</c:v>
                </c:pt>
                <c:pt idx="714">
                  <c:v>3.5934000000000001E-3</c:v>
                </c:pt>
                <c:pt idx="715">
                  <c:v>4.0905999999999998E-3</c:v>
                </c:pt>
                <c:pt idx="716">
                  <c:v>3.2480999999999999E-3</c:v>
                </c:pt>
                <c:pt idx="717">
                  <c:v>3.5482000000000001E-3</c:v>
                </c:pt>
                <c:pt idx="718">
                  <c:v>3.8476000000000001E-3</c:v>
                </c:pt>
                <c:pt idx="719">
                  <c:v>3.9245E-3</c:v>
                </c:pt>
                <c:pt idx="720">
                  <c:v>2.6987000000000001E-3</c:v>
                </c:pt>
                <c:pt idx="721">
                  <c:v>2.8289000000000001E-3</c:v>
                </c:pt>
                <c:pt idx="722">
                  <c:v>3.7098000000000001E-3</c:v>
                </c:pt>
                <c:pt idx="723">
                  <c:v>3.5607E-3</c:v>
                </c:pt>
                <c:pt idx="724">
                  <c:v>3.6886000000000002E-3</c:v>
                </c:pt>
                <c:pt idx="725">
                  <c:v>3.3849000000000001E-3</c:v>
                </c:pt>
                <c:pt idx="726">
                  <c:v>3.9576000000000004E-3</c:v>
                </c:pt>
                <c:pt idx="727">
                  <c:v>4.9972000000000003E-3</c:v>
                </c:pt>
                <c:pt idx="728">
                  <c:v>3.8828000000000001E-3</c:v>
                </c:pt>
                <c:pt idx="729">
                  <c:v>2.941E-3</c:v>
                </c:pt>
                <c:pt idx="730">
                  <c:v>4.7847000000000002E-3</c:v>
                </c:pt>
                <c:pt idx="731">
                  <c:v>6.1057000000000004E-3</c:v>
                </c:pt>
                <c:pt idx="732">
                  <c:v>5.0842999999999999E-3</c:v>
                </c:pt>
                <c:pt idx="733">
                  <c:v>2.9786000000000001E-3</c:v>
                </c:pt>
                <c:pt idx="734">
                  <c:v>3.6221000000000001E-3</c:v>
                </c:pt>
                <c:pt idx="735">
                  <c:v>3.4984999999999999E-3</c:v>
                </c:pt>
                <c:pt idx="736">
                  <c:v>6.3457000000000001E-3</c:v>
                </c:pt>
                <c:pt idx="737">
                  <c:v>3.9148000000000004E-3</c:v>
                </c:pt>
                <c:pt idx="738">
                  <c:v>3.5869999999999999E-3</c:v>
                </c:pt>
                <c:pt idx="739">
                  <c:v>3.5969999999999999E-3</c:v>
                </c:pt>
                <c:pt idx="740">
                  <c:v>4.8411000000000001E-3</c:v>
                </c:pt>
                <c:pt idx="741">
                  <c:v>3.4442000000000001E-3</c:v>
                </c:pt>
                <c:pt idx="742">
                  <c:v>3.4626000000000001E-3</c:v>
                </c:pt>
                <c:pt idx="743">
                  <c:v>4.0742E-3</c:v>
                </c:pt>
                <c:pt idx="744">
                  <c:v>4.2762E-3</c:v>
                </c:pt>
                <c:pt idx="745">
                  <c:v>4.0733000000000002E-3</c:v>
                </c:pt>
                <c:pt idx="746">
                  <c:v>3.1505000000000001E-3</c:v>
                </c:pt>
                <c:pt idx="747">
                  <c:v>1.9021E-2</c:v>
                </c:pt>
                <c:pt idx="748">
                  <c:v>2.8628E-3</c:v>
                </c:pt>
                <c:pt idx="749">
                  <c:v>5.9854000000000001E-3</c:v>
                </c:pt>
                <c:pt idx="750">
                  <c:v>3.0668000000000002E-3</c:v>
                </c:pt>
                <c:pt idx="751">
                  <c:v>3.5749000000000002E-3</c:v>
                </c:pt>
                <c:pt idx="752">
                  <c:v>4.3613999999999997E-3</c:v>
                </c:pt>
                <c:pt idx="753">
                  <c:v>4.2687999999999997E-3</c:v>
                </c:pt>
                <c:pt idx="754">
                  <c:v>4.1136999999999996E-3</c:v>
                </c:pt>
                <c:pt idx="755">
                  <c:v>5.4358999999999996E-3</c:v>
                </c:pt>
                <c:pt idx="756">
                  <c:v>2.8138E-3</c:v>
                </c:pt>
                <c:pt idx="757">
                  <c:v>4.1574999999999997E-3</c:v>
                </c:pt>
                <c:pt idx="758">
                  <c:v>5.3956000000000004E-3</c:v>
                </c:pt>
                <c:pt idx="759">
                  <c:v>3.7923000000000002E-3</c:v>
                </c:pt>
                <c:pt idx="760">
                  <c:v>2.4229E-3</c:v>
                </c:pt>
                <c:pt idx="761">
                  <c:v>3.9975999999999996E-3</c:v>
                </c:pt>
                <c:pt idx="762">
                  <c:v>2.3771999999999999E-3</c:v>
                </c:pt>
                <c:pt idx="763">
                  <c:v>4.5719000000000003E-3</c:v>
                </c:pt>
                <c:pt idx="764">
                  <c:v>3.6475000000000001E-3</c:v>
                </c:pt>
                <c:pt idx="765">
                  <c:v>3.7877000000000002E-3</c:v>
                </c:pt>
                <c:pt idx="766">
                  <c:v>4.8896E-3</c:v>
                </c:pt>
                <c:pt idx="767">
                  <c:v>4.1764000000000003E-3</c:v>
                </c:pt>
                <c:pt idx="768">
                  <c:v>4.9811999999999999E-3</c:v>
                </c:pt>
                <c:pt idx="769">
                  <c:v>3.4296999999999999E-3</c:v>
                </c:pt>
                <c:pt idx="770">
                  <c:v>3.7651999999999998E-3</c:v>
                </c:pt>
                <c:pt idx="771">
                  <c:v>5.1747E-3</c:v>
                </c:pt>
                <c:pt idx="772">
                  <c:v>4.2960999999999997E-3</c:v>
                </c:pt>
                <c:pt idx="773">
                  <c:v>4.5266000000000004E-3</c:v>
                </c:pt>
                <c:pt idx="774">
                  <c:v>4.0435000000000002E-3</c:v>
                </c:pt>
                <c:pt idx="775">
                  <c:v>4.7897E-3</c:v>
                </c:pt>
                <c:pt idx="776">
                  <c:v>3.3051000000000001E-3</c:v>
                </c:pt>
                <c:pt idx="777">
                  <c:v>4.0349000000000001E-3</c:v>
                </c:pt>
                <c:pt idx="778">
                  <c:v>3.5496999999999998E-3</c:v>
                </c:pt>
                <c:pt idx="779">
                  <c:v>3.8568999999999999E-3</c:v>
                </c:pt>
                <c:pt idx="780">
                  <c:v>2.8663999999999999E-3</c:v>
                </c:pt>
                <c:pt idx="781">
                  <c:v>4.3284999999999999E-3</c:v>
                </c:pt>
                <c:pt idx="782">
                  <c:v>4.1336999999999997E-3</c:v>
                </c:pt>
                <c:pt idx="783">
                  <c:v>4.4508999999999998E-3</c:v>
                </c:pt>
                <c:pt idx="784">
                  <c:v>3.5203000000000001E-3</c:v>
                </c:pt>
                <c:pt idx="785">
                  <c:v>4.6521000000000002E-3</c:v>
                </c:pt>
                <c:pt idx="786">
                  <c:v>1.7420000000000001E-2</c:v>
                </c:pt>
                <c:pt idx="787">
                  <c:v>4.1941000000000001E-3</c:v>
                </c:pt>
                <c:pt idx="788">
                  <c:v>4.4070000000000003E-3</c:v>
                </c:pt>
                <c:pt idx="789">
                  <c:v>8.3476000000000002E-3</c:v>
                </c:pt>
                <c:pt idx="790">
                  <c:v>4.9695E-3</c:v>
                </c:pt>
                <c:pt idx="791">
                  <c:v>5.9262999999999998E-3</c:v>
                </c:pt>
                <c:pt idx="792">
                  <c:v>3.8186000000000001E-3</c:v>
                </c:pt>
                <c:pt idx="793">
                  <c:v>4.6953000000000003E-3</c:v>
                </c:pt>
                <c:pt idx="794">
                  <c:v>4.3118999999999996E-3</c:v>
                </c:pt>
                <c:pt idx="795">
                  <c:v>4.1920000000000004E-3</c:v>
                </c:pt>
                <c:pt idx="796">
                  <c:v>5.3845000000000004E-3</c:v>
                </c:pt>
                <c:pt idx="797">
                  <c:v>3.4575000000000001E-3</c:v>
                </c:pt>
                <c:pt idx="798">
                  <c:v>2.9129999999999998E-3</c:v>
                </c:pt>
                <c:pt idx="799">
                  <c:v>3.8882999999999999E-3</c:v>
                </c:pt>
                <c:pt idx="800">
                  <c:v>3.0319000000000001E-3</c:v>
                </c:pt>
                <c:pt idx="801">
                  <c:v>3.6273E-3</c:v>
                </c:pt>
                <c:pt idx="802">
                  <c:v>3.0845E-3</c:v>
                </c:pt>
                <c:pt idx="803">
                  <c:v>3.7886999999999999E-3</c:v>
                </c:pt>
                <c:pt idx="804">
                  <c:v>3.0701999999999999E-3</c:v>
                </c:pt>
                <c:pt idx="805">
                  <c:v>3.2948000000000001E-3</c:v>
                </c:pt>
                <c:pt idx="806">
                  <c:v>3.2123999999999998E-3</c:v>
                </c:pt>
                <c:pt idx="807">
                  <c:v>3.9049000000000002E-3</c:v>
                </c:pt>
                <c:pt idx="808">
                  <c:v>5.2623000000000001E-3</c:v>
                </c:pt>
                <c:pt idx="809">
                  <c:v>3.9328999999999996E-3</c:v>
                </c:pt>
                <c:pt idx="810">
                  <c:v>5.1336000000000003E-3</c:v>
                </c:pt>
                <c:pt idx="811">
                  <c:v>3.9969999999999997E-3</c:v>
                </c:pt>
                <c:pt idx="812">
                  <c:v>3.4152000000000002E-3</c:v>
                </c:pt>
                <c:pt idx="813">
                  <c:v>5.6178000000000001E-3</c:v>
                </c:pt>
                <c:pt idx="814">
                  <c:v>4.3705999999999997E-3</c:v>
                </c:pt>
                <c:pt idx="815">
                  <c:v>3.3958999999999999E-3</c:v>
                </c:pt>
                <c:pt idx="816">
                  <c:v>4.0017999999999998E-3</c:v>
                </c:pt>
                <c:pt idx="817">
                  <c:v>3.8806999999999999E-3</c:v>
                </c:pt>
                <c:pt idx="818">
                  <c:v>4.2836000000000003E-3</c:v>
                </c:pt>
                <c:pt idx="819">
                  <c:v>4.372E-3</c:v>
                </c:pt>
                <c:pt idx="820">
                  <c:v>6.0733000000000002E-3</c:v>
                </c:pt>
                <c:pt idx="821">
                  <c:v>4.6204000000000002E-3</c:v>
                </c:pt>
                <c:pt idx="822">
                  <c:v>4.6451000000000001E-3</c:v>
                </c:pt>
                <c:pt idx="823">
                  <c:v>3.8170000000000001E-3</c:v>
                </c:pt>
                <c:pt idx="824">
                  <c:v>3.0931999999999999E-3</c:v>
                </c:pt>
                <c:pt idx="825">
                  <c:v>3.6794000000000002E-3</c:v>
                </c:pt>
                <c:pt idx="826">
                  <c:v>5.1256000000000001E-3</c:v>
                </c:pt>
                <c:pt idx="827">
                  <c:v>4.4149000000000002E-3</c:v>
                </c:pt>
                <c:pt idx="828">
                  <c:v>3.4656999999999999E-3</c:v>
                </c:pt>
                <c:pt idx="829">
                  <c:v>5.1218000000000001E-3</c:v>
                </c:pt>
                <c:pt idx="830">
                  <c:v>3.8533999999999999E-3</c:v>
                </c:pt>
                <c:pt idx="831">
                  <c:v>4.5446999999999996E-3</c:v>
                </c:pt>
                <c:pt idx="832">
                  <c:v>3.7927999999999998E-3</c:v>
                </c:pt>
                <c:pt idx="833">
                  <c:v>5.3838000000000002E-3</c:v>
                </c:pt>
                <c:pt idx="834">
                  <c:v>6.6049000000000004E-3</c:v>
                </c:pt>
                <c:pt idx="835">
                  <c:v>4.8206999999999998E-3</c:v>
                </c:pt>
                <c:pt idx="836">
                  <c:v>5.2535999999999998E-3</c:v>
                </c:pt>
                <c:pt idx="837">
                  <c:v>4.0419999999999996E-3</c:v>
                </c:pt>
                <c:pt idx="838">
                  <c:v>3.8914000000000002E-3</c:v>
                </c:pt>
                <c:pt idx="839">
                  <c:v>4.0733000000000002E-3</c:v>
                </c:pt>
                <c:pt idx="840">
                  <c:v>6.149E-3</c:v>
                </c:pt>
                <c:pt idx="841">
                  <c:v>3.8330999999999999E-3</c:v>
                </c:pt>
                <c:pt idx="842">
                  <c:v>5.8807E-3</c:v>
                </c:pt>
                <c:pt idx="843">
                  <c:v>5.3854000000000003E-3</c:v>
                </c:pt>
                <c:pt idx="844">
                  <c:v>4.2801999999999996E-3</c:v>
                </c:pt>
                <c:pt idx="845">
                  <c:v>3.9392999999999997E-3</c:v>
                </c:pt>
                <c:pt idx="846">
                  <c:v>3.9161999999999999E-3</c:v>
                </c:pt>
                <c:pt idx="847">
                  <c:v>4.0347999999999998E-3</c:v>
                </c:pt>
                <c:pt idx="848">
                  <c:v>6.2046999999999996E-3</c:v>
                </c:pt>
                <c:pt idx="849">
                  <c:v>6.4054999999999997E-3</c:v>
                </c:pt>
                <c:pt idx="850">
                  <c:v>3.6399000000000002E-3</c:v>
                </c:pt>
                <c:pt idx="851">
                  <c:v>3.6343E-3</c:v>
                </c:pt>
                <c:pt idx="852">
                  <c:v>3.5915000000000001E-3</c:v>
                </c:pt>
                <c:pt idx="853">
                  <c:v>4.9401000000000002E-3</c:v>
                </c:pt>
                <c:pt idx="854">
                  <c:v>4.8069000000000002E-3</c:v>
                </c:pt>
                <c:pt idx="855">
                  <c:v>5.2486E-3</c:v>
                </c:pt>
                <c:pt idx="856">
                  <c:v>3.5666000000000001E-3</c:v>
                </c:pt>
                <c:pt idx="857">
                  <c:v>7.3660000000000002E-3</c:v>
                </c:pt>
                <c:pt idx="858">
                  <c:v>4.6445000000000002E-3</c:v>
                </c:pt>
                <c:pt idx="859">
                  <c:v>4.0990000000000002E-3</c:v>
                </c:pt>
                <c:pt idx="860">
                  <c:v>5.2218000000000004E-3</c:v>
                </c:pt>
                <c:pt idx="861">
                  <c:v>4.1561000000000002E-3</c:v>
                </c:pt>
                <c:pt idx="862">
                  <c:v>3.1855999999999998E-3</c:v>
                </c:pt>
                <c:pt idx="863">
                  <c:v>5.2783999999999999E-3</c:v>
                </c:pt>
                <c:pt idx="864">
                  <c:v>4.6252999999999997E-3</c:v>
                </c:pt>
                <c:pt idx="865">
                  <c:v>4.8269999999999997E-3</c:v>
                </c:pt>
                <c:pt idx="866">
                  <c:v>2.4572000000000001E-3</c:v>
                </c:pt>
                <c:pt idx="867">
                  <c:v>4.5808000000000003E-3</c:v>
                </c:pt>
                <c:pt idx="868">
                  <c:v>4.5978E-3</c:v>
                </c:pt>
                <c:pt idx="869">
                  <c:v>4.2578E-3</c:v>
                </c:pt>
                <c:pt idx="870">
                  <c:v>4.7625999999999996E-3</c:v>
                </c:pt>
                <c:pt idx="871">
                  <c:v>4.6284000000000004E-3</c:v>
                </c:pt>
                <c:pt idx="872">
                  <c:v>3.9217000000000002E-3</c:v>
                </c:pt>
                <c:pt idx="873">
                  <c:v>4.4816999999999999E-3</c:v>
                </c:pt>
                <c:pt idx="874">
                  <c:v>5.5208999999999996E-3</c:v>
                </c:pt>
                <c:pt idx="875">
                  <c:v>3.1576999999999998E-3</c:v>
                </c:pt>
                <c:pt idx="876">
                  <c:v>4.6750000000000003E-3</c:v>
                </c:pt>
                <c:pt idx="877">
                  <c:v>3.7705999999999998E-3</c:v>
                </c:pt>
                <c:pt idx="878">
                  <c:v>5.3014000000000004E-3</c:v>
                </c:pt>
                <c:pt idx="879">
                  <c:v>5.0661999999999999E-3</c:v>
                </c:pt>
                <c:pt idx="880">
                  <c:v>3.4033000000000002E-3</c:v>
                </c:pt>
                <c:pt idx="881">
                  <c:v>4.1346000000000004E-3</c:v>
                </c:pt>
                <c:pt idx="882">
                  <c:v>4.581E-3</c:v>
                </c:pt>
                <c:pt idx="883">
                  <c:v>6.4824000000000001E-3</c:v>
                </c:pt>
                <c:pt idx="884">
                  <c:v>4.9375E-3</c:v>
                </c:pt>
                <c:pt idx="885">
                  <c:v>4.0873999999999997E-3</c:v>
                </c:pt>
                <c:pt idx="886">
                  <c:v>4.8402999999999996E-3</c:v>
                </c:pt>
                <c:pt idx="887">
                  <c:v>5.3213999999999996E-3</c:v>
                </c:pt>
                <c:pt idx="888">
                  <c:v>3.1716000000000001E-3</c:v>
                </c:pt>
                <c:pt idx="889">
                  <c:v>4.2031000000000004E-3</c:v>
                </c:pt>
                <c:pt idx="890">
                  <c:v>2.7758000000000001E-3</c:v>
                </c:pt>
                <c:pt idx="891">
                  <c:v>2.8828999999999999E-3</c:v>
                </c:pt>
                <c:pt idx="892">
                  <c:v>3.5368999999999999E-3</c:v>
                </c:pt>
                <c:pt idx="893">
                  <c:v>6.0003000000000001E-3</c:v>
                </c:pt>
                <c:pt idx="894">
                  <c:v>3.6654999999999999E-3</c:v>
                </c:pt>
                <c:pt idx="895">
                  <c:v>3.8933000000000001E-3</c:v>
                </c:pt>
                <c:pt idx="896">
                  <c:v>4.8288999999999997E-3</c:v>
                </c:pt>
                <c:pt idx="897">
                  <c:v>4.9588999999999996E-3</c:v>
                </c:pt>
                <c:pt idx="898">
                  <c:v>4.5319999999999996E-3</c:v>
                </c:pt>
                <c:pt idx="899">
                  <c:v>5.8623E-3</c:v>
                </c:pt>
                <c:pt idx="900">
                  <c:v>4.4732000000000001E-3</c:v>
                </c:pt>
                <c:pt idx="901">
                  <c:v>4.3758E-3</c:v>
                </c:pt>
                <c:pt idx="902">
                  <c:v>4.2411000000000003E-3</c:v>
                </c:pt>
                <c:pt idx="903">
                  <c:v>5.0733000000000002E-3</c:v>
                </c:pt>
                <c:pt idx="904">
                  <c:v>3.7618999999999999E-3</c:v>
                </c:pt>
                <c:pt idx="905">
                  <c:v>5.1983000000000003E-3</c:v>
                </c:pt>
                <c:pt idx="906">
                  <c:v>4.7140000000000003E-3</c:v>
                </c:pt>
                <c:pt idx="907">
                  <c:v>3.2456E-3</c:v>
                </c:pt>
                <c:pt idx="908">
                  <c:v>5.3907E-3</c:v>
                </c:pt>
                <c:pt idx="909">
                  <c:v>4.7685000000000002E-3</c:v>
                </c:pt>
                <c:pt idx="910">
                  <c:v>4.0940999999999998E-3</c:v>
                </c:pt>
                <c:pt idx="911">
                  <c:v>3.9931000000000003E-3</c:v>
                </c:pt>
                <c:pt idx="912">
                  <c:v>4.4406000000000003E-3</c:v>
                </c:pt>
                <c:pt idx="913">
                  <c:v>4.6744000000000004E-3</c:v>
                </c:pt>
                <c:pt idx="914">
                  <c:v>4.4346999999999998E-3</c:v>
                </c:pt>
                <c:pt idx="915">
                  <c:v>5.1771999999999999E-3</c:v>
                </c:pt>
                <c:pt idx="916">
                  <c:v>3.8784000000000002E-3</c:v>
                </c:pt>
                <c:pt idx="917">
                  <c:v>1.2713E-2</c:v>
                </c:pt>
                <c:pt idx="918">
                  <c:v>4.1048999999999999E-3</c:v>
                </c:pt>
                <c:pt idx="919">
                  <c:v>5.6462999999999999E-3</c:v>
                </c:pt>
                <c:pt idx="920">
                  <c:v>3.6185000000000002E-3</c:v>
                </c:pt>
                <c:pt idx="921">
                  <c:v>4.5653999999999998E-3</c:v>
                </c:pt>
                <c:pt idx="922">
                  <c:v>5.1383000000000002E-3</c:v>
                </c:pt>
                <c:pt idx="923">
                  <c:v>4.5846999999999997E-3</c:v>
                </c:pt>
                <c:pt idx="924">
                  <c:v>4.1611E-3</c:v>
                </c:pt>
                <c:pt idx="925">
                  <c:v>4.0505000000000003E-3</c:v>
                </c:pt>
                <c:pt idx="926">
                  <c:v>5.5719999999999997E-3</c:v>
                </c:pt>
                <c:pt idx="927">
                  <c:v>3.6503999999999998E-3</c:v>
                </c:pt>
                <c:pt idx="928">
                  <c:v>3.6072000000000001E-3</c:v>
                </c:pt>
                <c:pt idx="929">
                  <c:v>5.2560000000000003E-3</c:v>
                </c:pt>
                <c:pt idx="930">
                  <c:v>5.8358000000000004E-3</c:v>
                </c:pt>
                <c:pt idx="931">
                  <c:v>4.5285999999999998E-3</c:v>
                </c:pt>
                <c:pt idx="932">
                  <c:v>5.2145999999999998E-3</c:v>
                </c:pt>
                <c:pt idx="933">
                  <c:v>4.3257E-3</c:v>
                </c:pt>
                <c:pt idx="934">
                  <c:v>1.3401E-2</c:v>
                </c:pt>
                <c:pt idx="935">
                  <c:v>6.3997999999999998E-3</c:v>
                </c:pt>
                <c:pt idx="936">
                  <c:v>6.1916000000000002E-3</c:v>
                </c:pt>
                <c:pt idx="937">
                  <c:v>4.3108E-3</c:v>
                </c:pt>
                <c:pt idx="938">
                  <c:v>5.3908999999999997E-3</c:v>
                </c:pt>
                <c:pt idx="939">
                  <c:v>5.7764000000000001E-3</c:v>
                </c:pt>
                <c:pt idx="940">
                  <c:v>4.9565E-3</c:v>
                </c:pt>
                <c:pt idx="941">
                  <c:v>5.7996000000000002E-3</c:v>
                </c:pt>
                <c:pt idx="942">
                  <c:v>1.1249E-2</c:v>
                </c:pt>
                <c:pt idx="943">
                  <c:v>7.2277000000000001E-3</c:v>
                </c:pt>
                <c:pt idx="944">
                  <c:v>5.9918000000000003E-3</c:v>
                </c:pt>
                <c:pt idx="945">
                  <c:v>5.0913E-3</c:v>
                </c:pt>
                <c:pt idx="946">
                  <c:v>3.4259999999999998E-3</c:v>
                </c:pt>
                <c:pt idx="947">
                  <c:v>3.9322999999999997E-3</c:v>
                </c:pt>
                <c:pt idx="948">
                  <c:v>4.4389E-3</c:v>
                </c:pt>
                <c:pt idx="949">
                  <c:v>4.1583000000000002E-3</c:v>
                </c:pt>
                <c:pt idx="950">
                  <c:v>5.2474000000000002E-3</c:v>
                </c:pt>
                <c:pt idx="951">
                  <c:v>5.4710999999999996E-3</c:v>
                </c:pt>
                <c:pt idx="952">
                  <c:v>3.6759000000000002E-3</c:v>
                </c:pt>
                <c:pt idx="953">
                  <c:v>4.4063000000000001E-3</c:v>
                </c:pt>
                <c:pt idx="954">
                  <c:v>4.5111999999999999E-3</c:v>
                </c:pt>
                <c:pt idx="955">
                  <c:v>5.1665000000000001E-3</c:v>
                </c:pt>
                <c:pt idx="956">
                  <c:v>4.3369000000000003E-3</c:v>
                </c:pt>
                <c:pt idx="957">
                  <c:v>3.6725999999999998E-3</c:v>
                </c:pt>
                <c:pt idx="958">
                  <c:v>6.2582000000000002E-3</c:v>
                </c:pt>
                <c:pt idx="959">
                  <c:v>4.6671000000000004E-3</c:v>
                </c:pt>
                <c:pt idx="960">
                  <c:v>5.1045999999999999E-3</c:v>
                </c:pt>
                <c:pt idx="961">
                  <c:v>6.2300000000000003E-3</c:v>
                </c:pt>
                <c:pt idx="962">
                  <c:v>4.7835999999999998E-3</c:v>
                </c:pt>
                <c:pt idx="963">
                  <c:v>5.7476000000000003E-3</c:v>
                </c:pt>
                <c:pt idx="964">
                  <c:v>3.9465999999999998E-3</c:v>
                </c:pt>
                <c:pt idx="965">
                  <c:v>3.2456999999999998E-3</c:v>
                </c:pt>
                <c:pt idx="966">
                  <c:v>5.5418000000000004E-3</c:v>
                </c:pt>
                <c:pt idx="967">
                  <c:v>4.0134000000000003E-3</c:v>
                </c:pt>
                <c:pt idx="968">
                  <c:v>5.5507999999999998E-3</c:v>
                </c:pt>
                <c:pt idx="969">
                  <c:v>6.1498000000000004E-3</c:v>
                </c:pt>
                <c:pt idx="970">
                  <c:v>4.3512999999999998E-3</c:v>
                </c:pt>
                <c:pt idx="971">
                  <c:v>6.0534999999999999E-3</c:v>
                </c:pt>
                <c:pt idx="972">
                  <c:v>6.9033999999999996E-3</c:v>
                </c:pt>
                <c:pt idx="973">
                  <c:v>5.2953999999999996E-3</c:v>
                </c:pt>
                <c:pt idx="974">
                  <c:v>4.6455000000000003E-3</c:v>
                </c:pt>
                <c:pt idx="975">
                  <c:v>5.7013999999999997E-3</c:v>
                </c:pt>
                <c:pt idx="976">
                  <c:v>5.3496000000000004E-3</c:v>
                </c:pt>
                <c:pt idx="977">
                  <c:v>4.1841999999999999E-3</c:v>
                </c:pt>
                <c:pt idx="978">
                  <c:v>3.3877E-3</c:v>
                </c:pt>
                <c:pt idx="979">
                  <c:v>3.5314000000000001E-3</c:v>
                </c:pt>
                <c:pt idx="980">
                  <c:v>5.9430000000000004E-3</c:v>
                </c:pt>
                <c:pt idx="981">
                  <c:v>4.7067999999999997E-3</c:v>
                </c:pt>
                <c:pt idx="982">
                  <c:v>3.6422999999999998E-3</c:v>
                </c:pt>
                <c:pt idx="983">
                  <c:v>7.7822000000000004E-3</c:v>
                </c:pt>
                <c:pt idx="984">
                  <c:v>6.0639999999999999E-3</c:v>
                </c:pt>
                <c:pt idx="985">
                  <c:v>5.2849999999999998E-3</c:v>
                </c:pt>
                <c:pt idx="986">
                  <c:v>5.5294999999999997E-3</c:v>
                </c:pt>
                <c:pt idx="987">
                  <c:v>3.9449999999999997E-3</c:v>
                </c:pt>
                <c:pt idx="988">
                  <c:v>6.9344999999999997E-3</c:v>
                </c:pt>
                <c:pt idx="989">
                  <c:v>4.1698000000000004E-3</c:v>
                </c:pt>
                <c:pt idx="990">
                  <c:v>4.2773000000000004E-3</c:v>
                </c:pt>
                <c:pt idx="991">
                  <c:v>4.2645000000000001E-3</c:v>
                </c:pt>
                <c:pt idx="992">
                  <c:v>3.7669000000000001E-3</c:v>
                </c:pt>
                <c:pt idx="993">
                  <c:v>4.8294000000000002E-3</c:v>
                </c:pt>
                <c:pt idx="994">
                  <c:v>4.5101999999999998E-3</c:v>
                </c:pt>
                <c:pt idx="995">
                  <c:v>4.7717000000000002E-3</c:v>
                </c:pt>
                <c:pt idx="996">
                  <c:v>6.5442E-3</c:v>
                </c:pt>
                <c:pt idx="997">
                  <c:v>4.9915000000000003E-3</c:v>
                </c:pt>
                <c:pt idx="998">
                  <c:v>7.1421000000000002E-3</c:v>
                </c:pt>
                <c:pt idx="999">
                  <c:v>9.3270000000000002E-3</c:v>
                </c:pt>
                <c:pt idx="1000">
                  <c:v>4.6116000000000004E-3</c:v>
                </c:pt>
                <c:pt idx="1001">
                  <c:v>6.0204000000000004E-3</c:v>
                </c:pt>
                <c:pt idx="1002">
                  <c:v>5.8728000000000001E-3</c:v>
                </c:pt>
                <c:pt idx="1003">
                  <c:v>5.7575999999999999E-3</c:v>
                </c:pt>
                <c:pt idx="1004">
                  <c:v>5.1263000000000003E-3</c:v>
                </c:pt>
                <c:pt idx="1005">
                  <c:v>5.9579000000000003E-3</c:v>
                </c:pt>
                <c:pt idx="1006">
                  <c:v>5.4638999999999998E-3</c:v>
                </c:pt>
                <c:pt idx="1007">
                  <c:v>4.4929999999999996E-3</c:v>
                </c:pt>
                <c:pt idx="1008">
                  <c:v>5.3673000000000002E-3</c:v>
                </c:pt>
                <c:pt idx="1009">
                  <c:v>6.0399E-3</c:v>
                </c:pt>
                <c:pt idx="1010">
                  <c:v>1.9689999999999999E-2</c:v>
                </c:pt>
                <c:pt idx="1011">
                  <c:v>5.4996999999999997E-3</c:v>
                </c:pt>
                <c:pt idx="1012">
                  <c:v>5.7362999999999997E-3</c:v>
                </c:pt>
                <c:pt idx="1013">
                  <c:v>4.8139000000000003E-3</c:v>
                </c:pt>
                <c:pt idx="1014">
                  <c:v>5.9005999999999998E-3</c:v>
                </c:pt>
                <c:pt idx="1015">
                  <c:v>4.4375999999999999E-3</c:v>
                </c:pt>
                <c:pt idx="1016">
                  <c:v>5.3357999999999999E-3</c:v>
                </c:pt>
                <c:pt idx="1017">
                  <c:v>5.3444E-3</c:v>
                </c:pt>
                <c:pt idx="1018">
                  <c:v>4.3131999999999997E-3</c:v>
                </c:pt>
                <c:pt idx="1019">
                  <c:v>5.8834999999999998E-3</c:v>
                </c:pt>
                <c:pt idx="1020">
                  <c:v>5.4682000000000003E-3</c:v>
                </c:pt>
                <c:pt idx="1021">
                  <c:v>5.6917000000000001E-3</c:v>
                </c:pt>
                <c:pt idx="1022">
                  <c:v>4.4954000000000001E-3</c:v>
                </c:pt>
                <c:pt idx="1023">
                  <c:v>5.1234999999999996E-3</c:v>
                </c:pt>
                <c:pt idx="1024">
                  <c:v>6.5301999999999999E-3</c:v>
                </c:pt>
                <c:pt idx="1025">
                  <c:v>4.8621999999999997E-3</c:v>
                </c:pt>
                <c:pt idx="1026">
                  <c:v>5.0325999999999999E-3</c:v>
                </c:pt>
                <c:pt idx="1027">
                  <c:v>4.3619000000000002E-3</c:v>
                </c:pt>
                <c:pt idx="1028">
                  <c:v>4.3382999999999998E-3</c:v>
                </c:pt>
                <c:pt idx="1029">
                  <c:v>9.3892999999999997E-3</c:v>
                </c:pt>
                <c:pt idx="1030">
                  <c:v>4.9985999999999997E-3</c:v>
                </c:pt>
                <c:pt idx="1031">
                  <c:v>7.4652E-3</c:v>
                </c:pt>
                <c:pt idx="1032">
                  <c:v>5.1190000000000003E-3</c:v>
                </c:pt>
                <c:pt idx="1033">
                  <c:v>5.0803000000000003E-3</c:v>
                </c:pt>
                <c:pt idx="1034">
                  <c:v>5.4225000000000002E-3</c:v>
                </c:pt>
                <c:pt idx="1035">
                  <c:v>4.8311999999999999E-3</c:v>
                </c:pt>
                <c:pt idx="1036">
                  <c:v>7.4649E-3</c:v>
                </c:pt>
                <c:pt idx="1037">
                  <c:v>6.4631999999999997E-3</c:v>
                </c:pt>
                <c:pt idx="1038">
                  <c:v>7.0203000000000002E-3</c:v>
                </c:pt>
                <c:pt idx="1039">
                  <c:v>5.6635000000000001E-3</c:v>
                </c:pt>
                <c:pt idx="1040">
                  <c:v>1.4423999999999999E-2</c:v>
                </c:pt>
                <c:pt idx="1041">
                  <c:v>5.8184999999999999E-3</c:v>
                </c:pt>
                <c:pt idx="1042">
                  <c:v>6.6106999999999997E-3</c:v>
                </c:pt>
                <c:pt idx="1043">
                  <c:v>7.2516999999999998E-3</c:v>
                </c:pt>
                <c:pt idx="1044">
                  <c:v>4.7435999999999997E-3</c:v>
                </c:pt>
                <c:pt idx="1045">
                  <c:v>4.7013999999999997E-3</c:v>
                </c:pt>
                <c:pt idx="1046">
                  <c:v>5.7710000000000001E-3</c:v>
                </c:pt>
                <c:pt idx="1047">
                  <c:v>6.2798000000000003E-3</c:v>
                </c:pt>
                <c:pt idx="1048">
                  <c:v>8.3858000000000005E-3</c:v>
                </c:pt>
                <c:pt idx="1049">
                  <c:v>4.5652000000000002E-3</c:v>
                </c:pt>
                <c:pt idx="1050">
                  <c:v>4.7369999999999999E-3</c:v>
                </c:pt>
                <c:pt idx="1051">
                  <c:v>4.2810000000000001E-3</c:v>
                </c:pt>
                <c:pt idx="1052">
                  <c:v>5.3797000000000003E-3</c:v>
                </c:pt>
                <c:pt idx="1053">
                  <c:v>5.0857000000000003E-3</c:v>
                </c:pt>
                <c:pt idx="1054">
                  <c:v>6.2107999999999998E-3</c:v>
                </c:pt>
                <c:pt idx="1055">
                  <c:v>6.1638999999999999E-3</c:v>
                </c:pt>
                <c:pt idx="1056">
                  <c:v>4.6017000000000002E-3</c:v>
                </c:pt>
                <c:pt idx="1057">
                  <c:v>4.0304E-3</c:v>
                </c:pt>
                <c:pt idx="1058">
                  <c:v>5.0415E-3</c:v>
                </c:pt>
                <c:pt idx="1059">
                  <c:v>4.8456000000000003E-3</c:v>
                </c:pt>
                <c:pt idx="1060">
                  <c:v>6.4859999999999996E-3</c:v>
                </c:pt>
                <c:pt idx="1061">
                  <c:v>7.2960999999999998E-3</c:v>
                </c:pt>
                <c:pt idx="1062">
                  <c:v>5.9392999999999998E-3</c:v>
                </c:pt>
                <c:pt idx="1063">
                  <c:v>7.1815000000000004E-3</c:v>
                </c:pt>
                <c:pt idx="1064">
                  <c:v>5.9541000000000004E-3</c:v>
                </c:pt>
                <c:pt idx="1065">
                  <c:v>4.9971E-3</c:v>
                </c:pt>
                <c:pt idx="1066">
                  <c:v>9.3554999999999992E-3</c:v>
                </c:pt>
                <c:pt idx="1067">
                  <c:v>4.7166999999999999E-3</c:v>
                </c:pt>
                <c:pt idx="1068">
                  <c:v>5.9277000000000002E-3</c:v>
                </c:pt>
                <c:pt idx="1069">
                  <c:v>6.1269999999999996E-3</c:v>
                </c:pt>
                <c:pt idx="1070">
                  <c:v>5.2684000000000003E-3</c:v>
                </c:pt>
                <c:pt idx="1071">
                  <c:v>7.6794000000000003E-3</c:v>
                </c:pt>
                <c:pt idx="1072">
                  <c:v>4.4289999999999998E-3</c:v>
                </c:pt>
                <c:pt idx="1073">
                  <c:v>5.8225999999999998E-3</c:v>
                </c:pt>
                <c:pt idx="1074">
                  <c:v>5.0777000000000001E-3</c:v>
                </c:pt>
                <c:pt idx="1075">
                  <c:v>5.8953E-3</c:v>
                </c:pt>
                <c:pt idx="1076">
                  <c:v>4.7695000000000003E-3</c:v>
                </c:pt>
                <c:pt idx="1077">
                  <c:v>5.6100999999999998E-3</c:v>
                </c:pt>
                <c:pt idx="1078">
                  <c:v>5.2697000000000004E-3</c:v>
                </c:pt>
                <c:pt idx="1079">
                  <c:v>4.1180000000000001E-3</c:v>
                </c:pt>
                <c:pt idx="1080">
                  <c:v>8.4280999999999991E-3</c:v>
                </c:pt>
                <c:pt idx="1081">
                  <c:v>5.4935000000000001E-3</c:v>
                </c:pt>
                <c:pt idx="1082">
                  <c:v>5.5135000000000002E-3</c:v>
                </c:pt>
                <c:pt idx="1083">
                  <c:v>7.3178999999999996E-3</c:v>
                </c:pt>
                <c:pt idx="1084">
                  <c:v>6.3258999999999998E-3</c:v>
                </c:pt>
                <c:pt idx="1085">
                  <c:v>5.6081000000000004E-3</c:v>
                </c:pt>
                <c:pt idx="1086">
                  <c:v>4.7076000000000002E-3</c:v>
                </c:pt>
                <c:pt idx="1087">
                  <c:v>9.0446999999999993E-3</c:v>
                </c:pt>
                <c:pt idx="1088">
                  <c:v>6.9639999999999997E-3</c:v>
                </c:pt>
                <c:pt idx="1089">
                  <c:v>4.581E-3</c:v>
                </c:pt>
                <c:pt idx="1090">
                  <c:v>6.7638999999999998E-3</c:v>
                </c:pt>
                <c:pt idx="1091">
                  <c:v>5.3087000000000004E-3</c:v>
                </c:pt>
                <c:pt idx="1092">
                  <c:v>7.4694999999999996E-3</c:v>
                </c:pt>
                <c:pt idx="1093">
                  <c:v>6.8938000000000003E-3</c:v>
                </c:pt>
                <c:pt idx="1094">
                  <c:v>4.7013999999999997E-3</c:v>
                </c:pt>
                <c:pt idx="1095">
                  <c:v>5.1048999999999999E-3</c:v>
                </c:pt>
                <c:pt idx="1096">
                  <c:v>8.3125000000000004E-3</c:v>
                </c:pt>
                <c:pt idx="1097">
                  <c:v>4.5849999999999997E-3</c:v>
                </c:pt>
                <c:pt idx="1098">
                  <c:v>3.9789999999999999E-3</c:v>
                </c:pt>
                <c:pt idx="1099">
                  <c:v>5.9142999999999999E-3</c:v>
                </c:pt>
                <c:pt idx="1100">
                  <c:v>5.1193000000000002E-3</c:v>
                </c:pt>
                <c:pt idx="1101">
                  <c:v>3.5188999999999998E-2</c:v>
                </c:pt>
                <c:pt idx="1102">
                  <c:v>5.6054E-3</c:v>
                </c:pt>
                <c:pt idx="1103">
                  <c:v>5.9059000000000004E-3</c:v>
                </c:pt>
                <c:pt idx="1104">
                  <c:v>5.2170999999999997E-3</c:v>
                </c:pt>
                <c:pt idx="1105">
                  <c:v>6.9379000000000003E-3</c:v>
                </c:pt>
                <c:pt idx="1106">
                  <c:v>5.1685000000000004E-3</c:v>
                </c:pt>
                <c:pt idx="1107">
                  <c:v>5.5361999999999998E-3</c:v>
                </c:pt>
                <c:pt idx="1108">
                  <c:v>5.1146999999999998E-3</c:v>
                </c:pt>
                <c:pt idx="1109">
                  <c:v>5.9957999999999999E-3</c:v>
                </c:pt>
                <c:pt idx="1110">
                  <c:v>6.2753000000000001E-3</c:v>
                </c:pt>
                <c:pt idx="1111">
                  <c:v>6.8888999999999999E-3</c:v>
                </c:pt>
                <c:pt idx="1112">
                  <c:v>6.2871999999999997E-3</c:v>
                </c:pt>
                <c:pt idx="1113">
                  <c:v>5.189E-3</c:v>
                </c:pt>
                <c:pt idx="1114">
                  <c:v>5.4018E-3</c:v>
                </c:pt>
                <c:pt idx="1115">
                  <c:v>5.6978000000000003E-3</c:v>
                </c:pt>
                <c:pt idx="1116">
                  <c:v>5.1779E-3</c:v>
                </c:pt>
                <c:pt idx="1117">
                  <c:v>5.4634000000000002E-3</c:v>
                </c:pt>
                <c:pt idx="1118">
                  <c:v>6.1102999999999999E-3</c:v>
                </c:pt>
                <c:pt idx="1119">
                  <c:v>5.6632000000000002E-3</c:v>
                </c:pt>
                <c:pt idx="1120">
                  <c:v>6.7834000000000002E-3</c:v>
                </c:pt>
                <c:pt idx="1121">
                  <c:v>6.4840999999999996E-3</c:v>
                </c:pt>
                <c:pt idx="1122">
                  <c:v>6.1916999999999996E-3</c:v>
                </c:pt>
                <c:pt idx="1123">
                  <c:v>6.0114000000000001E-3</c:v>
                </c:pt>
                <c:pt idx="1124">
                  <c:v>4.4575999999999999E-3</c:v>
                </c:pt>
                <c:pt idx="1125">
                  <c:v>5.7873999999999998E-3</c:v>
                </c:pt>
                <c:pt idx="1126">
                  <c:v>4.3438000000000001E-3</c:v>
                </c:pt>
                <c:pt idx="1127">
                  <c:v>5.5964999999999999E-3</c:v>
                </c:pt>
                <c:pt idx="1128">
                  <c:v>1.9896E-2</c:v>
                </c:pt>
                <c:pt idx="1129">
                  <c:v>7.4224E-3</c:v>
                </c:pt>
                <c:pt idx="1130">
                  <c:v>6.4906E-3</c:v>
                </c:pt>
                <c:pt idx="1131">
                  <c:v>5.2290000000000001E-3</c:v>
                </c:pt>
                <c:pt idx="1132">
                  <c:v>6.7158000000000001E-3</c:v>
                </c:pt>
                <c:pt idx="1133">
                  <c:v>6.3449999999999999E-3</c:v>
                </c:pt>
                <c:pt idx="1134">
                  <c:v>7.3582999999999999E-3</c:v>
                </c:pt>
                <c:pt idx="1135">
                  <c:v>7.1225000000000004E-3</c:v>
                </c:pt>
                <c:pt idx="1136">
                  <c:v>9.0846E-3</c:v>
                </c:pt>
                <c:pt idx="1137">
                  <c:v>4.4627E-3</c:v>
                </c:pt>
                <c:pt idx="1138">
                  <c:v>5.6959999999999997E-3</c:v>
                </c:pt>
                <c:pt idx="1139">
                  <c:v>1.3819E-2</c:v>
                </c:pt>
                <c:pt idx="1140">
                  <c:v>7.7850000000000003E-3</c:v>
                </c:pt>
                <c:pt idx="1141">
                  <c:v>8.9355000000000007E-3</c:v>
                </c:pt>
                <c:pt idx="1142">
                  <c:v>9.0050000000000009E-3</c:v>
                </c:pt>
                <c:pt idx="1143">
                  <c:v>6.7156000000000004E-3</c:v>
                </c:pt>
                <c:pt idx="1144">
                  <c:v>5.6169000000000002E-3</c:v>
                </c:pt>
                <c:pt idx="1145">
                  <c:v>6.62E-3</c:v>
                </c:pt>
                <c:pt idx="1146">
                  <c:v>1.1405E-2</c:v>
                </c:pt>
                <c:pt idx="1147">
                  <c:v>9.2213E-3</c:v>
                </c:pt>
                <c:pt idx="1148">
                  <c:v>8.5912000000000002E-3</c:v>
                </c:pt>
                <c:pt idx="1149">
                  <c:v>8.7337000000000005E-3</c:v>
                </c:pt>
                <c:pt idx="1150">
                  <c:v>6.6125999999999997E-3</c:v>
                </c:pt>
                <c:pt idx="1151">
                  <c:v>7.2635E-3</c:v>
                </c:pt>
                <c:pt idx="1152">
                  <c:v>6.4478000000000001E-3</c:v>
                </c:pt>
                <c:pt idx="1153">
                  <c:v>5.2078999999999997E-3</c:v>
                </c:pt>
                <c:pt idx="1154">
                  <c:v>5.1666999999999998E-3</c:v>
                </c:pt>
                <c:pt idx="1155">
                  <c:v>6.0511999999999996E-3</c:v>
                </c:pt>
                <c:pt idx="1156">
                  <c:v>5.0746000000000003E-3</c:v>
                </c:pt>
                <c:pt idx="1157">
                  <c:v>6.8734E-3</c:v>
                </c:pt>
                <c:pt idx="1158">
                  <c:v>5.7174000000000001E-3</c:v>
                </c:pt>
                <c:pt idx="1159">
                  <c:v>6.2424000000000004E-3</c:v>
                </c:pt>
                <c:pt idx="1160">
                  <c:v>5.3495000000000001E-3</c:v>
                </c:pt>
                <c:pt idx="1161">
                  <c:v>4.4384999999999997E-3</c:v>
                </c:pt>
                <c:pt idx="1162">
                  <c:v>5.4047000000000001E-3</c:v>
                </c:pt>
                <c:pt idx="1163">
                  <c:v>7.0028E-3</c:v>
                </c:pt>
                <c:pt idx="1164">
                  <c:v>5.8903999999999996E-3</c:v>
                </c:pt>
                <c:pt idx="1165">
                  <c:v>7.4123000000000001E-3</c:v>
                </c:pt>
                <c:pt idx="1166">
                  <c:v>5.8003000000000004E-3</c:v>
                </c:pt>
                <c:pt idx="1167">
                  <c:v>5.9192000000000003E-3</c:v>
                </c:pt>
                <c:pt idx="1168">
                  <c:v>4.8110999999999996E-3</c:v>
                </c:pt>
                <c:pt idx="1169">
                  <c:v>4.9208999999999998E-3</c:v>
                </c:pt>
                <c:pt idx="1170">
                  <c:v>4.1056E-3</c:v>
                </c:pt>
                <c:pt idx="1171">
                  <c:v>7.0327999999999996E-3</c:v>
                </c:pt>
                <c:pt idx="1172">
                  <c:v>6.6804000000000004E-3</c:v>
                </c:pt>
                <c:pt idx="1173">
                  <c:v>5.8843999999999997E-3</c:v>
                </c:pt>
                <c:pt idx="1174">
                  <c:v>6.9718000000000002E-3</c:v>
                </c:pt>
                <c:pt idx="1175">
                  <c:v>6.6730000000000001E-3</c:v>
                </c:pt>
                <c:pt idx="1176">
                  <c:v>6.9198999999999997E-3</c:v>
                </c:pt>
                <c:pt idx="1177">
                  <c:v>5.7448999999999998E-3</c:v>
                </c:pt>
                <c:pt idx="1178">
                  <c:v>5.6914000000000001E-3</c:v>
                </c:pt>
                <c:pt idx="1179">
                  <c:v>7.9469999999999992E-3</c:v>
                </c:pt>
                <c:pt idx="1180">
                  <c:v>5.0251999999999996E-3</c:v>
                </c:pt>
                <c:pt idx="1181">
                  <c:v>6.0870000000000004E-3</c:v>
                </c:pt>
                <c:pt idx="1182">
                  <c:v>7.7926999999999996E-3</c:v>
                </c:pt>
                <c:pt idx="1183">
                  <c:v>7.731E-3</c:v>
                </c:pt>
                <c:pt idx="1184">
                  <c:v>6.3309000000000004E-3</c:v>
                </c:pt>
                <c:pt idx="1185">
                  <c:v>6.0169999999999998E-3</c:v>
                </c:pt>
                <c:pt idx="1186">
                  <c:v>7.2242000000000001E-3</c:v>
                </c:pt>
                <c:pt idx="1187">
                  <c:v>6.6997000000000003E-3</c:v>
                </c:pt>
                <c:pt idx="1188">
                  <c:v>5.6056999999999999E-3</c:v>
                </c:pt>
                <c:pt idx="1189">
                  <c:v>4.6119999999999998E-3</c:v>
                </c:pt>
                <c:pt idx="1190">
                  <c:v>7.2830000000000004E-3</c:v>
                </c:pt>
                <c:pt idx="1191">
                  <c:v>4.816E-3</c:v>
                </c:pt>
                <c:pt idx="1192">
                  <c:v>4.9163000000000002E-3</c:v>
                </c:pt>
                <c:pt idx="1193">
                  <c:v>7.6357999999999999E-3</c:v>
                </c:pt>
                <c:pt idx="1194">
                  <c:v>6.6074999999999997E-3</c:v>
                </c:pt>
                <c:pt idx="1195">
                  <c:v>4.7502999999999998E-3</c:v>
                </c:pt>
                <c:pt idx="1196">
                  <c:v>6.2814999999999998E-3</c:v>
                </c:pt>
                <c:pt idx="1197">
                  <c:v>6.8259999999999996E-3</c:v>
                </c:pt>
                <c:pt idx="1198">
                  <c:v>5.1365999999999998E-3</c:v>
                </c:pt>
                <c:pt idx="1199">
                  <c:v>5.1995000000000001E-3</c:v>
                </c:pt>
                <c:pt idx="1200">
                  <c:v>5.7286999999999998E-3</c:v>
                </c:pt>
                <c:pt idx="1201">
                  <c:v>5.4397999999999998E-3</c:v>
                </c:pt>
                <c:pt idx="1202">
                  <c:v>6.9652000000000004E-3</c:v>
                </c:pt>
                <c:pt idx="1203">
                  <c:v>4.7371999999999996E-3</c:v>
                </c:pt>
                <c:pt idx="1204">
                  <c:v>8.4849999999999995E-3</c:v>
                </c:pt>
                <c:pt idx="1205">
                  <c:v>5.9664999999999996E-3</c:v>
                </c:pt>
                <c:pt idx="1206">
                  <c:v>6.1798000000000001E-3</c:v>
                </c:pt>
                <c:pt idx="1207">
                  <c:v>7.9778999999999996E-3</c:v>
                </c:pt>
                <c:pt idx="1208">
                  <c:v>8.0506999999999992E-3</c:v>
                </c:pt>
                <c:pt idx="1209">
                  <c:v>7.0914000000000003E-3</c:v>
                </c:pt>
                <c:pt idx="1210">
                  <c:v>6.6515999999999997E-3</c:v>
                </c:pt>
                <c:pt idx="1211">
                  <c:v>5.8734E-3</c:v>
                </c:pt>
                <c:pt idx="1212">
                  <c:v>4.7726000000000001E-3</c:v>
                </c:pt>
                <c:pt idx="1213">
                  <c:v>8.0306000000000006E-3</c:v>
                </c:pt>
                <c:pt idx="1214">
                  <c:v>6.7939000000000003E-3</c:v>
                </c:pt>
                <c:pt idx="1215">
                  <c:v>1.1073E-2</c:v>
                </c:pt>
                <c:pt idx="1216">
                  <c:v>6.4491000000000001E-3</c:v>
                </c:pt>
                <c:pt idx="1217">
                  <c:v>7.6311E-3</c:v>
                </c:pt>
                <c:pt idx="1218">
                  <c:v>3.6909999999999998E-2</c:v>
                </c:pt>
                <c:pt idx="1219">
                  <c:v>6.3499000000000003E-3</c:v>
                </c:pt>
                <c:pt idx="1220">
                  <c:v>8.3029999999999996E-3</c:v>
                </c:pt>
                <c:pt idx="1221">
                  <c:v>9.5285000000000005E-3</c:v>
                </c:pt>
                <c:pt idx="1222">
                  <c:v>6.2610000000000001E-3</c:v>
                </c:pt>
                <c:pt idx="1223">
                  <c:v>4.6213000000000001E-3</c:v>
                </c:pt>
                <c:pt idx="1224">
                  <c:v>7.4124999999999998E-3</c:v>
                </c:pt>
                <c:pt idx="1225">
                  <c:v>7.1586999999999996E-3</c:v>
                </c:pt>
                <c:pt idx="1226">
                  <c:v>5.4438999999999998E-3</c:v>
                </c:pt>
                <c:pt idx="1227">
                  <c:v>5.2291000000000004E-3</c:v>
                </c:pt>
                <c:pt idx="1228">
                  <c:v>5.189E-3</c:v>
                </c:pt>
                <c:pt idx="1229">
                  <c:v>5.5031999999999998E-3</c:v>
                </c:pt>
                <c:pt idx="1230">
                  <c:v>4.0331000000000004E-3</c:v>
                </c:pt>
                <c:pt idx="1231">
                  <c:v>6.1038000000000004E-3</c:v>
                </c:pt>
                <c:pt idx="1232">
                  <c:v>6.4009000000000002E-3</c:v>
                </c:pt>
                <c:pt idx="1233">
                  <c:v>6.4295000000000003E-3</c:v>
                </c:pt>
                <c:pt idx="1234">
                  <c:v>6.6537000000000002E-3</c:v>
                </c:pt>
                <c:pt idx="1235">
                  <c:v>6.3838000000000002E-3</c:v>
                </c:pt>
                <c:pt idx="1236">
                  <c:v>6.3896999999999999E-3</c:v>
                </c:pt>
                <c:pt idx="1237">
                  <c:v>6.2218999999999998E-3</c:v>
                </c:pt>
                <c:pt idx="1238">
                  <c:v>5.1932999999999997E-3</c:v>
                </c:pt>
                <c:pt idx="1239">
                  <c:v>5.4685000000000003E-3</c:v>
                </c:pt>
                <c:pt idx="1240">
                  <c:v>5.1995000000000001E-3</c:v>
                </c:pt>
                <c:pt idx="1241">
                  <c:v>8.2647999999999992E-3</c:v>
                </c:pt>
                <c:pt idx="1242">
                  <c:v>5.6426000000000002E-3</c:v>
                </c:pt>
                <c:pt idx="1243">
                  <c:v>8.3607999999999998E-3</c:v>
                </c:pt>
                <c:pt idx="1244">
                  <c:v>6.5494000000000004E-3</c:v>
                </c:pt>
                <c:pt idx="1245">
                  <c:v>6.0913E-3</c:v>
                </c:pt>
                <c:pt idx="1246">
                  <c:v>9.384E-3</c:v>
                </c:pt>
                <c:pt idx="1247">
                  <c:v>5.9925000000000004E-3</c:v>
                </c:pt>
                <c:pt idx="1248">
                  <c:v>6.3636999999999999E-3</c:v>
                </c:pt>
                <c:pt idx="1249">
                  <c:v>7.3004999999999997E-3</c:v>
                </c:pt>
                <c:pt idx="1250">
                  <c:v>7.5253999999999998E-3</c:v>
                </c:pt>
                <c:pt idx="1251">
                  <c:v>6.7339000000000001E-3</c:v>
                </c:pt>
                <c:pt idx="1252">
                  <c:v>6.9829999999999996E-3</c:v>
                </c:pt>
                <c:pt idx="1253">
                  <c:v>6.2335000000000003E-3</c:v>
                </c:pt>
                <c:pt idx="1254">
                  <c:v>6.8478999999999996E-3</c:v>
                </c:pt>
                <c:pt idx="1255">
                  <c:v>8.3683999999999998E-3</c:v>
                </c:pt>
                <c:pt idx="1256">
                  <c:v>6.9487000000000004E-3</c:v>
                </c:pt>
                <c:pt idx="1257">
                  <c:v>9.2905999999999996E-3</c:v>
                </c:pt>
                <c:pt idx="1258">
                  <c:v>1.7326000000000001E-2</c:v>
                </c:pt>
                <c:pt idx="1259">
                  <c:v>6.0105000000000002E-3</c:v>
                </c:pt>
                <c:pt idx="1260">
                  <c:v>1.4425E-2</c:v>
                </c:pt>
                <c:pt idx="1261">
                  <c:v>7.2078000000000003E-3</c:v>
                </c:pt>
                <c:pt idx="1262">
                  <c:v>5.8700000000000002E-3</c:v>
                </c:pt>
                <c:pt idx="1263">
                  <c:v>7.2988000000000003E-3</c:v>
                </c:pt>
                <c:pt idx="1264">
                  <c:v>7.6182000000000003E-3</c:v>
                </c:pt>
                <c:pt idx="1265">
                  <c:v>6.3889000000000003E-3</c:v>
                </c:pt>
                <c:pt idx="1266">
                  <c:v>7.6033999999999997E-3</c:v>
                </c:pt>
                <c:pt idx="1267">
                  <c:v>9.1126999999999996E-3</c:v>
                </c:pt>
                <c:pt idx="1268">
                  <c:v>9.4982999999999995E-3</c:v>
                </c:pt>
                <c:pt idx="1269">
                  <c:v>7.3093000000000003E-3</c:v>
                </c:pt>
                <c:pt idx="1270">
                  <c:v>6.6495E-3</c:v>
                </c:pt>
                <c:pt idx="1271">
                  <c:v>7.247E-3</c:v>
                </c:pt>
                <c:pt idx="1272">
                  <c:v>1.0895999999999999E-2</c:v>
                </c:pt>
                <c:pt idx="1273">
                  <c:v>5.3734999999999998E-3</c:v>
                </c:pt>
                <c:pt idx="1274">
                  <c:v>6.2329000000000004E-3</c:v>
                </c:pt>
                <c:pt idx="1275">
                  <c:v>5.7215E-3</c:v>
                </c:pt>
                <c:pt idx="1276">
                  <c:v>6.3436999999999999E-3</c:v>
                </c:pt>
                <c:pt idx="1277">
                  <c:v>7.515E-3</c:v>
                </c:pt>
                <c:pt idx="1278">
                  <c:v>5.0438000000000002E-3</c:v>
                </c:pt>
                <c:pt idx="1279">
                  <c:v>5.5761999999999999E-3</c:v>
                </c:pt>
                <c:pt idx="1280">
                  <c:v>5.1719000000000001E-3</c:v>
                </c:pt>
                <c:pt idx="1281">
                  <c:v>6.5474000000000001E-3</c:v>
                </c:pt>
                <c:pt idx="1282">
                  <c:v>6.0146000000000002E-3</c:v>
                </c:pt>
                <c:pt idx="1283">
                  <c:v>6.6281999999999999E-3</c:v>
                </c:pt>
                <c:pt idx="1284">
                  <c:v>7.8621999999999997E-3</c:v>
                </c:pt>
                <c:pt idx="1285">
                  <c:v>4.4542999999999996E-3</c:v>
                </c:pt>
                <c:pt idx="1286">
                  <c:v>8.2629999999999995E-3</c:v>
                </c:pt>
                <c:pt idx="1287">
                  <c:v>7.2616E-3</c:v>
                </c:pt>
                <c:pt idx="1288">
                  <c:v>8.0260999999999996E-3</c:v>
                </c:pt>
                <c:pt idx="1289">
                  <c:v>7.6937999999999998E-3</c:v>
                </c:pt>
                <c:pt idx="1290">
                  <c:v>7.1136999999999997E-3</c:v>
                </c:pt>
                <c:pt idx="1291">
                  <c:v>5.1026999999999999E-3</c:v>
                </c:pt>
                <c:pt idx="1292">
                  <c:v>5.2874999999999997E-3</c:v>
                </c:pt>
                <c:pt idx="1293">
                  <c:v>5.1332000000000001E-3</c:v>
                </c:pt>
                <c:pt idx="1294">
                  <c:v>6.5618999999999999E-3</c:v>
                </c:pt>
                <c:pt idx="1295">
                  <c:v>5.2547000000000002E-3</c:v>
                </c:pt>
                <c:pt idx="1296">
                  <c:v>6.5945999999999999E-3</c:v>
                </c:pt>
                <c:pt idx="1297">
                  <c:v>5.9011000000000003E-3</c:v>
                </c:pt>
                <c:pt idx="1298">
                  <c:v>7.5582000000000002E-3</c:v>
                </c:pt>
                <c:pt idx="1299">
                  <c:v>6.6251000000000001E-3</c:v>
                </c:pt>
                <c:pt idx="1300">
                  <c:v>8.7822999999999998E-3</c:v>
                </c:pt>
                <c:pt idx="1301">
                  <c:v>9.0253999999999994E-3</c:v>
                </c:pt>
                <c:pt idx="1302">
                  <c:v>7.9485000000000007E-3</c:v>
                </c:pt>
                <c:pt idx="1303">
                  <c:v>6.3336E-3</c:v>
                </c:pt>
                <c:pt idx="1304">
                  <c:v>8.3745999999999994E-3</c:v>
                </c:pt>
                <c:pt idx="1305">
                  <c:v>8.5702E-3</c:v>
                </c:pt>
                <c:pt idx="1306">
                  <c:v>6.0467999999999997E-3</c:v>
                </c:pt>
                <c:pt idx="1307">
                  <c:v>7.6613999999999996E-3</c:v>
                </c:pt>
                <c:pt idx="1308">
                  <c:v>8.2664999999999995E-3</c:v>
                </c:pt>
                <c:pt idx="1309">
                  <c:v>6.5458000000000001E-3</c:v>
                </c:pt>
                <c:pt idx="1310">
                  <c:v>6.4717999999999998E-3</c:v>
                </c:pt>
                <c:pt idx="1311">
                  <c:v>6.3686000000000003E-3</c:v>
                </c:pt>
                <c:pt idx="1312">
                  <c:v>1.2177E-2</c:v>
                </c:pt>
                <c:pt idx="1313">
                  <c:v>6.9021000000000004E-3</c:v>
                </c:pt>
                <c:pt idx="1314">
                  <c:v>7.8627999999999997E-3</c:v>
                </c:pt>
                <c:pt idx="1315">
                  <c:v>4.5669999999999999E-3</c:v>
                </c:pt>
                <c:pt idx="1316">
                  <c:v>6.9668000000000004E-3</c:v>
                </c:pt>
                <c:pt idx="1317">
                  <c:v>2.4913999999999999E-2</c:v>
                </c:pt>
                <c:pt idx="1318">
                  <c:v>5.2868999999999998E-3</c:v>
                </c:pt>
                <c:pt idx="1319">
                  <c:v>7.4212000000000002E-3</c:v>
                </c:pt>
                <c:pt idx="1320">
                  <c:v>1.0156E-2</c:v>
                </c:pt>
                <c:pt idx="1321">
                  <c:v>6.6836999999999999E-3</c:v>
                </c:pt>
                <c:pt idx="1322">
                  <c:v>6.9809E-3</c:v>
                </c:pt>
                <c:pt idx="1323">
                  <c:v>6.5367000000000003E-3</c:v>
                </c:pt>
                <c:pt idx="1324">
                  <c:v>6.7475E-3</c:v>
                </c:pt>
                <c:pt idx="1325">
                  <c:v>6.0422999999999996E-3</c:v>
                </c:pt>
                <c:pt idx="1326">
                  <c:v>5.0105000000000002E-3</c:v>
                </c:pt>
                <c:pt idx="1327">
                  <c:v>5.1825999999999999E-3</c:v>
                </c:pt>
                <c:pt idx="1328">
                  <c:v>6.4571999999999997E-3</c:v>
                </c:pt>
                <c:pt idx="1329">
                  <c:v>7.2877999999999997E-3</c:v>
                </c:pt>
                <c:pt idx="1330">
                  <c:v>6.3972999999999999E-3</c:v>
                </c:pt>
                <c:pt idx="1331">
                  <c:v>8.6397999999999996E-3</c:v>
                </c:pt>
                <c:pt idx="1332">
                  <c:v>7.9086E-3</c:v>
                </c:pt>
                <c:pt idx="1333">
                  <c:v>6.6658999999999998E-3</c:v>
                </c:pt>
                <c:pt idx="1334">
                  <c:v>1.6462000000000001E-2</c:v>
                </c:pt>
                <c:pt idx="1335">
                  <c:v>7.3178999999999996E-3</c:v>
                </c:pt>
                <c:pt idx="1336">
                  <c:v>8.1554999999999996E-3</c:v>
                </c:pt>
                <c:pt idx="1337">
                  <c:v>6.9988000000000003E-3</c:v>
                </c:pt>
                <c:pt idx="1338">
                  <c:v>1.6417999999999999E-2</c:v>
                </c:pt>
                <c:pt idx="1339">
                  <c:v>1.0047E-2</c:v>
                </c:pt>
                <c:pt idx="1340">
                  <c:v>6.9592999999999999E-3</c:v>
                </c:pt>
                <c:pt idx="1341">
                  <c:v>6.1225999999999997E-3</c:v>
                </c:pt>
                <c:pt idx="1342">
                  <c:v>7.6268000000000004E-3</c:v>
                </c:pt>
                <c:pt idx="1343">
                  <c:v>6.2469999999999999E-3</c:v>
                </c:pt>
                <c:pt idx="1344">
                  <c:v>2.3385E-2</c:v>
                </c:pt>
                <c:pt idx="1345">
                  <c:v>9.2788000000000002E-3</c:v>
                </c:pt>
                <c:pt idx="1346">
                  <c:v>6.2892E-3</c:v>
                </c:pt>
                <c:pt idx="1347">
                  <c:v>8.5261E-3</c:v>
                </c:pt>
                <c:pt idx="1348">
                  <c:v>2.0088999999999999E-2</c:v>
                </c:pt>
                <c:pt idx="1349">
                  <c:v>6.1938000000000002E-3</c:v>
                </c:pt>
                <c:pt idx="1350">
                  <c:v>6.3090999999999998E-3</c:v>
                </c:pt>
                <c:pt idx="1351">
                  <c:v>6.4448999999999999E-3</c:v>
                </c:pt>
                <c:pt idx="1352">
                  <c:v>7.0962999999999998E-3</c:v>
                </c:pt>
                <c:pt idx="1353">
                  <c:v>5.7774999999999996E-3</c:v>
                </c:pt>
                <c:pt idx="1354">
                  <c:v>8.1150000000000007E-3</c:v>
                </c:pt>
                <c:pt idx="1355">
                  <c:v>7.2046000000000002E-3</c:v>
                </c:pt>
                <c:pt idx="1356">
                  <c:v>1.1284000000000001E-2</c:v>
                </c:pt>
                <c:pt idx="1357">
                  <c:v>8.0225999999999995E-3</c:v>
                </c:pt>
                <c:pt idx="1358">
                  <c:v>6.2359E-3</c:v>
                </c:pt>
                <c:pt idx="1359">
                  <c:v>1.3436E-2</c:v>
                </c:pt>
                <c:pt idx="1360">
                  <c:v>9.1678999999999997E-3</c:v>
                </c:pt>
                <c:pt idx="1361">
                  <c:v>6.8996999999999999E-3</c:v>
                </c:pt>
                <c:pt idx="1362">
                  <c:v>8.0097999999999992E-3</c:v>
                </c:pt>
                <c:pt idx="1363">
                  <c:v>7.2300999999999997E-3</c:v>
                </c:pt>
                <c:pt idx="1364">
                  <c:v>2.018E-2</c:v>
                </c:pt>
                <c:pt idx="1365">
                  <c:v>8.0329000000000008E-3</c:v>
                </c:pt>
                <c:pt idx="1366">
                  <c:v>5.7064000000000004E-3</c:v>
                </c:pt>
                <c:pt idx="1367">
                  <c:v>6.9813999999999996E-3</c:v>
                </c:pt>
                <c:pt idx="1368">
                  <c:v>8.3006999999999994E-3</c:v>
                </c:pt>
                <c:pt idx="1369">
                  <c:v>8.2313999999999998E-3</c:v>
                </c:pt>
                <c:pt idx="1370">
                  <c:v>8.2682999999999993E-3</c:v>
                </c:pt>
                <c:pt idx="1371">
                  <c:v>7.1069999999999996E-3</c:v>
                </c:pt>
                <c:pt idx="1372">
                  <c:v>9.1670999999999992E-3</c:v>
                </c:pt>
                <c:pt idx="1373">
                  <c:v>5.6965999999999996E-3</c:v>
                </c:pt>
                <c:pt idx="1374">
                  <c:v>5.7102000000000003E-3</c:v>
                </c:pt>
                <c:pt idx="1375">
                  <c:v>8.2401000000000002E-3</c:v>
                </c:pt>
                <c:pt idx="1376">
                  <c:v>7.2443000000000004E-3</c:v>
                </c:pt>
                <c:pt idx="1377">
                  <c:v>7.7670999999999999E-3</c:v>
                </c:pt>
                <c:pt idx="1378">
                  <c:v>8.1303999999999994E-3</c:v>
                </c:pt>
                <c:pt idx="1379">
                  <c:v>6.1348000000000001E-3</c:v>
                </c:pt>
                <c:pt idx="1380">
                  <c:v>8.0322999999999992E-3</c:v>
                </c:pt>
                <c:pt idx="1381">
                  <c:v>8.404E-3</c:v>
                </c:pt>
                <c:pt idx="1382">
                  <c:v>6.1180000000000002E-3</c:v>
                </c:pt>
                <c:pt idx="1383">
                  <c:v>6.9024999999999998E-3</c:v>
                </c:pt>
                <c:pt idx="1384">
                  <c:v>1.0173E-2</c:v>
                </c:pt>
                <c:pt idx="1385">
                  <c:v>7.2199999999999999E-3</c:v>
                </c:pt>
                <c:pt idx="1386">
                  <c:v>1.0104999999999999E-2</c:v>
                </c:pt>
                <c:pt idx="1387">
                  <c:v>1.5712E-2</c:v>
                </c:pt>
                <c:pt idx="1388">
                  <c:v>6.2113999999999997E-3</c:v>
                </c:pt>
                <c:pt idx="1389">
                  <c:v>5.9762000000000001E-3</c:v>
                </c:pt>
                <c:pt idx="1390">
                  <c:v>7.2690999999999997E-3</c:v>
                </c:pt>
                <c:pt idx="1391">
                  <c:v>6.6074000000000003E-3</c:v>
                </c:pt>
                <c:pt idx="1392">
                  <c:v>9.1403999999999999E-3</c:v>
                </c:pt>
                <c:pt idx="1393">
                  <c:v>7.6706999999999999E-3</c:v>
                </c:pt>
                <c:pt idx="1394">
                  <c:v>1.0070000000000001E-2</c:v>
                </c:pt>
                <c:pt idx="1395">
                  <c:v>7.4684E-3</c:v>
                </c:pt>
                <c:pt idx="1396">
                  <c:v>7.2941000000000004E-3</c:v>
                </c:pt>
                <c:pt idx="1397">
                  <c:v>7.7802000000000001E-3</c:v>
                </c:pt>
                <c:pt idx="1398">
                  <c:v>6.1907999999999998E-3</c:v>
                </c:pt>
                <c:pt idx="1399">
                  <c:v>8.4741E-3</c:v>
                </c:pt>
                <c:pt idx="1400">
                  <c:v>7.8673000000000007E-3</c:v>
                </c:pt>
                <c:pt idx="1401">
                  <c:v>7.5617999999999996E-3</c:v>
                </c:pt>
                <c:pt idx="1402">
                  <c:v>4.6781000000000001E-3</c:v>
                </c:pt>
                <c:pt idx="1403">
                  <c:v>6.3740999999999997E-3</c:v>
                </c:pt>
                <c:pt idx="1404">
                  <c:v>7.5998999999999997E-3</c:v>
                </c:pt>
                <c:pt idx="1405">
                  <c:v>7.3517000000000001E-3</c:v>
                </c:pt>
                <c:pt idx="1406">
                  <c:v>6.7365000000000003E-3</c:v>
                </c:pt>
                <c:pt idx="1407">
                  <c:v>7.7381000000000004E-3</c:v>
                </c:pt>
                <c:pt idx="1408">
                  <c:v>7.5725000000000002E-3</c:v>
                </c:pt>
                <c:pt idx="1409">
                  <c:v>7.1942999999999998E-3</c:v>
                </c:pt>
                <c:pt idx="1410">
                  <c:v>6.9886999999999996E-3</c:v>
                </c:pt>
                <c:pt idx="1411">
                  <c:v>7.9688999999999992E-3</c:v>
                </c:pt>
                <c:pt idx="1412">
                  <c:v>6.3962000000000003E-3</c:v>
                </c:pt>
                <c:pt idx="1413">
                  <c:v>6.6734000000000003E-3</c:v>
                </c:pt>
                <c:pt idx="1414">
                  <c:v>6.0055999999999998E-3</c:v>
                </c:pt>
                <c:pt idx="1415">
                  <c:v>7.0447000000000001E-3</c:v>
                </c:pt>
                <c:pt idx="1416">
                  <c:v>1.1885E-2</c:v>
                </c:pt>
                <c:pt idx="1417">
                  <c:v>7.9136999999999992E-3</c:v>
                </c:pt>
                <c:pt idx="1418">
                  <c:v>1.2681E-2</c:v>
                </c:pt>
                <c:pt idx="1419">
                  <c:v>7.7549999999999997E-3</c:v>
                </c:pt>
                <c:pt idx="1420">
                  <c:v>5.7517999999999996E-3</c:v>
                </c:pt>
                <c:pt idx="1421">
                  <c:v>8.1308999999999999E-3</c:v>
                </c:pt>
                <c:pt idx="1422">
                  <c:v>8.8564999999999998E-3</c:v>
                </c:pt>
                <c:pt idx="1423">
                  <c:v>8.0374000000000001E-3</c:v>
                </c:pt>
                <c:pt idx="1424">
                  <c:v>7.1932999999999997E-3</c:v>
                </c:pt>
                <c:pt idx="1425">
                  <c:v>8.0801999999999992E-3</c:v>
                </c:pt>
                <c:pt idx="1426">
                  <c:v>8.6420999999999998E-3</c:v>
                </c:pt>
                <c:pt idx="1427">
                  <c:v>7.4800999999999999E-3</c:v>
                </c:pt>
                <c:pt idx="1428">
                  <c:v>9.5156000000000008E-3</c:v>
                </c:pt>
                <c:pt idx="1429">
                  <c:v>6.0214999999999999E-3</c:v>
                </c:pt>
                <c:pt idx="1430">
                  <c:v>1.7086E-2</c:v>
                </c:pt>
                <c:pt idx="1431">
                  <c:v>7.4964000000000003E-3</c:v>
                </c:pt>
                <c:pt idx="1432">
                  <c:v>7.9100999999999998E-3</c:v>
                </c:pt>
                <c:pt idx="1433">
                  <c:v>1.0491E-2</c:v>
                </c:pt>
                <c:pt idx="1434">
                  <c:v>4.8016999999999999E-3</c:v>
                </c:pt>
                <c:pt idx="1435">
                  <c:v>1.0695E-2</c:v>
                </c:pt>
                <c:pt idx="1436">
                  <c:v>7.8893000000000001E-3</c:v>
                </c:pt>
                <c:pt idx="1437">
                  <c:v>8.4691000000000002E-3</c:v>
                </c:pt>
                <c:pt idx="1438">
                  <c:v>8.5652000000000002E-3</c:v>
                </c:pt>
                <c:pt idx="1439">
                  <c:v>5.8763000000000001E-3</c:v>
                </c:pt>
                <c:pt idx="1440">
                  <c:v>8.3586000000000008E-3</c:v>
                </c:pt>
                <c:pt idx="1441">
                  <c:v>1.0451999999999999E-2</c:v>
                </c:pt>
                <c:pt idx="1442">
                  <c:v>6.0558000000000001E-3</c:v>
                </c:pt>
                <c:pt idx="1443">
                  <c:v>6.8897000000000003E-3</c:v>
                </c:pt>
                <c:pt idx="1444">
                  <c:v>7.3248000000000002E-3</c:v>
                </c:pt>
                <c:pt idx="1445">
                  <c:v>6.3357999999999999E-3</c:v>
                </c:pt>
                <c:pt idx="1446">
                  <c:v>9.2440999999999999E-3</c:v>
                </c:pt>
                <c:pt idx="1447">
                  <c:v>1.0609E-2</c:v>
                </c:pt>
                <c:pt idx="1448">
                  <c:v>7.8060999999999998E-3</c:v>
                </c:pt>
                <c:pt idx="1449">
                  <c:v>8.0604000000000006E-3</c:v>
                </c:pt>
                <c:pt idx="1450">
                  <c:v>7.3629000000000003E-3</c:v>
                </c:pt>
                <c:pt idx="1451">
                  <c:v>8.5331000000000001E-3</c:v>
                </c:pt>
                <c:pt idx="1452">
                  <c:v>2.4263E-2</c:v>
                </c:pt>
                <c:pt idx="1453">
                  <c:v>8.6891999999999994E-3</c:v>
                </c:pt>
                <c:pt idx="1454">
                  <c:v>8.0198999999999999E-3</c:v>
                </c:pt>
                <c:pt idx="1455">
                  <c:v>8.5597999999999994E-3</c:v>
                </c:pt>
                <c:pt idx="1456">
                  <c:v>8.1682000000000005E-3</c:v>
                </c:pt>
                <c:pt idx="1457">
                  <c:v>7.1590999999999998E-3</c:v>
                </c:pt>
                <c:pt idx="1458">
                  <c:v>7.7762999999999999E-3</c:v>
                </c:pt>
                <c:pt idx="1459">
                  <c:v>5.2873E-3</c:v>
                </c:pt>
                <c:pt idx="1460">
                  <c:v>6.9018999999999999E-3</c:v>
                </c:pt>
                <c:pt idx="1461">
                  <c:v>6.2357000000000003E-3</c:v>
                </c:pt>
                <c:pt idx="1462">
                  <c:v>6.9081000000000004E-3</c:v>
                </c:pt>
                <c:pt idx="1463">
                  <c:v>7.0353000000000004E-3</c:v>
                </c:pt>
                <c:pt idx="1464">
                  <c:v>8.9818999999999993E-3</c:v>
                </c:pt>
                <c:pt idx="1465">
                  <c:v>8.378E-3</c:v>
                </c:pt>
                <c:pt idx="1466">
                  <c:v>9.3202000000000007E-3</c:v>
                </c:pt>
                <c:pt idx="1467">
                  <c:v>6.6676000000000001E-3</c:v>
                </c:pt>
                <c:pt idx="1468">
                  <c:v>8.5918000000000001E-3</c:v>
                </c:pt>
                <c:pt idx="1469">
                  <c:v>6.7647999999999996E-3</c:v>
                </c:pt>
                <c:pt idx="1470">
                  <c:v>9.6591999999999997E-3</c:v>
                </c:pt>
                <c:pt idx="1471">
                  <c:v>9.5505999999999994E-3</c:v>
                </c:pt>
                <c:pt idx="1472">
                  <c:v>6.4045999999999999E-3</c:v>
                </c:pt>
                <c:pt idx="1473">
                  <c:v>7.0270999999999997E-3</c:v>
                </c:pt>
                <c:pt idx="1474">
                  <c:v>7.7066000000000001E-3</c:v>
                </c:pt>
                <c:pt idx="1475">
                  <c:v>8.6578999999999996E-3</c:v>
                </c:pt>
                <c:pt idx="1476">
                  <c:v>5.4984999999999999E-3</c:v>
                </c:pt>
                <c:pt idx="1477">
                  <c:v>1.3514999999999999E-2</c:v>
                </c:pt>
                <c:pt idx="1478">
                  <c:v>6.7764000000000001E-3</c:v>
                </c:pt>
                <c:pt idx="1479">
                  <c:v>9.2048000000000008E-3</c:v>
                </c:pt>
                <c:pt idx="1480">
                  <c:v>7.1583999999999997E-3</c:v>
                </c:pt>
                <c:pt idx="1481">
                  <c:v>1.0436000000000001E-2</c:v>
                </c:pt>
                <c:pt idx="1482">
                  <c:v>6.3166999999999997E-3</c:v>
                </c:pt>
                <c:pt idx="1483">
                  <c:v>9.0007000000000004E-3</c:v>
                </c:pt>
                <c:pt idx="1484">
                  <c:v>1.221E-2</c:v>
                </c:pt>
                <c:pt idx="1485">
                  <c:v>7.9250999999999992E-3</c:v>
                </c:pt>
                <c:pt idx="1486">
                  <c:v>7.7704000000000002E-3</c:v>
                </c:pt>
                <c:pt idx="1487">
                  <c:v>7.0657000000000003E-3</c:v>
                </c:pt>
                <c:pt idx="1488">
                  <c:v>7.8244000000000005E-3</c:v>
                </c:pt>
                <c:pt idx="1489">
                  <c:v>9.9524999999999995E-3</c:v>
                </c:pt>
                <c:pt idx="1490">
                  <c:v>7.0515999999999999E-3</c:v>
                </c:pt>
                <c:pt idx="1491">
                  <c:v>6.8493E-3</c:v>
                </c:pt>
                <c:pt idx="1492">
                  <c:v>9.4824999999999996E-3</c:v>
                </c:pt>
                <c:pt idx="1493">
                  <c:v>8.6908999999999997E-3</c:v>
                </c:pt>
                <c:pt idx="1494">
                  <c:v>7.2455999999999996E-3</c:v>
                </c:pt>
                <c:pt idx="1495">
                  <c:v>7.1523999999999997E-3</c:v>
                </c:pt>
                <c:pt idx="1496">
                  <c:v>7.0479999999999996E-3</c:v>
                </c:pt>
                <c:pt idx="1497">
                  <c:v>9.6672000000000008E-3</c:v>
                </c:pt>
                <c:pt idx="1498">
                  <c:v>7.2176000000000002E-3</c:v>
                </c:pt>
                <c:pt idx="1499">
                  <c:v>7.8733999999999991E-3</c:v>
                </c:pt>
                <c:pt idx="1500">
                  <c:v>7.8109E-3</c:v>
                </c:pt>
                <c:pt idx="1501">
                  <c:v>6.9512999999999997E-3</c:v>
                </c:pt>
                <c:pt idx="1502">
                  <c:v>8.6370000000000006E-3</c:v>
                </c:pt>
                <c:pt idx="1503">
                  <c:v>8.0859999999999994E-3</c:v>
                </c:pt>
                <c:pt idx="1504">
                  <c:v>2.9971999999999999E-2</c:v>
                </c:pt>
                <c:pt idx="1505">
                  <c:v>2.9465999999999999E-2</c:v>
                </c:pt>
                <c:pt idx="1506">
                  <c:v>2.9597E-3</c:v>
                </c:pt>
                <c:pt idx="1507">
                  <c:v>6.7022999999999996E-3</c:v>
                </c:pt>
                <c:pt idx="1508">
                  <c:v>7.9945999999999993E-3</c:v>
                </c:pt>
                <c:pt idx="1509">
                  <c:v>9.2510000000000005E-3</c:v>
                </c:pt>
                <c:pt idx="1510">
                  <c:v>7.8044999999999998E-3</c:v>
                </c:pt>
                <c:pt idx="1511">
                  <c:v>7.0663000000000002E-3</c:v>
                </c:pt>
                <c:pt idx="1512">
                  <c:v>9.5691999999999999E-3</c:v>
                </c:pt>
                <c:pt idx="1513">
                  <c:v>8.0675999999999994E-3</c:v>
                </c:pt>
                <c:pt idx="1514">
                  <c:v>7.0914000000000003E-3</c:v>
                </c:pt>
                <c:pt idx="1515">
                  <c:v>7.8820000000000001E-3</c:v>
                </c:pt>
                <c:pt idx="1516">
                  <c:v>2.7740999999999998E-2</c:v>
                </c:pt>
                <c:pt idx="1517">
                  <c:v>9.4985999999999994E-3</c:v>
                </c:pt>
                <c:pt idx="1518">
                  <c:v>1.1310000000000001E-2</c:v>
                </c:pt>
                <c:pt idx="1519">
                  <c:v>1.1218000000000001E-2</c:v>
                </c:pt>
                <c:pt idx="1520">
                  <c:v>9.0103000000000006E-3</c:v>
                </c:pt>
                <c:pt idx="1521">
                  <c:v>1.0382000000000001E-2</c:v>
                </c:pt>
                <c:pt idx="1522">
                  <c:v>8.3090000000000004E-3</c:v>
                </c:pt>
                <c:pt idx="1523">
                  <c:v>8.2363000000000002E-3</c:v>
                </c:pt>
                <c:pt idx="1524">
                  <c:v>1.128E-2</c:v>
                </c:pt>
                <c:pt idx="1525">
                  <c:v>9.9104999999999992E-3</c:v>
                </c:pt>
                <c:pt idx="1526">
                  <c:v>8.6184999999999994E-3</c:v>
                </c:pt>
                <c:pt idx="1527">
                  <c:v>7.1996999999999998E-3</c:v>
                </c:pt>
                <c:pt idx="1528">
                  <c:v>9.1771000000000005E-3</c:v>
                </c:pt>
                <c:pt idx="1529">
                  <c:v>1.319E-2</c:v>
                </c:pt>
                <c:pt idx="1530">
                  <c:v>8.4834999999999997E-3</c:v>
                </c:pt>
                <c:pt idx="1531">
                  <c:v>7.3435000000000002E-3</c:v>
                </c:pt>
                <c:pt idx="1532">
                  <c:v>8.2643999999999999E-3</c:v>
                </c:pt>
                <c:pt idx="1533">
                  <c:v>9.3807999999999999E-3</c:v>
                </c:pt>
                <c:pt idx="1534">
                  <c:v>8.3114E-3</c:v>
                </c:pt>
                <c:pt idx="1535">
                  <c:v>1.0281999999999999E-2</c:v>
                </c:pt>
                <c:pt idx="1536">
                  <c:v>3.2334000000000002E-2</c:v>
                </c:pt>
                <c:pt idx="1537">
                  <c:v>7.4225000000000003E-3</c:v>
                </c:pt>
                <c:pt idx="1538">
                  <c:v>8.6444E-3</c:v>
                </c:pt>
                <c:pt idx="1539">
                  <c:v>8.9134000000000001E-3</c:v>
                </c:pt>
                <c:pt idx="1540">
                  <c:v>5.3857000000000002E-3</c:v>
                </c:pt>
                <c:pt idx="1541">
                  <c:v>9.7690999999999993E-3</c:v>
                </c:pt>
                <c:pt idx="1542">
                  <c:v>8.3059999999999991E-3</c:v>
                </c:pt>
                <c:pt idx="1543">
                  <c:v>5.6734999999999997E-3</c:v>
                </c:pt>
                <c:pt idx="1544">
                  <c:v>9.3597999999999997E-3</c:v>
                </c:pt>
                <c:pt idx="1545">
                  <c:v>6.9473E-3</c:v>
                </c:pt>
                <c:pt idx="1546">
                  <c:v>7.7724999999999999E-3</c:v>
                </c:pt>
                <c:pt idx="1547">
                  <c:v>8.0543999999999998E-3</c:v>
                </c:pt>
                <c:pt idx="1548">
                  <c:v>9.7459999999999995E-3</c:v>
                </c:pt>
                <c:pt idx="1549">
                  <c:v>6.3917000000000002E-3</c:v>
                </c:pt>
                <c:pt idx="1550">
                  <c:v>1.0215E-2</c:v>
                </c:pt>
                <c:pt idx="1551">
                  <c:v>7.7057999999999996E-3</c:v>
                </c:pt>
                <c:pt idx="1552">
                  <c:v>7.0476000000000002E-3</c:v>
                </c:pt>
                <c:pt idx="1553">
                  <c:v>7.2360000000000002E-3</c:v>
                </c:pt>
                <c:pt idx="1554">
                  <c:v>7.9360999999999998E-3</c:v>
                </c:pt>
                <c:pt idx="1555">
                  <c:v>8.7329999999999994E-3</c:v>
                </c:pt>
                <c:pt idx="1556">
                  <c:v>7.6007000000000002E-3</c:v>
                </c:pt>
                <c:pt idx="1557">
                  <c:v>8.1119999999999994E-3</c:v>
                </c:pt>
                <c:pt idx="1558">
                  <c:v>7.7346999999999997E-3</c:v>
                </c:pt>
                <c:pt idx="1559">
                  <c:v>6.1453999999999996E-3</c:v>
                </c:pt>
                <c:pt idx="1560">
                  <c:v>6.3689999999999997E-3</c:v>
                </c:pt>
                <c:pt idx="1561">
                  <c:v>8.1659999999999996E-3</c:v>
                </c:pt>
                <c:pt idx="1562">
                  <c:v>6.8335999999999996E-3</c:v>
                </c:pt>
                <c:pt idx="1563">
                  <c:v>7.0613000000000004E-3</c:v>
                </c:pt>
                <c:pt idx="1564">
                  <c:v>7.3454999999999996E-3</c:v>
                </c:pt>
                <c:pt idx="1565">
                  <c:v>8.0467000000000004E-3</c:v>
                </c:pt>
                <c:pt idx="1566">
                  <c:v>7.9933999999999995E-3</c:v>
                </c:pt>
                <c:pt idx="1567">
                  <c:v>1.0152E-2</c:v>
                </c:pt>
                <c:pt idx="1568">
                  <c:v>7.9608000000000005E-3</c:v>
                </c:pt>
                <c:pt idx="1569">
                  <c:v>9.1698000000000005E-3</c:v>
                </c:pt>
                <c:pt idx="1570">
                  <c:v>7.9514000000000008E-3</c:v>
                </c:pt>
                <c:pt idx="1571">
                  <c:v>7.0724000000000004E-3</c:v>
                </c:pt>
                <c:pt idx="1572">
                  <c:v>7.8431000000000004E-3</c:v>
                </c:pt>
                <c:pt idx="1573">
                  <c:v>9.5618999999999999E-3</c:v>
                </c:pt>
                <c:pt idx="1574">
                  <c:v>9.8209999999999999E-3</c:v>
                </c:pt>
                <c:pt idx="1575">
                  <c:v>9.9751000000000006E-3</c:v>
                </c:pt>
                <c:pt idx="1576">
                  <c:v>7.8969000000000001E-3</c:v>
                </c:pt>
                <c:pt idx="1577">
                  <c:v>7.6582000000000004E-3</c:v>
                </c:pt>
                <c:pt idx="1578">
                  <c:v>1.6406E-2</c:v>
                </c:pt>
                <c:pt idx="1579">
                  <c:v>1.2543E-2</c:v>
                </c:pt>
                <c:pt idx="1580">
                  <c:v>6.7428000000000002E-3</c:v>
                </c:pt>
                <c:pt idx="1581">
                  <c:v>7.293E-3</c:v>
                </c:pt>
                <c:pt idx="1582">
                  <c:v>7.8851000000000008E-3</c:v>
                </c:pt>
                <c:pt idx="1583">
                  <c:v>7.3384000000000001E-3</c:v>
                </c:pt>
                <c:pt idx="1584">
                  <c:v>7.3365000000000001E-3</c:v>
                </c:pt>
                <c:pt idx="1585">
                  <c:v>8.1612999999999998E-3</c:v>
                </c:pt>
                <c:pt idx="1586">
                  <c:v>1.0114E-2</c:v>
                </c:pt>
                <c:pt idx="1587">
                  <c:v>8.0865999999999993E-3</c:v>
                </c:pt>
                <c:pt idx="1588">
                  <c:v>6.6817999999999999E-3</c:v>
                </c:pt>
                <c:pt idx="1589">
                  <c:v>8.7195999999999992E-3</c:v>
                </c:pt>
                <c:pt idx="1590">
                  <c:v>8.0757999999999993E-3</c:v>
                </c:pt>
                <c:pt idx="1591">
                  <c:v>1.0018000000000001E-2</c:v>
                </c:pt>
                <c:pt idx="1592">
                  <c:v>7.3150999999999997E-3</c:v>
                </c:pt>
                <c:pt idx="1593">
                  <c:v>7.6537999999999997E-3</c:v>
                </c:pt>
                <c:pt idx="1594">
                  <c:v>1.0936E-2</c:v>
                </c:pt>
                <c:pt idx="1595">
                  <c:v>1.0410000000000001E-2</c:v>
                </c:pt>
                <c:pt idx="1596">
                  <c:v>6.8256999999999996E-3</c:v>
                </c:pt>
                <c:pt idx="1597">
                  <c:v>8.0780000000000001E-3</c:v>
                </c:pt>
                <c:pt idx="1598">
                  <c:v>9.7108000000000003E-3</c:v>
                </c:pt>
                <c:pt idx="1599">
                  <c:v>1.4062E-2</c:v>
                </c:pt>
                <c:pt idx="1600">
                  <c:v>8.7577999999999996E-3</c:v>
                </c:pt>
                <c:pt idx="1601">
                  <c:v>8.7872999999999996E-3</c:v>
                </c:pt>
                <c:pt idx="1602">
                  <c:v>8.2824000000000005E-3</c:v>
                </c:pt>
                <c:pt idx="1603">
                  <c:v>1.0668E-2</c:v>
                </c:pt>
                <c:pt idx="1604">
                  <c:v>7.4311000000000004E-3</c:v>
                </c:pt>
                <c:pt idx="1605">
                  <c:v>8.3213000000000002E-3</c:v>
                </c:pt>
                <c:pt idx="1606">
                  <c:v>9.1754000000000002E-3</c:v>
                </c:pt>
                <c:pt idx="1607">
                  <c:v>6.4245999999999999E-3</c:v>
                </c:pt>
                <c:pt idx="1608">
                  <c:v>8.0762999999999998E-3</c:v>
                </c:pt>
                <c:pt idx="1609">
                  <c:v>7.9760999999999999E-3</c:v>
                </c:pt>
                <c:pt idx="1610">
                  <c:v>7.0435000000000003E-3</c:v>
                </c:pt>
                <c:pt idx="1611">
                  <c:v>9.3533000000000002E-3</c:v>
                </c:pt>
                <c:pt idx="1612">
                  <c:v>8.9694000000000006E-3</c:v>
                </c:pt>
                <c:pt idx="1613">
                  <c:v>8.1096999999999992E-3</c:v>
                </c:pt>
                <c:pt idx="1614">
                  <c:v>7.3185999999999998E-3</c:v>
                </c:pt>
                <c:pt idx="1615">
                  <c:v>9.1941000000000002E-3</c:v>
                </c:pt>
                <c:pt idx="1616">
                  <c:v>8.7369000000000006E-3</c:v>
                </c:pt>
                <c:pt idx="1617">
                  <c:v>7.6671999999999999E-3</c:v>
                </c:pt>
                <c:pt idx="1618">
                  <c:v>8.5392999999999997E-3</c:v>
                </c:pt>
                <c:pt idx="1619">
                  <c:v>9.5987999999999993E-3</c:v>
                </c:pt>
                <c:pt idx="1620">
                  <c:v>9.6463999999999994E-3</c:v>
                </c:pt>
                <c:pt idx="1621">
                  <c:v>8.9203000000000008E-3</c:v>
                </c:pt>
                <c:pt idx="1622">
                  <c:v>8.7899999999999992E-3</c:v>
                </c:pt>
                <c:pt idx="1623">
                  <c:v>1.0865E-2</c:v>
                </c:pt>
                <c:pt idx="1624">
                  <c:v>8.5821999999999999E-3</c:v>
                </c:pt>
                <c:pt idx="1625">
                  <c:v>8.3649999999999992E-3</c:v>
                </c:pt>
                <c:pt idx="1626">
                  <c:v>8.7430000000000008E-3</c:v>
                </c:pt>
                <c:pt idx="1627">
                  <c:v>3.2376000000000002E-2</c:v>
                </c:pt>
                <c:pt idx="1628">
                  <c:v>1.0576E-2</c:v>
                </c:pt>
                <c:pt idx="1629">
                  <c:v>8.7395000000000007E-3</c:v>
                </c:pt>
                <c:pt idx="1630">
                  <c:v>7.9687999999999998E-3</c:v>
                </c:pt>
                <c:pt idx="1631">
                  <c:v>6.8200999999999999E-3</c:v>
                </c:pt>
                <c:pt idx="1632">
                  <c:v>7.6261000000000002E-3</c:v>
                </c:pt>
                <c:pt idx="1633">
                  <c:v>1.0196999999999999E-2</c:v>
                </c:pt>
                <c:pt idx="1634">
                  <c:v>1.0773E-2</c:v>
                </c:pt>
                <c:pt idx="1635">
                  <c:v>9.6637000000000008E-3</c:v>
                </c:pt>
                <c:pt idx="1636">
                  <c:v>9.0623000000000006E-3</c:v>
                </c:pt>
                <c:pt idx="1637">
                  <c:v>1.0609E-2</c:v>
                </c:pt>
                <c:pt idx="1638">
                  <c:v>8.7822999999999998E-3</c:v>
                </c:pt>
                <c:pt idx="1639">
                  <c:v>8.8792999999999997E-3</c:v>
                </c:pt>
                <c:pt idx="1640">
                  <c:v>7.7984999999999999E-3</c:v>
                </c:pt>
                <c:pt idx="1641">
                  <c:v>8.3204999999999998E-3</c:v>
                </c:pt>
                <c:pt idx="1642">
                  <c:v>6.8935999999999997E-3</c:v>
                </c:pt>
                <c:pt idx="1643">
                  <c:v>7.4850000000000003E-3</c:v>
                </c:pt>
                <c:pt idx="1644">
                  <c:v>8.3087000000000005E-3</c:v>
                </c:pt>
                <c:pt idx="1645">
                  <c:v>9.7836999999999993E-3</c:v>
                </c:pt>
                <c:pt idx="1646">
                  <c:v>9.7801999999999993E-3</c:v>
                </c:pt>
                <c:pt idx="1647">
                  <c:v>7.3986E-3</c:v>
                </c:pt>
                <c:pt idx="1648">
                  <c:v>9.2793000000000007E-3</c:v>
                </c:pt>
                <c:pt idx="1649">
                  <c:v>1.0097999999999999E-2</c:v>
                </c:pt>
                <c:pt idx="1650">
                  <c:v>1.1166000000000001E-2</c:v>
                </c:pt>
                <c:pt idx="1651">
                  <c:v>8.4086000000000004E-3</c:v>
                </c:pt>
                <c:pt idx="1652">
                  <c:v>8.6131000000000003E-3</c:v>
                </c:pt>
                <c:pt idx="1653">
                  <c:v>8.6981000000000003E-3</c:v>
                </c:pt>
                <c:pt idx="1654">
                  <c:v>8.6452999999999999E-3</c:v>
                </c:pt>
                <c:pt idx="1655">
                  <c:v>8.4950000000000008E-3</c:v>
                </c:pt>
                <c:pt idx="1656">
                  <c:v>8.3633000000000006E-3</c:v>
                </c:pt>
                <c:pt idx="1657">
                  <c:v>9.4289000000000005E-3</c:v>
                </c:pt>
                <c:pt idx="1658">
                  <c:v>7.4898999999999999E-3</c:v>
                </c:pt>
                <c:pt idx="1659">
                  <c:v>8.6668000000000005E-3</c:v>
                </c:pt>
                <c:pt idx="1660">
                  <c:v>9.3688E-3</c:v>
                </c:pt>
                <c:pt idx="1661">
                  <c:v>8.7367999999999994E-3</c:v>
                </c:pt>
                <c:pt idx="1662">
                  <c:v>1.1370999999999999E-2</c:v>
                </c:pt>
                <c:pt idx="1663">
                  <c:v>9.0252000000000006E-3</c:v>
                </c:pt>
                <c:pt idx="1664">
                  <c:v>8.6540000000000002E-3</c:v>
                </c:pt>
                <c:pt idx="1665">
                  <c:v>1.0120000000000001E-2</c:v>
                </c:pt>
                <c:pt idx="1666">
                  <c:v>9.6168E-3</c:v>
                </c:pt>
                <c:pt idx="1667">
                  <c:v>1.2109999999999999E-2</c:v>
                </c:pt>
                <c:pt idx="1668">
                  <c:v>9.6308000000000001E-3</c:v>
                </c:pt>
                <c:pt idx="1669">
                  <c:v>9.2742999999999992E-3</c:v>
                </c:pt>
                <c:pt idx="1670">
                  <c:v>8.4521000000000006E-3</c:v>
                </c:pt>
                <c:pt idx="1671">
                  <c:v>5.8234999999999997E-3</c:v>
                </c:pt>
                <c:pt idx="1672">
                  <c:v>8.8295999999999999E-3</c:v>
                </c:pt>
                <c:pt idx="1673">
                  <c:v>8.3143999999999996E-3</c:v>
                </c:pt>
                <c:pt idx="1674">
                  <c:v>9.4036999999999992E-3</c:v>
                </c:pt>
                <c:pt idx="1675">
                  <c:v>7.3870000000000003E-3</c:v>
                </c:pt>
                <c:pt idx="1676">
                  <c:v>1.1074000000000001E-2</c:v>
                </c:pt>
                <c:pt idx="1677">
                  <c:v>7.8861000000000001E-3</c:v>
                </c:pt>
                <c:pt idx="1678">
                  <c:v>9.2507000000000006E-3</c:v>
                </c:pt>
                <c:pt idx="1679">
                  <c:v>8.3476000000000002E-3</c:v>
                </c:pt>
                <c:pt idx="1680">
                  <c:v>7.3857000000000003E-3</c:v>
                </c:pt>
                <c:pt idx="1681">
                  <c:v>7.4554E-3</c:v>
                </c:pt>
                <c:pt idx="1682">
                  <c:v>1.0843E-2</c:v>
                </c:pt>
                <c:pt idx="1683">
                  <c:v>1.1837E-2</c:v>
                </c:pt>
                <c:pt idx="1684">
                  <c:v>7.7035000000000003E-3</c:v>
                </c:pt>
                <c:pt idx="1685">
                  <c:v>1.0495000000000001E-2</c:v>
                </c:pt>
                <c:pt idx="1686">
                  <c:v>6.7536000000000002E-3</c:v>
                </c:pt>
                <c:pt idx="1687">
                  <c:v>9.6845999999999998E-3</c:v>
                </c:pt>
                <c:pt idx="1688">
                  <c:v>5.3001000000000003E-3</c:v>
                </c:pt>
                <c:pt idx="1689">
                  <c:v>7.8387000000000005E-3</c:v>
                </c:pt>
                <c:pt idx="1690">
                  <c:v>7.7057000000000002E-3</c:v>
                </c:pt>
                <c:pt idx="1691">
                  <c:v>9.8089000000000006E-3</c:v>
                </c:pt>
                <c:pt idx="1692">
                  <c:v>8.7579000000000008E-3</c:v>
                </c:pt>
                <c:pt idx="1693">
                  <c:v>1.3507999999999999E-2</c:v>
                </c:pt>
                <c:pt idx="1694">
                  <c:v>9.8683999999999994E-3</c:v>
                </c:pt>
                <c:pt idx="1695">
                  <c:v>8.2167999999999998E-3</c:v>
                </c:pt>
                <c:pt idx="1696">
                  <c:v>7.7834999999999996E-3</c:v>
                </c:pt>
                <c:pt idx="1697">
                  <c:v>9.6559999999999997E-3</c:v>
                </c:pt>
                <c:pt idx="1698">
                  <c:v>7.4662000000000001E-3</c:v>
                </c:pt>
                <c:pt idx="1699">
                  <c:v>8.2457999999999993E-3</c:v>
                </c:pt>
                <c:pt idx="1700">
                  <c:v>8.3572000000000004E-3</c:v>
                </c:pt>
                <c:pt idx="1701">
                  <c:v>8.0961000000000002E-3</c:v>
                </c:pt>
                <c:pt idx="1702">
                  <c:v>1.1900000000000001E-2</c:v>
                </c:pt>
                <c:pt idx="1703">
                  <c:v>8.6315999999999997E-3</c:v>
                </c:pt>
                <c:pt idx="1704">
                  <c:v>1.0600999999999999E-2</c:v>
                </c:pt>
                <c:pt idx="1705">
                  <c:v>1.0319999999999999E-2</c:v>
                </c:pt>
                <c:pt idx="1706">
                  <c:v>1.1298000000000001E-2</c:v>
                </c:pt>
                <c:pt idx="1707">
                  <c:v>7.9115999999999995E-3</c:v>
                </c:pt>
                <c:pt idx="1708">
                  <c:v>9.7636000000000008E-3</c:v>
                </c:pt>
                <c:pt idx="1709">
                  <c:v>1.0558E-2</c:v>
                </c:pt>
                <c:pt idx="1710">
                  <c:v>7.3542E-3</c:v>
                </c:pt>
                <c:pt idx="1711">
                  <c:v>1.0460000000000001E-2</c:v>
                </c:pt>
                <c:pt idx="1712">
                  <c:v>7.1243000000000001E-3</c:v>
                </c:pt>
                <c:pt idx="1713">
                  <c:v>1.0185E-2</c:v>
                </c:pt>
                <c:pt idx="1714">
                  <c:v>6.9195000000000003E-3</c:v>
                </c:pt>
                <c:pt idx="1715">
                  <c:v>7.4955000000000004E-3</c:v>
                </c:pt>
                <c:pt idx="1716">
                  <c:v>7.4340999999999999E-3</c:v>
                </c:pt>
                <c:pt idx="1717">
                  <c:v>8.5508000000000008E-3</c:v>
                </c:pt>
                <c:pt idx="1718">
                  <c:v>7.1433E-3</c:v>
                </c:pt>
                <c:pt idx="1719">
                  <c:v>1.0328E-2</c:v>
                </c:pt>
                <c:pt idx="1720">
                  <c:v>8.4214000000000008E-3</c:v>
                </c:pt>
                <c:pt idx="1721">
                  <c:v>8.5029000000000007E-3</c:v>
                </c:pt>
                <c:pt idx="1722">
                  <c:v>7.8756999999999994E-3</c:v>
                </c:pt>
                <c:pt idx="1723">
                  <c:v>9.2026E-3</c:v>
                </c:pt>
                <c:pt idx="1724">
                  <c:v>1.0395E-2</c:v>
                </c:pt>
                <c:pt idx="1725">
                  <c:v>7.6211999999999998E-3</c:v>
                </c:pt>
                <c:pt idx="1726">
                  <c:v>8.5153E-3</c:v>
                </c:pt>
                <c:pt idx="1727">
                  <c:v>9.6504E-3</c:v>
                </c:pt>
                <c:pt idx="1728">
                  <c:v>1.0605E-2</c:v>
                </c:pt>
                <c:pt idx="1729">
                  <c:v>7.0775999999999999E-3</c:v>
                </c:pt>
                <c:pt idx="1730">
                  <c:v>8.7977999999999997E-3</c:v>
                </c:pt>
                <c:pt idx="1731">
                  <c:v>9.0574000000000002E-3</c:v>
                </c:pt>
                <c:pt idx="1732">
                  <c:v>8.3356000000000003E-3</c:v>
                </c:pt>
                <c:pt idx="1733">
                  <c:v>9.7719999999999994E-3</c:v>
                </c:pt>
                <c:pt idx="1734">
                  <c:v>9.6697999999999992E-3</c:v>
                </c:pt>
                <c:pt idx="1735">
                  <c:v>8.7720000000000003E-3</c:v>
                </c:pt>
                <c:pt idx="1736">
                  <c:v>8.5435000000000007E-3</c:v>
                </c:pt>
                <c:pt idx="1737">
                  <c:v>8.6691000000000008E-3</c:v>
                </c:pt>
                <c:pt idx="1738">
                  <c:v>9.4193000000000002E-3</c:v>
                </c:pt>
                <c:pt idx="1739">
                  <c:v>8.1711000000000006E-3</c:v>
                </c:pt>
                <c:pt idx="1740">
                  <c:v>7.5525999999999996E-3</c:v>
                </c:pt>
                <c:pt idx="1741">
                  <c:v>6.5874999999999996E-3</c:v>
                </c:pt>
                <c:pt idx="1742">
                  <c:v>9.6202000000000006E-3</c:v>
                </c:pt>
                <c:pt idx="1743">
                  <c:v>9.9860999999999995E-3</c:v>
                </c:pt>
                <c:pt idx="1744">
                  <c:v>9.4053999999999995E-3</c:v>
                </c:pt>
                <c:pt idx="1745">
                  <c:v>1.0018000000000001E-2</c:v>
                </c:pt>
                <c:pt idx="1746">
                  <c:v>1.5879999999999998E-2</c:v>
                </c:pt>
                <c:pt idx="1747">
                  <c:v>9.3191999999999997E-3</c:v>
                </c:pt>
                <c:pt idx="1748">
                  <c:v>8.3849000000000007E-3</c:v>
                </c:pt>
                <c:pt idx="1749">
                  <c:v>7.9357999999999998E-3</c:v>
                </c:pt>
                <c:pt idx="1750">
                  <c:v>8.5768000000000007E-3</c:v>
                </c:pt>
                <c:pt idx="1751">
                  <c:v>8.9838000000000001E-3</c:v>
                </c:pt>
                <c:pt idx="1752">
                  <c:v>1.0181000000000001E-2</c:v>
                </c:pt>
                <c:pt idx="1753">
                  <c:v>9.5537E-3</c:v>
                </c:pt>
                <c:pt idx="1754">
                  <c:v>7.4536000000000003E-3</c:v>
                </c:pt>
                <c:pt idx="1755">
                  <c:v>1.0326999999999999E-2</c:v>
                </c:pt>
                <c:pt idx="1756">
                  <c:v>6.6963999999999999E-3</c:v>
                </c:pt>
                <c:pt idx="1757">
                  <c:v>8.9338000000000004E-3</c:v>
                </c:pt>
                <c:pt idx="1758">
                  <c:v>6.9487999999999998E-3</c:v>
                </c:pt>
                <c:pt idx="1759">
                  <c:v>1.0401000000000001E-2</c:v>
                </c:pt>
                <c:pt idx="1760">
                  <c:v>9.5598000000000002E-3</c:v>
                </c:pt>
                <c:pt idx="1761">
                  <c:v>8.1346000000000005E-3</c:v>
                </c:pt>
                <c:pt idx="1762">
                  <c:v>8.3961999999999995E-3</c:v>
                </c:pt>
                <c:pt idx="1763">
                  <c:v>8.9706000000000004E-3</c:v>
                </c:pt>
                <c:pt idx="1764">
                  <c:v>8.9721999999999996E-3</c:v>
                </c:pt>
                <c:pt idx="1765">
                  <c:v>7.9404999999999996E-3</c:v>
                </c:pt>
                <c:pt idx="1766">
                  <c:v>1.0933E-2</c:v>
                </c:pt>
                <c:pt idx="1767">
                  <c:v>9.2752000000000008E-3</c:v>
                </c:pt>
                <c:pt idx="1768">
                  <c:v>1.11E-2</c:v>
                </c:pt>
                <c:pt idx="1769">
                  <c:v>9.1409999999999998E-3</c:v>
                </c:pt>
                <c:pt idx="1770">
                  <c:v>9.5355000000000006E-3</c:v>
                </c:pt>
                <c:pt idx="1771">
                  <c:v>8.5404000000000001E-3</c:v>
                </c:pt>
                <c:pt idx="1772">
                  <c:v>8.7379999999999992E-3</c:v>
                </c:pt>
                <c:pt idx="1773">
                  <c:v>1.0404999999999999E-2</c:v>
                </c:pt>
                <c:pt idx="1774">
                  <c:v>1.0484E-2</c:v>
                </c:pt>
                <c:pt idx="1775">
                  <c:v>9.2601000000000003E-3</c:v>
                </c:pt>
                <c:pt idx="1776">
                  <c:v>8.3333999999999995E-3</c:v>
                </c:pt>
                <c:pt idx="1777">
                  <c:v>1.0146000000000001E-2</c:v>
                </c:pt>
                <c:pt idx="1778">
                  <c:v>9.9267000000000001E-3</c:v>
                </c:pt>
                <c:pt idx="1779">
                  <c:v>8.7785999999999993E-3</c:v>
                </c:pt>
                <c:pt idx="1780">
                  <c:v>8.8997999999999994E-3</c:v>
                </c:pt>
                <c:pt idx="1781">
                  <c:v>7.7933999999999998E-3</c:v>
                </c:pt>
                <c:pt idx="1782">
                  <c:v>9.3655000000000006E-3</c:v>
                </c:pt>
                <c:pt idx="1783">
                  <c:v>8.5713999999999999E-3</c:v>
                </c:pt>
                <c:pt idx="1784">
                  <c:v>9.0714999999999997E-3</c:v>
                </c:pt>
                <c:pt idx="1785">
                  <c:v>9.2636999999999997E-3</c:v>
                </c:pt>
                <c:pt idx="1786">
                  <c:v>1.0905E-2</c:v>
                </c:pt>
                <c:pt idx="1787">
                  <c:v>8.5251000000000007E-3</c:v>
                </c:pt>
                <c:pt idx="1788">
                  <c:v>1.3433E-2</c:v>
                </c:pt>
                <c:pt idx="1789">
                  <c:v>8.4732000000000002E-3</c:v>
                </c:pt>
                <c:pt idx="1790">
                  <c:v>8.2619000000000008E-3</c:v>
                </c:pt>
                <c:pt idx="1791">
                  <c:v>9.3235999999999996E-3</c:v>
                </c:pt>
                <c:pt idx="1792">
                  <c:v>1.0206E-2</c:v>
                </c:pt>
                <c:pt idx="1793">
                  <c:v>8.9032999999999994E-3</c:v>
                </c:pt>
                <c:pt idx="1794">
                  <c:v>1.0803999999999999E-2</c:v>
                </c:pt>
                <c:pt idx="1795">
                  <c:v>9.9705000000000002E-3</c:v>
                </c:pt>
                <c:pt idx="1796">
                  <c:v>1.0798E-2</c:v>
                </c:pt>
                <c:pt idx="1797">
                  <c:v>9.8472999999999998E-3</c:v>
                </c:pt>
                <c:pt idx="1798">
                  <c:v>1.0208E-2</c:v>
                </c:pt>
                <c:pt idx="1799">
                  <c:v>8.7994000000000006E-3</c:v>
                </c:pt>
                <c:pt idx="1800">
                  <c:v>1.112E-2</c:v>
                </c:pt>
                <c:pt idx="1801">
                  <c:v>1.068E-2</c:v>
                </c:pt>
                <c:pt idx="1802">
                  <c:v>8.319E-3</c:v>
                </c:pt>
                <c:pt idx="1803">
                  <c:v>9.9158000000000007E-3</c:v>
                </c:pt>
                <c:pt idx="1804">
                  <c:v>1.7718000000000001E-2</c:v>
                </c:pt>
                <c:pt idx="1805">
                  <c:v>9.9013999999999994E-3</c:v>
                </c:pt>
                <c:pt idx="1806">
                  <c:v>9.9191000000000001E-3</c:v>
                </c:pt>
                <c:pt idx="1807">
                  <c:v>8.8305999999999992E-3</c:v>
                </c:pt>
                <c:pt idx="1808">
                  <c:v>1.0233000000000001E-2</c:v>
                </c:pt>
                <c:pt idx="1809">
                  <c:v>8.9578000000000001E-3</c:v>
                </c:pt>
                <c:pt idx="1810">
                  <c:v>9.2530000000000008E-3</c:v>
                </c:pt>
                <c:pt idx="1811">
                  <c:v>9.4976999999999995E-3</c:v>
                </c:pt>
                <c:pt idx="1812">
                  <c:v>1.1447000000000001E-2</c:v>
                </c:pt>
                <c:pt idx="1813">
                  <c:v>1.3337999999999999E-2</c:v>
                </c:pt>
                <c:pt idx="1814">
                  <c:v>8.4250000000000002E-3</c:v>
                </c:pt>
                <c:pt idx="1815">
                  <c:v>8.1384000000000005E-3</c:v>
                </c:pt>
                <c:pt idx="1816">
                  <c:v>9.4030999999999993E-3</c:v>
                </c:pt>
                <c:pt idx="1817">
                  <c:v>1.0853E-2</c:v>
                </c:pt>
                <c:pt idx="1818">
                  <c:v>8.2930999999999994E-3</c:v>
                </c:pt>
                <c:pt idx="1819">
                  <c:v>9.2409999999999992E-3</c:v>
                </c:pt>
                <c:pt idx="1820">
                  <c:v>8.0321000000000004E-3</c:v>
                </c:pt>
                <c:pt idx="1821">
                  <c:v>9.1325999999999994E-3</c:v>
                </c:pt>
                <c:pt idx="1822">
                  <c:v>1.0122000000000001E-2</c:v>
                </c:pt>
                <c:pt idx="1823">
                  <c:v>1.0723E-2</c:v>
                </c:pt>
                <c:pt idx="1824">
                  <c:v>1.2468E-2</c:v>
                </c:pt>
                <c:pt idx="1825">
                  <c:v>1.1868E-2</c:v>
                </c:pt>
                <c:pt idx="1826">
                  <c:v>8.8692000000000007E-3</c:v>
                </c:pt>
                <c:pt idx="1827">
                  <c:v>9.5247000000000005E-3</c:v>
                </c:pt>
                <c:pt idx="1828">
                  <c:v>9.1637999999999997E-3</c:v>
                </c:pt>
                <c:pt idx="1829">
                  <c:v>1.044E-2</c:v>
                </c:pt>
                <c:pt idx="1830">
                  <c:v>1.0292000000000001E-2</c:v>
                </c:pt>
                <c:pt idx="1831">
                  <c:v>9.7368000000000003E-3</c:v>
                </c:pt>
                <c:pt idx="1832">
                  <c:v>7.9514000000000008E-3</c:v>
                </c:pt>
                <c:pt idx="1833">
                  <c:v>1.0371E-2</c:v>
                </c:pt>
                <c:pt idx="1834">
                  <c:v>9.8568000000000006E-3</c:v>
                </c:pt>
                <c:pt idx="1835">
                  <c:v>1.0012999999999999E-2</c:v>
                </c:pt>
                <c:pt idx="1836">
                  <c:v>9.5534999999999995E-3</c:v>
                </c:pt>
                <c:pt idx="1837">
                  <c:v>8.4011999999999993E-3</c:v>
                </c:pt>
                <c:pt idx="1838">
                  <c:v>8.2386000000000004E-3</c:v>
                </c:pt>
                <c:pt idx="1839">
                  <c:v>9.1894000000000003E-3</c:v>
                </c:pt>
                <c:pt idx="1840">
                  <c:v>9.0430000000000007E-3</c:v>
                </c:pt>
                <c:pt idx="1841">
                  <c:v>8.0324999999999997E-3</c:v>
                </c:pt>
                <c:pt idx="1842">
                  <c:v>7.9185000000000002E-3</c:v>
                </c:pt>
                <c:pt idx="1843">
                  <c:v>1.0718E-2</c:v>
                </c:pt>
                <c:pt idx="1844">
                  <c:v>8.7176000000000007E-3</c:v>
                </c:pt>
                <c:pt idx="1845">
                  <c:v>8.5345999999999998E-3</c:v>
                </c:pt>
                <c:pt idx="1846">
                  <c:v>8.5889E-3</c:v>
                </c:pt>
                <c:pt idx="1847">
                  <c:v>9.8639000000000001E-3</c:v>
                </c:pt>
                <c:pt idx="1848">
                  <c:v>9.9708000000000001E-3</c:v>
                </c:pt>
                <c:pt idx="1849">
                  <c:v>9.7008000000000007E-3</c:v>
                </c:pt>
                <c:pt idx="1850">
                  <c:v>8.9370000000000005E-3</c:v>
                </c:pt>
                <c:pt idx="1851">
                  <c:v>9.8265000000000002E-3</c:v>
                </c:pt>
                <c:pt idx="1852">
                  <c:v>8.6966999999999999E-3</c:v>
                </c:pt>
                <c:pt idx="1853">
                  <c:v>9.3270000000000002E-3</c:v>
                </c:pt>
                <c:pt idx="1854">
                  <c:v>6.1323000000000003E-3</c:v>
                </c:pt>
                <c:pt idx="1855">
                  <c:v>8.2062999999999997E-3</c:v>
                </c:pt>
                <c:pt idx="1856">
                  <c:v>1.0699999999999999E-2</c:v>
                </c:pt>
                <c:pt idx="1857">
                  <c:v>9.5508999999999993E-3</c:v>
                </c:pt>
                <c:pt idx="1858">
                  <c:v>1.2393E-2</c:v>
                </c:pt>
                <c:pt idx="1859">
                  <c:v>1.1384999999999999E-2</c:v>
                </c:pt>
                <c:pt idx="1860">
                  <c:v>1.175E-2</c:v>
                </c:pt>
                <c:pt idx="1861">
                  <c:v>1.1350000000000001E-2</c:v>
                </c:pt>
                <c:pt idx="1862">
                  <c:v>1.0834E-2</c:v>
                </c:pt>
                <c:pt idx="1863">
                  <c:v>1.3820000000000001E-2</c:v>
                </c:pt>
                <c:pt idx="1864">
                  <c:v>9.6477000000000004E-3</c:v>
                </c:pt>
                <c:pt idx="1865">
                  <c:v>1.2139E-2</c:v>
                </c:pt>
                <c:pt idx="1866">
                  <c:v>8.6408000000000006E-3</c:v>
                </c:pt>
                <c:pt idx="1867">
                  <c:v>1.1013999999999999E-2</c:v>
                </c:pt>
                <c:pt idx="1868">
                  <c:v>9.9215999999999992E-3</c:v>
                </c:pt>
                <c:pt idx="1869">
                  <c:v>1.0038999999999999E-2</c:v>
                </c:pt>
                <c:pt idx="1870">
                  <c:v>1.1853000000000001E-2</c:v>
                </c:pt>
                <c:pt idx="1871">
                  <c:v>1.0302E-2</c:v>
                </c:pt>
                <c:pt idx="1872">
                  <c:v>9.1278000000000001E-3</c:v>
                </c:pt>
                <c:pt idx="1873">
                  <c:v>1.2784E-2</c:v>
                </c:pt>
                <c:pt idx="1874">
                  <c:v>9.3366999999999999E-3</c:v>
                </c:pt>
                <c:pt idx="1875">
                  <c:v>1.1388000000000001E-2</c:v>
                </c:pt>
                <c:pt idx="1876">
                  <c:v>8.6859999999999993E-3</c:v>
                </c:pt>
                <c:pt idx="1877">
                  <c:v>7.2452000000000003E-3</c:v>
                </c:pt>
                <c:pt idx="1878">
                  <c:v>1.1804E-2</c:v>
                </c:pt>
                <c:pt idx="1879">
                  <c:v>1.1278E-2</c:v>
                </c:pt>
                <c:pt idx="1880">
                  <c:v>1.0410000000000001E-2</c:v>
                </c:pt>
                <c:pt idx="1881">
                  <c:v>9.4941999999999995E-3</c:v>
                </c:pt>
                <c:pt idx="1882">
                  <c:v>9.9013999999999994E-3</c:v>
                </c:pt>
                <c:pt idx="1883">
                  <c:v>1.1077E-2</c:v>
                </c:pt>
                <c:pt idx="1884">
                  <c:v>9.9416999999999995E-3</c:v>
                </c:pt>
                <c:pt idx="1885">
                  <c:v>9.4336999999999997E-3</c:v>
                </c:pt>
                <c:pt idx="1886">
                  <c:v>7.8346000000000006E-3</c:v>
                </c:pt>
                <c:pt idx="1887">
                  <c:v>1.0937000000000001E-2</c:v>
                </c:pt>
                <c:pt idx="1888">
                  <c:v>1.1750999999999999E-2</c:v>
                </c:pt>
                <c:pt idx="1889">
                  <c:v>1.0626999999999999E-2</c:v>
                </c:pt>
                <c:pt idx="1890">
                  <c:v>9.6252999999999998E-3</c:v>
                </c:pt>
                <c:pt idx="1891">
                  <c:v>9.9109000000000003E-3</c:v>
                </c:pt>
                <c:pt idx="1892">
                  <c:v>9.7792E-3</c:v>
                </c:pt>
                <c:pt idx="1893">
                  <c:v>1.0149999999999999E-2</c:v>
                </c:pt>
                <c:pt idx="1894">
                  <c:v>9.0504000000000001E-3</c:v>
                </c:pt>
                <c:pt idx="1895">
                  <c:v>9.6471000000000005E-3</c:v>
                </c:pt>
                <c:pt idx="1896">
                  <c:v>9.4645000000000007E-3</c:v>
                </c:pt>
                <c:pt idx="1897">
                  <c:v>1.0606000000000001E-2</c:v>
                </c:pt>
                <c:pt idx="1898">
                  <c:v>8.9359999999999995E-3</c:v>
                </c:pt>
                <c:pt idx="1899">
                  <c:v>9.6865000000000007E-3</c:v>
                </c:pt>
                <c:pt idx="1900">
                  <c:v>1.2024E-2</c:v>
                </c:pt>
                <c:pt idx="1901">
                  <c:v>1.2828000000000001E-2</c:v>
                </c:pt>
                <c:pt idx="1902">
                  <c:v>8.9595000000000004E-3</c:v>
                </c:pt>
                <c:pt idx="1903">
                  <c:v>1.1323E-2</c:v>
                </c:pt>
                <c:pt idx="1904">
                  <c:v>9.5928999999999997E-3</c:v>
                </c:pt>
                <c:pt idx="1905">
                  <c:v>8.2573999999999998E-3</c:v>
                </c:pt>
                <c:pt idx="1906">
                  <c:v>9.7287999999999993E-3</c:v>
                </c:pt>
                <c:pt idx="1907">
                  <c:v>1.1117E-2</c:v>
                </c:pt>
                <c:pt idx="1908">
                  <c:v>1.0045E-2</c:v>
                </c:pt>
                <c:pt idx="1909">
                  <c:v>1.0869E-2</c:v>
                </c:pt>
                <c:pt idx="1910">
                  <c:v>8.1706000000000001E-3</c:v>
                </c:pt>
                <c:pt idx="1911">
                  <c:v>9.5968000000000008E-3</c:v>
                </c:pt>
                <c:pt idx="1912">
                  <c:v>9.5490999999999996E-3</c:v>
                </c:pt>
                <c:pt idx="1913">
                  <c:v>8.5164000000000004E-3</c:v>
                </c:pt>
                <c:pt idx="1914">
                  <c:v>1.0403000000000001E-2</c:v>
                </c:pt>
                <c:pt idx="1915">
                  <c:v>1.0436000000000001E-2</c:v>
                </c:pt>
                <c:pt idx="1916">
                  <c:v>1.0234E-2</c:v>
                </c:pt>
                <c:pt idx="1917">
                  <c:v>1.0432E-2</c:v>
                </c:pt>
                <c:pt idx="1918">
                  <c:v>1.0921999999999999E-2</c:v>
                </c:pt>
                <c:pt idx="1919">
                  <c:v>8.3774999999999995E-3</c:v>
                </c:pt>
                <c:pt idx="1920">
                  <c:v>7.7406999999999997E-3</c:v>
                </c:pt>
                <c:pt idx="1921">
                  <c:v>1.107E-2</c:v>
                </c:pt>
                <c:pt idx="1922">
                  <c:v>1.0945E-2</c:v>
                </c:pt>
                <c:pt idx="1923">
                  <c:v>7.2313000000000004E-3</c:v>
                </c:pt>
                <c:pt idx="1924">
                  <c:v>1.0723999999999999E-2</c:v>
                </c:pt>
                <c:pt idx="1925">
                  <c:v>9.8113999999999996E-3</c:v>
                </c:pt>
                <c:pt idx="1926">
                  <c:v>1.2342000000000001E-2</c:v>
                </c:pt>
                <c:pt idx="1927">
                  <c:v>9.9243999999999999E-3</c:v>
                </c:pt>
                <c:pt idx="1928">
                  <c:v>1.0421E-2</c:v>
                </c:pt>
                <c:pt idx="1929">
                  <c:v>1.2704999999999999E-2</c:v>
                </c:pt>
                <c:pt idx="1930">
                  <c:v>1.1616E-2</c:v>
                </c:pt>
                <c:pt idx="1931">
                  <c:v>8.2497999999999998E-3</c:v>
                </c:pt>
                <c:pt idx="1932">
                  <c:v>8.5547999999999996E-3</c:v>
                </c:pt>
                <c:pt idx="1933">
                  <c:v>1.1514E-2</c:v>
                </c:pt>
                <c:pt idx="1934">
                  <c:v>1.1679999999999999E-2</c:v>
                </c:pt>
                <c:pt idx="1935">
                  <c:v>6.8221999999999996E-3</c:v>
                </c:pt>
                <c:pt idx="1936">
                  <c:v>1.0867999999999999E-2</c:v>
                </c:pt>
                <c:pt idx="1937">
                  <c:v>1.0185E-2</c:v>
                </c:pt>
                <c:pt idx="1938">
                  <c:v>1.0155000000000001E-2</c:v>
                </c:pt>
                <c:pt idx="1939">
                  <c:v>8.0884000000000008E-3</c:v>
                </c:pt>
                <c:pt idx="1940">
                  <c:v>9.1161999999999997E-3</c:v>
                </c:pt>
                <c:pt idx="1941">
                  <c:v>8.5123000000000004E-3</c:v>
                </c:pt>
                <c:pt idx="1942">
                  <c:v>7.1449E-3</c:v>
                </c:pt>
                <c:pt idx="1943">
                  <c:v>9.9958000000000009E-3</c:v>
                </c:pt>
                <c:pt idx="1944">
                  <c:v>9.5264000000000008E-3</c:v>
                </c:pt>
                <c:pt idx="1945">
                  <c:v>9.5809999999999992E-3</c:v>
                </c:pt>
                <c:pt idx="1946">
                  <c:v>1.15E-2</c:v>
                </c:pt>
                <c:pt idx="1947">
                  <c:v>1.3198E-2</c:v>
                </c:pt>
                <c:pt idx="1948">
                  <c:v>1.0038999999999999E-2</c:v>
                </c:pt>
                <c:pt idx="1949">
                  <c:v>1.0593999999999999E-2</c:v>
                </c:pt>
                <c:pt idx="1950">
                  <c:v>9.6658999999999998E-3</c:v>
                </c:pt>
                <c:pt idx="1951">
                  <c:v>1.0592000000000001E-2</c:v>
                </c:pt>
                <c:pt idx="1952">
                  <c:v>8.7486999999999999E-3</c:v>
                </c:pt>
                <c:pt idx="1953">
                  <c:v>1.0467000000000001E-2</c:v>
                </c:pt>
                <c:pt idx="1954">
                  <c:v>8.3941999999999992E-3</c:v>
                </c:pt>
                <c:pt idx="1955">
                  <c:v>1.0444E-2</c:v>
                </c:pt>
                <c:pt idx="1956">
                  <c:v>1.0630000000000001E-2</c:v>
                </c:pt>
                <c:pt idx="1957">
                  <c:v>1.0963000000000001E-2</c:v>
                </c:pt>
                <c:pt idx="1958">
                  <c:v>7.0003000000000001E-3</c:v>
                </c:pt>
                <c:pt idx="1959">
                  <c:v>1.2555E-2</c:v>
                </c:pt>
                <c:pt idx="1960">
                  <c:v>1.2265E-2</c:v>
                </c:pt>
                <c:pt idx="1961">
                  <c:v>1.0154E-2</c:v>
                </c:pt>
                <c:pt idx="1962">
                  <c:v>1.1849E-2</c:v>
                </c:pt>
                <c:pt idx="1963">
                  <c:v>1.1186E-2</c:v>
                </c:pt>
                <c:pt idx="1964">
                  <c:v>1.0557E-2</c:v>
                </c:pt>
                <c:pt idx="1965">
                  <c:v>9.4041000000000003E-3</c:v>
                </c:pt>
                <c:pt idx="1966">
                  <c:v>1.1127E-2</c:v>
                </c:pt>
                <c:pt idx="1967">
                  <c:v>8.0732000000000009E-3</c:v>
                </c:pt>
                <c:pt idx="1968">
                  <c:v>9.9655000000000004E-3</c:v>
                </c:pt>
                <c:pt idx="1969">
                  <c:v>1.2669E-2</c:v>
                </c:pt>
                <c:pt idx="1970">
                  <c:v>1.0841E-2</c:v>
                </c:pt>
                <c:pt idx="1971">
                  <c:v>1.0409E-2</c:v>
                </c:pt>
                <c:pt idx="1972">
                  <c:v>1.3504E-2</c:v>
                </c:pt>
                <c:pt idx="1973">
                  <c:v>1.0925000000000001E-2</c:v>
                </c:pt>
                <c:pt idx="1974">
                  <c:v>9.0782999999999992E-3</c:v>
                </c:pt>
                <c:pt idx="1975">
                  <c:v>9.4435000000000005E-3</c:v>
                </c:pt>
                <c:pt idx="1976">
                  <c:v>1.4362E-2</c:v>
                </c:pt>
                <c:pt idx="1977">
                  <c:v>1.3497E-2</c:v>
                </c:pt>
                <c:pt idx="1978">
                  <c:v>1.0597000000000001E-2</c:v>
                </c:pt>
                <c:pt idx="1979">
                  <c:v>1.1820000000000001E-2</c:v>
                </c:pt>
                <c:pt idx="1980">
                  <c:v>1.4286999999999999E-2</c:v>
                </c:pt>
                <c:pt idx="1981">
                  <c:v>1.0041E-2</c:v>
                </c:pt>
                <c:pt idx="1982">
                  <c:v>1.0404999999999999E-2</c:v>
                </c:pt>
                <c:pt idx="1983">
                  <c:v>9.0480999999999999E-3</c:v>
                </c:pt>
                <c:pt idx="1984">
                  <c:v>1.0534E-2</c:v>
                </c:pt>
                <c:pt idx="1985">
                  <c:v>9.1710999999999997E-3</c:v>
                </c:pt>
                <c:pt idx="1986">
                  <c:v>9.1620999999999994E-3</c:v>
                </c:pt>
                <c:pt idx="1987">
                  <c:v>1.0565E-2</c:v>
                </c:pt>
                <c:pt idx="1988">
                  <c:v>1.0446E-2</c:v>
                </c:pt>
                <c:pt idx="1989">
                  <c:v>1.2260999999999999E-2</c:v>
                </c:pt>
                <c:pt idx="1990">
                  <c:v>1.0123E-2</c:v>
                </c:pt>
                <c:pt idx="1991">
                  <c:v>9.1993000000000005E-3</c:v>
                </c:pt>
                <c:pt idx="1992">
                  <c:v>9.0740000000000005E-3</c:v>
                </c:pt>
                <c:pt idx="1993">
                  <c:v>1.1601E-2</c:v>
                </c:pt>
                <c:pt idx="1994">
                  <c:v>1.1464999999999999E-2</c:v>
                </c:pt>
                <c:pt idx="1995">
                  <c:v>9.8811999999999997E-3</c:v>
                </c:pt>
                <c:pt idx="1996">
                  <c:v>9.1018000000000002E-3</c:v>
                </c:pt>
                <c:pt idx="1997">
                  <c:v>1.0328E-2</c:v>
                </c:pt>
                <c:pt idx="1998">
                  <c:v>1.1868999999999999E-2</c:v>
                </c:pt>
                <c:pt idx="1999">
                  <c:v>1.0045999999999999E-2</c:v>
                </c:pt>
                <c:pt idx="2000">
                  <c:v>1.1734E-2</c:v>
                </c:pt>
                <c:pt idx="2001">
                  <c:v>9.7817000000000008E-3</c:v>
                </c:pt>
                <c:pt idx="2002">
                  <c:v>7.7761999999999996E-3</c:v>
                </c:pt>
                <c:pt idx="2003">
                  <c:v>1.0089000000000001E-2</c:v>
                </c:pt>
                <c:pt idx="2004">
                  <c:v>1.0402E-2</c:v>
                </c:pt>
                <c:pt idx="2005">
                  <c:v>9.6565000000000002E-3</c:v>
                </c:pt>
                <c:pt idx="2006">
                  <c:v>1.2409E-2</c:v>
                </c:pt>
                <c:pt idx="2007">
                  <c:v>1.0880000000000001E-2</c:v>
                </c:pt>
                <c:pt idx="2008">
                  <c:v>1.1002E-2</c:v>
                </c:pt>
                <c:pt idx="2009">
                  <c:v>1.005E-2</c:v>
                </c:pt>
                <c:pt idx="2010">
                  <c:v>1.1502999999999999E-2</c:v>
                </c:pt>
                <c:pt idx="2011">
                  <c:v>8.9096000000000002E-3</c:v>
                </c:pt>
                <c:pt idx="2012">
                  <c:v>9.1074999999999993E-3</c:v>
                </c:pt>
                <c:pt idx="2013">
                  <c:v>1.1402000000000001E-2</c:v>
                </c:pt>
                <c:pt idx="2014">
                  <c:v>1.0751999999999999E-2</c:v>
                </c:pt>
                <c:pt idx="2015">
                  <c:v>1.1747E-2</c:v>
                </c:pt>
                <c:pt idx="2016">
                  <c:v>1.2468999999999999E-2</c:v>
                </c:pt>
                <c:pt idx="2017">
                  <c:v>1.1297E-2</c:v>
                </c:pt>
                <c:pt idx="2018">
                  <c:v>9.8534999999999994E-3</c:v>
                </c:pt>
                <c:pt idx="2019">
                  <c:v>1.4119E-2</c:v>
                </c:pt>
                <c:pt idx="2020">
                  <c:v>1.0893E-2</c:v>
                </c:pt>
                <c:pt idx="2021">
                  <c:v>1.1154000000000001E-2</c:v>
                </c:pt>
                <c:pt idx="2022">
                  <c:v>1.1577E-2</c:v>
                </c:pt>
                <c:pt idx="2023">
                  <c:v>1.0723999999999999E-2</c:v>
                </c:pt>
                <c:pt idx="2024">
                  <c:v>1.099E-2</c:v>
                </c:pt>
                <c:pt idx="2025">
                  <c:v>1.1859E-2</c:v>
                </c:pt>
                <c:pt idx="2026">
                  <c:v>9.1134000000000007E-3</c:v>
                </c:pt>
                <c:pt idx="2027">
                  <c:v>1.0569E-2</c:v>
                </c:pt>
                <c:pt idx="2028">
                  <c:v>1.2768E-2</c:v>
                </c:pt>
                <c:pt idx="2029">
                  <c:v>1.0433E-2</c:v>
                </c:pt>
                <c:pt idx="2030">
                  <c:v>1.2787E-2</c:v>
                </c:pt>
                <c:pt idx="2031">
                  <c:v>9.5341999999999996E-3</c:v>
                </c:pt>
                <c:pt idx="2032">
                  <c:v>1.3226999999999999E-2</c:v>
                </c:pt>
                <c:pt idx="2033">
                  <c:v>1.0224E-2</c:v>
                </c:pt>
                <c:pt idx="2034">
                  <c:v>8.3645999999999998E-3</c:v>
                </c:pt>
                <c:pt idx="2035">
                  <c:v>7.7301000000000002E-3</c:v>
                </c:pt>
                <c:pt idx="2036">
                  <c:v>9.7076000000000003E-3</c:v>
                </c:pt>
                <c:pt idx="2037">
                  <c:v>1.1032999999999999E-2</c:v>
                </c:pt>
                <c:pt idx="2038">
                  <c:v>1.0116E-2</c:v>
                </c:pt>
                <c:pt idx="2039">
                  <c:v>1.4428E-2</c:v>
                </c:pt>
                <c:pt idx="2040">
                  <c:v>1.0009000000000001E-2</c:v>
                </c:pt>
                <c:pt idx="2041">
                  <c:v>1.1207999999999999E-2</c:v>
                </c:pt>
                <c:pt idx="2042">
                  <c:v>1.0501999999999999E-2</c:v>
                </c:pt>
                <c:pt idx="2043">
                  <c:v>9.0553999999999999E-3</c:v>
                </c:pt>
                <c:pt idx="2044">
                  <c:v>1.0463E-2</c:v>
                </c:pt>
                <c:pt idx="2045">
                  <c:v>1.0645999999999999E-2</c:v>
                </c:pt>
                <c:pt idx="2046">
                  <c:v>9.1266000000000003E-3</c:v>
                </c:pt>
                <c:pt idx="2047">
                  <c:v>9.1561999999999998E-3</c:v>
                </c:pt>
                <c:pt idx="2048">
                  <c:v>1.1727E-2</c:v>
                </c:pt>
                <c:pt idx="2049">
                  <c:v>9.4692000000000005E-3</c:v>
                </c:pt>
                <c:pt idx="2050">
                  <c:v>1.0147E-2</c:v>
                </c:pt>
                <c:pt idx="2051">
                  <c:v>1.0503999999999999E-2</c:v>
                </c:pt>
                <c:pt idx="2052">
                  <c:v>1.0165E-2</c:v>
                </c:pt>
                <c:pt idx="2053">
                  <c:v>1.1913E-2</c:v>
                </c:pt>
                <c:pt idx="2054">
                  <c:v>1.2062E-2</c:v>
                </c:pt>
                <c:pt idx="2055">
                  <c:v>1.0959E-2</c:v>
                </c:pt>
                <c:pt idx="2056">
                  <c:v>9.4223999999999992E-3</c:v>
                </c:pt>
                <c:pt idx="2057">
                  <c:v>1.0129000000000001E-2</c:v>
                </c:pt>
                <c:pt idx="2058">
                  <c:v>1.0381E-2</c:v>
                </c:pt>
                <c:pt idx="2059">
                  <c:v>9.3045000000000003E-3</c:v>
                </c:pt>
                <c:pt idx="2060">
                  <c:v>1.2059E-2</c:v>
                </c:pt>
                <c:pt idx="2061">
                  <c:v>1.0583E-2</c:v>
                </c:pt>
                <c:pt idx="2062">
                  <c:v>1.1717999999999999E-2</c:v>
                </c:pt>
                <c:pt idx="2063">
                  <c:v>1.2319999999999999E-2</c:v>
                </c:pt>
                <c:pt idx="2064">
                  <c:v>1.2095E-2</c:v>
                </c:pt>
                <c:pt idx="2065">
                  <c:v>1.6766E-2</c:v>
                </c:pt>
                <c:pt idx="2066">
                  <c:v>1.1372999999999999E-2</c:v>
                </c:pt>
                <c:pt idx="2067">
                  <c:v>1.0992E-2</c:v>
                </c:pt>
                <c:pt idx="2068">
                  <c:v>9.8671000000000002E-3</c:v>
                </c:pt>
                <c:pt idx="2069">
                  <c:v>1.0951000000000001E-2</c:v>
                </c:pt>
                <c:pt idx="2070">
                  <c:v>1.0373E-2</c:v>
                </c:pt>
                <c:pt idx="2071">
                  <c:v>3.0103999999999999E-2</c:v>
                </c:pt>
                <c:pt idx="2072">
                  <c:v>9.5794999999999995E-3</c:v>
                </c:pt>
                <c:pt idx="2073">
                  <c:v>1.2137E-2</c:v>
                </c:pt>
                <c:pt idx="2074">
                  <c:v>1.3557E-2</c:v>
                </c:pt>
                <c:pt idx="2075">
                  <c:v>1.0866000000000001E-2</c:v>
                </c:pt>
                <c:pt idx="2076">
                  <c:v>1.0725999999999999E-2</c:v>
                </c:pt>
                <c:pt idx="2077">
                  <c:v>1.1247999999999999E-2</c:v>
                </c:pt>
                <c:pt idx="2078">
                  <c:v>9.8872999999999999E-3</c:v>
                </c:pt>
                <c:pt idx="2079">
                  <c:v>1.2715000000000001E-2</c:v>
                </c:pt>
                <c:pt idx="2080">
                  <c:v>7.2779000000000003E-3</c:v>
                </c:pt>
                <c:pt idx="2081">
                  <c:v>9.0165000000000002E-3</c:v>
                </c:pt>
                <c:pt idx="2082">
                  <c:v>9.0296999999999999E-3</c:v>
                </c:pt>
                <c:pt idx="2083">
                  <c:v>9.9865000000000006E-3</c:v>
                </c:pt>
                <c:pt idx="2084">
                  <c:v>1.3986E-2</c:v>
                </c:pt>
                <c:pt idx="2085">
                  <c:v>1.1235E-2</c:v>
                </c:pt>
                <c:pt idx="2086">
                  <c:v>1.055E-2</c:v>
                </c:pt>
                <c:pt idx="2087">
                  <c:v>1.1108E-2</c:v>
                </c:pt>
                <c:pt idx="2088">
                  <c:v>1.1948E-2</c:v>
                </c:pt>
                <c:pt idx="2089">
                  <c:v>9.8337000000000008E-3</c:v>
                </c:pt>
                <c:pt idx="2090">
                  <c:v>7.6871999999999999E-3</c:v>
                </c:pt>
                <c:pt idx="2091">
                  <c:v>1.2291E-2</c:v>
                </c:pt>
                <c:pt idx="2092">
                  <c:v>9.5835999999999994E-3</c:v>
                </c:pt>
                <c:pt idx="2093">
                  <c:v>1.0813E-2</c:v>
                </c:pt>
                <c:pt idx="2094">
                  <c:v>1.3121000000000001E-2</c:v>
                </c:pt>
                <c:pt idx="2095">
                  <c:v>1.3627999999999999E-2</c:v>
                </c:pt>
                <c:pt idx="2096">
                  <c:v>9.5700000000000004E-3</c:v>
                </c:pt>
                <c:pt idx="2097">
                  <c:v>1.1568E-2</c:v>
                </c:pt>
                <c:pt idx="2098">
                  <c:v>9.7712000000000007E-3</c:v>
                </c:pt>
                <c:pt idx="2099">
                  <c:v>1.2165E-2</c:v>
                </c:pt>
                <c:pt idx="2100">
                  <c:v>1.0035000000000001E-2</c:v>
                </c:pt>
                <c:pt idx="2101">
                  <c:v>1.2063000000000001E-2</c:v>
                </c:pt>
                <c:pt idx="2102">
                  <c:v>1.4546E-2</c:v>
                </c:pt>
                <c:pt idx="2103">
                  <c:v>1.0253E-2</c:v>
                </c:pt>
                <c:pt idx="2104">
                  <c:v>8.2863999999999993E-3</c:v>
                </c:pt>
                <c:pt idx="2105">
                  <c:v>1.2019E-2</c:v>
                </c:pt>
                <c:pt idx="2106">
                  <c:v>9.4976000000000001E-3</c:v>
                </c:pt>
                <c:pt idx="2107">
                  <c:v>7.9354000000000004E-3</c:v>
                </c:pt>
                <c:pt idx="2108">
                  <c:v>1.5435000000000001E-2</c:v>
                </c:pt>
                <c:pt idx="2109">
                  <c:v>1.0097999999999999E-2</c:v>
                </c:pt>
                <c:pt idx="2110">
                  <c:v>1.2437E-2</c:v>
                </c:pt>
                <c:pt idx="2111">
                  <c:v>9.3595999999999992E-3</c:v>
                </c:pt>
                <c:pt idx="2112">
                  <c:v>1.3023E-2</c:v>
                </c:pt>
                <c:pt idx="2113">
                  <c:v>8.8710999999999998E-3</c:v>
                </c:pt>
                <c:pt idx="2114">
                  <c:v>1.2539E-2</c:v>
                </c:pt>
                <c:pt idx="2115">
                  <c:v>1.1611E-2</c:v>
                </c:pt>
                <c:pt idx="2116">
                  <c:v>9.5925000000000003E-3</c:v>
                </c:pt>
                <c:pt idx="2117">
                  <c:v>1.1594E-2</c:v>
                </c:pt>
                <c:pt idx="2118">
                  <c:v>1.0807000000000001E-2</c:v>
                </c:pt>
                <c:pt idx="2119">
                  <c:v>9.7514999999999998E-3</c:v>
                </c:pt>
                <c:pt idx="2120">
                  <c:v>1.2093E-2</c:v>
                </c:pt>
                <c:pt idx="2121">
                  <c:v>8.8161000000000003E-3</c:v>
                </c:pt>
                <c:pt idx="2122">
                  <c:v>1.2359999999999999E-2</c:v>
                </c:pt>
                <c:pt idx="2123">
                  <c:v>8.3496000000000004E-3</c:v>
                </c:pt>
                <c:pt idx="2124">
                  <c:v>1.2123E-2</c:v>
                </c:pt>
                <c:pt idx="2125">
                  <c:v>1.4689000000000001E-2</c:v>
                </c:pt>
                <c:pt idx="2126">
                  <c:v>1.1044E-2</c:v>
                </c:pt>
                <c:pt idx="2127">
                  <c:v>1.6115000000000001E-2</c:v>
                </c:pt>
                <c:pt idx="2128">
                  <c:v>1.1150999999999999E-2</c:v>
                </c:pt>
                <c:pt idx="2129">
                  <c:v>1.3058E-2</c:v>
                </c:pt>
                <c:pt idx="2130">
                  <c:v>9.4455000000000008E-3</c:v>
                </c:pt>
                <c:pt idx="2131">
                  <c:v>3.3440999999999999E-2</c:v>
                </c:pt>
                <c:pt idx="2132">
                  <c:v>1.0167000000000001E-2</c:v>
                </c:pt>
                <c:pt idx="2133">
                  <c:v>1.226E-2</c:v>
                </c:pt>
                <c:pt idx="2134">
                  <c:v>9.2800999999999995E-3</c:v>
                </c:pt>
                <c:pt idx="2135">
                  <c:v>1.141E-2</c:v>
                </c:pt>
                <c:pt idx="2136">
                  <c:v>1.2845000000000001E-2</c:v>
                </c:pt>
                <c:pt idx="2137">
                  <c:v>1.3568E-2</c:v>
                </c:pt>
                <c:pt idx="2138">
                  <c:v>1.3650000000000001E-2</c:v>
                </c:pt>
                <c:pt idx="2139">
                  <c:v>1.1153E-2</c:v>
                </c:pt>
                <c:pt idx="2140">
                  <c:v>1.2605999999999999E-2</c:v>
                </c:pt>
                <c:pt idx="2141">
                  <c:v>1.2109E-2</c:v>
                </c:pt>
                <c:pt idx="2142">
                  <c:v>9.8262999999999996E-3</c:v>
                </c:pt>
                <c:pt idx="2143">
                  <c:v>1.4595E-2</c:v>
                </c:pt>
                <c:pt idx="2144">
                  <c:v>1.0671E-2</c:v>
                </c:pt>
                <c:pt idx="2145">
                  <c:v>1.2919999999999999E-2</c:v>
                </c:pt>
                <c:pt idx="2146">
                  <c:v>9.2648999999999995E-3</c:v>
                </c:pt>
                <c:pt idx="2147">
                  <c:v>1.0488000000000001E-2</c:v>
                </c:pt>
                <c:pt idx="2148">
                  <c:v>9.8171999999999999E-3</c:v>
                </c:pt>
                <c:pt idx="2149">
                  <c:v>1.0900999999999999E-2</c:v>
                </c:pt>
                <c:pt idx="2150">
                  <c:v>9.6355999999999994E-3</c:v>
                </c:pt>
                <c:pt idx="2151">
                  <c:v>3.3599999999999998E-2</c:v>
                </c:pt>
                <c:pt idx="2152">
                  <c:v>1.328E-2</c:v>
                </c:pt>
                <c:pt idx="2153">
                  <c:v>9.4219999999999998E-3</c:v>
                </c:pt>
                <c:pt idx="2154">
                  <c:v>1.0264000000000001E-2</c:v>
                </c:pt>
                <c:pt idx="2155">
                  <c:v>1.0267E-2</c:v>
                </c:pt>
                <c:pt idx="2156">
                  <c:v>1.1926000000000001E-2</c:v>
                </c:pt>
                <c:pt idx="2157">
                  <c:v>1.1686E-2</c:v>
                </c:pt>
                <c:pt idx="2158">
                  <c:v>9.4038999999999998E-3</c:v>
                </c:pt>
                <c:pt idx="2159">
                  <c:v>1.2938E-2</c:v>
                </c:pt>
                <c:pt idx="2160">
                  <c:v>9.7465999999999994E-3</c:v>
                </c:pt>
                <c:pt idx="2161">
                  <c:v>1.1268E-2</c:v>
                </c:pt>
                <c:pt idx="2162">
                  <c:v>1.5188E-2</c:v>
                </c:pt>
                <c:pt idx="2163">
                  <c:v>1.0468E-2</c:v>
                </c:pt>
                <c:pt idx="2164">
                  <c:v>9.0712999999999992E-3</c:v>
                </c:pt>
                <c:pt idx="2165">
                  <c:v>1.1240999999999999E-2</c:v>
                </c:pt>
                <c:pt idx="2166">
                  <c:v>1.1096999999999999E-2</c:v>
                </c:pt>
                <c:pt idx="2167">
                  <c:v>1.0104E-2</c:v>
                </c:pt>
                <c:pt idx="2168">
                  <c:v>1.154E-2</c:v>
                </c:pt>
                <c:pt idx="2169">
                  <c:v>1.1417E-2</c:v>
                </c:pt>
                <c:pt idx="2170">
                  <c:v>1.0817999999999999E-2</c:v>
                </c:pt>
                <c:pt idx="2171">
                  <c:v>1.2213E-2</c:v>
                </c:pt>
                <c:pt idx="2172">
                  <c:v>1.1868999999999999E-2</c:v>
                </c:pt>
                <c:pt idx="2173">
                  <c:v>1.0404999999999999E-2</c:v>
                </c:pt>
                <c:pt idx="2174">
                  <c:v>9.8817000000000002E-3</c:v>
                </c:pt>
                <c:pt idx="2175">
                  <c:v>9.1091000000000002E-3</c:v>
                </c:pt>
                <c:pt idx="2176">
                  <c:v>1.2611000000000001E-2</c:v>
                </c:pt>
                <c:pt idx="2177">
                  <c:v>1.1967999999999999E-2</c:v>
                </c:pt>
                <c:pt idx="2178">
                  <c:v>1.4478E-2</c:v>
                </c:pt>
                <c:pt idx="2179">
                  <c:v>1.2829999999999999E-2</c:v>
                </c:pt>
                <c:pt idx="2180">
                  <c:v>1.1604E-2</c:v>
                </c:pt>
                <c:pt idx="2181">
                  <c:v>1.7634E-2</c:v>
                </c:pt>
                <c:pt idx="2182">
                  <c:v>9.8186999999999997E-3</c:v>
                </c:pt>
                <c:pt idx="2183">
                  <c:v>1.2866000000000001E-2</c:v>
                </c:pt>
                <c:pt idx="2184">
                  <c:v>9.7473999999999998E-3</c:v>
                </c:pt>
                <c:pt idx="2185">
                  <c:v>1.1884E-2</c:v>
                </c:pt>
                <c:pt idx="2186">
                  <c:v>9.5399999999999999E-3</c:v>
                </c:pt>
                <c:pt idx="2187">
                  <c:v>1.0662E-2</c:v>
                </c:pt>
                <c:pt idx="2188">
                  <c:v>1.0269E-2</c:v>
                </c:pt>
                <c:pt idx="2189">
                  <c:v>1.6702999999999999E-2</c:v>
                </c:pt>
                <c:pt idx="2190">
                  <c:v>1.0345999999999999E-2</c:v>
                </c:pt>
                <c:pt idx="2191">
                  <c:v>1.1298000000000001E-2</c:v>
                </c:pt>
                <c:pt idx="2192">
                  <c:v>1.056E-2</c:v>
                </c:pt>
                <c:pt idx="2193">
                  <c:v>1.281E-2</c:v>
                </c:pt>
                <c:pt idx="2194">
                  <c:v>9.6437999999999992E-3</c:v>
                </c:pt>
                <c:pt idx="2195">
                  <c:v>1.0881999999999999E-2</c:v>
                </c:pt>
                <c:pt idx="2196">
                  <c:v>1.1978000000000001E-2</c:v>
                </c:pt>
                <c:pt idx="2197">
                  <c:v>9.8467999999999993E-3</c:v>
                </c:pt>
                <c:pt idx="2198">
                  <c:v>1.1773E-2</c:v>
                </c:pt>
                <c:pt idx="2199">
                  <c:v>1.2068000000000001E-2</c:v>
                </c:pt>
                <c:pt idx="2200">
                  <c:v>1.0666999999999999E-2</c:v>
                </c:pt>
                <c:pt idx="2201">
                  <c:v>1.0272999999999999E-2</c:v>
                </c:pt>
                <c:pt idx="2202">
                  <c:v>1.1488E-2</c:v>
                </c:pt>
                <c:pt idx="2203">
                  <c:v>1.6639000000000001E-2</c:v>
                </c:pt>
                <c:pt idx="2204">
                  <c:v>9.1503999999999995E-3</c:v>
                </c:pt>
                <c:pt idx="2205">
                  <c:v>1.0395E-2</c:v>
                </c:pt>
                <c:pt idx="2206">
                  <c:v>1.1065999999999999E-2</c:v>
                </c:pt>
                <c:pt idx="2207">
                  <c:v>1.1828999999999999E-2</c:v>
                </c:pt>
                <c:pt idx="2208">
                  <c:v>1.0802000000000001E-2</c:v>
                </c:pt>
                <c:pt idx="2209">
                  <c:v>1.4470999999999999E-2</c:v>
                </c:pt>
                <c:pt idx="2210">
                  <c:v>1.0406E-2</c:v>
                </c:pt>
                <c:pt idx="2211">
                  <c:v>9.6276999999999995E-3</c:v>
                </c:pt>
                <c:pt idx="2212">
                  <c:v>9.5972999999999996E-3</c:v>
                </c:pt>
                <c:pt idx="2213">
                  <c:v>9.9092999999999994E-3</c:v>
                </c:pt>
                <c:pt idx="2214">
                  <c:v>8.2769000000000002E-3</c:v>
                </c:pt>
                <c:pt idx="2215">
                  <c:v>1.4172000000000001E-2</c:v>
                </c:pt>
                <c:pt idx="2216">
                  <c:v>1.0819E-2</c:v>
                </c:pt>
                <c:pt idx="2217">
                  <c:v>1.3989E-2</c:v>
                </c:pt>
                <c:pt idx="2218">
                  <c:v>1.367E-2</c:v>
                </c:pt>
                <c:pt idx="2219">
                  <c:v>2.1011999999999999E-2</c:v>
                </c:pt>
                <c:pt idx="2220">
                  <c:v>1.2730999999999999E-2</c:v>
                </c:pt>
                <c:pt idx="2221">
                  <c:v>1.1679E-2</c:v>
                </c:pt>
                <c:pt idx="2222">
                  <c:v>1.0984000000000001E-2</c:v>
                </c:pt>
                <c:pt idx="2223">
                  <c:v>1.1584000000000001E-2</c:v>
                </c:pt>
                <c:pt idx="2224">
                  <c:v>1.1217E-2</c:v>
                </c:pt>
                <c:pt idx="2225">
                  <c:v>1.3086E-2</c:v>
                </c:pt>
                <c:pt idx="2226">
                  <c:v>1.3958999999999999E-2</c:v>
                </c:pt>
                <c:pt idx="2227">
                  <c:v>8.7212000000000001E-3</c:v>
                </c:pt>
                <c:pt idx="2228">
                  <c:v>1.4753E-2</c:v>
                </c:pt>
                <c:pt idx="2229">
                  <c:v>8.3712999999999999E-3</c:v>
                </c:pt>
                <c:pt idx="2230">
                  <c:v>1.1166000000000001E-2</c:v>
                </c:pt>
                <c:pt idx="2231">
                  <c:v>8.5831999999999992E-3</c:v>
                </c:pt>
                <c:pt idx="2232">
                  <c:v>1.4083999999999999E-2</c:v>
                </c:pt>
                <c:pt idx="2233">
                  <c:v>1.4258E-2</c:v>
                </c:pt>
                <c:pt idx="2234">
                  <c:v>1.4027E-2</c:v>
                </c:pt>
                <c:pt idx="2235">
                  <c:v>1.1122E-2</c:v>
                </c:pt>
                <c:pt idx="2236">
                  <c:v>1.0160000000000001E-2</c:v>
                </c:pt>
                <c:pt idx="2237">
                  <c:v>1.3847999999999999E-2</c:v>
                </c:pt>
                <c:pt idx="2238">
                  <c:v>1.0147E-2</c:v>
                </c:pt>
                <c:pt idx="2239">
                  <c:v>1.0552000000000001E-2</c:v>
                </c:pt>
                <c:pt idx="2240">
                  <c:v>1.3172E-2</c:v>
                </c:pt>
                <c:pt idx="2241">
                  <c:v>1.1102000000000001E-2</c:v>
                </c:pt>
                <c:pt idx="2242">
                  <c:v>1.0267999999999999E-2</c:v>
                </c:pt>
                <c:pt idx="2243">
                  <c:v>1.9883999999999999E-2</c:v>
                </c:pt>
                <c:pt idx="2244">
                  <c:v>1.1285999999999999E-2</c:v>
                </c:pt>
                <c:pt idx="2245">
                  <c:v>1.2529999999999999E-2</c:v>
                </c:pt>
                <c:pt idx="2246">
                  <c:v>9.8017999999999994E-3</c:v>
                </c:pt>
                <c:pt idx="2247">
                  <c:v>1.2219000000000001E-2</c:v>
                </c:pt>
                <c:pt idx="2248">
                  <c:v>1.2478E-2</c:v>
                </c:pt>
              </c:numCache>
            </c:numRef>
          </c:xVal>
          <c:yVal>
            <c:numRef>
              <c:f>Sheet1!$N$1:$N$2249</c:f>
              <c:numCache>
                <c:formatCode>General</c:formatCode>
                <c:ptCount val="2249"/>
                <c:pt idx="0">
                  <c:v>0</c:v>
                </c:pt>
                <c:pt idx="1">
                  <c:v>8.6136999999999997</c:v>
                </c:pt>
                <c:pt idx="2">
                  <c:v>31.42</c:v>
                </c:pt>
                <c:pt idx="3">
                  <c:v>46.185000000000002</c:v>
                </c:pt>
                <c:pt idx="4">
                  <c:v>56.686</c:v>
                </c:pt>
                <c:pt idx="5">
                  <c:v>61.134999999999998</c:v>
                </c:pt>
                <c:pt idx="6">
                  <c:v>64.641999999999996</c:v>
                </c:pt>
                <c:pt idx="7">
                  <c:v>83.44</c:v>
                </c:pt>
                <c:pt idx="8">
                  <c:v>94.331000000000003</c:v>
                </c:pt>
                <c:pt idx="9">
                  <c:v>112.09</c:v>
                </c:pt>
                <c:pt idx="10">
                  <c:v>123.58</c:v>
                </c:pt>
                <c:pt idx="11">
                  <c:v>128.83000000000001</c:v>
                </c:pt>
                <c:pt idx="12">
                  <c:v>112.28</c:v>
                </c:pt>
                <c:pt idx="13">
                  <c:v>113.78</c:v>
                </c:pt>
                <c:pt idx="14">
                  <c:v>177.6</c:v>
                </c:pt>
                <c:pt idx="15">
                  <c:v>149.9</c:v>
                </c:pt>
                <c:pt idx="16">
                  <c:v>195.03</c:v>
                </c:pt>
                <c:pt idx="17">
                  <c:v>184.49</c:v>
                </c:pt>
                <c:pt idx="18">
                  <c:v>217.08</c:v>
                </c:pt>
                <c:pt idx="19">
                  <c:v>215.33</c:v>
                </c:pt>
                <c:pt idx="20">
                  <c:v>190.16</c:v>
                </c:pt>
                <c:pt idx="21">
                  <c:v>157.43</c:v>
                </c:pt>
                <c:pt idx="22">
                  <c:v>231.11</c:v>
                </c:pt>
                <c:pt idx="23">
                  <c:v>229.23</c:v>
                </c:pt>
                <c:pt idx="24">
                  <c:v>266.47000000000003</c:v>
                </c:pt>
                <c:pt idx="25">
                  <c:v>175.06</c:v>
                </c:pt>
                <c:pt idx="26">
                  <c:v>272.23</c:v>
                </c:pt>
                <c:pt idx="27">
                  <c:v>280.20999999999998</c:v>
                </c:pt>
                <c:pt idx="28">
                  <c:v>242.95</c:v>
                </c:pt>
                <c:pt idx="29">
                  <c:v>217.45</c:v>
                </c:pt>
                <c:pt idx="30">
                  <c:v>342.62</c:v>
                </c:pt>
                <c:pt idx="31">
                  <c:v>296.69</c:v>
                </c:pt>
                <c:pt idx="32">
                  <c:v>288.55</c:v>
                </c:pt>
                <c:pt idx="33">
                  <c:v>250.95</c:v>
                </c:pt>
                <c:pt idx="34">
                  <c:v>357.13</c:v>
                </c:pt>
                <c:pt idx="35">
                  <c:v>286.5</c:v>
                </c:pt>
                <c:pt idx="36">
                  <c:v>359.08</c:v>
                </c:pt>
                <c:pt idx="37">
                  <c:v>350.02</c:v>
                </c:pt>
                <c:pt idx="38">
                  <c:v>391.36</c:v>
                </c:pt>
                <c:pt idx="39">
                  <c:v>421.92</c:v>
                </c:pt>
                <c:pt idx="40">
                  <c:v>370.38</c:v>
                </c:pt>
                <c:pt idx="41">
                  <c:v>388.42</c:v>
                </c:pt>
                <c:pt idx="42">
                  <c:v>374.26</c:v>
                </c:pt>
                <c:pt idx="43">
                  <c:v>438.44</c:v>
                </c:pt>
                <c:pt idx="44">
                  <c:v>334.43</c:v>
                </c:pt>
                <c:pt idx="45">
                  <c:v>339.28</c:v>
                </c:pt>
                <c:pt idx="46">
                  <c:v>426.69</c:v>
                </c:pt>
                <c:pt idx="47">
                  <c:v>332.41</c:v>
                </c:pt>
                <c:pt idx="48">
                  <c:v>362.16</c:v>
                </c:pt>
                <c:pt idx="49">
                  <c:v>442.66</c:v>
                </c:pt>
                <c:pt idx="50">
                  <c:v>437.76</c:v>
                </c:pt>
                <c:pt idx="51">
                  <c:v>440.32</c:v>
                </c:pt>
                <c:pt idx="52">
                  <c:v>390.4</c:v>
                </c:pt>
                <c:pt idx="53">
                  <c:v>396.7</c:v>
                </c:pt>
                <c:pt idx="54">
                  <c:v>402.15</c:v>
                </c:pt>
                <c:pt idx="55">
                  <c:v>483.31</c:v>
                </c:pt>
                <c:pt idx="56">
                  <c:v>561.55999999999995</c:v>
                </c:pt>
                <c:pt idx="57">
                  <c:v>419.83</c:v>
                </c:pt>
                <c:pt idx="58">
                  <c:v>528</c:v>
                </c:pt>
                <c:pt idx="59">
                  <c:v>537.96</c:v>
                </c:pt>
                <c:pt idx="60">
                  <c:v>558.51</c:v>
                </c:pt>
                <c:pt idx="61">
                  <c:v>547.11</c:v>
                </c:pt>
                <c:pt idx="62">
                  <c:v>533.91</c:v>
                </c:pt>
                <c:pt idx="63">
                  <c:v>486.06</c:v>
                </c:pt>
                <c:pt idx="64">
                  <c:v>567.23</c:v>
                </c:pt>
                <c:pt idx="65">
                  <c:v>519.29</c:v>
                </c:pt>
                <c:pt idx="66">
                  <c:v>654.80999999999995</c:v>
                </c:pt>
                <c:pt idx="67">
                  <c:v>566.80999999999995</c:v>
                </c:pt>
                <c:pt idx="68">
                  <c:v>508.13</c:v>
                </c:pt>
                <c:pt idx="69">
                  <c:v>543.79</c:v>
                </c:pt>
                <c:pt idx="70">
                  <c:v>490.09</c:v>
                </c:pt>
                <c:pt idx="71">
                  <c:v>583.25</c:v>
                </c:pt>
                <c:pt idx="72">
                  <c:v>596.16999999999996</c:v>
                </c:pt>
                <c:pt idx="73">
                  <c:v>587.49</c:v>
                </c:pt>
                <c:pt idx="74">
                  <c:v>569.88</c:v>
                </c:pt>
                <c:pt idx="75">
                  <c:v>546.63</c:v>
                </c:pt>
                <c:pt idx="76">
                  <c:v>576.14</c:v>
                </c:pt>
                <c:pt idx="77">
                  <c:v>621.46</c:v>
                </c:pt>
                <c:pt idx="78">
                  <c:v>691.02</c:v>
                </c:pt>
                <c:pt idx="79">
                  <c:v>660.67</c:v>
                </c:pt>
                <c:pt idx="80">
                  <c:v>633.21</c:v>
                </c:pt>
                <c:pt idx="81">
                  <c:v>473.7</c:v>
                </c:pt>
                <c:pt idx="82">
                  <c:v>646.79999999999995</c:v>
                </c:pt>
                <c:pt idx="83">
                  <c:v>631.80999999999995</c:v>
                </c:pt>
                <c:pt idx="84">
                  <c:v>665.35</c:v>
                </c:pt>
                <c:pt idx="85">
                  <c:v>690.59</c:v>
                </c:pt>
                <c:pt idx="86">
                  <c:v>553.51</c:v>
                </c:pt>
                <c:pt idx="87">
                  <c:v>699.33</c:v>
                </c:pt>
                <c:pt idx="88">
                  <c:v>735.64</c:v>
                </c:pt>
                <c:pt idx="89">
                  <c:v>653.87</c:v>
                </c:pt>
                <c:pt idx="90">
                  <c:v>652.03</c:v>
                </c:pt>
                <c:pt idx="91">
                  <c:v>701.66</c:v>
                </c:pt>
                <c:pt idx="92">
                  <c:v>660.12</c:v>
                </c:pt>
                <c:pt idx="93">
                  <c:v>645.86</c:v>
                </c:pt>
                <c:pt idx="94">
                  <c:v>737.67</c:v>
                </c:pt>
                <c:pt idx="95">
                  <c:v>722.61</c:v>
                </c:pt>
                <c:pt idx="96">
                  <c:v>811.92</c:v>
                </c:pt>
                <c:pt idx="97">
                  <c:v>840.95</c:v>
                </c:pt>
                <c:pt idx="98">
                  <c:v>749.35</c:v>
                </c:pt>
                <c:pt idx="99">
                  <c:v>680.5</c:v>
                </c:pt>
                <c:pt idx="100">
                  <c:v>751.68</c:v>
                </c:pt>
                <c:pt idx="101">
                  <c:v>759.81</c:v>
                </c:pt>
                <c:pt idx="102">
                  <c:v>708.13</c:v>
                </c:pt>
                <c:pt idx="103">
                  <c:v>777.91</c:v>
                </c:pt>
                <c:pt idx="104">
                  <c:v>821.76</c:v>
                </c:pt>
                <c:pt idx="105">
                  <c:v>794.56</c:v>
                </c:pt>
                <c:pt idx="106">
                  <c:v>684.7</c:v>
                </c:pt>
                <c:pt idx="107">
                  <c:v>835.98</c:v>
                </c:pt>
                <c:pt idx="108">
                  <c:v>825.63</c:v>
                </c:pt>
                <c:pt idx="109">
                  <c:v>830.66</c:v>
                </c:pt>
                <c:pt idx="110">
                  <c:v>841.01</c:v>
                </c:pt>
                <c:pt idx="111">
                  <c:v>874.35</c:v>
                </c:pt>
                <c:pt idx="112">
                  <c:v>808.57</c:v>
                </c:pt>
                <c:pt idx="113">
                  <c:v>869.01</c:v>
                </c:pt>
                <c:pt idx="114">
                  <c:v>952.88</c:v>
                </c:pt>
                <c:pt idx="115">
                  <c:v>880.35</c:v>
                </c:pt>
                <c:pt idx="116">
                  <c:v>869.38</c:v>
                </c:pt>
                <c:pt idx="117">
                  <c:v>940.86</c:v>
                </c:pt>
                <c:pt idx="118">
                  <c:v>923.53</c:v>
                </c:pt>
                <c:pt idx="119">
                  <c:v>908.4</c:v>
                </c:pt>
                <c:pt idx="120">
                  <c:v>920.88</c:v>
                </c:pt>
                <c:pt idx="121">
                  <c:v>1070.9000000000001</c:v>
                </c:pt>
                <c:pt idx="122">
                  <c:v>874.89</c:v>
                </c:pt>
                <c:pt idx="123">
                  <c:v>909.76</c:v>
                </c:pt>
                <c:pt idx="124">
                  <c:v>950.21</c:v>
                </c:pt>
                <c:pt idx="125">
                  <c:v>933.73</c:v>
                </c:pt>
                <c:pt idx="126">
                  <c:v>975.77</c:v>
                </c:pt>
                <c:pt idx="127">
                  <c:v>973.25</c:v>
                </c:pt>
                <c:pt idx="128">
                  <c:v>1029.3</c:v>
                </c:pt>
                <c:pt idx="129">
                  <c:v>956.21</c:v>
                </c:pt>
                <c:pt idx="130">
                  <c:v>971.38</c:v>
                </c:pt>
                <c:pt idx="131">
                  <c:v>1026.5</c:v>
                </c:pt>
                <c:pt idx="132">
                  <c:v>1076</c:v>
                </c:pt>
                <c:pt idx="133">
                  <c:v>1005.7</c:v>
                </c:pt>
                <c:pt idx="134">
                  <c:v>905.38</c:v>
                </c:pt>
                <c:pt idx="135">
                  <c:v>1024.9000000000001</c:v>
                </c:pt>
                <c:pt idx="136">
                  <c:v>1077.9000000000001</c:v>
                </c:pt>
                <c:pt idx="137">
                  <c:v>1046.7</c:v>
                </c:pt>
                <c:pt idx="138">
                  <c:v>1172.8</c:v>
                </c:pt>
                <c:pt idx="139">
                  <c:v>1089.7</c:v>
                </c:pt>
                <c:pt idx="140">
                  <c:v>1093.7</c:v>
                </c:pt>
                <c:pt idx="141">
                  <c:v>1083.5</c:v>
                </c:pt>
                <c:pt idx="142">
                  <c:v>841.72</c:v>
                </c:pt>
                <c:pt idx="143">
                  <c:v>1087.5</c:v>
                </c:pt>
                <c:pt idx="144">
                  <c:v>1058.9000000000001</c:v>
                </c:pt>
                <c:pt idx="145">
                  <c:v>1158.0999999999999</c:v>
                </c:pt>
                <c:pt idx="146">
                  <c:v>1144.5</c:v>
                </c:pt>
                <c:pt idx="147">
                  <c:v>1354</c:v>
                </c:pt>
                <c:pt idx="148">
                  <c:v>1078.0999999999999</c:v>
                </c:pt>
                <c:pt idx="149">
                  <c:v>1129.4000000000001</c:v>
                </c:pt>
                <c:pt idx="150">
                  <c:v>1075</c:v>
                </c:pt>
                <c:pt idx="151">
                  <c:v>1180.0999999999999</c:v>
                </c:pt>
                <c:pt idx="152">
                  <c:v>1092</c:v>
                </c:pt>
                <c:pt idx="153">
                  <c:v>1130.3</c:v>
                </c:pt>
                <c:pt idx="154">
                  <c:v>1090.2</c:v>
                </c:pt>
                <c:pt idx="155">
                  <c:v>1188.3</c:v>
                </c:pt>
                <c:pt idx="156">
                  <c:v>1247.3</c:v>
                </c:pt>
                <c:pt idx="157">
                  <c:v>1173.5999999999999</c:v>
                </c:pt>
                <c:pt idx="158">
                  <c:v>1176.4000000000001</c:v>
                </c:pt>
                <c:pt idx="159">
                  <c:v>1153.9000000000001</c:v>
                </c:pt>
                <c:pt idx="160">
                  <c:v>1194.8</c:v>
                </c:pt>
                <c:pt idx="161">
                  <c:v>1047.7</c:v>
                </c:pt>
                <c:pt idx="162">
                  <c:v>1041.5</c:v>
                </c:pt>
                <c:pt idx="163">
                  <c:v>1188.0999999999999</c:v>
                </c:pt>
                <c:pt idx="164">
                  <c:v>1161.5</c:v>
                </c:pt>
                <c:pt idx="165">
                  <c:v>1221</c:v>
                </c:pt>
                <c:pt idx="166">
                  <c:v>1235.5999999999999</c:v>
                </c:pt>
                <c:pt idx="167">
                  <c:v>1182</c:v>
                </c:pt>
                <c:pt idx="168">
                  <c:v>1252.2</c:v>
                </c:pt>
                <c:pt idx="169">
                  <c:v>1293.9000000000001</c:v>
                </c:pt>
                <c:pt idx="170">
                  <c:v>1152.5</c:v>
                </c:pt>
                <c:pt idx="171">
                  <c:v>1232.9000000000001</c:v>
                </c:pt>
                <c:pt idx="172">
                  <c:v>1445.3</c:v>
                </c:pt>
                <c:pt idx="173">
                  <c:v>1166.9000000000001</c:v>
                </c:pt>
                <c:pt idx="174">
                  <c:v>1250</c:v>
                </c:pt>
                <c:pt idx="175">
                  <c:v>1222.9000000000001</c:v>
                </c:pt>
                <c:pt idx="176">
                  <c:v>1228.0999999999999</c:v>
                </c:pt>
                <c:pt idx="177">
                  <c:v>1111.7</c:v>
                </c:pt>
                <c:pt idx="178">
                  <c:v>1209.8</c:v>
                </c:pt>
                <c:pt idx="179">
                  <c:v>1321.7</c:v>
                </c:pt>
                <c:pt idx="180">
                  <c:v>1218.9000000000001</c:v>
                </c:pt>
                <c:pt idx="181">
                  <c:v>1326.5</c:v>
                </c:pt>
                <c:pt idx="182">
                  <c:v>1423.8</c:v>
                </c:pt>
                <c:pt idx="183">
                  <c:v>1329.9</c:v>
                </c:pt>
                <c:pt idx="184">
                  <c:v>1296</c:v>
                </c:pt>
                <c:pt idx="185">
                  <c:v>1270</c:v>
                </c:pt>
                <c:pt idx="186">
                  <c:v>1430.7</c:v>
                </c:pt>
                <c:pt idx="187">
                  <c:v>1257.4000000000001</c:v>
                </c:pt>
                <c:pt idx="188">
                  <c:v>1282.8</c:v>
                </c:pt>
                <c:pt idx="189">
                  <c:v>1341.1</c:v>
                </c:pt>
                <c:pt idx="190">
                  <c:v>1354.1</c:v>
                </c:pt>
                <c:pt idx="191">
                  <c:v>1374.9</c:v>
                </c:pt>
                <c:pt idx="192">
                  <c:v>1503.4</c:v>
                </c:pt>
                <c:pt idx="193">
                  <c:v>1239.3</c:v>
                </c:pt>
                <c:pt idx="194">
                  <c:v>1312.7</c:v>
                </c:pt>
                <c:pt idx="195">
                  <c:v>1405.9</c:v>
                </c:pt>
                <c:pt idx="196">
                  <c:v>1411.8</c:v>
                </c:pt>
                <c:pt idx="197">
                  <c:v>1370.2</c:v>
                </c:pt>
                <c:pt idx="198">
                  <c:v>1265.0999999999999</c:v>
                </c:pt>
                <c:pt idx="199">
                  <c:v>1333.9</c:v>
                </c:pt>
                <c:pt idx="200">
                  <c:v>1323.8</c:v>
                </c:pt>
                <c:pt idx="201">
                  <c:v>1462.4</c:v>
                </c:pt>
                <c:pt idx="202">
                  <c:v>1421.9</c:v>
                </c:pt>
                <c:pt idx="203">
                  <c:v>1341.9</c:v>
                </c:pt>
                <c:pt idx="204">
                  <c:v>1412.4</c:v>
                </c:pt>
                <c:pt idx="205">
                  <c:v>1469.9</c:v>
                </c:pt>
                <c:pt idx="206">
                  <c:v>1379.2</c:v>
                </c:pt>
                <c:pt idx="207">
                  <c:v>1555.4</c:v>
                </c:pt>
                <c:pt idx="208">
                  <c:v>1485.4</c:v>
                </c:pt>
                <c:pt idx="209">
                  <c:v>1397.5</c:v>
                </c:pt>
                <c:pt idx="210">
                  <c:v>1524.1</c:v>
                </c:pt>
                <c:pt idx="211">
                  <c:v>1492.7</c:v>
                </c:pt>
                <c:pt idx="212">
                  <c:v>1364.5</c:v>
                </c:pt>
                <c:pt idx="213">
                  <c:v>1538.6</c:v>
                </c:pt>
                <c:pt idx="214">
                  <c:v>1441.9</c:v>
                </c:pt>
                <c:pt idx="215">
                  <c:v>1425.1</c:v>
                </c:pt>
                <c:pt idx="216">
                  <c:v>1586</c:v>
                </c:pt>
                <c:pt idx="217">
                  <c:v>1427.8</c:v>
                </c:pt>
                <c:pt idx="218">
                  <c:v>1387.2</c:v>
                </c:pt>
                <c:pt idx="219">
                  <c:v>1414.1</c:v>
                </c:pt>
                <c:pt idx="220">
                  <c:v>1442.3</c:v>
                </c:pt>
                <c:pt idx="221">
                  <c:v>1382.9</c:v>
                </c:pt>
                <c:pt idx="222">
                  <c:v>1595.7</c:v>
                </c:pt>
                <c:pt idx="223">
                  <c:v>1479.9</c:v>
                </c:pt>
                <c:pt idx="224">
                  <c:v>1403.7</c:v>
                </c:pt>
                <c:pt idx="225">
                  <c:v>1484.9</c:v>
                </c:pt>
                <c:pt idx="226">
                  <c:v>1452.1</c:v>
                </c:pt>
                <c:pt idx="227">
                  <c:v>1385.4</c:v>
                </c:pt>
                <c:pt idx="228">
                  <c:v>1411.8</c:v>
                </c:pt>
                <c:pt idx="229">
                  <c:v>1410.5</c:v>
                </c:pt>
                <c:pt idx="230">
                  <c:v>1712.3</c:v>
                </c:pt>
                <c:pt idx="231">
                  <c:v>1611.5</c:v>
                </c:pt>
                <c:pt idx="232">
                  <c:v>1395.9</c:v>
                </c:pt>
                <c:pt idx="233">
                  <c:v>1688</c:v>
                </c:pt>
                <c:pt idx="234">
                  <c:v>1445.8</c:v>
                </c:pt>
                <c:pt idx="235">
                  <c:v>1426.1</c:v>
                </c:pt>
                <c:pt idx="236">
                  <c:v>1507.7</c:v>
                </c:pt>
                <c:pt idx="237">
                  <c:v>1520.8</c:v>
                </c:pt>
                <c:pt idx="238">
                  <c:v>1447.6</c:v>
                </c:pt>
                <c:pt idx="239">
                  <c:v>1520.4</c:v>
                </c:pt>
                <c:pt idx="240">
                  <c:v>1393.4</c:v>
                </c:pt>
                <c:pt idx="241">
                  <c:v>1482</c:v>
                </c:pt>
                <c:pt idx="242">
                  <c:v>1491.6</c:v>
                </c:pt>
                <c:pt idx="243">
                  <c:v>1760.2</c:v>
                </c:pt>
                <c:pt idx="244">
                  <c:v>1561.5</c:v>
                </c:pt>
                <c:pt idx="245">
                  <c:v>1607.8</c:v>
                </c:pt>
                <c:pt idx="246">
                  <c:v>1506.8</c:v>
                </c:pt>
                <c:pt idx="247">
                  <c:v>1591.7</c:v>
                </c:pt>
                <c:pt idx="248">
                  <c:v>1501.5</c:v>
                </c:pt>
                <c:pt idx="249">
                  <c:v>1545.1</c:v>
                </c:pt>
                <c:pt idx="250">
                  <c:v>1437.2</c:v>
                </c:pt>
                <c:pt idx="251">
                  <c:v>1457.6</c:v>
                </c:pt>
                <c:pt idx="252">
                  <c:v>1566.5</c:v>
                </c:pt>
                <c:pt idx="253">
                  <c:v>1643.1</c:v>
                </c:pt>
                <c:pt idx="254">
                  <c:v>1519.5</c:v>
                </c:pt>
                <c:pt idx="255">
                  <c:v>1522.2</c:v>
                </c:pt>
                <c:pt idx="256">
                  <c:v>1520.5</c:v>
                </c:pt>
                <c:pt idx="257">
                  <c:v>1694.3</c:v>
                </c:pt>
                <c:pt idx="258">
                  <c:v>1618.9</c:v>
                </c:pt>
                <c:pt idx="259">
                  <c:v>1837.4</c:v>
                </c:pt>
                <c:pt idx="260">
                  <c:v>1775.8</c:v>
                </c:pt>
                <c:pt idx="261">
                  <c:v>1672.5</c:v>
                </c:pt>
                <c:pt idx="262">
                  <c:v>1771.4</c:v>
                </c:pt>
                <c:pt idx="263">
                  <c:v>1610.1</c:v>
                </c:pt>
                <c:pt idx="264">
                  <c:v>1660.4</c:v>
                </c:pt>
                <c:pt idx="265">
                  <c:v>1728.8</c:v>
                </c:pt>
                <c:pt idx="266">
                  <c:v>1604.1</c:v>
                </c:pt>
                <c:pt idx="267">
                  <c:v>1680.8</c:v>
                </c:pt>
                <c:pt idx="268">
                  <c:v>1634.4</c:v>
                </c:pt>
                <c:pt idx="269">
                  <c:v>1795.1</c:v>
                </c:pt>
                <c:pt idx="270">
                  <c:v>1855.1</c:v>
                </c:pt>
                <c:pt idx="271">
                  <c:v>1612.4</c:v>
                </c:pt>
                <c:pt idx="272">
                  <c:v>1611.9</c:v>
                </c:pt>
                <c:pt idx="273">
                  <c:v>1563.5</c:v>
                </c:pt>
                <c:pt idx="274">
                  <c:v>1532.3</c:v>
                </c:pt>
                <c:pt idx="275">
                  <c:v>1810.2</c:v>
                </c:pt>
                <c:pt idx="276">
                  <c:v>1650.1</c:v>
                </c:pt>
                <c:pt idx="277">
                  <c:v>1658.6</c:v>
                </c:pt>
                <c:pt idx="278">
                  <c:v>1886.5</c:v>
                </c:pt>
                <c:pt idx="279">
                  <c:v>1933.3</c:v>
                </c:pt>
                <c:pt idx="280">
                  <c:v>1730</c:v>
                </c:pt>
                <c:pt idx="281">
                  <c:v>1691.7</c:v>
                </c:pt>
                <c:pt idx="282">
                  <c:v>1612.4</c:v>
                </c:pt>
                <c:pt idx="283">
                  <c:v>1611</c:v>
                </c:pt>
                <c:pt idx="284">
                  <c:v>1762.2</c:v>
                </c:pt>
                <c:pt idx="285">
                  <c:v>1590.4</c:v>
                </c:pt>
                <c:pt idx="286">
                  <c:v>1694.5</c:v>
                </c:pt>
                <c:pt idx="287">
                  <c:v>1654.3</c:v>
                </c:pt>
                <c:pt idx="288">
                  <c:v>1897.2</c:v>
                </c:pt>
                <c:pt idx="289">
                  <c:v>1852.3</c:v>
                </c:pt>
                <c:pt idx="290">
                  <c:v>1750.8</c:v>
                </c:pt>
                <c:pt idx="291">
                  <c:v>1682.9</c:v>
                </c:pt>
                <c:pt idx="292">
                  <c:v>1696.6</c:v>
                </c:pt>
                <c:pt idx="293">
                  <c:v>1719.5</c:v>
                </c:pt>
                <c:pt idx="294">
                  <c:v>1709.5</c:v>
                </c:pt>
                <c:pt idx="295">
                  <c:v>1695.8</c:v>
                </c:pt>
                <c:pt idx="296">
                  <c:v>1663.6</c:v>
                </c:pt>
                <c:pt idx="297">
                  <c:v>1690.9</c:v>
                </c:pt>
                <c:pt idx="298">
                  <c:v>2009.9</c:v>
                </c:pt>
                <c:pt idx="299">
                  <c:v>1754</c:v>
                </c:pt>
                <c:pt idx="300">
                  <c:v>1763.9</c:v>
                </c:pt>
                <c:pt idx="301">
                  <c:v>1773.9</c:v>
                </c:pt>
                <c:pt idx="302">
                  <c:v>1871.3</c:v>
                </c:pt>
                <c:pt idx="303">
                  <c:v>1694.2</c:v>
                </c:pt>
                <c:pt idx="304">
                  <c:v>1878.5</c:v>
                </c:pt>
                <c:pt idx="305">
                  <c:v>2036.6</c:v>
                </c:pt>
                <c:pt idx="306">
                  <c:v>2021.6</c:v>
                </c:pt>
                <c:pt idx="307">
                  <c:v>1738.7</c:v>
                </c:pt>
                <c:pt idx="308">
                  <c:v>1659.3</c:v>
                </c:pt>
                <c:pt idx="309">
                  <c:v>1697.5</c:v>
                </c:pt>
                <c:pt idx="310">
                  <c:v>1790.3</c:v>
                </c:pt>
                <c:pt idx="311">
                  <c:v>1720.4</c:v>
                </c:pt>
                <c:pt idx="312">
                  <c:v>1459.3</c:v>
                </c:pt>
                <c:pt idx="313">
                  <c:v>1992.9</c:v>
                </c:pt>
                <c:pt idx="314">
                  <c:v>1884.9</c:v>
                </c:pt>
                <c:pt idx="315">
                  <c:v>1808.2</c:v>
                </c:pt>
                <c:pt idx="316">
                  <c:v>1776.1</c:v>
                </c:pt>
                <c:pt idx="317">
                  <c:v>1705.1</c:v>
                </c:pt>
                <c:pt idx="318">
                  <c:v>1905.1</c:v>
                </c:pt>
                <c:pt idx="319">
                  <c:v>1905</c:v>
                </c:pt>
                <c:pt idx="320">
                  <c:v>1811</c:v>
                </c:pt>
                <c:pt idx="321">
                  <c:v>1869.4</c:v>
                </c:pt>
                <c:pt idx="322">
                  <c:v>1810</c:v>
                </c:pt>
                <c:pt idx="323">
                  <c:v>1887.5</c:v>
                </c:pt>
                <c:pt idx="324">
                  <c:v>1869.2</c:v>
                </c:pt>
                <c:pt idx="325">
                  <c:v>2122.4</c:v>
                </c:pt>
                <c:pt idx="326">
                  <c:v>1903.9</c:v>
                </c:pt>
                <c:pt idx="327">
                  <c:v>1854</c:v>
                </c:pt>
                <c:pt idx="328">
                  <c:v>1919.2</c:v>
                </c:pt>
                <c:pt idx="329">
                  <c:v>1773.9</c:v>
                </c:pt>
                <c:pt idx="330">
                  <c:v>1928</c:v>
                </c:pt>
                <c:pt idx="331">
                  <c:v>1889</c:v>
                </c:pt>
                <c:pt idx="332">
                  <c:v>1991.2</c:v>
                </c:pt>
                <c:pt idx="333">
                  <c:v>1921.4</c:v>
                </c:pt>
                <c:pt idx="334">
                  <c:v>1918.6</c:v>
                </c:pt>
                <c:pt idx="335">
                  <c:v>1869.7</c:v>
                </c:pt>
                <c:pt idx="336">
                  <c:v>1824.3</c:v>
                </c:pt>
                <c:pt idx="337">
                  <c:v>1886.5</c:v>
                </c:pt>
                <c:pt idx="338">
                  <c:v>1808.8</c:v>
                </c:pt>
                <c:pt idx="339">
                  <c:v>2000.1</c:v>
                </c:pt>
                <c:pt idx="340">
                  <c:v>1887.4</c:v>
                </c:pt>
                <c:pt idx="341">
                  <c:v>2031.3</c:v>
                </c:pt>
                <c:pt idx="342">
                  <c:v>2009.9</c:v>
                </c:pt>
                <c:pt idx="343">
                  <c:v>1951.5</c:v>
                </c:pt>
                <c:pt idx="344">
                  <c:v>2028.6</c:v>
                </c:pt>
                <c:pt idx="345">
                  <c:v>2068.4</c:v>
                </c:pt>
                <c:pt idx="346">
                  <c:v>1873.1</c:v>
                </c:pt>
                <c:pt idx="347">
                  <c:v>2221.6</c:v>
                </c:pt>
                <c:pt idx="348">
                  <c:v>1811.2</c:v>
                </c:pt>
                <c:pt idx="349">
                  <c:v>1963.3</c:v>
                </c:pt>
                <c:pt idx="350">
                  <c:v>1929.4</c:v>
                </c:pt>
                <c:pt idx="351">
                  <c:v>1907.6</c:v>
                </c:pt>
                <c:pt idx="352">
                  <c:v>1952.7</c:v>
                </c:pt>
                <c:pt idx="353">
                  <c:v>1903.5</c:v>
                </c:pt>
                <c:pt idx="354">
                  <c:v>1874.4</c:v>
                </c:pt>
                <c:pt idx="355">
                  <c:v>2112.3000000000002</c:v>
                </c:pt>
                <c:pt idx="356">
                  <c:v>2141</c:v>
                </c:pt>
                <c:pt idx="357">
                  <c:v>2073.1</c:v>
                </c:pt>
                <c:pt idx="358">
                  <c:v>1972</c:v>
                </c:pt>
                <c:pt idx="359">
                  <c:v>1856.6</c:v>
                </c:pt>
                <c:pt idx="360">
                  <c:v>2082.8000000000002</c:v>
                </c:pt>
                <c:pt idx="361">
                  <c:v>2020.4</c:v>
                </c:pt>
                <c:pt idx="362">
                  <c:v>2183.9</c:v>
                </c:pt>
                <c:pt idx="363">
                  <c:v>2176</c:v>
                </c:pt>
                <c:pt idx="364">
                  <c:v>1864.3</c:v>
                </c:pt>
                <c:pt idx="365">
                  <c:v>2037.1</c:v>
                </c:pt>
                <c:pt idx="366">
                  <c:v>2158.4</c:v>
                </c:pt>
                <c:pt idx="367">
                  <c:v>2380.3000000000002</c:v>
                </c:pt>
                <c:pt idx="368">
                  <c:v>2099.9</c:v>
                </c:pt>
                <c:pt idx="369">
                  <c:v>2031.1</c:v>
                </c:pt>
                <c:pt idx="370">
                  <c:v>1966.8</c:v>
                </c:pt>
                <c:pt idx="371">
                  <c:v>1946.5</c:v>
                </c:pt>
                <c:pt idx="372">
                  <c:v>1964</c:v>
                </c:pt>
                <c:pt idx="373">
                  <c:v>2076.8000000000002</c:v>
                </c:pt>
                <c:pt idx="374">
                  <c:v>2083.1</c:v>
                </c:pt>
                <c:pt idx="375">
                  <c:v>2109.1</c:v>
                </c:pt>
                <c:pt idx="376">
                  <c:v>2137.8000000000002</c:v>
                </c:pt>
                <c:pt idx="377">
                  <c:v>2224.8000000000002</c:v>
                </c:pt>
                <c:pt idx="378">
                  <c:v>2029.2</c:v>
                </c:pt>
                <c:pt idx="379">
                  <c:v>2085.3000000000002</c:v>
                </c:pt>
                <c:pt idx="380">
                  <c:v>2159.6</c:v>
                </c:pt>
                <c:pt idx="381">
                  <c:v>2075.5</c:v>
                </c:pt>
                <c:pt idx="382">
                  <c:v>2078.5</c:v>
                </c:pt>
                <c:pt idx="383">
                  <c:v>2200.8000000000002</c:v>
                </c:pt>
                <c:pt idx="384">
                  <c:v>2044.8</c:v>
                </c:pt>
                <c:pt idx="385">
                  <c:v>2109.6999999999998</c:v>
                </c:pt>
                <c:pt idx="386">
                  <c:v>2155.6999999999998</c:v>
                </c:pt>
                <c:pt idx="387">
                  <c:v>2295.8000000000002</c:v>
                </c:pt>
                <c:pt idx="388">
                  <c:v>2202.5</c:v>
                </c:pt>
                <c:pt idx="389">
                  <c:v>2210</c:v>
                </c:pt>
                <c:pt idx="390">
                  <c:v>2006.3</c:v>
                </c:pt>
                <c:pt idx="391">
                  <c:v>2241.8000000000002</c:v>
                </c:pt>
                <c:pt idx="392">
                  <c:v>2079.6999999999998</c:v>
                </c:pt>
                <c:pt idx="393">
                  <c:v>2168.4</c:v>
                </c:pt>
                <c:pt idx="394">
                  <c:v>2205</c:v>
                </c:pt>
                <c:pt idx="395">
                  <c:v>2102.3000000000002</c:v>
                </c:pt>
                <c:pt idx="396">
                  <c:v>2347.1</c:v>
                </c:pt>
                <c:pt idx="397">
                  <c:v>2172.5</c:v>
                </c:pt>
                <c:pt idx="398">
                  <c:v>2319.3000000000002</c:v>
                </c:pt>
                <c:pt idx="399">
                  <c:v>2046.9</c:v>
                </c:pt>
                <c:pt idx="400">
                  <c:v>2264.8000000000002</c:v>
                </c:pt>
                <c:pt idx="401">
                  <c:v>2094.5</c:v>
                </c:pt>
                <c:pt idx="402">
                  <c:v>2071.1999999999998</c:v>
                </c:pt>
                <c:pt idx="403">
                  <c:v>2246.9</c:v>
                </c:pt>
                <c:pt idx="404">
                  <c:v>2328.3000000000002</c:v>
                </c:pt>
                <c:pt idx="405">
                  <c:v>2201.8000000000002</c:v>
                </c:pt>
                <c:pt idx="406">
                  <c:v>2109.6</c:v>
                </c:pt>
                <c:pt idx="407">
                  <c:v>2178.1999999999998</c:v>
                </c:pt>
                <c:pt idx="408">
                  <c:v>2117.4</c:v>
                </c:pt>
                <c:pt idx="409">
                  <c:v>2113.5</c:v>
                </c:pt>
                <c:pt idx="410">
                  <c:v>2327.4</c:v>
                </c:pt>
                <c:pt idx="411">
                  <c:v>2298</c:v>
                </c:pt>
                <c:pt idx="412">
                  <c:v>2341.6</c:v>
                </c:pt>
                <c:pt idx="413">
                  <c:v>2182.6</c:v>
                </c:pt>
                <c:pt idx="414">
                  <c:v>1801.3</c:v>
                </c:pt>
                <c:pt idx="415">
                  <c:v>2334</c:v>
                </c:pt>
                <c:pt idx="416">
                  <c:v>1976.2</c:v>
                </c:pt>
                <c:pt idx="417">
                  <c:v>2183</c:v>
                </c:pt>
                <c:pt idx="418">
                  <c:v>2163.6999999999998</c:v>
                </c:pt>
                <c:pt idx="419">
                  <c:v>2161.1999999999998</c:v>
                </c:pt>
                <c:pt idx="420">
                  <c:v>2066.8000000000002</c:v>
                </c:pt>
                <c:pt idx="421">
                  <c:v>2227.6</c:v>
                </c:pt>
                <c:pt idx="422">
                  <c:v>2388.5</c:v>
                </c:pt>
                <c:pt idx="423">
                  <c:v>2453.1999999999998</c:v>
                </c:pt>
                <c:pt idx="424">
                  <c:v>2269.3000000000002</c:v>
                </c:pt>
                <c:pt idx="425">
                  <c:v>2420.1999999999998</c:v>
                </c:pt>
                <c:pt idx="426">
                  <c:v>2126.4</c:v>
                </c:pt>
                <c:pt idx="427">
                  <c:v>2284.3000000000002</c:v>
                </c:pt>
                <c:pt idx="428">
                  <c:v>2281</c:v>
                </c:pt>
                <c:pt idx="429">
                  <c:v>2407</c:v>
                </c:pt>
                <c:pt idx="430">
                  <c:v>2322.9</c:v>
                </c:pt>
                <c:pt idx="431">
                  <c:v>2292.1</c:v>
                </c:pt>
                <c:pt idx="432">
                  <c:v>2326</c:v>
                </c:pt>
                <c:pt idx="433">
                  <c:v>2225.8000000000002</c:v>
                </c:pt>
                <c:pt idx="434">
                  <c:v>2198.8000000000002</c:v>
                </c:pt>
                <c:pt idx="435">
                  <c:v>2305.1999999999998</c:v>
                </c:pt>
                <c:pt idx="436">
                  <c:v>2294.1999999999998</c:v>
                </c:pt>
                <c:pt idx="437">
                  <c:v>2283.6</c:v>
                </c:pt>
                <c:pt idx="438">
                  <c:v>2297.6999999999998</c:v>
                </c:pt>
                <c:pt idx="439">
                  <c:v>2325.9</c:v>
                </c:pt>
                <c:pt idx="440">
                  <c:v>2314</c:v>
                </c:pt>
                <c:pt idx="441">
                  <c:v>2299.1999999999998</c:v>
                </c:pt>
                <c:pt idx="442">
                  <c:v>2505.8000000000002</c:v>
                </c:pt>
                <c:pt idx="443">
                  <c:v>2512.8000000000002</c:v>
                </c:pt>
                <c:pt idx="444">
                  <c:v>2271.5</c:v>
                </c:pt>
                <c:pt idx="445">
                  <c:v>2245.4</c:v>
                </c:pt>
                <c:pt idx="446">
                  <c:v>2347.3000000000002</c:v>
                </c:pt>
                <c:pt idx="447">
                  <c:v>2311.5</c:v>
                </c:pt>
                <c:pt idx="448">
                  <c:v>2386.9</c:v>
                </c:pt>
                <c:pt idx="449">
                  <c:v>2392.1999999999998</c:v>
                </c:pt>
                <c:pt idx="450">
                  <c:v>2646.9</c:v>
                </c:pt>
                <c:pt idx="451">
                  <c:v>2380.5</c:v>
                </c:pt>
                <c:pt idx="452">
                  <c:v>2376.9</c:v>
                </c:pt>
                <c:pt idx="453">
                  <c:v>2393.9</c:v>
                </c:pt>
                <c:pt idx="454">
                  <c:v>2234.6999999999998</c:v>
                </c:pt>
                <c:pt idx="455">
                  <c:v>2600.6999999999998</c:v>
                </c:pt>
                <c:pt idx="456">
                  <c:v>2743.9</c:v>
                </c:pt>
                <c:pt idx="457">
                  <c:v>2358</c:v>
                </c:pt>
                <c:pt idx="458">
                  <c:v>2283.1</c:v>
                </c:pt>
                <c:pt idx="459">
                  <c:v>2348.5</c:v>
                </c:pt>
                <c:pt idx="460">
                  <c:v>2706.6</c:v>
                </c:pt>
                <c:pt idx="461">
                  <c:v>2368.4</c:v>
                </c:pt>
                <c:pt idx="462">
                  <c:v>2551.6999999999998</c:v>
                </c:pt>
                <c:pt idx="463">
                  <c:v>2446.6999999999998</c:v>
                </c:pt>
                <c:pt idx="464">
                  <c:v>2600.6</c:v>
                </c:pt>
                <c:pt idx="465">
                  <c:v>2358.6</c:v>
                </c:pt>
                <c:pt idx="466">
                  <c:v>2275.3000000000002</c:v>
                </c:pt>
                <c:pt idx="467">
                  <c:v>2579.8000000000002</c:v>
                </c:pt>
                <c:pt idx="468">
                  <c:v>2697.3</c:v>
                </c:pt>
                <c:pt idx="469">
                  <c:v>2306.3000000000002</c:v>
                </c:pt>
                <c:pt idx="470">
                  <c:v>2498.9</c:v>
                </c:pt>
                <c:pt idx="471">
                  <c:v>2399.1999999999998</c:v>
                </c:pt>
                <c:pt idx="472">
                  <c:v>2603</c:v>
                </c:pt>
                <c:pt idx="473">
                  <c:v>2622</c:v>
                </c:pt>
                <c:pt idx="474">
                  <c:v>2509</c:v>
                </c:pt>
                <c:pt idx="475">
                  <c:v>2656.1</c:v>
                </c:pt>
                <c:pt idx="476">
                  <c:v>2471.9</c:v>
                </c:pt>
                <c:pt idx="477">
                  <c:v>2582.6</c:v>
                </c:pt>
                <c:pt idx="478">
                  <c:v>2413.3000000000002</c:v>
                </c:pt>
                <c:pt idx="479">
                  <c:v>2314.9</c:v>
                </c:pt>
                <c:pt idx="480">
                  <c:v>2300.4</c:v>
                </c:pt>
                <c:pt idx="481">
                  <c:v>2544.8000000000002</c:v>
                </c:pt>
                <c:pt idx="482">
                  <c:v>2455.6999999999998</c:v>
                </c:pt>
                <c:pt idx="483">
                  <c:v>2399.9</c:v>
                </c:pt>
                <c:pt idx="484">
                  <c:v>2510.3000000000002</c:v>
                </c:pt>
                <c:pt idx="485">
                  <c:v>2530.6999999999998</c:v>
                </c:pt>
                <c:pt idx="486">
                  <c:v>2601</c:v>
                </c:pt>
                <c:pt idx="487">
                  <c:v>2376.6</c:v>
                </c:pt>
                <c:pt idx="488">
                  <c:v>2601.1</c:v>
                </c:pt>
                <c:pt idx="489">
                  <c:v>2707.2</c:v>
                </c:pt>
                <c:pt idx="490">
                  <c:v>2694.2</c:v>
                </c:pt>
                <c:pt idx="491">
                  <c:v>2347.1999999999998</c:v>
                </c:pt>
                <c:pt idx="492">
                  <c:v>2500.6999999999998</c:v>
                </c:pt>
                <c:pt idx="493">
                  <c:v>2486.1999999999998</c:v>
                </c:pt>
                <c:pt idx="494">
                  <c:v>2565.6999999999998</c:v>
                </c:pt>
                <c:pt idx="495">
                  <c:v>2885.8</c:v>
                </c:pt>
                <c:pt idx="496">
                  <c:v>2469.5</c:v>
                </c:pt>
                <c:pt idx="497">
                  <c:v>2504.8000000000002</c:v>
                </c:pt>
                <c:pt idx="498">
                  <c:v>2818.9</c:v>
                </c:pt>
                <c:pt idx="499">
                  <c:v>2666.5</c:v>
                </c:pt>
                <c:pt idx="500">
                  <c:v>2669.1</c:v>
                </c:pt>
                <c:pt idx="501">
                  <c:v>2623.2</c:v>
                </c:pt>
                <c:pt idx="502">
                  <c:v>2602</c:v>
                </c:pt>
                <c:pt idx="503">
                  <c:v>2584.8000000000002</c:v>
                </c:pt>
                <c:pt idx="504">
                  <c:v>2790.5</c:v>
                </c:pt>
                <c:pt idx="505">
                  <c:v>2581.1999999999998</c:v>
                </c:pt>
                <c:pt idx="506">
                  <c:v>2680.2</c:v>
                </c:pt>
                <c:pt idx="507">
                  <c:v>2651.6</c:v>
                </c:pt>
                <c:pt idx="508">
                  <c:v>2467.6999999999998</c:v>
                </c:pt>
                <c:pt idx="509">
                  <c:v>2708.5</c:v>
                </c:pt>
                <c:pt idx="510">
                  <c:v>2786.9</c:v>
                </c:pt>
                <c:pt idx="511">
                  <c:v>2598.4</c:v>
                </c:pt>
                <c:pt idx="512">
                  <c:v>2572.1</c:v>
                </c:pt>
                <c:pt idx="513">
                  <c:v>2550.9</c:v>
                </c:pt>
                <c:pt idx="514">
                  <c:v>2733.4</c:v>
                </c:pt>
                <c:pt idx="515">
                  <c:v>2876</c:v>
                </c:pt>
                <c:pt idx="516">
                  <c:v>2626.6</c:v>
                </c:pt>
                <c:pt idx="517">
                  <c:v>2607.5</c:v>
                </c:pt>
                <c:pt idx="518">
                  <c:v>2803.8</c:v>
                </c:pt>
                <c:pt idx="519">
                  <c:v>2874.1</c:v>
                </c:pt>
                <c:pt idx="520">
                  <c:v>2603.9</c:v>
                </c:pt>
                <c:pt idx="521">
                  <c:v>2686.8</c:v>
                </c:pt>
                <c:pt idx="522">
                  <c:v>2632.8</c:v>
                </c:pt>
                <c:pt idx="523">
                  <c:v>2675.8</c:v>
                </c:pt>
                <c:pt idx="524">
                  <c:v>2655.9</c:v>
                </c:pt>
                <c:pt idx="525">
                  <c:v>2565.9</c:v>
                </c:pt>
                <c:pt idx="526">
                  <c:v>2591.6999999999998</c:v>
                </c:pt>
                <c:pt idx="527">
                  <c:v>2934.1</c:v>
                </c:pt>
                <c:pt idx="528">
                  <c:v>2700.2</c:v>
                </c:pt>
                <c:pt idx="529">
                  <c:v>2681.3</c:v>
                </c:pt>
                <c:pt idx="530">
                  <c:v>3080.6</c:v>
                </c:pt>
                <c:pt idx="531">
                  <c:v>2659</c:v>
                </c:pt>
                <c:pt idx="532">
                  <c:v>2781.9</c:v>
                </c:pt>
                <c:pt idx="533">
                  <c:v>2759.8</c:v>
                </c:pt>
                <c:pt idx="534">
                  <c:v>2689.8</c:v>
                </c:pt>
                <c:pt idx="535">
                  <c:v>2846.3</c:v>
                </c:pt>
                <c:pt idx="536">
                  <c:v>2320.6999999999998</c:v>
                </c:pt>
                <c:pt idx="537">
                  <c:v>2844.2</c:v>
                </c:pt>
                <c:pt idx="538">
                  <c:v>2570.9</c:v>
                </c:pt>
                <c:pt idx="539">
                  <c:v>2725.7</c:v>
                </c:pt>
                <c:pt idx="540">
                  <c:v>2789.7</c:v>
                </c:pt>
                <c:pt idx="541">
                  <c:v>2781</c:v>
                </c:pt>
                <c:pt idx="542">
                  <c:v>2942</c:v>
                </c:pt>
                <c:pt idx="543">
                  <c:v>2632</c:v>
                </c:pt>
                <c:pt idx="544">
                  <c:v>2708.7</c:v>
                </c:pt>
                <c:pt idx="545">
                  <c:v>2822.1</c:v>
                </c:pt>
                <c:pt idx="546">
                  <c:v>2727.4</c:v>
                </c:pt>
                <c:pt idx="547">
                  <c:v>2640.3</c:v>
                </c:pt>
                <c:pt idx="548">
                  <c:v>2677.8</c:v>
                </c:pt>
                <c:pt idx="549">
                  <c:v>3114.6</c:v>
                </c:pt>
                <c:pt idx="550">
                  <c:v>2780.9</c:v>
                </c:pt>
                <c:pt idx="551">
                  <c:v>2887.9</c:v>
                </c:pt>
                <c:pt idx="552">
                  <c:v>2589</c:v>
                </c:pt>
                <c:pt idx="553">
                  <c:v>2953.9</c:v>
                </c:pt>
                <c:pt idx="554">
                  <c:v>2910.5</c:v>
                </c:pt>
                <c:pt idx="555">
                  <c:v>2567.3000000000002</c:v>
                </c:pt>
                <c:pt idx="556">
                  <c:v>2631.7</c:v>
                </c:pt>
                <c:pt idx="557">
                  <c:v>2801.4</c:v>
                </c:pt>
                <c:pt idx="558">
                  <c:v>3274.8</c:v>
                </c:pt>
                <c:pt idx="559">
                  <c:v>2992.8</c:v>
                </c:pt>
                <c:pt idx="560">
                  <c:v>2943.8</c:v>
                </c:pt>
                <c:pt idx="561">
                  <c:v>2654.4</c:v>
                </c:pt>
                <c:pt idx="562">
                  <c:v>2881.7</c:v>
                </c:pt>
                <c:pt idx="563">
                  <c:v>2733.7</c:v>
                </c:pt>
                <c:pt idx="564">
                  <c:v>2768.1</c:v>
                </c:pt>
                <c:pt idx="565">
                  <c:v>3196.7</c:v>
                </c:pt>
                <c:pt idx="566">
                  <c:v>2830.3</c:v>
                </c:pt>
                <c:pt idx="567">
                  <c:v>3169.4</c:v>
                </c:pt>
                <c:pt idx="568">
                  <c:v>2897.2</c:v>
                </c:pt>
                <c:pt idx="569">
                  <c:v>2923.2</c:v>
                </c:pt>
                <c:pt idx="570">
                  <c:v>2679.8</c:v>
                </c:pt>
                <c:pt idx="571">
                  <c:v>2802.6</c:v>
                </c:pt>
                <c:pt idx="572">
                  <c:v>2991.1</c:v>
                </c:pt>
                <c:pt idx="573">
                  <c:v>3112.3</c:v>
                </c:pt>
                <c:pt idx="574">
                  <c:v>2826.2</c:v>
                </c:pt>
                <c:pt idx="575">
                  <c:v>2916.6</c:v>
                </c:pt>
                <c:pt idx="576">
                  <c:v>3093.3</c:v>
                </c:pt>
                <c:pt idx="577">
                  <c:v>2918.5</c:v>
                </c:pt>
                <c:pt idx="578">
                  <c:v>3100.3</c:v>
                </c:pt>
                <c:pt idx="579">
                  <c:v>2795.7</c:v>
                </c:pt>
                <c:pt idx="580">
                  <c:v>2844.1</c:v>
                </c:pt>
                <c:pt idx="581">
                  <c:v>3183.8</c:v>
                </c:pt>
                <c:pt idx="582">
                  <c:v>2919.6</c:v>
                </c:pt>
                <c:pt idx="583">
                  <c:v>2851.6</c:v>
                </c:pt>
                <c:pt idx="584">
                  <c:v>2923.4</c:v>
                </c:pt>
                <c:pt idx="585">
                  <c:v>2829</c:v>
                </c:pt>
                <c:pt idx="586">
                  <c:v>2917.6</c:v>
                </c:pt>
                <c:pt idx="587">
                  <c:v>2876.7</c:v>
                </c:pt>
                <c:pt idx="588">
                  <c:v>2871.7</c:v>
                </c:pt>
                <c:pt idx="589">
                  <c:v>2883.1</c:v>
                </c:pt>
                <c:pt idx="590">
                  <c:v>3047.1</c:v>
                </c:pt>
                <c:pt idx="591">
                  <c:v>3219.3</c:v>
                </c:pt>
                <c:pt idx="592">
                  <c:v>2888.4</c:v>
                </c:pt>
                <c:pt idx="593">
                  <c:v>2923</c:v>
                </c:pt>
                <c:pt idx="594">
                  <c:v>3015.5</c:v>
                </c:pt>
                <c:pt idx="595">
                  <c:v>3006.5</c:v>
                </c:pt>
                <c:pt idx="596">
                  <c:v>2891.3</c:v>
                </c:pt>
                <c:pt idx="597">
                  <c:v>3077.7</c:v>
                </c:pt>
                <c:pt idx="598">
                  <c:v>3031.3</c:v>
                </c:pt>
                <c:pt idx="599">
                  <c:v>2737</c:v>
                </c:pt>
                <c:pt idx="600">
                  <c:v>3080.2</c:v>
                </c:pt>
                <c:pt idx="601">
                  <c:v>2869.2</c:v>
                </c:pt>
                <c:pt idx="602">
                  <c:v>2904.4</c:v>
                </c:pt>
                <c:pt idx="603">
                  <c:v>3033</c:v>
                </c:pt>
                <c:pt idx="604">
                  <c:v>2914.4</c:v>
                </c:pt>
                <c:pt idx="605">
                  <c:v>2943.7</c:v>
                </c:pt>
                <c:pt idx="606">
                  <c:v>3061.8</c:v>
                </c:pt>
                <c:pt idx="607">
                  <c:v>3153.5</c:v>
                </c:pt>
                <c:pt idx="608">
                  <c:v>3193.1</c:v>
                </c:pt>
                <c:pt idx="609">
                  <c:v>2831.2</c:v>
                </c:pt>
                <c:pt idx="610">
                  <c:v>3103.2</c:v>
                </c:pt>
                <c:pt idx="611">
                  <c:v>3005.5</c:v>
                </c:pt>
                <c:pt idx="612">
                  <c:v>2979.6</c:v>
                </c:pt>
                <c:pt idx="613">
                  <c:v>3065.9</c:v>
                </c:pt>
                <c:pt idx="614">
                  <c:v>3022.9</c:v>
                </c:pt>
                <c:pt idx="615">
                  <c:v>3045.1</c:v>
                </c:pt>
                <c:pt idx="616">
                  <c:v>2888.6</c:v>
                </c:pt>
                <c:pt idx="617">
                  <c:v>3274.5</c:v>
                </c:pt>
                <c:pt idx="618">
                  <c:v>2927.9</c:v>
                </c:pt>
                <c:pt idx="619">
                  <c:v>3404.3</c:v>
                </c:pt>
                <c:pt idx="620">
                  <c:v>2815.5</c:v>
                </c:pt>
                <c:pt idx="621">
                  <c:v>3026</c:v>
                </c:pt>
                <c:pt idx="622">
                  <c:v>2914.3</c:v>
                </c:pt>
                <c:pt idx="623">
                  <c:v>3181.5</c:v>
                </c:pt>
                <c:pt idx="624">
                  <c:v>3046.2</c:v>
                </c:pt>
                <c:pt idx="625">
                  <c:v>2855</c:v>
                </c:pt>
                <c:pt idx="626">
                  <c:v>3357.4</c:v>
                </c:pt>
                <c:pt idx="627">
                  <c:v>3377.6</c:v>
                </c:pt>
                <c:pt idx="628">
                  <c:v>3211.4</c:v>
                </c:pt>
                <c:pt idx="629">
                  <c:v>3160</c:v>
                </c:pt>
                <c:pt idx="630">
                  <c:v>3287.9</c:v>
                </c:pt>
                <c:pt idx="631">
                  <c:v>2933.2</c:v>
                </c:pt>
                <c:pt idx="632">
                  <c:v>3307</c:v>
                </c:pt>
                <c:pt idx="633">
                  <c:v>3483.5</c:v>
                </c:pt>
                <c:pt idx="634">
                  <c:v>3193</c:v>
                </c:pt>
                <c:pt idx="635">
                  <c:v>3066.4</c:v>
                </c:pt>
                <c:pt idx="636">
                  <c:v>3251.9</c:v>
                </c:pt>
                <c:pt idx="637">
                  <c:v>3238.5</c:v>
                </c:pt>
                <c:pt idx="638">
                  <c:v>3324.6</c:v>
                </c:pt>
                <c:pt idx="639">
                  <c:v>3072.3</c:v>
                </c:pt>
                <c:pt idx="640">
                  <c:v>3088.1</c:v>
                </c:pt>
                <c:pt idx="641">
                  <c:v>3068.5</c:v>
                </c:pt>
                <c:pt idx="642">
                  <c:v>2973.1</c:v>
                </c:pt>
                <c:pt idx="643">
                  <c:v>3048.3</c:v>
                </c:pt>
                <c:pt idx="644">
                  <c:v>3378</c:v>
                </c:pt>
                <c:pt idx="645">
                  <c:v>3308.1</c:v>
                </c:pt>
                <c:pt idx="646">
                  <c:v>3343.8</c:v>
                </c:pt>
                <c:pt idx="647">
                  <c:v>3264.3</c:v>
                </c:pt>
                <c:pt idx="648">
                  <c:v>3294.7</c:v>
                </c:pt>
                <c:pt idx="649">
                  <c:v>3283.9</c:v>
                </c:pt>
                <c:pt idx="650">
                  <c:v>3159.8</c:v>
                </c:pt>
                <c:pt idx="651">
                  <c:v>3122.9</c:v>
                </c:pt>
                <c:pt idx="652">
                  <c:v>3284.1</c:v>
                </c:pt>
                <c:pt idx="653">
                  <c:v>3132.4</c:v>
                </c:pt>
                <c:pt idx="654">
                  <c:v>3269</c:v>
                </c:pt>
                <c:pt idx="655">
                  <c:v>3236</c:v>
                </c:pt>
                <c:pt idx="656">
                  <c:v>3250.8</c:v>
                </c:pt>
                <c:pt idx="657">
                  <c:v>3323.2</c:v>
                </c:pt>
                <c:pt idx="658">
                  <c:v>3261.9</c:v>
                </c:pt>
                <c:pt idx="659">
                  <c:v>2986.3</c:v>
                </c:pt>
                <c:pt idx="660">
                  <c:v>3388.5</c:v>
                </c:pt>
                <c:pt idx="661">
                  <c:v>3473.4</c:v>
                </c:pt>
                <c:pt idx="662">
                  <c:v>3104.7</c:v>
                </c:pt>
                <c:pt idx="663">
                  <c:v>3275.5</c:v>
                </c:pt>
                <c:pt idx="664">
                  <c:v>3421.2</c:v>
                </c:pt>
                <c:pt idx="665">
                  <c:v>3233</c:v>
                </c:pt>
                <c:pt idx="666">
                  <c:v>3087.9</c:v>
                </c:pt>
                <c:pt idx="667">
                  <c:v>3328.9</c:v>
                </c:pt>
                <c:pt idx="668">
                  <c:v>3400.5</c:v>
                </c:pt>
                <c:pt idx="669">
                  <c:v>3536.5</c:v>
                </c:pt>
                <c:pt idx="670">
                  <c:v>3393.1</c:v>
                </c:pt>
                <c:pt idx="671">
                  <c:v>3097.8</c:v>
                </c:pt>
                <c:pt idx="672">
                  <c:v>3174.7</c:v>
                </c:pt>
                <c:pt idx="673">
                  <c:v>3281.6</c:v>
                </c:pt>
                <c:pt idx="674">
                  <c:v>3358.5</c:v>
                </c:pt>
                <c:pt idx="675">
                  <c:v>3177.2</c:v>
                </c:pt>
                <c:pt idx="676">
                  <c:v>3328.6</c:v>
                </c:pt>
                <c:pt idx="677">
                  <c:v>3295.9</c:v>
                </c:pt>
                <c:pt idx="678">
                  <c:v>3005.5</c:v>
                </c:pt>
                <c:pt idx="679">
                  <c:v>3403.3</c:v>
                </c:pt>
                <c:pt idx="680">
                  <c:v>3139.8</c:v>
                </c:pt>
                <c:pt idx="681">
                  <c:v>3520.1</c:v>
                </c:pt>
                <c:pt idx="682">
                  <c:v>3410.2</c:v>
                </c:pt>
                <c:pt idx="683">
                  <c:v>3561.9</c:v>
                </c:pt>
                <c:pt idx="684">
                  <c:v>3298.7</c:v>
                </c:pt>
                <c:pt idx="685">
                  <c:v>3462.9</c:v>
                </c:pt>
                <c:pt idx="686">
                  <c:v>3384.2</c:v>
                </c:pt>
                <c:pt idx="687">
                  <c:v>3519.4</c:v>
                </c:pt>
                <c:pt idx="688">
                  <c:v>3230</c:v>
                </c:pt>
                <c:pt idx="689">
                  <c:v>3305.7</c:v>
                </c:pt>
                <c:pt idx="690">
                  <c:v>3441.8</c:v>
                </c:pt>
                <c:pt idx="691">
                  <c:v>3320.4</c:v>
                </c:pt>
                <c:pt idx="692">
                  <c:v>3338.3</c:v>
                </c:pt>
                <c:pt idx="693">
                  <c:v>3336.4</c:v>
                </c:pt>
                <c:pt idx="694">
                  <c:v>3306.3</c:v>
                </c:pt>
                <c:pt idx="695">
                  <c:v>3421.9</c:v>
                </c:pt>
                <c:pt idx="696">
                  <c:v>3290</c:v>
                </c:pt>
                <c:pt idx="697">
                  <c:v>3417.8</c:v>
                </c:pt>
                <c:pt idx="698">
                  <c:v>3413.5</c:v>
                </c:pt>
                <c:pt idx="699">
                  <c:v>3628.2</c:v>
                </c:pt>
                <c:pt idx="700">
                  <c:v>3509.1</c:v>
                </c:pt>
                <c:pt idx="701">
                  <c:v>3416.4</c:v>
                </c:pt>
                <c:pt idx="702">
                  <c:v>3310.8</c:v>
                </c:pt>
                <c:pt idx="703">
                  <c:v>3332.7</c:v>
                </c:pt>
                <c:pt idx="704">
                  <c:v>3554.6</c:v>
                </c:pt>
                <c:pt idx="705">
                  <c:v>3316.3</c:v>
                </c:pt>
                <c:pt idx="706">
                  <c:v>3518.6</c:v>
                </c:pt>
                <c:pt idx="707">
                  <c:v>3237.3</c:v>
                </c:pt>
                <c:pt idx="708">
                  <c:v>3291.6</c:v>
                </c:pt>
                <c:pt idx="709">
                  <c:v>3354.6</c:v>
                </c:pt>
                <c:pt idx="710">
                  <c:v>3261.7</c:v>
                </c:pt>
                <c:pt idx="711">
                  <c:v>3443.6</c:v>
                </c:pt>
                <c:pt idx="712">
                  <c:v>3267.1</c:v>
                </c:pt>
                <c:pt idx="713">
                  <c:v>3485</c:v>
                </c:pt>
                <c:pt idx="714">
                  <c:v>3447.5</c:v>
                </c:pt>
                <c:pt idx="715">
                  <c:v>3486.9</c:v>
                </c:pt>
                <c:pt idx="716">
                  <c:v>3510</c:v>
                </c:pt>
                <c:pt idx="717">
                  <c:v>3220.7</c:v>
                </c:pt>
                <c:pt idx="718">
                  <c:v>3546.2</c:v>
                </c:pt>
                <c:pt idx="719">
                  <c:v>3371.8</c:v>
                </c:pt>
                <c:pt idx="720">
                  <c:v>3429.8</c:v>
                </c:pt>
                <c:pt idx="721">
                  <c:v>3626.9</c:v>
                </c:pt>
                <c:pt idx="722">
                  <c:v>3569.2</c:v>
                </c:pt>
                <c:pt idx="723">
                  <c:v>3595.2</c:v>
                </c:pt>
                <c:pt idx="724">
                  <c:v>3235.7</c:v>
                </c:pt>
                <c:pt idx="725">
                  <c:v>3449.1</c:v>
                </c:pt>
                <c:pt idx="726">
                  <c:v>3437.8</c:v>
                </c:pt>
                <c:pt idx="727">
                  <c:v>3496.4</c:v>
                </c:pt>
                <c:pt idx="728">
                  <c:v>4107.5</c:v>
                </c:pt>
                <c:pt idx="729">
                  <c:v>3729.3</c:v>
                </c:pt>
                <c:pt idx="730">
                  <c:v>3443</c:v>
                </c:pt>
                <c:pt idx="731">
                  <c:v>3213.6</c:v>
                </c:pt>
                <c:pt idx="732">
                  <c:v>3443.6</c:v>
                </c:pt>
                <c:pt idx="733">
                  <c:v>3275.2</c:v>
                </c:pt>
                <c:pt idx="734">
                  <c:v>3473.6</c:v>
                </c:pt>
                <c:pt idx="735">
                  <c:v>3356.9</c:v>
                </c:pt>
                <c:pt idx="736">
                  <c:v>3249.2</c:v>
                </c:pt>
                <c:pt idx="737">
                  <c:v>3625</c:v>
                </c:pt>
                <c:pt idx="738">
                  <c:v>3856.3</c:v>
                </c:pt>
                <c:pt idx="739">
                  <c:v>3524</c:v>
                </c:pt>
                <c:pt idx="740">
                  <c:v>3397.7</c:v>
                </c:pt>
                <c:pt idx="741">
                  <c:v>3295.5</c:v>
                </c:pt>
                <c:pt idx="742">
                  <c:v>3503.1</c:v>
                </c:pt>
                <c:pt idx="743">
                  <c:v>3426.7</c:v>
                </c:pt>
                <c:pt idx="744">
                  <c:v>3160.4</c:v>
                </c:pt>
                <c:pt idx="745">
                  <c:v>3578.5</c:v>
                </c:pt>
                <c:pt idx="746">
                  <c:v>3670.3</c:v>
                </c:pt>
                <c:pt idx="747">
                  <c:v>3308.4</c:v>
                </c:pt>
                <c:pt idx="748">
                  <c:v>3567.4</c:v>
                </c:pt>
                <c:pt idx="749">
                  <c:v>3723.9</c:v>
                </c:pt>
                <c:pt idx="750">
                  <c:v>3505.5</c:v>
                </c:pt>
                <c:pt idx="751">
                  <c:v>3403.9</c:v>
                </c:pt>
                <c:pt idx="752">
                  <c:v>3887</c:v>
                </c:pt>
                <c:pt idx="753">
                  <c:v>3443</c:v>
                </c:pt>
                <c:pt idx="754">
                  <c:v>3624.6</c:v>
                </c:pt>
                <c:pt idx="755">
                  <c:v>3458.6</c:v>
                </c:pt>
                <c:pt idx="756">
                  <c:v>3851.4</c:v>
                </c:pt>
                <c:pt idx="757">
                  <c:v>3583.2</c:v>
                </c:pt>
                <c:pt idx="758">
                  <c:v>3573</c:v>
                </c:pt>
                <c:pt idx="759">
                  <c:v>3438.4</c:v>
                </c:pt>
                <c:pt idx="760">
                  <c:v>4270.3</c:v>
                </c:pt>
                <c:pt idx="761">
                  <c:v>3522.1</c:v>
                </c:pt>
                <c:pt idx="762">
                  <c:v>3628.4</c:v>
                </c:pt>
                <c:pt idx="763">
                  <c:v>3570.2</c:v>
                </c:pt>
                <c:pt idx="764">
                  <c:v>3862.4</c:v>
                </c:pt>
                <c:pt idx="765">
                  <c:v>3496.6</c:v>
                </c:pt>
                <c:pt idx="766">
                  <c:v>3958.5</c:v>
                </c:pt>
                <c:pt idx="767">
                  <c:v>3767</c:v>
                </c:pt>
                <c:pt idx="768">
                  <c:v>3656.8</c:v>
                </c:pt>
                <c:pt idx="769">
                  <c:v>3737.8</c:v>
                </c:pt>
                <c:pt idx="770">
                  <c:v>3747.7</c:v>
                </c:pt>
                <c:pt idx="771">
                  <c:v>3697.5</c:v>
                </c:pt>
                <c:pt idx="772">
                  <c:v>3720</c:v>
                </c:pt>
                <c:pt idx="773">
                  <c:v>3650.1</c:v>
                </c:pt>
                <c:pt idx="774">
                  <c:v>3739.5</c:v>
                </c:pt>
                <c:pt idx="775">
                  <c:v>3635</c:v>
                </c:pt>
                <c:pt idx="776">
                  <c:v>3918.8</c:v>
                </c:pt>
                <c:pt idx="777">
                  <c:v>3662.7</c:v>
                </c:pt>
                <c:pt idx="778">
                  <c:v>3388.5</c:v>
                </c:pt>
                <c:pt idx="779">
                  <c:v>3754.5</c:v>
                </c:pt>
                <c:pt idx="780">
                  <c:v>3602.3</c:v>
                </c:pt>
                <c:pt idx="781">
                  <c:v>3685.6</c:v>
                </c:pt>
                <c:pt idx="782">
                  <c:v>3756.4</c:v>
                </c:pt>
                <c:pt idx="783">
                  <c:v>3691</c:v>
                </c:pt>
                <c:pt idx="784">
                  <c:v>3932.8</c:v>
                </c:pt>
                <c:pt idx="785">
                  <c:v>3570.5</c:v>
                </c:pt>
                <c:pt idx="786">
                  <c:v>3408.1</c:v>
                </c:pt>
                <c:pt idx="787">
                  <c:v>3980.7</c:v>
                </c:pt>
                <c:pt idx="788">
                  <c:v>3724.6</c:v>
                </c:pt>
                <c:pt idx="789">
                  <c:v>3409</c:v>
                </c:pt>
                <c:pt idx="790">
                  <c:v>3726.6</c:v>
                </c:pt>
                <c:pt idx="791">
                  <c:v>3386.4</c:v>
                </c:pt>
                <c:pt idx="792">
                  <c:v>3350.2</c:v>
                </c:pt>
                <c:pt idx="793">
                  <c:v>4078.9</c:v>
                </c:pt>
                <c:pt idx="794">
                  <c:v>3624.6</c:v>
                </c:pt>
                <c:pt idx="795">
                  <c:v>3874.4</c:v>
                </c:pt>
                <c:pt idx="796">
                  <c:v>3663.4</c:v>
                </c:pt>
                <c:pt idx="797">
                  <c:v>3883.6</c:v>
                </c:pt>
                <c:pt idx="798">
                  <c:v>3768.3</c:v>
                </c:pt>
                <c:pt idx="799">
                  <c:v>3976.8</c:v>
                </c:pt>
                <c:pt idx="800">
                  <c:v>3998.8</c:v>
                </c:pt>
                <c:pt idx="801">
                  <c:v>3786.1</c:v>
                </c:pt>
                <c:pt idx="802">
                  <c:v>3633.8</c:v>
                </c:pt>
                <c:pt idx="803">
                  <c:v>3959.4</c:v>
                </c:pt>
                <c:pt idx="804">
                  <c:v>3527.9</c:v>
                </c:pt>
                <c:pt idx="805">
                  <c:v>3838.3</c:v>
                </c:pt>
                <c:pt idx="806">
                  <c:v>4121.1000000000004</c:v>
                </c:pt>
                <c:pt idx="807">
                  <c:v>3753.4</c:v>
                </c:pt>
                <c:pt idx="808">
                  <c:v>3885.1</c:v>
                </c:pt>
                <c:pt idx="809">
                  <c:v>3632.3</c:v>
                </c:pt>
                <c:pt idx="810">
                  <c:v>3760.3</c:v>
                </c:pt>
                <c:pt idx="811">
                  <c:v>3823.7</c:v>
                </c:pt>
                <c:pt idx="812">
                  <c:v>3649.6</c:v>
                </c:pt>
                <c:pt idx="813">
                  <c:v>3760.9</c:v>
                </c:pt>
                <c:pt idx="814">
                  <c:v>3967.8</c:v>
                </c:pt>
                <c:pt idx="815">
                  <c:v>4053</c:v>
                </c:pt>
                <c:pt idx="816">
                  <c:v>3784.1</c:v>
                </c:pt>
                <c:pt idx="817">
                  <c:v>3985.8</c:v>
                </c:pt>
                <c:pt idx="818">
                  <c:v>4281.2</c:v>
                </c:pt>
                <c:pt idx="819">
                  <c:v>3903.6</c:v>
                </c:pt>
                <c:pt idx="820">
                  <c:v>3588</c:v>
                </c:pt>
                <c:pt idx="821">
                  <c:v>3858.1</c:v>
                </c:pt>
                <c:pt idx="822">
                  <c:v>3955.4</c:v>
                </c:pt>
                <c:pt idx="823">
                  <c:v>4132.5</c:v>
                </c:pt>
                <c:pt idx="824">
                  <c:v>4082.4</c:v>
                </c:pt>
                <c:pt idx="825">
                  <c:v>4025.5</c:v>
                </c:pt>
                <c:pt idx="826">
                  <c:v>3780.4</c:v>
                </c:pt>
                <c:pt idx="827">
                  <c:v>4044</c:v>
                </c:pt>
                <c:pt idx="828">
                  <c:v>3896.4</c:v>
                </c:pt>
                <c:pt idx="829">
                  <c:v>3916.8</c:v>
                </c:pt>
                <c:pt idx="830">
                  <c:v>3788.2</c:v>
                </c:pt>
                <c:pt idx="831">
                  <c:v>3994.9</c:v>
                </c:pt>
                <c:pt idx="832">
                  <c:v>3726.2</c:v>
                </c:pt>
                <c:pt idx="833">
                  <c:v>4312.3999999999996</c:v>
                </c:pt>
                <c:pt idx="834">
                  <c:v>3969.6</c:v>
                </c:pt>
                <c:pt idx="835">
                  <c:v>3668.8</c:v>
                </c:pt>
                <c:pt idx="836">
                  <c:v>3832.5</c:v>
                </c:pt>
                <c:pt idx="837">
                  <c:v>4265.6000000000004</c:v>
                </c:pt>
                <c:pt idx="838">
                  <c:v>3642.1</c:v>
                </c:pt>
                <c:pt idx="839">
                  <c:v>4260.3999999999996</c:v>
                </c:pt>
                <c:pt idx="840">
                  <c:v>3498.7</c:v>
                </c:pt>
                <c:pt idx="841">
                  <c:v>4018.1</c:v>
                </c:pt>
                <c:pt idx="842">
                  <c:v>3720.6</c:v>
                </c:pt>
                <c:pt idx="843">
                  <c:v>3849.7</c:v>
                </c:pt>
                <c:pt idx="844">
                  <c:v>4114.6000000000004</c:v>
                </c:pt>
                <c:pt idx="845">
                  <c:v>4268.8</c:v>
                </c:pt>
                <c:pt idx="846">
                  <c:v>3799.5</c:v>
                </c:pt>
                <c:pt idx="847">
                  <c:v>4194.3</c:v>
                </c:pt>
                <c:pt idx="848">
                  <c:v>4102.3999999999996</c:v>
                </c:pt>
                <c:pt idx="849">
                  <c:v>3917.8</c:v>
                </c:pt>
                <c:pt idx="850">
                  <c:v>4197.7</c:v>
                </c:pt>
                <c:pt idx="851">
                  <c:v>3871.1</c:v>
                </c:pt>
                <c:pt idx="852">
                  <c:v>4254.1000000000004</c:v>
                </c:pt>
                <c:pt idx="853">
                  <c:v>3894.1</c:v>
                </c:pt>
                <c:pt idx="854">
                  <c:v>3961.2</c:v>
                </c:pt>
                <c:pt idx="855">
                  <c:v>4044.9</c:v>
                </c:pt>
                <c:pt idx="856">
                  <c:v>4275.3</c:v>
                </c:pt>
                <c:pt idx="857">
                  <c:v>3743.4</c:v>
                </c:pt>
                <c:pt idx="858">
                  <c:v>4262</c:v>
                </c:pt>
                <c:pt idx="859">
                  <c:v>4060.8</c:v>
                </c:pt>
                <c:pt idx="860">
                  <c:v>4007.4</c:v>
                </c:pt>
                <c:pt idx="861">
                  <c:v>4061.9</c:v>
                </c:pt>
                <c:pt idx="862">
                  <c:v>4254.8</c:v>
                </c:pt>
                <c:pt idx="863">
                  <c:v>3996.5</c:v>
                </c:pt>
                <c:pt idx="864">
                  <c:v>4177.8999999999996</c:v>
                </c:pt>
                <c:pt idx="865">
                  <c:v>4140.7</c:v>
                </c:pt>
                <c:pt idx="866">
                  <c:v>3961.2</c:v>
                </c:pt>
                <c:pt idx="867">
                  <c:v>4053.7</c:v>
                </c:pt>
                <c:pt idx="868">
                  <c:v>4057.4</c:v>
                </c:pt>
                <c:pt idx="869">
                  <c:v>3970.2</c:v>
                </c:pt>
                <c:pt idx="870">
                  <c:v>4030.2</c:v>
                </c:pt>
                <c:pt idx="871">
                  <c:v>4201.1000000000004</c:v>
                </c:pt>
                <c:pt idx="872">
                  <c:v>4028.4</c:v>
                </c:pt>
                <c:pt idx="873">
                  <c:v>4213.1000000000004</c:v>
                </c:pt>
                <c:pt idx="874">
                  <c:v>3964.4</c:v>
                </c:pt>
                <c:pt idx="875">
                  <c:v>4247.7</c:v>
                </c:pt>
                <c:pt idx="876">
                  <c:v>3888.4</c:v>
                </c:pt>
                <c:pt idx="877">
                  <c:v>3846.1</c:v>
                </c:pt>
                <c:pt idx="878">
                  <c:v>4136.2</c:v>
                </c:pt>
                <c:pt idx="879">
                  <c:v>3906</c:v>
                </c:pt>
                <c:pt idx="880">
                  <c:v>3977.4</c:v>
                </c:pt>
                <c:pt idx="881">
                  <c:v>4111.1000000000004</c:v>
                </c:pt>
                <c:pt idx="882">
                  <c:v>3929.3</c:v>
                </c:pt>
                <c:pt idx="883">
                  <c:v>3876.4</c:v>
                </c:pt>
                <c:pt idx="884">
                  <c:v>3764.7</c:v>
                </c:pt>
                <c:pt idx="885">
                  <c:v>4163.3999999999996</c:v>
                </c:pt>
                <c:pt idx="886">
                  <c:v>3982.6</c:v>
                </c:pt>
                <c:pt idx="887">
                  <c:v>3901.8</c:v>
                </c:pt>
                <c:pt idx="888">
                  <c:v>4264.1000000000004</c:v>
                </c:pt>
                <c:pt idx="889">
                  <c:v>4063.1</c:v>
                </c:pt>
                <c:pt idx="890">
                  <c:v>4444.3</c:v>
                </c:pt>
                <c:pt idx="891">
                  <c:v>4200.3999999999996</c:v>
                </c:pt>
                <c:pt idx="892">
                  <c:v>4164.6000000000004</c:v>
                </c:pt>
                <c:pt idx="893">
                  <c:v>4060.8</c:v>
                </c:pt>
                <c:pt idx="894">
                  <c:v>4237.8</c:v>
                </c:pt>
                <c:pt idx="895">
                  <c:v>3827.8</c:v>
                </c:pt>
                <c:pt idx="896">
                  <c:v>4274.2</c:v>
                </c:pt>
                <c:pt idx="897">
                  <c:v>4221.5</c:v>
                </c:pt>
                <c:pt idx="898">
                  <c:v>4551.6000000000004</c:v>
                </c:pt>
                <c:pt idx="899">
                  <c:v>3874.3</c:v>
                </c:pt>
                <c:pt idx="900">
                  <c:v>3787.1</c:v>
                </c:pt>
                <c:pt idx="901">
                  <c:v>4044</c:v>
                </c:pt>
                <c:pt idx="902">
                  <c:v>4206.1000000000004</c:v>
                </c:pt>
                <c:pt idx="903">
                  <c:v>4358.2</c:v>
                </c:pt>
                <c:pt idx="904">
                  <c:v>4207.5</c:v>
                </c:pt>
                <c:pt idx="905">
                  <c:v>4216.6000000000004</c:v>
                </c:pt>
                <c:pt idx="906">
                  <c:v>4556.2</c:v>
                </c:pt>
                <c:pt idx="907">
                  <c:v>3957.7</c:v>
                </c:pt>
                <c:pt idx="908">
                  <c:v>4124.7</c:v>
                </c:pt>
                <c:pt idx="909">
                  <c:v>4014.3</c:v>
                </c:pt>
                <c:pt idx="910">
                  <c:v>3970</c:v>
                </c:pt>
                <c:pt idx="911">
                  <c:v>3911.3</c:v>
                </c:pt>
                <c:pt idx="912">
                  <c:v>4191.8999999999996</c:v>
                </c:pt>
                <c:pt idx="913">
                  <c:v>4165.3999999999996</c:v>
                </c:pt>
                <c:pt idx="914">
                  <c:v>4202</c:v>
                </c:pt>
                <c:pt idx="915">
                  <c:v>4287.5</c:v>
                </c:pt>
                <c:pt idx="916">
                  <c:v>4177.3</c:v>
                </c:pt>
                <c:pt idx="917">
                  <c:v>4069.3</c:v>
                </c:pt>
                <c:pt idx="918">
                  <c:v>4113.1000000000004</c:v>
                </c:pt>
                <c:pt idx="919">
                  <c:v>4097.6000000000004</c:v>
                </c:pt>
                <c:pt idx="920">
                  <c:v>4125.8</c:v>
                </c:pt>
                <c:pt idx="921">
                  <c:v>4504.5</c:v>
                </c:pt>
                <c:pt idx="922">
                  <c:v>4021.8</c:v>
                </c:pt>
                <c:pt idx="923">
                  <c:v>4310.2</c:v>
                </c:pt>
                <c:pt idx="924">
                  <c:v>4341.8999999999996</c:v>
                </c:pt>
                <c:pt idx="925">
                  <c:v>4191.2</c:v>
                </c:pt>
                <c:pt idx="926">
                  <c:v>4171.5</c:v>
                </c:pt>
                <c:pt idx="927">
                  <c:v>4399.1000000000004</c:v>
                </c:pt>
                <c:pt idx="928">
                  <c:v>4211.1000000000004</c:v>
                </c:pt>
                <c:pt idx="929">
                  <c:v>4237.3</c:v>
                </c:pt>
                <c:pt idx="930">
                  <c:v>4340.6000000000004</c:v>
                </c:pt>
                <c:pt idx="931">
                  <c:v>4035.1</c:v>
                </c:pt>
                <c:pt idx="932">
                  <c:v>4025.7</c:v>
                </c:pt>
                <c:pt idx="933">
                  <c:v>4016.4</c:v>
                </c:pt>
                <c:pt idx="934">
                  <c:v>4268.8</c:v>
                </c:pt>
                <c:pt idx="935">
                  <c:v>4645.8999999999996</c:v>
                </c:pt>
                <c:pt idx="936">
                  <c:v>4116.8999999999996</c:v>
                </c:pt>
                <c:pt idx="937">
                  <c:v>4364.7</c:v>
                </c:pt>
                <c:pt idx="938">
                  <c:v>4303.3999999999996</c:v>
                </c:pt>
                <c:pt idx="939">
                  <c:v>4286.1000000000004</c:v>
                </c:pt>
                <c:pt idx="940">
                  <c:v>4323.8999999999996</c:v>
                </c:pt>
                <c:pt idx="941">
                  <c:v>4640.7</c:v>
                </c:pt>
                <c:pt idx="942">
                  <c:v>4290</c:v>
                </c:pt>
                <c:pt idx="943">
                  <c:v>3860.1</c:v>
                </c:pt>
                <c:pt idx="944">
                  <c:v>4244</c:v>
                </c:pt>
                <c:pt idx="945">
                  <c:v>4178.3</c:v>
                </c:pt>
                <c:pt idx="946">
                  <c:v>4684.3</c:v>
                </c:pt>
                <c:pt idx="947">
                  <c:v>4502.6000000000004</c:v>
                </c:pt>
                <c:pt idx="948">
                  <c:v>4412.1000000000004</c:v>
                </c:pt>
                <c:pt idx="949">
                  <c:v>4385.8999999999996</c:v>
                </c:pt>
                <c:pt idx="950">
                  <c:v>4199.8999999999996</c:v>
                </c:pt>
                <c:pt idx="951">
                  <c:v>4212.8</c:v>
                </c:pt>
                <c:pt idx="952">
                  <c:v>4439.5</c:v>
                </c:pt>
                <c:pt idx="953">
                  <c:v>4472.6000000000004</c:v>
                </c:pt>
                <c:pt idx="954">
                  <c:v>3984.1</c:v>
                </c:pt>
                <c:pt idx="955">
                  <c:v>4221.2</c:v>
                </c:pt>
                <c:pt idx="956">
                  <c:v>4463.2</c:v>
                </c:pt>
                <c:pt idx="957">
                  <c:v>4198.2</c:v>
                </c:pt>
                <c:pt idx="958">
                  <c:v>4399.3</c:v>
                </c:pt>
                <c:pt idx="959">
                  <c:v>4358.3</c:v>
                </c:pt>
                <c:pt idx="960">
                  <c:v>4283.7</c:v>
                </c:pt>
                <c:pt idx="961">
                  <c:v>4621.5</c:v>
                </c:pt>
                <c:pt idx="962">
                  <c:v>4394.3</c:v>
                </c:pt>
                <c:pt idx="963">
                  <c:v>4443.6000000000004</c:v>
                </c:pt>
                <c:pt idx="964">
                  <c:v>4657.5</c:v>
                </c:pt>
                <c:pt idx="965">
                  <c:v>4435.6000000000004</c:v>
                </c:pt>
                <c:pt idx="966">
                  <c:v>4091.3</c:v>
                </c:pt>
                <c:pt idx="967">
                  <c:v>4534.7</c:v>
                </c:pt>
                <c:pt idx="968">
                  <c:v>4403.3999999999996</c:v>
                </c:pt>
                <c:pt idx="969">
                  <c:v>4295.3999999999996</c:v>
                </c:pt>
                <c:pt idx="970">
                  <c:v>4788.1000000000004</c:v>
                </c:pt>
                <c:pt idx="971">
                  <c:v>4486.3999999999996</c:v>
                </c:pt>
                <c:pt idx="972">
                  <c:v>4331.8</c:v>
                </c:pt>
                <c:pt idx="973">
                  <c:v>4457.3</c:v>
                </c:pt>
                <c:pt idx="974">
                  <c:v>4214.8999999999996</c:v>
                </c:pt>
                <c:pt idx="975">
                  <c:v>4470.8</c:v>
                </c:pt>
                <c:pt idx="976">
                  <c:v>4422.5</c:v>
                </c:pt>
                <c:pt idx="977">
                  <c:v>4225.1000000000004</c:v>
                </c:pt>
                <c:pt idx="978">
                  <c:v>4518</c:v>
                </c:pt>
                <c:pt idx="979">
                  <c:v>4437.3999999999996</c:v>
                </c:pt>
                <c:pt idx="980">
                  <c:v>4276.2</c:v>
                </c:pt>
                <c:pt idx="981">
                  <c:v>4527.8</c:v>
                </c:pt>
                <c:pt idx="982">
                  <c:v>4469.3999999999996</c:v>
                </c:pt>
                <c:pt idx="983">
                  <c:v>4225.1000000000004</c:v>
                </c:pt>
                <c:pt idx="984">
                  <c:v>4495.3</c:v>
                </c:pt>
                <c:pt idx="985">
                  <c:v>4519.3</c:v>
                </c:pt>
                <c:pt idx="986">
                  <c:v>4353.1000000000004</c:v>
                </c:pt>
                <c:pt idx="987">
                  <c:v>4557.8</c:v>
                </c:pt>
                <c:pt idx="988">
                  <c:v>4183.3999999999996</c:v>
                </c:pt>
                <c:pt idx="989">
                  <c:v>4078.3</c:v>
                </c:pt>
                <c:pt idx="990">
                  <c:v>4411.1000000000004</c:v>
                </c:pt>
                <c:pt idx="991">
                  <c:v>4272.3999999999996</c:v>
                </c:pt>
                <c:pt idx="992">
                  <c:v>4480.3999999999996</c:v>
                </c:pt>
                <c:pt idx="993">
                  <c:v>4396.7</c:v>
                </c:pt>
                <c:pt idx="994">
                  <c:v>4393.3999999999996</c:v>
                </c:pt>
                <c:pt idx="995">
                  <c:v>4786.6000000000004</c:v>
                </c:pt>
                <c:pt idx="996">
                  <c:v>4623.6000000000004</c:v>
                </c:pt>
                <c:pt idx="997">
                  <c:v>4263</c:v>
                </c:pt>
                <c:pt idx="998">
                  <c:v>4381.5</c:v>
                </c:pt>
                <c:pt idx="999">
                  <c:v>4540.8</c:v>
                </c:pt>
                <c:pt idx="1000">
                  <c:v>4401.3999999999996</c:v>
                </c:pt>
                <c:pt idx="1001">
                  <c:v>4406.8</c:v>
                </c:pt>
                <c:pt idx="1002">
                  <c:v>4372.3</c:v>
                </c:pt>
                <c:pt idx="1003">
                  <c:v>4294.8999999999996</c:v>
                </c:pt>
                <c:pt idx="1004">
                  <c:v>4333.3</c:v>
                </c:pt>
                <c:pt idx="1005">
                  <c:v>4478.6000000000004</c:v>
                </c:pt>
                <c:pt idx="1006">
                  <c:v>4382.8</c:v>
                </c:pt>
                <c:pt idx="1007">
                  <c:v>4367.8999999999996</c:v>
                </c:pt>
                <c:pt idx="1008">
                  <c:v>4619</c:v>
                </c:pt>
                <c:pt idx="1009">
                  <c:v>4518.7</c:v>
                </c:pt>
                <c:pt idx="1010">
                  <c:v>4351.2</c:v>
                </c:pt>
                <c:pt idx="1011">
                  <c:v>4575.5</c:v>
                </c:pt>
                <c:pt idx="1012">
                  <c:v>4345.8</c:v>
                </c:pt>
                <c:pt idx="1013">
                  <c:v>4705.3999999999996</c:v>
                </c:pt>
                <c:pt idx="1014">
                  <c:v>4134.1000000000004</c:v>
                </c:pt>
                <c:pt idx="1015">
                  <c:v>4589.5</c:v>
                </c:pt>
                <c:pt idx="1016">
                  <c:v>4638.8</c:v>
                </c:pt>
                <c:pt idx="1017">
                  <c:v>4762.7</c:v>
                </c:pt>
                <c:pt idx="1018">
                  <c:v>4432.8999999999996</c:v>
                </c:pt>
                <c:pt idx="1019">
                  <c:v>4672.8999999999996</c:v>
                </c:pt>
                <c:pt idx="1020">
                  <c:v>4523.8</c:v>
                </c:pt>
                <c:pt idx="1021">
                  <c:v>4616.3</c:v>
                </c:pt>
                <c:pt idx="1022">
                  <c:v>4564.3999999999996</c:v>
                </c:pt>
                <c:pt idx="1023">
                  <c:v>4368.6000000000004</c:v>
                </c:pt>
                <c:pt idx="1024">
                  <c:v>4470.6000000000004</c:v>
                </c:pt>
                <c:pt idx="1025">
                  <c:v>4658.3</c:v>
                </c:pt>
                <c:pt idx="1026">
                  <c:v>4654.6000000000004</c:v>
                </c:pt>
                <c:pt idx="1027">
                  <c:v>4529.8</c:v>
                </c:pt>
                <c:pt idx="1028">
                  <c:v>4640.6000000000004</c:v>
                </c:pt>
                <c:pt idx="1029">
                  <c:v>4747</c:v>
                </c:pt>
                <c:pt idx="1030">
                  <c:v>4607.5</c:v>
                </c:pt>
                <c:pt idx="1031">
                  <c:v>4348.1000000000004</c:v>
                </c:pt>
                <c:pt idx="1032">
                  <c:v>4318.1000000000004</c:v>
                </c:pt>
                <c:pt idx="1033">
                  <c:v>4719.7</c:v>
                </c:pt>
                <c:pt idx="1034">
                  <c:v>4587.1000000000004</c:v>
                </c:pt>
                <c:pt idx="1035">
                  <c:v>4581.3999999999996</c:v>
                </c:pt>
                <c:pt idx="1036">
                  <c:v>4651.6000000000004</c:v>
                </c:pt>
                <c:pt idx="1037">
                  <c:v>4723.5</c:v>
                </c:pt>
                <c:pt idx="1038">
                  <c:v>4342.1000000000004</c:v>
                </c:pt>
                <c:pt idx="1039">
                  <c:v>4649.8999999999996</c:v>
                </c:pt>
                <c:pt idx="1040">
                  <c:v>4462</c:v>
                </c:pt>
                <c:pt idx="1041">
                  <c:v>4670.5</c:v>
                </c:pt>
                <c:pt idx="1042">
                  <c:v>4658.6000000000004</c:v>
                </c:pt>
                <c:pt idx="1043">
                  <c:v>4472.8999999999996</c:v>
                </c:pt>
                <c:pt idx="1044">
                  <c:v>4682.2</c:v>
                </c:pt>
                <c:pt idx="1045">
                  <c:v>4573.3</c:v>
                </c:pt>
                <c:pt idx="1046">
                  <c:v>4731.3999999999996</c:v>
                </c:pt>
                <c:pt idx="1047">
                  <c:v>4640.5</c:v>
                </c:pt>
                <c:pt idx="1048">
                  <c:v>4272.8</c:v>
                </c:pt>
                <c:pt idx="1049">
                  <c:v>4726.8</c:v>
                </c:pt>
                <c:pt idx="1050">
                  <c:v>4560.5</c:v>
                </c:pt>
                <c:pt idx="1051">
                  <c:v>4813.7</c:v>
                </c:pt>
                <c:pt idx="1052">
                  <c:v>4820.7</c:v>
                </c:pt>
                <c:pt idx="1053">
                  <c:v>4596.7</c:v>
                </c:pt>
                <c:pt idx="1054">
                  <c:v>4514.8</c:v>
                </c:pt>
                <c:pt idx="1055">
                  <c:v>4715.7</c:v>
                </c:pt>
                <c:pt idx="1056">
                  <c:v>4498.3999999999996</c:v>
                </c:pt>
                <c:pt idx="1057">
                  <c:v>4612.5</c:v>
                </c:pt>
                <c:pt idx="1058">
                  <c:v>4870.8999999999996</c:v>
                </c:pt>
                <c:pt idx="1059">
                  <c:v>4638</c:v>
                </c:pt>
                <c:pt idx="1060">
                  <c:v>4936.8999999999996</c:v>
                </c:pt>
                <c:pt idx="1061">
                  <c:v>4711.2</c:v>
                </c:pt>
                <c:pt idx="1062">
                  <c:v>4769.3</c:v>
                </c:pt>
                <c:pt idx="1063">
                  <c:v>4652.2</c:v>
                </c:pt>
                <c:pt idx="1064">
                  <c:v>4551</c:v>
                </c:pt>
                <c:pt idx="1065">
                  <c:v>4852.8</c:v>
                </c:pt>
                <c:pt idx="1066">
                  <c:v>5064.3999999999996</c:v>
                </c:pt>
                <c:pt idx="1067">
                  <c:v>4786.5</c:v>
                </c:pt>
                <c:pt idx="1068">
                  <c:v>4513</c:v>
                </c:pt>
                <c:pt idx="1069">
                  <c:v>5325.7</c:v>
                </c:pt>
                <c:pt idx="1070">
                  <c:v>4640</c:v>
                </c:pt>
                <c:pt idx="1071">
                  <c:v>4959.3</c:v>
                </c:pt>
                <c:pt idx="1072">
                  <c:v>4692.3</c:v>
                </c:pt>
                <c:pt idx="1073">
                  <c:v>4713.2</c:v>
                </c:pt>
                <c:pt idx="1074">
                  <c:v>4494.1000000000004</c:v>
                </c:pt>
                <c:pt idx="1075">
                  <c:v>4904.5</c:v>
                </c:pt>
                <c:pt idx="1076">
                  <c:v>4776.5</c:v>
                </c:pt>
                <c:pt idx="1077">
                  <c:v>5241.8999999999996</c:v>
                </c:pt>
                <c:pt idx="1078">
                  <c:v>5027.1000000000004</c:v>
                </c:pt>
                <c:pt idx="1079">
                  <c:v>4746.8</c:v>
                </c:pt>
                <c:pt idx="1080">
                  <c:v>4521.3</c:v>
                </c:pt>
                <c:pt idx="1081">
                  <c:v>4787.1000000000004</c:v>
                </c:pt>
                <c:pt idx="1082">
                  <c:v>4782.1000000000004</c:v>
                </c:pt>
                <c:pt idx="1083">
                  <c:v>4479.6000000000004</c:v>
                </c:pt>
                <c:pt idx="1084">
                  <c:v>4852.8</c:v>
                </c:pt>
                <c:pt idx="1085">
                  <c:v>4691.7</c:v>
                </c:pt>
                <c:pt idx="1086">
                  <c:v>4601.5</c:v>
                </c:pt>
                <c:pt idx="1087">
                  <c:v>5043</c:v>
                </c:pt>
                <c:pt idx="1088">
                  <c:v>4875.3999999999996</c:v>
                </c:pt>
                <c:pt idx="1089">
                  <c:v>4879.7</c:v>
                </c:pt>
                <c:pt idx="1090">
                  <c:v>4543.5</c:v>
                </c:pt>
                <c:pt idx="1091">
                  <c:v>5049.1000000000004</c:v>
                </c:pt>
                <c:pt idx="1092">
                  <c:v>4720.8999999999996</c:v>
                </c:pt>
                <c:pt idx="1093">
                  <c:v>4602.6000000000004</c:v>
                </c:pt>
                <c:pt idx="1094">
                  <c:v>4917.2</c:v>
                </c:pt>
                <c:pt idx="1095">
                  <c:v>4961.8</c:v>
                </c:pt>
                <c:pt idx="1096">
                  <c:v>5101</c:v>
                </c:pt>
                <c:pt idx="1097">
                  <c:v>4710.3</c:v>
                </c:pt>
                <c:pt idx="1098">
                  <c:v>5138.5</c:v>
                </c:pt>
                <c:pt idx="1099">
                  <c:v>4777.2</c:v>
                </c:pt>
                <c:pt idx="1100">
                  <c:v>5004.3</c:v>
                </c:pt>
                <c:pt idx="1101">
                  <c:v>4366.3999999999996</c:v>
                </c:pt>
                <c:pt idx="1102">
                  <c:v>5264.9</c:v>
                </c:pt>
                <c:pt idx="1103">
                  <c:v>5149.2</c:v>
                </c:pt>
                <c:pt idx="1104">
                  <c:v>4804.3</c:v>
                </c:pt>
                <c:pt idx="1105">
                  <c:v>4953.8999999999996</c:v>
                </c:pt>
                <c:pt idx="1106">
                  <c:v>4943.8</c:v>
                </c:pt>
                <c:pt idx="1107">
                  <c:v>4979.3999999999996</c:v>
                </c:pt>
                <c:pt idx="1108">
                  <c:v>4867.5</c:v>
                </c:pt>
                <c:pt idx="1109">
                  <c:v>4842.5</c:v>
                </c:pt>
                <c:pt idx="1110">
                  <c:v>4941</c:v>
                </c:pt>
                <c:pt idx="1111">
                  <c:v>4781.8999999999996</c:v>
                </c:pt>
                <c:pt idx="1112">
                  <c:v>5023.2</c:v>
                </c:pt>
                <c:pt idx="1113">
                  <c:v>4876.3</c:v>
                </c:pt>
                <c:pt idx="1114">
                  <c:v>4926</c:v>
                </c:pt>
                <c:pt idx="1115">
                  <c:v>4783.8</c:v>
                </c:pt>
                <c:pt idx="1116">
                  <c:v>4786.7</c:v>
                </c:pt>
                <c:pt idx="1117">
                  <c:v>4946.3999999999996</c:v>
                </c:pt>
                <c:pt idx="1118">
                  <c:v>5083.3999999999996</c:v>
                </c:pt>
                <c:pt idx="1119">
                  <c:v>5018</c:v>
                </c:pt>
                <c:pt idx="1120">
                  <c:v>5128.8999999999996</c:v>
                </c:pt>
                <c:pt idx="1121">
                  <c:v>5000.3</c:v>
                </c:pt>
                <c:pt idx="1122">
                  <c:v>4672.2</c:v>
                </c:pt>
                <c:pt idx="1123">
                  <c:v>4972.8999999999996</c:v>
                </c:pt>
                <c:pt idx="1124">
                  <c:v>5134.1000000000004</c:v>
                </c:pt>
                <c:pt idx="1125">
                  <c:v>5140.5</c:v>
                </c:pt>
                <c:pt idx="1126">
                  <c:v>5134.6000000000004</c:v>
                </c:pt>
                <c:pt idx="1127">
                  <c:v>5200.1000000000004</c:v>
                </c:pt>
                <c:pt idx="1128">
                  <c:v>4585.1000000000004</c:v>
                </c:pt>
                <c:pt idx="1129">
                  <c:v>5018.8</c:v>
                </c:pt>
                <c:pt idx="1130">
                  <c:v>4650.1000000000004</c:v>
                </c:pt>
                <c:pt idx="1131">
                  <c:v>5031.8999999999996</c:v>
                </c:pt>
                <c:pt idx="1132">
                  <c:v>4776.8</c:v>
                </c:pt>
                <c:pt idx="1133">
                  <c:v>4784.1000000000004</c:v>
                </c:pt>
                <c:pt idx="1134">
                  <c:v>4810.3999999999996</c:v>
                </c:pt>
                <c:pt idx="1135">
                  <c:v>4937.8</c:v>
                </c:pt>
                <c:pt idx="1136">
                  <c:v>5023.2</c:v>
                </c:pt>
                <c:pt idx="1137">
                  <c:v>5193.5</c:v>
                </c:pt>
                <c:pt idx="1138">
                  <c:v>5237.5</c:v>
                </c:pt>
                <c:pt idx="1139">
                  <c:v>4774.6000000000004</c:v>
                </c:pt>
                <c:pt idx="1140">
                  <c:v>4829.3999999999996</c:v>
                </c:pt>
                <c:pt idx="1141">
                  <c:v>5016.1000000000004</c:v>
                </c:pt>
                <c:pt idx="1142">
                  <c:v>4801.3999999999996</c:v>
                </c:pt>
                <c:pt idx="1143">
                  <c:v>5110</c:v>
                </c:pt>
                <c:pt idx="1144">
                  <c:v>5065.8999999999996</c:v>
                </c:pt>
                <c:pt idx="1145">
                  <c:v>5042.5</c:v>
                </c:pt>
                <c:pt idx="1146">
                  <c:v>4853.1000000000004</c:v>
                </c:pt>
                <c:pt idx="1147">
                  <c:v>5127.8</c:v>
                </c:pt>
                <c:pt idx="1148">
                  <c:v>4911.3</c:v>
                </c:pt>
                <c:pt idx="1149">
                  <c:v>4822</c:v>
                </c:pt>
                <c:pt idx="1150">
                  <c:v>4787.8</c:v>
                </c:pt>
                <c:pt idx="1151">
                  <c:v>4834.8999999999996</c:v>
                </c:pt>
                <c:pt idx="1152">
                  <c:v>4957.7</c:v>
                </c:pt>
                <c:pt idx="1153">
                  <c:v>4883</c:v>
                </c:pt>
                <c:pt idx="1154">
                  <c:v>5172.5</c:v>
                </c:pt>
                <c:pt idx="1155">
                  <c:v>4722.3</c:v>
                </c:pt>
                <c:pt idx="1156">
                  <c:v>5334.2</c:v>
                </c:pt>
                <c:pt idx="1157">
                  <c:v>4795.3</c:v>
                </c:pt>
                <c:pt idx="1158">
                  <c:v>4944.8</c:v>
                </c:pt>
                <c:pt idx="1159">
                  <c:v>5160.3</c:v>
                </c:pt>
                <c:pt idx="1160">
                  <c:v>4975.3999999999996</c:v>
                </c:pt>
                <c:pt idx="1161">
                  <c:v>5177.5</c:v>
                </c:pt>
                <c:pt idx="1162">
                  <c:v>5482.1</c:v>
                </c:pt>
                <c:pt idx="1163">
                  <c:v>5182.6000000000004</c:v>
                </c:pt>
                <c:pt idx="1164">
                  <c:v>5177.8999999999996</c:v>
                </c:pt>
                <c:pt idx="1165">
                  <c:v>5116.5</c:v>
                </c:pt>
                <c:pt idx="1166">
                  <c:v>5179.6000000000004</c:v>
                </c:pt>
                <c:pt idx="1167">
                  <c:v>5096.7</c:v>
                </c:pt>
                <c:pt idx="1168">
                  <c:v>5482.8</c:v>
                </c:pt>
                <c:pt idx="1169">
                  <c:v>5167.7</c:v>
                </c:pt>
                <c:pt idx="1170">
                  <c:v>4846.1000000000004</c:v>
                </c:pt>
                <c:pt idx="1171">
                  <c:v>5075.7</c:v>
                </c:pt>
                <c:pt idx="1172">
                  <c:v>5105</c:v>
                </c:pt>
                <c:pt idx="1173">
                  <c:v>5323.8</c:v>
                </c:pt>
                <c:pt idx="1174">
                  <c:v>5169.8</c:v>
                </c:pt>
                <c:pt idx="1175">
                  <c:v>5297</c:v>
                </c:pt>
                <c:pt idx="1176">
                  <c:v>5305.8</c:v>
                </c:pt>
                <c:pt idx="1177">
                  <c:v>5038.3</c:v>
                </c:pt>
                <c:pt idx="1178">
                  <c:v>5119.8999999999996</c:v>
                </c:pt>
                <c:pt idx="1179">
                  <c:v>4886.2</c:v>
                </c:pt>
                <c:pt idx="1180">
                  <c:v>4841.6000000000004</c:v>
                </c:pt>
                <c:pt idx="1181">
                  <c:v>5094.8</c:v>
                </c:pt>
                <c:pt idx="1182">
                  <c:v>5345.1</c:v>
                </c:pt>
                <c:pt idx="1183">
                  <c:v>4958.6000000000004</c:v>
                </c:pt>
                <c:pt idx="1184">
                  <c:v>5267.3</c:v>
                </c:pt>
                <c:pt idx="1185">
                  <c:v>5068.2</c:v>
                </c:pt>
                <c:pt idx="1186">
                  <c:v>5263.6</c:v>
                </c:pt>
                <c:pt idx="1187">
                  <c:v>5424.5</c:v>
                </c:pt>
                <c:pt idx="1188">
                  <c:v>5248</c:v>
                </c:pt>
                <c:pt idx="1189">
                  <c:v>5372.8</c:v>
                </c:pt>
                <c:pt idx="1190">
                  <c:v>5080.5</c:v>
                </c:pt>
                <c:pt idx="1191">
                  <c:v>4965.7</c:v>
                </c:pt>
                <c:pt idx="1192">
                  <c:v>5424.8</c:v>
                </c:pt>
                <c:pt idx="1193">
                  <c:v>5465.8</c:v>
                </c:pt>
                <c:pt idx="1194">
                  <c:v>5116</c:v>
                </c:pt>
                <c:pt idx="1195">
                  <c:v>5429.7</c:v>
                </c:pt>
                <c:pt idx="1196">
                  <c:v>5521.8</c:v>
                </c:pt>
                <c:pt idx="1197">
                  <c:v>5009.3999999999996</c:v>
                </c:pt>
                <c:pt idx="1198">
                  <c:v>5381.6</c:v>
                </c:pt>
                <c:pt idx="1199">
                  <c:v>5323.3</c:v>
                </c:pt>
                <c:pt idx="1200">
                  <c:v>4971.6000000000004</c:v>
                </c:pt>
                <c:pt idx="1201">
                  <c:v>5227.6000000000004</c:v>
                </c:pt>
                <c:pt idx="1202">
                  <c:v>5370.4</c:v>
                </c:pt>
                <c:pt idx="1203">
                  <c:v>5251.6</c:v>
                </c:pt>
                <c:pt idx="1204">
                  <c:v>5265.6</c:v>
                </c:pt>
                <c:pt idx="1205">
                  <c:v>5255.2</c:v>
                </c:pt>
                <c:pt idx="1206">
                  <c:v>5275.1</c:v>
                </c:pt>
                <c:pt idx="1207">
                  <c:v>5259.1</c:v>
                </c:pt>
                <c:pt idx="1208">
                  <c:v>5169.5</c:v>
                </c:pt>
                <c:pt idx="1209">
                  <c:v>5540.9</c:v>
                </c:pt>
                <c:pt idx="1210">
                  <c:v>5068.8999999999996</c:v>
                </c:pt>
                <c:pt idx="1211">
                  <c:v>5581.7</c:v>
                </c:pt>
                <c:pt idx="1212">
                  <c:v>5813.8</c:v>
                </c:pt>
                <c:pt idx="1213">
                  <c:v>5243</c:v>
                </c:pt>
                <c:pt idx="1214">
                  <c:v>5410.1</c:v>
                </c:pt>
                <c:pt idx="1215">
                  <c:v>5103.2</c:v>
                </c:pt>
                <c:pt idx="1216">
                  <c:v>5503.6</c:v>
                </c:pt>
                <c:pt idx="1217">
                  <c:v>4939.6000000000004</c:v>
                </c:pt>
                <c:pt idx="1218">
                  <c:v>4819.8999999999996</c:v>
                </c:pt>
                <c:pt idx="1219">
                  <c:v>5418.9</c:v>
                </c:pt>
                <c:pt idx="1220">
                  <c:v>4981.5</c:v>
                </c:pt>
                <c:pt idx="1221">
                  <c:v>5145.5</c:v>
                </c:pt>
                <c:pt idx="1222">
                  <c:v>5363.4</c:v>
                </c:pt>
                <c:pt idx="1223">
                  <c:v>5815.4</c:v>
                </c:pt>
                <c:pt idx="1224">
                  <c:v>5217.1000000000004</c:v>
                </c:pt>
                <c:pt idx="1225">
                  <c:v>5146.3999999999996</c:v>
                </c:pt>
                <c:pt idx="1226">
                  <c:v>5229.6000000000004</c:v>
                </c:pt>
                <c:pt idx="1227">
                  <c:v>5175</c:v>
                </c:pt>
                <c:pt idx="1228">
                  <c:v>5572.6</c:v>
                </c:pt>
                <c:pt idx="1229">
                  <c:v>5179.8</c:v>
                </c:pt>
                <c:pt idx="1230">
                  <c:v>5480.4</c:v>
                </c:pt>
                <c:pt idx="1231">
                  <c:v>5307.1</c:v>
                </c:pt>
                <c:pt idx="1232">
                  <c:v>5703.7</c:v>
                </c:pt>
                <c:pt idx="1233">
                  <c:v>5248.7</c:v>
                </c:pt>
                <c:pt idx="1234">
                  <c:v>5234.3999999999996</c:v>
                </c:pt>
                <c:pt idx="1235">
                  <c:v>5292.6</c:v>
                </c:pt>
                <c:pt idx="1236">
                  <c:v>5566.6</c:v>
                </c:pt>
                <c:pt idx="1237">
                  <c:v>5126.2</c:v>
                </c:pt>
                <c:pt idx="1238">
                  <c:v>5480.6</c:v>
                </c:pt>
                <c:pt idx="1239">
                  <c:v>5355.4</c:v>
                </c:pt>
                <c:pt idx="1240">
                  <c:v>5436.4</c:v>
                </c:pt>
                <c:pt idx="1241">
                  <c:v>5073.1000000000004</c:v>
                </c:pt>
                <c:pt idx="1242">
                  <c:v>5543.3</c:v>
                </c:pt>
                <c:pt idx="1243">
                  <c:v>5351.6</c:v>
                </c:pt>
                <c:pt idx="1244">
                  <c:v>5050.1000000000004</c:v>
                </c:pt>
                <c:pt idx="1245">
                  <c:v>5404.3</c:v>
                </c:pt>
                <c:pt idx="1246">
                  <c:v>5455.8</c:v>
                </c:pt>
                <c:pt idx="1247">
                  <c:v>5260.6</c:v>
                </c:pt>
                <c:pt idx="1248">
                  <c:v>5180.2</c:v>
                </c:pt>
                <c:pt idx="1249">
                  <c:v>5485</c:v>
                </c:pt>
                <c:pt idx="1250">
                  <c:v>5303.6</c:v>
                </c:pt>
                <c:pt idx="1251">
                  <c:v>5659.2</c:v>
                </c:pt>
                <c:pt idx="1252">
                  <c:v>5617.3</c:v>
                </c:pt>
                <c:pt idx="1253">
                  <c:v>5189</c:v>
                </c:pt>
                <c:pt idx="1254">
                  <c:v>5038.8999999999996</c:v>
                </c:pt>
                <c:pt idx="1255">
                  <c:v>5253.1</c:v>
                </c:pt>
                <c:pt idx="1256">
                  <c:v>5828.2</c:v>
                </c:pt>
                <c:pt idx="1257">
                  <c:v>5412.3</c:v>
                </c:pt>
                <c:pt idx="1258">
                  <c:v>5051.3999999999996</c:v>
                </c:pt>
                <c:pt idx="1259">
                  <c:v>5380.8</c:v>
                </c:pt>
                <c:pt idx="1260">
                  <c:v>5026.6000000000004</c:v>
                </c:pt>
                <c:pt idx="1261">
                  <c:v>5210.3</c:v>
                </c:pt>
                <c:pt idx="1262">
                  <c:v>5453</c:v>
                </c:pt>
                <c:pt idx="1263">
                  <c:v>5407.5</c:v>
                </c:pt>
                <c:pt idx="1264">
                  <c:v>5486.2</c:v>
                </c:pt>
                <c:pt idx="1265">
                  <c:v>5306.5</c:v>
                </c:pt>
                <c:pt idx="1266">
                  <c:v>5935.3</c:v>
                </c:pt>
                <c:pt idx="1267">
                  <c:v>5338.1</c:v>
                </c:pt>
                <c:pt idx="1268">
                  <c:v>5336.2</c:v>
                </c:pt>
                <c:pt idx="1269">
                  <c:v>5558.2</c:v>
                </c:pt>
                <c:pt idx="1270">
                  <c:v>4900.8</c:v>
                </c:pt>
                <c:pt idx="1271">
                  <c:v>5564.7</c:v>
                </c:pt>
                <c:pt idx="1272">
                  <c:v>5368.9</c:v>
                </c:pt>
                <c:pt idx="1273">
                  <c:v>5398.9</c:v>
                </c:pt>
                <c:pt idx="1274">
                  <c:v>5352.8</c:v>
                </c:pt>
                <c:pt idx="1275">
                  <c:v>5434.5</c:v>
                </c:pt>
                <c:pt idx="1276">
                  <c:v>5648</c:v>
                </c:pt>
                <c:pt idx="1277">
                  <c:v>5658</c:v>
                </c:pt>
                <c:pt idx="1278">
                  <c:v>5699.6</c:v>
                </c:pt>
                <c:pt idx="1279">
                  <c:v>5687.8</c:v>
                </c:pt>
                <c:pt idx="1280">
                  <c:v>6077.8</c:v>
                </c:pt>
                <c:pt idx="1281">
                  <c:v>5393.5</c:v>
                </c:pt>
                <c:pt idx="1282">
                  <c:v>5373.9</c:v>
                </c:pt>
                <c:pt idx="1283">
                  <c:v>5729.1</c:v>
                </c:pt>
                <c:pt idx="1284">
                  <c:v>5077</c:v>
                </c:pt>
                <c:pt idx="1285">
                  <c:v>5464.7</c:v>
                </c:pt>
                <c:pt idx="1286">
                  <c:v>5369.2</c:v>
                </c:pt>
                <c:pt idx="1287">
                  <c:v>5437.4</c:v>
                </c:pt>
                <c:pt idx="1288">
                  <c:v>5577</c:v>
                </c:pt>
                <c:pt idx="1289">
                  <c:v>5385.3</c:v>
                </c:pt>
                <c:pt idx="1290">
                  <c:v>5403.3</c:v>
                </c:pt>
                <c:pt idx="1291">
                  <c:v>5349.8</c:v>
                </c:pt>
                <c:pt idx="1292">
                  <c:v>5376.6</c:v>
                </c:pt>
                <c:pt idx="1293">
                  <c:v>5428.1</c:v>
                </c:pt>
                <c:pt idx="1294">
                  <c:v>5749.5</c:v>
                </c:pt>
                <c:pt idx="1295">
                  <c:v>5837.7</c:v>
                </c:pt>
                <c:pt idx="1296">
                  <c:v>5421.9</c:v>
                </c:pt>
                <c:pt idx="1297">
                  <c:v>5676</c:v>
                </c:pt>
                <c:pt idx="1298">
                  <c:v>5308</c:v>
                </c:pt>
                <c:pt idx="1299">
                  <c:v>5556</c:v>
                </c:pt>
                <c:pt idx="1300">
                  <c:v>5606.8</c:v>
                </c:pt>
                <c:pt idx="1301">
                  <c:v>5646.2</c:v>
                </c:pt>
                <c:pt idx="1302">
                  <c:v>5499.1</c:v>
                </c:pt>
                <c:pt idx="1303">
                  <c:v>5777.9</c:v>
                </c:pt>
                <c:pt idx="1304">
                  <c:v>5959.7</c:v>
                </c:pt>
                <c:pt idx="1305">
                  <c:v>5701.5</c:v>
                </c:pt>
                <c:pt idx="1306">
                  <c:v>5777.2</c:v>
                </c:pt>
                <c:pt idx="1307">
                  <c:v>5662.2</c:v>
                </c:pt>
                <c:pt idx="1308">
                  <c:v>5901.8</c:v>
                </c:pt>
                <c:pt idx="1309">
                  <c:v>5484</c:v>
                </c:pt>
                <c:pt idx="1310">
                  <c:v>5411.7</c:v>
                </c:pt>
                <c:pt idx="1311">
                  <c:v>5562.1</c:v>
                </c:pt>
                <c:pt idx="1312">
                  <c:v>5866.6</c:v>
                </c:pt>
                <c:pt idx="1313">
                  <c:v>5502.9</c:v>
                </c:pt>
                <c:pt idx="1314">
                  <c:v>5582.2</c:v>
                </c:pt>
                <c:pt idx="1315">
                  <c:v>6053.7</c:v>
                </c:pt>
                <c:pt idx="1316">
                  <c:v>5816.5</c:v>
                </c:pt>
                <c:pt idx="1317">
                  <c:v>5351.4</c:v>
                </c:pt>
                <c:pt idx="1318">
                  <c:v>6084.7</c:v>
                </c:pt>
                <c:pt idx="1319">
                  <c:v>5627.2</c:v>
                </c:pt>
                <c:pt idx="1320">
                  <c:v>5963.1</c:v>
                </c:pt>
                <c:pt idx="1321">
                  <c:v>5328.2</c:v>
                </c:pt>
                <c:pt idx="1322">
                  <c:v>5869.9</c:v>
                </c:pt>
                <c:pt idx="1323">
                  <c:v>5761.7</c:v>
                </c:pt>
                <c:pt idx="1324">
                  <c:v>5550.2</c:v>
                </c:pt>
                <c:pt idx="1325">
                  <c:v>5793.3</c:v>
                </c:pt>
                <c:pt idx="1326">
                  <c:v>5718.6</c:v>
                </c:pt>
                <c:pt idx="1327">
                  <c:v>5692</c:v>
                </c:pt>
                <c:pt idx="1328">
                  <c:v>5834.2</c:v>
                </c:pt>
                <c:pt idx="1329">
                  <c:v>5692.9</c:v>
                </c:pt>
                <c:pt idx="1330">
                  <c:v>5513.5</c:v>
                </c:pt>
                <c:pt idx="1331">
                  <c:v>5409.8</c:v>
                </c:pt>
                <c:pt idx="1332">
                  <c:v>5969.5</c:v>
                </c:pt>
                <c:pt idx="1333">
                  <c:v>6047.8</c:v>
                </c:pt>
                <c:pt idx="1334">
                  <c:v>5682.4</c:v>
                </c:pt>
                <c:pt idx="1335">
                  <c:v>5404.4</c:v>
                </c:pt>
                <c:pt idx="1336">
                  <c:v>5771.4</c:v>
                </c:pt>
                <c:pt idx="1337">
                  <c:v>5616.8</c:v>
                </c:pt>
                <c:pt idx="1338">
                  <c:v>5576.5</c:v>
                </c:pt>
                <c:pt idx="1339">
                  <c:v>5645.9</c:v>
                </c:pt>
                <c:pt idx="1340">
                  <c:v>5637.8</c:v>
                </c:pt>
                <c:pt idx="1341">
                  <c:v>5570.6</c:v>
                </c:pt>
                <c:pt idx="1342">
                  <c:v>5641.6</c:v>
                </c:pt>
                <c:pt idx="1343">
                  <c:v>5607.2</c:v>
                </c:pt>
                <c:pt idx="1344">
                  <c:v>5431.4</c:v>
                </c:pt>
                <c:pt idx="1345">
                  <c:v>5499.7</c:v>
                </c:pt>
                <c:pt idx="1346">
                  <c:v>5411.5</c:v>
                </c:pt>
                <c:pt idx="1347">
                  <c:v>5689.2</c:v>
                </c:pt>
                <c:pt idx="1348">
                  <c:v>5378.3</c:v>
                </c:pt>
                <c:pt idx="1349">
                  <c:v>6121</c:v>
                </c:pt>
                <c:pt idx="1350">
                  <c:v>5260.3</c:v>
                </c:pt>
                <c:pt idx="1351">
                  <c:v>5969.8</c:v>
                </c:pt>
                <c:pt idx="1352">
                  <c:v>5716.3</c:v>
                </c:pt>
                <c:pt idx="1353">
                  <c:v>5663.6</c:v>
                </c:pt>
                <c:pt idx="1354">
                  <c:v>6055.9</c:v>
                </c:pt>
                <c:pt idx="1355">
                  <c:v>6270.3</c:v>
                </c:pt>
                <c:pt idx="1356">
                  <c:v>5601.5</c:v>
                </c:pt>
                <c:pt idx="1357">
                  <c:v>5314.7</c:v>
                </c:pt>
                <c:pt idx="1358">
                  <c:v>6104.5</c:v>
                </c:pt>
                <c:pt idx="1359">
                  <c:v>5552.1</c:v>
                </c:pt>
                <c:pt idx="1360">
                  <c:v>5164.6000000000004</c:v>
                </c:pt>
                <c:pt idx="1361">
                  <c:v>5989.1</c:v>
                </c:pt>
                <c:pt idx="1362">
                  <c:v>5521.4</c:v>
                </c:pt>
                <c:pt idx="1363">
                  <c:v>5535.9</c:v>
                </c:pt>
                <c:pt idx="1364">
                  <c:v>5359.6</c:v>
                </c:pt>
                <c:pt idx="1365">
                  <c:v>5728</c:v>
                </c:pt>
                <c:pt idx="1366">
                  <c:v>5714.2</c:v>
                </c:pt>
                <c:pt idx="1367">
                  <c:v>5800.2</c:v>
                </c:pt>
                <c:pt idx="1368">
                  <c:v>5861.1</c:v>
                </c:pt>
                <c:pt idx="1369">
                  <c:v>5702.3</c:v>
                </c:pt>
                <c:pt idx="1370">
                  <c:v>5759.8</c:v>
                </c:pt>
                <c:pt idx="1371">
                  <c:v>5809.2</c:v>
                </c:pt>
                <c:pt idx="1372">
                  <c:v>5733.7</c:v>
                </c:pt>
                <c:pt idx="1373">
                  <c:v>5987.9</c:v>
                </c:pt>
                <c:pt idx="1374">
                  <c:v>6160.2</c:v>
                </c:pt>
                <c:pt idx="1375">
                  <c:v>5694.9</c:v>
                </c:pt>
                <c:pt idx="1376">
                  <c:v>6168.8</c:v>
                </c:pt>
                <c:pt idx="1377">
                  <c:v>6147</c:v>
                </c:pt>
                <c:pt idx="1378">
                  <c:v>5869.9</c:v>
                </c:pt>
                <c:pt idx="1379">
                  <c:v>5693.6</c:v>
                </c:pt>
                <c:pt idx="1380">
                  <c:v>5871</c:v>
                </c:pt>
                <c:pt idx="1381">
                  <c:v>5911</c:v>
                </c:pt>
                <c:pt idx="1382">
                  <c:v>5983.7</c:v>
                </c:pt>
                <c:pt idx="1383">
                  <c:v>5472.8</c:v>
                </c:pt>
                <c:pt idx="1384">
                  <c:v>5404.8</c:v>
                </c:pt>
                <c:pt idx="1385">
                  <c:v>6013.3</c:v>
                </c:pt>
                <c:pt idx="1386">
                  <c:v>5566.2</c:v>
                </c:pt>
                <c:pt idx="1387">
                  <c:v>5613.6</c:v>
                </c:pt>
                <c:pt idx="1388">
                  <c:v>6027.4</c:v>
                </c:pt>
                <c:pt idx="1389">
                  <c:v>5824.3</c:v>
                </c:pt>
                <c:pt idx="1390">
                  <c:v>5824.6</c:v>
                </c:pt>
                <c:pt idx="1391">
                  <c:v>5661.8</c:v>
                </c:pt>
                <c:pt idx="1392">
                  <c:v>5829.7</c:v>
                </c:pt>
                <c:pt idx="1393">
                  <c:v>5877</c:v>
                </c:pt>
                <c:pt idx="1394">
                  <c:v>5892.2</c:v>
                </c:pt>
                <c:pt idx="1395">
                  <c:v>5905.3</c:v>
                </c:pt>
                <c:pt idx="1396">
                  <c:v>5953.9</c:v>
                </c:pt>
                <c:pt idx="1397">
                  <c:v>5955.7</c:v>
                </c:pt>
                <c:pt idx="1398">
                  <c:v>6088.7</c:v>
                </c:pt>
                <c:pt idx="1399">
                  <c:v>5710.2</c:v>
                </c:pt>
                <c:pt idx="1400">
                  <c:v>5587.7</c:v>
                </c:pt>
                <c:pt idx="1401">
                  <c:v>5573</c:v>
                </c:pt>
                <c:pt idx="1402">
                  <c:v>6109</c:v>
                </c:pt>
                <c:pt idx="1403">
                  <c:v>5961.1</c:v>
                </c:pt>
                <c:pt idx="1404">
                  <c:v>5991.9</c:v>
                </c:pt>
                <c:pt idx="1405">
                  <c:v>5981.4</c:v>
                </c:pt>
                <c:pt idx="1406">
                  <c:v>6357.9</c:v>
                </c:pt>
                <c:pt idx="1407">
                  <c:v>5829.6</c:v>
                </c:pt>
                <c:pt idx="1408">
                  <c:v>5705.4</c:v>
                </c:pt>
                <c:pt idx="1409">
                  <c:v>5923.6</c:v>
                </c:pt>
                <c:pt idx="1410">
                  <c:v>6054.2</c:v>
                </c:pt>
                <c:pt idx="1411">
                  <c:v>6402.5</c:v>
                </c:pt>
                <c:pt idx="1412">
                  <c:v>5741.3</c:v>
                </c:pt>
                <c:pt idx="1413">
                  <c:v>5944.4</c:v>
                </c:pt>
                <c:pt idx="1414">
                  <c:v>6266.2</c:v>
                </c:pt>
                <c:pt idx="1415">
                  <c:v>6131.1</c:v>
                </c:pt>
                <c:pt idx="1416">
                  <c:v>5574.9</c:v>
                </c:pt>
                <c:pt idx="1417">
                  <c:v>6127</c:v>
                </c:pt>
                <c:pt idx="1418">
                  <c:v>5984.4</c:v>
                </c:pt>
                <c:pt idx="1419">
                  <c:v>5669.4</c:v>
                </c:pt>
                <c:pt idx="1420">
                  <c:v>6123</c:v>
                </c:pt>
                <c:pt idx="1421">
                  <c:v>6042.1</c:v>
                </c:pt>
                <c:pt idx="1422">
                  <c:v>5735.7</c:v>
                </c:pt>
                <c:pt idx="1423">
                  <c:v>6191.8</c:v>
                </c:pt>
                <c:pt idx="1424">
                  <c:v>6146.5</c:v>
                </c:pt>
                <c:pt idx="1425">
                  <c:v>5575.7</c:v>
                </c:pt>
                <c:pt idx="1426">
                  <c:v>6150.5</c:v>
                </c:pt>
                <c:pt idx="1427">
                  <c:v>5807.6</c:v>
                </c:pt>
                <c:pt idx="1428">
                  <c:v>6271.5</c:v>
                </c:pt>
                <c:pt idx="1429">
                  <c:v>5902.2</c:v>
                </c:pt>
                <c:pt idx="1430">
                  <c:v>5771.3</c:v>
                </c:pt>
                <c:pt idx="1431">
                  <c:v>6501</c:v>
                </c:pt>
                <c:pt idx="1432">
                  <c:v>6186.1</c:v>
                </c:pt>
                <c:pt idx="1433">
                  <c:v>5843.4</c:v>
                </c:pt>
                <c:pt idx="1434">
                  <c:v>6058</c:v>
                </c:pt>
                <c:pt idx="1435">
                  <c:v>6164.9</c:v>
                </c:pt>
                <c:pt idx="1436">
                  <c:v>6376.6</c:v>
                </c:pt>
                <c:pt idx="1437">
                  <c:v>5858</c:v>
                </c:pt>
                <c:pt idx="1438">
                  <c:v>6123.2</c:v>
                </c:pt>
                <c:pt idx="1439">
                  <c:v>6148.3</c:v>
                </c:pt>
                <c:pt idx="1440">
                  <c:v>6407.2</c:v>
                </c:pt>
                <c:pt idx="1441">
                  <c:v>5942.7</c:v>
                </c:pt>
                <c:pt idx="1442">
                  <c:v>6161.6</c:v>
                </c:pt>
                <c:pt idx="1443">
                  <c:v>5862.8</c:v>
                </c:pt>
                <c:pt idx="1444">
                  <c:v>5917.9</c:v>
                </c:pt>
                <c:pt idx="1445">
                  <c:v>6453</c:v>
                </c:pt>
                <c:pt idx="1446">
                  <c:v>6841.8</c:v>
                </c:pt>
                <c:pt idx="1447">
                  <c:v>6165.8</c:v>
                </c:pt>
                <c:pt idx="1448">
                  <c:v>5667.3</c:v>
                </c:pt>
                <c:pt idx="1449">
                  <c:v>5876.2</c:v>
                </c:pt>
                <c:pt idx="1450">
                  <c:v>6039.2</c:v>
                </c:pt>
                <c:pt idx="1451">
                  <c:v>5762.8</c:v>
                </c:pt>
                <c:pt idx="1452">
                  <c:v>5518.7</c:v>
                </c:pt>
                <c:pt idx="1453">
                  <c:v>6541.7</c:v>
                </c:pt>
                <c:pt idx="1454">
                  <c:v>6043.7</c:v>
                </c:pt>
                <c:pt idx="1455">
                  <c:v>6053.5</c:v>
                </c:pt>
                <c:pt idx="1456">
                  <c:v>6110.8</c:v>
                </c:pt>
                <c:pt idx="1457">
                  <c:v>6121.7</c:v>
                </c:pt>
                <c:pt idx="1458">
                  <c:v>6140.1</c:v>
                </c:pt>
                <c:pt idx="1459">
                  <c:v>6184.4</c:v>
                </c:pt>
                <c:pt idx="1460">
                  <c:v>6126.4</c:v>
                </c:pt>
                <c:pt idx="1461">
                  <c:v>6107.6</c:v>
                </c:pt>
                <c:pt idx="1462">
                  <c:v>6110.7</c:v>
                </c:pt>
                <c:pt idx="1463">
                  <c:v>6428.7</c:v>
                </c:pt>
                <c:pt idx="1464">
                  <c:v>6410.1</c:v>
                </c:pt>
                <c:pt idx="1465">
                  <c:v>6562</c:v>
                </c:pt>
                <c:pt idx="1466">
                  <c:v>6144.6</c:v>
                </c:pt>
                <c:pt idx="1467">
                  <c:v>6886</c:v>
                </c:pt>
                <c:pt idx="1468">
                  <c:v>6272</c:v>
                </c:pt>
                <c:pt idx="1469">
                  <c:v>5980.7</c:v>
                </c:pt>
                <c:pt idx="1470">
                  <c:v>6022.5</c:v>
                </c:pt>
                <c:pt idx="1471">
                  <c:v>6297.1</c:v>
                </c:pt>
                <c:pt idx="1472">
                  <c:v>6215</c:v>
                </c:pt>
                <c:pt idx="1473">
                  <c:v>6175.7</c:v>
                </c:pt>
                <c:pt idx="1474">
                  <c:v>6491.6</c:v>
                </c:pt>
                <c:pt idx="1475">
                  <c:v>6047.9</c:v>
                </c:pt>
                <c:pt idx="1476">
                  <c:v>6159.3</c:v>
                </c:pt>
                <c:pt idx="1477">
                  <c:v>6220.4</c:v>
                </c:pt>
                <c:pt idx="1478">
                  <c:v>5986</c:v>
                </c:pt>
                <c:pt idx="1479">
                  <c:v>6269.2</c:v>
                </c:pt>
                <c:pt idx="1480">
                  <c:v>6003.4</c:v>
                </c:pt>
                <c:pt idx="1481">
                  <c:v>5736.1</c:v>
                </c:pt>
                <c:pt idx="1482">
                  <c:v>6018.1</c:v>
                </c:pt>
                <c:pt idx="1483">
                  <c:v>6465.1</c:v>
                </c:pt>
                <c:pt idx="1484">
                  <c:v>6134.2</c:v>
                </c:pt>
                <c:pt idx="1485">
                  <c:v>6235.1</c:v>
                </c:pt>
                <c:pt idx="1486">
                  <c:v>6380.6</c:v>
                </c:pt>
                <c:pt idx="1487">
                  <c:v>6274.1</c:v>
                </c:pt>
                <c:pt idx="1488">
                  <c:v>6084</c:v>
                </c:pt>
                <c:pt idx="1489">
                  <c:v>6119</c:v>
                </c:pt>
                <c:pt idx="1490">
                  <c:v>6070.6</c:v>
                </c:pt>
                <c:pt idx="1491">
                  <c:v>6564.1</c:v>
                </c:pt>
                <c:pt idx="1492">
                  <c:v>6740.2</c:v>
                </c:pt>
                <c:pt idx="1493">
                  <c:v>6303</c:v>
                </c:pt>
                <c:pt idx="1494">
                  <c:v>6242.1</c:v>
                </c:pt>
                <c:pt idx="1495">
                  <c:v>6012.1</c:v>
                </c:pt>
                <c:pt idx="1496">
                  <c:v>6246.8</c:v>
                </c:pt>
                <c:pt idx="1497">
                  <c:v>6277.5</c:v>
                </c:pt>
                <c:pt idx="1498">
                  <c:v>6375.5</c:v>
                </c:pt>
                <c:pt idx="1499">
                  <c:v>5947.1</c:v>
                </c:pt>
                <c:pt idx="1500">
                  <c:v>6106.5</c:v>
                </c:pt>
                <c:pt idx="1501">
                  <c:v>6555.7</c:v>
                </c:pt>
                <c:pt idx="1502">
                  <c:v>6261.1</c:v>
                </c:pt>
                <c:pt idx="1503">
                  <c:v>6695.7</c:v>
                </c:pt>
                <c:pt idx="1504">
                  <c:v>5834.7</c:v>
                </c:pt>
                <c:pt idx="1505">
                  <c:v>5997.5</c:v>
                </c:pt>
                <c:pt idx="1506">
                  <c:v>6429.6</c:v>
                </c:pt>
                <c:pt idx="1507">
                  <c:v>6335.2</c:v>
                </c:pt>
                <c:pt idx="1508">
                  <c:v>6852</c:v>
                </c:pt>
                <c:pt idx="1509">
                  <c:v>6323.5</c:v>
                </c:pt>
                <c:pt idx="1510">
                  <c:v>6429.7</c:v>
                </c:pt>
                <c:pt idx="1511">
                  <c:v>6429.5</c:v>
                </c:pt>
                <c:pt idx="1512">
                  <c:v>6245.5</c:v>
                </c:pt>
                <c:pt idx="1513">
                  <c:v>6585.1</c:v>
                </c:pt>
                <c:pt idx="1514">
                  <c:v>6198.5</c:v>
                </c:pt>
                <c:pt idx="1515">
                  <c:v>5876.2</c:v>
                </c:pt>
                <c:pt idx="1516">
                  <c:v>5810.2</c:v>
                </c:pt>
                <c:pt idx="1517">
                  <c:v>6031.7</c:v>
                </c:pt>
                <c:pt idx="1518">
                  <c:v>6251.7</c:v>
                </c:pt>
                <c:pt idx="1519">
                  <c:v>6643.3</c:v>
                </c:pt>
                <c:pt idx="1520">
                  <c:v>6647.4</c:v>
                </c:pt>
                <c:pt idx="1521">
                  <c:v>6187.6</c:v>
                </c:pt>
                <c:pt idx="1522">
                  <c:v>6280.4</c:v>
                </c:pt>
                <c:pt idx="1523">
                  <c:v>6136.5</c:v>
                </c:pt>
                <c:pt idx="1524">
                  <c:v>6662.6</c:v>
                </c:pt>
                <c:pt idx="1525">
                  <c:v>6635.8</c:v>
                </c:pt>
                <c:pt idx="1526">
                  <c:v>6097.6</c:v>
                </c:pt>
                <c:pt idx="1527">
                  <c:v>5964</c:v>
                </c:pt>
                <c:pt idx="1528">
                  <c:v>6733.1</c:v>
                </c:pt>
                <c:pt idx="1529">
                  <c:v>6251.5</c:v>
                </c:pt>
                <c:pt idx="1530">
                  <c:v>6876.4</c:v>
                </c:pt>
                <c:pt idx="1531">
                  <c:v>6328.9</c:v>
                </c:pt>
                <c:pt idx="1532">
                  <c:v>6154.7</c:v>
                </c:pt>
                <c:pt idx="1533">
                  <c:v>6196.9</c:v>
                </c:pt>
                <c:pt idx="1534">
                  <c:v>6329.2</c:v>
                </c:pt>
                <c:pt idx="1535">
                  <c:v>6515.9</c:v>
                </c:pt>
                <c:pt idx="1536">
                  <c:v>5689.9</c:v>
                </c:pt>
                <c:pt idx="1537">
                  <c:v>6695.5</c:v>
                </c:pt>
                <c:pt idx="1538">
                  <c:v>6737.9</c:v>
                </c:pt>
                <c:pt idx="1539">
                  <c:v>6737.2</c:v>
                </c:pt>
                <c:pt idx="1540">
                  <c:v>6180.1</c:v>
                </c:pt>
                <c:pt idx="1541">
                  <c:v>6420.1</c:v>
                </c:pt>
                <c:pt idx="1542">
                  <c:v>6937.6</c:v>
                </c:pt>
                <c:pt idx="1543">
                  <c:v>6087.8</c:v>
                </c:pt>
                <c:pt idx="1544">
                  <c:v>6422.8</c:v>
                </c:pt>
                <c:pt idx="1545">
                  <c:v>6110.9</c:v>
                </c:pt>
                <c:pt idx="1546">
                  <c:v>6601.1</c:v>
                </c:pt>
                <c:pt idx="1547">
                  <c:v>6661.8</c:v>
                </c:pt>
                <c:pt idx="1548">
                  <c:v>6830.4</c:v>
                </c:pt>
                <c:pt idx="1549">
                  <c:v>6644.6</c:v>
                </c:pt>
                <c:pt idx="1550">
                  <c:v>6448.9</c:v>
                </c:pt>
                <c:pt idx="1551">
                  <c:v>6520.9</c:v>
                </c:pt>
                <c:pt idx="1552">
                  <c:v>6651.5</c:v>
                </c:pt>
                <c:pt idx="1553">
                  <c:v>6858.2</c:v>
                </c:pt>
                <c:pt idx="1554">
                  <c:v>6359.7</c:v>
                </c:pt>
                <c:pt idx="1555">
                  <c:v>6398.2</c:v>
                </c:pt>
                <c:pt idx="1556">
                  <c:v>6260</c:v>
                </c:pt>
                <c:pt idx="1557">
                  <c:v>6293.7</c:v>
                </c:pt>
                <c:pt idx="1558">
                  <c:v>6213.3</c:v>
                </c:pt>
                <c:pt idx="1559">
                  <c:v>6694.9</c:v>
                </c:pt>
                <c:pt idx="1560">
                  <c:v>6462.2</c:v>
                </c:pt>
                <c:pt idx="1561">
                  <c:v>6541</c:v>
                </c:pt>
                <c:pt idx="1562">
                  <c:v>6681.8</c:v>
                </c:pt>
                <c:pt idx="1563">
                  <c:v>6372</c:v>
                </c:pt>
                <c:pt idx="1564">
                  <c:v>6765.7</c:v>
                </c:pt>
                <c:pt idx="1565">
                  <c:v>6868.9</c:v>
                </c:pt>
                <c:pt idx="1566">
                  <c:v>6473.9</c:v>
                </c:pt>
                <c:pt idx="1567">
                  <c:v>6504.2</c:v>
                </c:pt>
                <c:pt idx="1568">
                  <c:v>6503.5</c:v>
                </c:pt>
                <c:pt idx="1569">
                  <c:v>6294.2</c:v>
                </c:pt>
                <c:pt idx="1570">
                  <c:v>6513.2</c:v>
                </c:pt>
                <c:pt idx="1571">
                  <c:v>6637.5</c:v>
                </c:pt>
                <c:pt idx="1572">
                  <c:v>6563.7</c:v>
                </c:pt>
                <c:pt idx="1573">
                  <c:v>6514.5</c:v>
                </c:pt>
                <c:pt idx="1574">
                  <c:v>6793.2</c:v>
                </c:pt>
                <c:pt idx="1575">
                  <c:v>6206</c:v>
                </c:pt>
                <c:pt idx="1576">
                  <c:v>7082.3</c:v>
                </c:pt>
                <c:pt idx="1577">
                  <c:v>6628.9</c:v>
                </c:pt>
                <c:pt idx="1578">
                  <c:v>6530.7</c:v>
                </c:pt>
                <c:pt idx="1579">
                  <c:v>6472.6</c:v>
                </c:pt>
                <c:pt idx="1580">
                  <c:v>6178.8</c:v>
                </c:pt>
                <c:pt idx="1581">
                  <c:v>6287.4</c:v>
                </c:pt>
                <c:pt idx="1582">
                  <c:v>6448</c:v>
                </c:pt>
                <c:pt idx="1583">
                  <c:v>6554.3</c:v>
                </c:pt>
                <c:pt idx="1584">
                  <c:v>6341.8</c:v>
                </c:pt>
                <c:pt idx="1585">
                  <c:v>6403.1</c:v>
                </c:pt>
                <c:pt idx="1586">
                  <c:v>6932.5</c:v>
                </c:pt>
                <c:pt idx="1587">
                  <c:v>6840.4</c:v>
                </c:pt>
                <c:pt idx="1588">
                  <c:v>6798</c:v>
                </c:pt>
                <c:pt idx="1589">
                  <c:v>6349.4</c:v>
                </c:pt>
                <c:pt idx="1590">
                  <c:v>6933.1</c:v>
                </c:pt>
                <c:pt idx="1591">
                  <c:v>6845.3</c:v>
                </c:pt>
                <c:pt idx="1592">
                  <c:v>6564.6</c:v>
                </c:pt>
                <c:pt idx="1593">
                  <c:v>7270.5</c:v>
                </c:pt>
                <c:pt idx="1594">
                  <c:v>7034.1</c:v>
                </c:pt>
                <c:pt idx="1595">
                  <c:v>6352.6</c:v>
                </c:pt>
                <c:pt idx="1596">
                  <c:v>6378.7</c:v>
                </c:pt>
                <c:pt idx="1597">
                  <c:v>6462.4</c:v>
                </c:pt>
                <c:pt idx="1598">
                  <c:v>6804.1</c:v>
                </c:pt>
                <c:pt idx="1599">
                  <c:v>6537.6</c:v>
                </c:pt>
                <c:pt idx="1600">
                  <c:v>6622.1</c:v>
                </c:pt>
                <c:pt idx="1601">
                  <c:v>6418.9</c:v>
                </c:pt>
                <c:pt idx="1602">
                  <c:v>6649.1</c:v>
                </c:pt>
                <c:pt idx="1603">
                  <c:v>6321.3</c:v>
                </c:pt>
                <c:pt idx="1604">
                  <c:v>6121.4</c:v>
                </c:pt>
                <c:pt idx="1605">
                  <c:v>6647.8</c:v>
                </c:pt>
                <c:pt idx="1606">
                  <c:v>6933.3</c:v>
                </c:pt>
                <c:pt idx="1607">
                  <c:v>6576.5</c:v>
                </c:pt>
                <c:pt idx="1608">
                  <c:v>6782</c:v>
                </c:pt>
                <c:pt idx="1609">
                  <c:v>6816.9</c:v>
                </c:pt>
                <c:pt idx="1610">
                  <c:v>6761.5</c:v>
                </c:pt>
                <c:pt idx="1611">
                  <c:v>6376.3</c:v>
                </c:pt>
                <c:pt idx="1612">
                  <c:v>6692.6</c:v>
                </c:pt>
                <c:pt idx="1613">
                  <c:v>6782.1</c:v>
                </c:pt>
                <c:pt idx="1614">
                  <c:v>6500.9</c:v>
                </c:pt>
                <c:pt idx="1615">
                  <c:v>6495.5</c:v>
                </c:pt>
                <c:pt idx="1616">
                  <c:v>6546</c:v>
                </c:pt>
                <c:pt idx="1617">
                  <c:v>6735.8</c:v>
                </c:pt>
                <c:pt idx="1618">
                  <c:v>6897</c:v>
                </c:pt>
                <c:pt idx="1619">
                  <c:v>6618.7</c:v>
                </c:pt>
                <c:pt idx="1620">
                  <c:v>6619.3</c:v>
                </c:pt>
                <c:pt idx="1621">
                  <c:v>6606.5</c:v>
                </c:pt>
                <c:pt idx="1622">
                  <c:v>6338.8</c:v>
                </c:pt>
                <c:pt idx="1623">
                  <c:v>6612.4</c:v>
                </c:pt>
                <c:pt idx="1624">
                  <c:v>7266.9</c:v>
                </c:pt>
                <c:pt idx="1625">
                  <c:v>6896.4</c:v>
                </c:pt>
                <c:pt idx="1626">
                  <c:v>6539.9</c:v>
                </c:pt>
                <c:pt idx="1627">
                  <c:v>6444.5</c:v>
                </c:pt>
                <c:pt idx="1628">
                  <c:v>6473.8</c:v>
                </c:pt>
                <c:pt idx="1629">
                  <c:v>6608.9</c:v>
                </c:pt>
                <c:pt idx="1630">
                  <c:v>6816.2</c:v>
                </c:pt>
                <c:pt idx="1631">
                  <c:v>6857.9</c:v>
                </c:pt>
                <c:pt idx="1632">
                  <c:v>7062</c:v>
                </c:pt>
                <c:pt idx="1633">
                  <c:v>6547.2</c:v>
                </c:pt>
                <c:pt idx="1634">
                  <c:v>6867.7</c:v>
                </c:pt>
                <c:pt idx="1635">
                  <c:v>7159.2</c:v>
                </c:pt>
                <c:pt idx="1636">
                  <c:v>6853.6</c:v>
                </c:pt>
                <c:pt idx="1637">
                  <c:v>6837.9</c:v>
                </c:pt>
                <c:pt idx="1638">
                  <c:v>6577.6</c:v>
                </c:pt>
                <c:pt idx="1639">
                  <c:v>6249</c:v>
                </c:pt>
                <c:pt idx="1640">
                  <c:v>6957.5</c:v>
                </c:pt>
                <c:pt idx="1641">
                  <c:v>6655</c:v>
                </c:pt>
                <c:pt idx="1642">
                  <c:v>6887.5</c:v>
                </c:pt>
                <c:pt idx="1643">
                  <c:v>7065.9</c:v>
                </c:pt>
                <c:pt idx="1644">
                  <c:v>6604.2</c:v>
                </c:pt>
                <c:pt idx="1645">
                  <c:v>6334.2</c:v>
                </c:pt>
                <c:pt idx="1646">
                  <c:v>6886.7</c:v>
                </c:pt>
                <c:pt idx="1647">
                  <c:v>6960.5</c:v>
                </c:pt>
                <c:pt idx="1648">
                  <c:v>6535.8</c:v>
                </c:pt>
                <c:pt idx="1649">
                  <c:v>6840.5</c:v>
                </c:pt>
                <c:pt idx="1650">
                  <c:v>7006</c:v>
                </c:pt>
                <c:pt idx="1651">
                  <c:v>6796.2</c:v>
                </c:pt>
                <c:pt idx="1652">
                  <c:v>6978.5</c:v>
                </c:pt>
                <c:pt idx="1653">
                  <c:v>6612.6</c:v>
                </c:pt>
                <c:pt idx="1654">
                  <c:v>6977.8</c:v>
                </c:pt>
                <c:pt idx="1655">
                  <c:v>6825.7</c:v>
                </c:pt>
                <c:pt idx="1656">
                  <c:v>6756.6</c:v>
                </c:pt>
                <c:pt idx="1657">
                  <c:v>6653.9</c:v>
                </c:pt>
                <c:pt idx="1658">
                  <c:v>6477</c:v>
                </c:pt>
                <c:pt idx="1659">
                  <c:v>6803.1</c:v>
                </c:pt>
                <c:pt idx="1660">
                  <c:v>6694.6</c:v>
                </c:pt>
                <c:pt idx="1661">
                  <c:v>6892.5</c:v>
                </c:pt>
                <c:pt idx="1662">
                  <c:v>6766.8</c:v>
                </c:pt>
                <c:pt idx="1663">
                  <c:v>6986.6</c:v>
                </c:pt>
                <c:pt idx="1664">
                  <c:v>7004.1</c:v>
                </c:pt>
                <c:pt idx="1665">
                  <c:v>6797.5</c:v>
                </c:pt>
                <c:pt idx="1666">
                  <c:v>6444.8</c:v>
                </c:pt>
                <c:pt idx="1667">
                  <c:v>6691.5</c:v>
                </c:pt>
                <c:pt idx="1668">
                  <c:v>7035</c:v>
                </c:pt>
                <c:pt idx="1669">
                  <c:v>6888.3</c:v>
                </c:pt>
                <c:pt idx="1670">
                  <c:v>6865</c:v>
                </c:pt>
                <c:pt idx="1671">
                  <c:v>7001.5</c:v>
                </c:pt>
                <c:pt idx="1672">
                  <c:v>7661.4</c:v>
                </c:pt>
                <c:pt idx="1673">
                  <c:v>6584.7</c:v>
                </c:pt>
                <c:pt idx="1674">
                  <c:v>7047.1</c:v>
                </c:pt>
                <c:pt idx="1675">
                  <c:v>7065.9</c:v>
                </c:pt>
                <c:pt idx="1676">
                  <c:v>6940.8</c:v>
                </c:pt>
                <c:pt idx="1677">
                  <c:v>6944.6</c:v>
                </c:pt>
                <c:pt idx="1678">
                  <c:v>7133.2</c:v>
                </c:pt>
                <c:pt idx="1679">
                  <c:v>6753.2</c:v>
                </c:pt>
                <c:pt idx="1680">
                  <c:v>6860.2</c:v>
                </c:pt>
                <c:pt idx="1681">
                  <c:v>6724.6</c:v>
                </c:pt>
                <c:pt idx="1682">
                  <c:v>6492.9</c:v>
                </c:pt>
                <c:pt idx="1683">
                  <c:v>6872.2</c:v>
                </c:pt>
                <c:pt idx="1684">
                  <c:v>6627.7</c:v>
                </c:pt>
                <c:pt idx="1685">
                  <c:v>6876.5</c:v>
                </c:pt>
                <c:pt idx="1686">
                  <c:v>6762.6</c:v>
                </c:pt>
                <c:pt idx="1687">
                  <c:v>7003.1</c:v>
                </c:pt>
                <c:pt idx="1688">
                  <c:v>6528</c:v>
                </c:pt>
                <c:pt idx="1689">
                  <c:v>6877.4</c:v>
                </c:pt>
                <c:pt idx="1690">
                  <c:v>7040.7</c:v>
                </c:pt>
                <c:pt idx="1691">
                  <c:v>6967.6</c:v>
                </c:pt>
                <c:pt idx="1692">
                  <c:v>6864</c:v>
                </c:pt>
                <c:pt idx="1693">
                  <c:v>6744</c:v>
                </c:pt>
                <c:pt idx="1694">
                  <c:v>7177.3</c:v>
                </c:pt>
                <c:pt idx="1695">
                  <c:v>6563.6</c:v>
                </c:pt>
                <c:pt idx="1696">
                  <c:v>6724.9</c:v>
                </c:pt>
                <c:pt idx="1697">
                  <c:v>6598.3</c:v>
                </c:pt>
                <c:pt idx="1698">
                  <c:v>7329.9</c:v>
                </c:pt>
                <c:pt idx="1699">
                  <c:v>6604</c:v>
                </c:pt>
                <c:pt idx="1700">
                  <c:v>6799.9</c:v>
                </c:pt>
                <c:pt idx="1701">
                  <c:v>6526.5</c:v>
                </c:pt>
                <c:pt idx="1702">
                  <c:v>7087.8</c:v>
                </c:pt>
                <c:pt idx="1703">
                  <c:v>6314.4</c:v>
                </c:pt>
                <c:pt idx="1704">
                  <c:v>7034.1</c:v>
                </c:pt>
                <c:pt idx="1705">
                  <c:v>6976.4</c:v>
                </c:pt>
                <c:pt idx="1706">
                  <c:v>6797.8</c:v>
                </c:pt>
                <c:pt idx="1707">
                  <c:v>6972.8</c:v>
                </c:pt>
                <c:pt idx="1708">
                  <c:v>6725.4</c:v>
                </c:pt>
                <c:pt idx="1709">
                  <c:v>7189.1</c:v>
                </c:pt>
                <c:pt idx="1710">
                  <c:v>6877.9</c:v>
                </c:pt>
                <c:pt idx="1711">
                  <c:v>6893.2</c:v>
                </c:pt>
                <c:pt idx="1712">
                  <c:v>6678.7</c:v>
                </c:pt>
                <c:pt idx="1713">
                  <c:v>6772.3</c:v>
                </c:pt>
                <c:pt idx="1714">
                  <c:v>6940.4</c:v>
                </c:pt>
                <c:pt idx="1715">
                  <c:v>7235.7</c:v>
                </c:pt>
                <c:pt idx="1716">
                  <c:v>6979.1</c:v>
                </c:pt>
                <c:pt idx="1717">
                  <c:v>7128.6</c:v>
                </c:pt>
                <c:pt idx="1718">
                  <c:v>6731.9</c:v>
                </c:pt>
                <c:pt idx="1719">
                  <c:v>7114.9</c:v>
                </c:pt>
                <c:pt idx="1720">
                  <c:v>7065.5</c:v>
                </c:pt>
                <c:pt idx="1721">
                  <c:v>7271.3</c:v>
                </c:pt>
                <c:pt idx="1722">
                  <c:v>7295.1</c:v>
                </c:pt>
                <c:pt idx="1723">
                  <c:v>7132.3</c:v>
                </c:pt>
                <c:pt idx="1724">
                  <c:v>6922.9</c:v>
                </c:pt>
                <c:pt idx="1725">
                  <c:v>7260.9</c:v>
                </c:pt>
                <c:pt idx="1726">
                  <c:v>7097.8</c:v>
                </c:pt>
                <c:pt idx="1727">
                  <c:v>7810.6</c:v>
                </c:pt>
                <c:pt idx="1728">
                  <c:v>7189.7</c:v>
                </c:pt>
                <c:pt idx="1729">
                  <c:v>7476.7</c:v>
                </c:pt>
                <c:pt idx="1730">
                  <c:v>6888.1</c:v>
                </c:pt>
                <c:pt idx="1731">
                  <c:v>7316.9</c:v>
                </c:pt>
                <c:pt idx="1732">
                  <c:v>6790.9</c:v>
                </c:pt>
                <c:pt idx="1733">
                  <c:v>7102.7</c:v>
                </c:pt>
                <c:pt idx="1734">
                  <c:v>6913.4</c:v>
                </c:pt>
                <c:pt idx="1735">
                  <c:v>7378</c:v>
                </c:pt>
                <c:pt idx="1736">
                  <c:v>7059.8</c:v>
                </c:pt>
                <c:pt idx="1737">
                  <c:v>6958.8</c:v>
                </c:pt>
                <c:pt idx="1738">
                  <c:v>7416.2</c:v>
                </c:pt>
                <c:pt idx="1739">
                  <c:v>7217.3</c:v>
                </c:pt>
                <c:pt idx="1740">
                  <c:v>7052.8</c:v>
                </c:pt>
                <c:pt idx="1741">
                  <c:v>7082.6</c:v>
                </c:pt>
                <c:pt idx="1742">
                  <c:v>7066.8</c:v>
                </c:pt>
                <c:pt idx="1743">
                  <c:v>7256.2</c:v>
                </c:pt>
                <c:pt idx="1744">
                  <c:v>7138.3</c:v>
                </c:pt>
                <c:pt idx="1745">
                  <c:v>7190.2</c:v>
                </c:pt>
                <c:pt idx="1746">
                  <c:v>6637.2</c:v>
                </c:pt>
                <c:pt idx="1747">
                  <c:v>7107.3</c:v>
                </c:pt>
                <c:pt idx="1748">
                  <c:v>7201</c:v>
                </c:pt>
                <c:pt idx="1749">
                  <c:v>6998.7</c:v>
                </c:pt>
                <c:pt idx="1750">
                  <c:v>7301.3</c:v>
                </c:pt>
                <c:pt idx="1751">
                  <c:v>7011.7</c:v>
                </c:pt>
                <c:pt idx="1752">
                  <c:v>6952.6</c:v>
                </c:pt>
                <c:pt idx="1753">
                  <c:v>6657.8</c:v>
                </c:pt>
                <c:pt idx="1754">
                  <c:v>7466.2</c:v>
                </c:pt>
                <c:pt idx="1755">
                  <c:v>7209</c:v>
                </c:pt>
                <c:pt idx="1756">
                  <c:v>7524.5</c:v>
                </c:pt>
                <c:pt idx="1757">
                  <c:v>7483.3</c:v>
                </c:pt>
                <c:pt idx="1758">
                  <c:v>7462.1</c:v>
                </c:pt>
                <c:pt idx="1759">
                  <c:v>7298.1</c:v>
                </c:pt>
                <c:pt idx="1760">
                  <c:v>7005.3</c:v>
                </c:pt>
                <c:pt idx="1761">
                  <c:v>7065.3</c:v>
                </c:pt>
                <c:pt idx="1762">
                  <c:v>7107.5</c:v>
                </c:pt>
                <c:pt idx="1763">
                  <c:v>7434.4</c:v>
                </c:pt>
                <c:pt idx="1764">
                  <c:v>7350.6</c:v>
                </c:pt>
                <c:pt idx="1765">
                  <c:v>7457.9</c:v>
                </c:pt>
                <c:pt idx="1766">
                  <c:v>7174.4</c:v>
                </c:pt>
                <c:pt idx="1767">
                  <c:v>6808.7</c:v>
                </c:pt>
                <c:pt idx="1768">
                  <c:v>7922.1</c:v>
                </c:pt>
                <c:pt idx="1769">
                  <c:v>6841.2</c:v>
                </c:pt>
                <c:pt idx="1770">
                  <c:v>7607.1</c:v>
                </c:pt>
                <c:pt idx="1771">
                  <c:v>6743.5</c:v>
                </c:pt>
                <c:pt idx="1772">
                  <c:v>6869.4</c:v>
                </c:pt>
                <c:pt idx="1773">
                  <c:v>6895.4</c:v>
                </c:pt>
                <c:pt idx="1774">
                  <c:v>7009.2</c:v>
                </c:pt>
                <c:pt idx="1775">
                  <c:v>7265.8</c:v>
                </c:pt>
                <c:pt idx="1776">
                  <c:v>7517.4</c:v>
                </c:pt>
                <c:pt idx="1777">
                  <c:v>7039.7</c:v>
                </c:pt>
                <c:pt idx="1778">
                  <c:v>6984.6</c:v>
                </c:pt>
                <c:pt idx="1779">
                  <c:v>7372.1</c:v>
                </c:pt>
                <c:pt idx="1780">
                  <c:v>7408</c:v>
                </c:pt>
                <c:pt idx="1781">
                  <c:v>7237.4</c:v>
                </c:pt>
                <c:pt idx="1782">
                  <c:v>7296.1</c:v>
                </c:pt>
                <c:pt idx="1783">
                  <c:v>7295.6</c:v>
                </c:pt>
                <c:pt idx="1784">
                  <c:v>7396.1</c:v>
                </c:pt>
                <c:pt idx="1785">
                  <c:v>6923.1</c:v>
                </c:pt>
                <c:pt idx="1786">
                  <c:v>7198.5</c:v>
                </c:pt>
                <c:pt idx="1787">
                  <c:v>7423.9</c:v>
                </c:pt>
                <c:pt idx="1788">
                  <c:v>6636.6</c:v>
                </c:pt>
                <c:pt idx="1789">
                  <c:v>7291.4</c:v>
                </c:pt>
                <c:pt idx="1790">
                  <c:v>7312.6</c:v>
                </c:pt>
                <c:pt idx="1791">
                  <c:v>7164.1</c:v>
                </c:pt>
                <c:pt idx="1792">
                  <c:v>7056</c:v>
                </c:pt>
                <c:pt idx="1793">
                  <c:v>7672.2</c:v>
                </c:pt>
                <c:pt idx="1794">
                  <c:v>7183.9</c:v>
                </c:pt>
                <c:pt idx="1795">
                  <c:v>7398.3</c:v>
                </c:pt>
                <c:pt idx="1796">
                  <c:v>7092.3</c:v>
                </c:pt>
                <c:pt idx="1797">
                  <c:v>7125.1</c:v>
                </c:pt>
                <c:pt idx="1798">
                  <c:v>7670.9</c:v>
                </c:pt>
                <c:pt idx="1799">
                  <c:v>7157.3</c:v>
                </c:pt>
                <c:pt idx="1800">
                  <c:v>7124</c:v>
                </c:pt>
                <c:pt idx="1801">
                  <c:v>7297</c:v>
                </c:pt>
                <c:pt idx="1802">
                  <c:v>7370.9</c:v>
                </c:pt>
                <c:pt idx="1803">
                  <c:v>7418.2</c:v>
                </c:pt>
                <c:pt idx="1804">
                  <c:v>6828.5</c:v>
                </c:pt>
                <c:pt idx="1805">
                  <c:v>7283.8</c:v>
                </c:pt>
                <c:pt idx="1806">
                  <c:v>7337.5</c:v>
                </c:pt>
                <c:pt idx="1807">
                  <c:v>7116.4</c:v>
                </c:pt>
                <c:pt idx="1808">
                  <c:v>7130</c:v>
                </c:pt>
                <c:pt idx="1809">
                  <c:v>7454.6</c:v>
                </c:pt>
                <c:pt idx="1810">
                  <c:v>7645.2</c:v>
                </c:pt>
                <c:pt idx="1811">
                  <c:v>7737.5</c:v>
                </c:pt>
                <c:pt idx="1812">
                  <c:v>6303.2</c:v>
                </c:pt>
                <c:pt idx="1813">
                  <c:v>7250.6</c:v>
                </c:pt>
                <c:pt idx="1814">
                  <c:v>7189.7</c:v>
                </c:pt>
                <c:pt idx="1815">
                  <c:v>7346.8</c:v>
                </c:pt>
                <c:pt idx="1816">
                  <c:v>7435</c:v>
                </c:pt>
                <c:pt idx="1817">
                  <c:v>7435.3</c:v>
                </c:pt>
                <c:pt idx="1818">
                  <c:v>7494</c:v>
                </c:pt>
                <c:pt idx="1819">
                  <c:v>7543.1</c:v>
                </c:pt>
                <c:pt idx="1820">
                  <c:v>7537.1</c:v>
                </c:pt>
                <c:pt idx="1821">
                  <c:v>8069.3</c:v>
                </c:pt>
                <c:pt idx="1822">
                  <c:v>7340.1</c:v>
                </c:pt>
                <c:pt idx="1823">
                  <c:v>7171.7</c:v>
                </c:pt>
                <c:pt idx="1824">
                  <c:v>7148.4</c:v>
                </c:pt>
                <c:pt idx="1825">
                  <c:v>7352.1</c:v>
                </c:pt>
                <c:pt idx="1826">
                  <c:v>7910.1</c:v>
                </c:pt>
                <c:pt idx="1827">
                  <c:v>7349.9</c:v>
                </c:pt>
                <c:pt idx="1828">
                  <c:v>7211.7</c:v>
                </c:pt>
                <c:pt idx="1829">
                  <c:v>7003.5</c:v>
                </c:pt>
                <c:pt idx="1830">
                  <c:v>7696</c:v>
                </c:pt>
                <c:pt idx="1831">
                  <c:v>7095.3</c:v>
                </c:pt>
                <c:pt idx="1832">
                  <c:v>7614</c:v>
                </c:pt>
                <c:pt idx="1833">
                  <c:v>7608.3</c:v>
                </c:pt>
                <c:pt idx="1834">
                  <c:v>7734.8</c:v>
                </c:pt>
                <c:pt idx="1835">
                  <c:v>7439.7</c:v>
                </c:pt>
                <c:pt idx="1836">
                  <c:v>7495.7</c:v>
                </c:pt>
                <c:pt idx="1837">
                  <c:v>7621.7</c:v>
                </c:pt>
                <c:pt idx="1838">
                  <c:v>7579.5</c:v>
                </c:pt>
                <c:pt idx="1839">
                  <c:v>7653.9</c:v>
                </c:pt>
                <c:pt idx="1840">
                  <c:v>7549</c:v>
                </c:pt>
                <c:pt idx="1841">
                  <c:v>7397.3</c:v>
                </c:pt>
                <c:pt idx="1842">
                  <c:v>7353.1</c:v>
                </c:pt>
                <c:pt idx="1843">
                  <c:v>7192.6</c:v>
                </c:pt>
                <c:pt idx="1844">
                  <c:v>7413.8</c:v>
                </c:pt>
                <c:pt idx="1845">
                  <c:v>7598.5</c:v>
                </c:pt>
                <c:pt idx="1846">
                  <c:v>7640.2</c:v>
                </c:pt>
                <c:pt idx="1847">
                  <c:v>7591.5</c:v>
                </c:pt>
                <c:pt idx="1848">
                  <c:v>6972.4</c:v>
                </c:pt>
                <c:pt idx="1849">
                  <c:v>7555.1</c:v>
                </c:pt>
                <c:pt idx="1850">
                  <c:v>7123.8</c:v>
                </c:pt>
                <c:pt idx="1851">
                  <c:v>8050.5</c:v>
                </c:pt>
                <c:pt idx="1852">
                  <c:v>7235</c:v>
                </c:pt>
                <c:pt idx="1853">
                  <c:v>7896.2</c:v>
                </c:pt>
                <c:pt idx="1854">
                  <c:v>7679.4</c:v>
                </c:pt>
                <c:pt idx="1855">
                  <c:v>7455</c:v>
                </c:pt>
                <c:pt idx="1856">
                  <c:v>8354.1</c:v>
                </c:pt>
                <c:pt idx="1857">
                  <c:v>7781</c:v>
                </c:pt>
                <c:pt idx="1858">
                  <c:v>7807.6</c:v>
                </c:pt>
                <c:pt idx="1859">
                  <c:v>7474.8</c:v>
                </c:pt>
                <c:pt idx="1860">
                  <c:v>6983.5</c:v>
                </c:pt>
                <c:pt idx="1861">
                  <c:v>7584.5</c:v>
                </c:pt>
                <c:pt idx="1862">
                  <c:v>7335.3</c:v>
                </c:pt>
                <c:pt idx="1863">
                  <c:v>8157.7</c:v>
                </c:pt>
                <c:pt idx="1864">
                  <c:v>7605.4</c:v>
                </c:pt>
                <c:pt idx="1865">
                  <c:v>7545.2</c:v>
                </c:pt>
                <c:pt idx="1866">
                  <c:v>7090.1</c:v>
                </c:pt>
                <c:pt idx="1867">
                  <c:v>7490.1</c:v>
                </c:pt>
                <c:pt idx="1868">
                  <c:v>7431.3</c:v>
                </c:pt>
                <c:pt idx="1869">
                  <c:v>7064.5</c:v>
                </c:pt>
                <c:pt idx="1870">
                  <c:v>7681.5</c:v>
                </c:pt>
                <c:pt idx="1871">
                  <c:v>7376.5</c:v>
                </c:pt>
                <c:pt idx="1872">
                  <c:v>7832.8</c:v>
                </c:pt>
                <c:pt idx="1873">
                  <c:v>6989.8</c:v>
                </c:pt>
                <c:pt idx="1874">
                  <c:v>7694.7</c:v>
                </c:pt>
                <c:pt idx="1875">
                  <c:v>7375.4</c:v>
                </c:pt>
                <c:pt idx="1876">
                  <c:v>7582.9</c:v>
                </c:pt>
                <c:pt idx="1877">
                  <c:v>7660.9</c:v>
                </c:pt>
                <c:pt idx="1878">
                  <c:v>7432</c:v>
                </c:pt>
                <c:pt idx="1879">
                  <c:v>7147.2</c:v>
                </c:pt>
                <c:pt idx="1880">
                  <c:v>7268.6</c:v>
                </c:pt>
                <c:pt idx="1881">
                  <c:v>7150.1</c:v>
                </c:pt>
                <c:pt idx="1882">
                  <c:v>7218</c:v>
                </c:pt>
                <c:pt idx="1883">
                  <c:v>7844.8</c:v>
                </c:pt>
                <c:pt idx="1884">
                  <c:v>7238.2</c:v>
                </c:pt>
                <c:pt idx="1885">
                  <c:v>7368.6</c:v>
                </c:pt>
                <c:pt idx="1886">
                  <c:v>7171.1</c:v>
                </c:pt>
                <c:pt idx="1887">
                  <c:v>7501.2</c:v>
                </c:pt>
                <c:pt idx="1888">
                  <c:v>7404.2</c:v>
                </c:pt>
                <c:pt idx="1889">
                  <c:v>7538.6</c:v>
                </c:pt>
                <c:pt idx="1890">
                  <c:v>7463.7</c:v>
                </c:pt>
                <c:pt idx="1891">
                  <c:v>7593.1</c:v>
                </c:pt>
                <c:pt idx="1892">
                  <c:v>6999.6</c:v>
                </c:pt>
                <c:pt idx="1893">
                  <c:v>7594.6</c:v>
                </c:pt>
                <c:pt idx="1894">
                  <c:v>8029.1</c:v>
                </c:pt>
                <c:pt idx="1895">
                  <c:v>8142.1</c:v>
                </c:pt>
                <c:pt idx="1896">
                  <c:v>7711.9</c:v>
                </c:pt>
                <c:pt idx="1897">
                  <c:v>7865.3</c:v>
                </c:pt>
                <c:pt idx="1898">
                  <c:v>7483.4</c:v>
                </c:pt>
                <c:pt idx="1899">
                  <c:v>7755.7</c:v>
                </c:pt>
                <c:pt idx="1900">
                  <c:v>7564.5</c:v>
                </c:pt>
                <c:pt idx="1901">
                  <c:v>7455.3</c:v>
                </c:pt>
                <c:pt idx="1902">
                  <c:v>7612.3</c:v>
                </c:pt>
                <c:pt idx="1903">
                  <c:v>7862.6</c:v>
                </c:pt>
                <c:pt idx="1904">
                  <c:v>8102.5</c:v>
                </c:pt>
                <c:pt idx="1905">
                  <c:v>7688.8</c:v>
                </c:pt>
                <c:pt idx="1906">
                  <c:v>7665.6</c:v>
                </c:pt>
                <c:pt idx="1907">
                  <c:v>7586.2</c:v>
                </c:pt>
                <c:pt idx="1908">
                  <c:v>7621.7</c:v>
                </c:pt>
                <c:pt idx="1909">
                  <c:v>7563</c:v>
                </c:pt>
                <c:pt idx="1910">
                  <c:v>7726.3</c:v>
                </c:pt>
                <c:pt idx="1911">
                  <c:v>7471.7</c:v>
                </c:pt>
                <c:pt idx="1912">
                  <c:v>8405.4</c:v>
                </c:pt>
                <c:pt idx="1913">
                  <c:v>7927.3</c:v>
                </c:pt>
                <c:pt idx="1914">
                  <c:v>7687.5</c:v>
                </c:pt>
                <c:pt idx="1915">
                  <c:v>8553.2000000000007</c:v>
                </c:pt>
                <c:pt idx="1916">
                  <c:v>7406.5</c:v>
                </c:pt>
                <c:pt idx="1917">
                  <c:v>7904.1</c:v>
                </c:pt>
                <c:pt idx="1918">
                  <c:v>7939.4</c:v>
                </c:pt>
                <c:pt idx="1919">
                  <c:v>7862.3</c:v>
                </c:pt>
                <c:pt idx="1920">
                  <c:v>8053.6</c:v>
                </c:pt>
                <c:pt idx="1921">
                  <c:v>8066.5</c:v>
                </c:pt>
                <c:pt idx="1922">
                  <c:v>7496.2</c:v>
                </c:pt>
                <c:pt idx="1923">
                  <c:v>7547.3</c:v>
                </c:pt>
                <c:pt idx="1924">
                  <c:v>7324.2</c:v>
                </c:pt>
                <c:pt idx="1925">
                  <c:v>7721.5</c:v>
                </c:pt>
                <c:pt idx="1926">
                  <c:v>7938.6</c:v>
                </c:pt>
                <c:pt idx="1927">
                  <c:v>7717.8</c:v>
                </c:pt>
                <c:pt idx="1928">
                  <c:v>7713.8</c:v>
                </c:pt>
                <c:pt idx="1929">
                  <c:v>7424.7</c:v>
                </c:pt>
                <c:pt idx="1930">
                  <c:v>7736.3</c:v>
                </c:pt>
                <c:pt idx="1931">
                  <c:v>7473.3</c:v>
                </c:pt>
                <c:pt idx="1932">
                  <c:v>7761.1</c:v>
                </c:pt>
                <c:pt idx="1933">
                  <c:v>7827</c:v>
                </c:pt>
                <c:pt idx="1934">
                  <c:v>8238</c:v>
                </c:pt>
                <c:pt idx="1935">
                  <c:v>8243</c:v>
                </c:pt>
                <c:pt idx="1936">
                  <c:v>7528.7</c:v>
                </c:pt>
                <c:pt idx="1937">
                  <c:v>7637.9</c:v>
                </c:pt>
                <c:pt idx="1938">
                  <c:v>7405.3</c:v>
                </c:pt>
                <c:pt idx="1939">
                  <c:v>8027.2</c:v>
                </c:pt>
                <c:pt idx="1940">
                  <c:v>7761.8</c:v>
                </c:pt>
                <c:pt idx="1941">
                  <c:v>8283.1</c:v>
                </c:pt>
                <c:pt idx="1942">
                  <c:v>8135.7</c:v>
                </c:pt>
                <c:pt idx="1943">
                  <c:v>7859.4</c:v>
                </c:pt>
                <c:pt idx="1944">
                  <c:v>7659.1</c:v>
                </c:pt>
                <c:pt idx="1945">
                  <c:v>7908.9</c:v>
                </c:pt>
                <c:pt idx="1946">
                  <c:v>7455</c:v>
                </c:pt>
                <c:pt idx="1947">
                  <c:v>8322.7000000000007</c:v>
                </c:pt>
                <c:pt idx="1948">
                  <c:v>7841.3</c:v>
                </c:pt>
                <c:pt idx="1949">
                  <c:v>7031.3</c:v>
                </c:pt>
                <c:pt idx="1950">
                  <c:v>7643.5</c:v>
                </c:pt>
                <c:pt idx="1951">
                  <c:v>7972.7</c:v>
                </c:pt>
                <c:pt idx="1952">
                  <c:v>7281.8</c:v>
                </c:pt>
                <c:pt idx="1953">
                  <c:v>7968.6</c:v>
                </c:pt>
                <c:pt idx="1954">
                  <c:v>8082.4</c:v>
                </c:pt>
                <c:pt idx="1955">
                  <c:v>7875.7</c:v>
                </c:pt>
                <c:pt idx="1956">
                  <c:v>7443.6</c:v>
                </c:pt>
                <c:pt idx="1957">
                  <c:v>8518.1</c:v>
                </c:pt>
                <c:pt idx="1958">
                  <c:v>7549.3</c:v>
                </c:pt>
                <c:pt idx="1959">
                  <c:v>7516.6</c:v>
                </c:pt>
                <c:pt idx="1960">
                  <c:v>7838.4</c:v>
                </c:pt>
                <c:pt idx="1961">
                  <c:v>7949.3</c:v>
                </c:pt>
                <c:pt idx="1962">
                  <c:v>7499.9</c:v>
                </c:pt>
                <c:pt idx="1963">
                  <c:v>7846.3</c:v>
                </c:pt>
                <c:pt idx="1964">
                  <c:v>7988</c:v>
                </c:pt>
                <c:pt idx="1965">
                  <c:v>8018.7</c:v>
                </c:pt>
                <c:pt idx="1966">
                  <c:v>7882.7</c:v>
                </c:pt>
                <c:pt idx="1967">
                  <c:v>8092</c:v>
                </c:pt>
                <c:pt idx="1968">
                  <c:v>7724.6</c:v>
                </c:pt>
                <c:pt idx="1969">
                  <c:v>7777.3</c:v>
                </c:pt>
                <c:pt idx="1970">
                  <c:v>8104.4</c:v>
                </c:pt>
                <c:pt idx="1971">
                  <c:v>7524.1</c:v>
                </c:pt>
                <c:pt idx="1972">
                  <c:v>7738.4</c:v>
                </c:pt>
                <c:pt idx="1973">
                  <c:v>8095.1</c:v>
                </c:pt>
                <c:pt idx="1974">
                  <c:v>8001.4</c:v>
                </c:pt>
                <c:pt idx="1975">
                  <c:v>8823.4</c:v>
                </c:pt>
                <c:pt idx="1976">
                  <c:v>7281.8</c:v>
                </c:pt>
                <c:pt idx="1977">
                  <c:v>7931.1</c:v>
                </c:pt>
                <c:pt idx="1978">
                  <c:v>7967.3</c:v>
                </c:pt>
                <c:pt idx="1979">
                  <c:v>7550.3</c:v>
                </c:pt>
                <c:pt idx="1980">
                  <c:v>7953</c:v>
                </c:pt>
                <c:pt idx="1981">
                  <c:v>7999.7</c:v>
                </c:pt>
                <c:pt idx="1982">
                  <c:v>7952.3</c:v>
                </c:pt>
                <c:pt idx="1983">
                  <c:v>8174.9</c:v>
                </c:pt>
                <c:pt idx="1984">
                  <c:v>7625.5</c:v>
                </c:pt>
                <c:pt idx="1985">
                  <c:v>7843.7</c:v>
                </c:pt>
                <c:pt idx="1986">
                  <c:v>7670.4</c:v>
                </c:pt>
                <c:pt idx="1987">
                  <c:v>7905.4</c:v>
                </c:pt>
                <c:pt idx="1988">
                  <c:v>7786.7</c:v>
                </c:pt>
                <c:pt idx="1989">
                  <c:v>7789.1</c:v>
                </c:pt>
                <c:pt idx="1990">
                  <c:v>7921.7</c:v>
                </c:pt>
                <c:pt idx="1991">
                  <c:v>7620.6</c:v>
                </c:pt>
                <c:pt idx="1992">
                  <c:v>7962.8</c:v>
                </c:pt>
                <c:pt idx="1993">
                  <c:v>7785.1</c:v>
                </c:pt>
                <c:pt idx="1994">
                  <c:v>8265.2000000000007</c:v>
                </c:pt>
                <c:pt idx="1995">
                  <c:v>7232</c:v>
                </c:pt>
                <c:pt idx="1996">
                  <c:v>8287.2000000000007</c:v>
                </c:pt>
                <c:pt idx="1997">
                  <c:v>8310.2999999999993</c:v>
                </c:pt>
                <c:pt idx="1998">
                  <c:v>7747.5</c:v>
                </c:pt>
                <c:pt idx="1999">
                  <c:v>7812.7</c:v>
                </c:pt>
                <c:pt idx="2000">
                  <c:v>7940.8</c:v>
                </c:pt>
                <c:pt idx="2001">
                  <c:v>7769</c:v>
                </c:pt>
                <c:pt idx="2002">
                  <c:v>7864.9</c:v>
                </c:pt>
                <c:pt idx="2003">
                  <c:v>7658.5</c:v>
                </c:pt>
                <c:pt idx="2004">
                  <c:v>8187.7</c:v>
                </c:pt>
                <c:pt idx="2005">
                  <c:v>8017</c:v>
                </c:pt>
                <c:pt idx="2006">
                  <c:v>7911.9</c:v>
                </c:pt>
                <c:pt idx="2007">
                  <c:v>8523.1</c:v>
                </c:pt>
                <c:pt idx="2008">
                  <c:v>7923.6</c:v>
                </c:pt>
                <c:pt idx="2009">
                  <c:v>7899.7</c:v>
                </c:pt>
                <c:pt idx="2010">
                  <c:v>7567.2</c:v>
                </c:pt>
                <c:pt idx="2011">
                  <c:v>8092.7</c:v>
                </c:pt>
                <c:pt idx="2012">
                  <c:v>8328.5</c:v>
                </c:pt>
                <c:pt idx="2013">
                  <c:v>7856.6</c:v>
                </c:pt>
                <c:pt idx="2014">
                  <c:v>7960</c:v>
                </c:pt>
                <c:pt idx="2015">
                  <c:v>7557.1</c:v>
                </c:pt>
                <c:pt idx="2016">
                  <c:v>7844.1</c:v>
                </c:pt>
                <c:pt idx="2017">
                  <c:v>7821.3</c:v>
                </c:pt>
                <c:pt idx="2018">
                  <c:v>7800.1</c:v>
                </c:pt>
                <c:pt idx="2019">
                  <c:v>7667.2</c:v>
                </c:pt>
                <c:pt idx="2020">
                  <c:v>8392.7000000000007</c:v>
                </c:pt>
                <c:pt idx="2021">
                  <c:v>8065.2</c:v>
                </c:pt>
                <c:pt idx="2022">
                  <c:v>8130.2</c:v>
                </c:pt>
                <c:pt idx="2023">
                  <c:v>8019.8</c:v>
                </c:pt>
                <c:pt idx="2024">
                  <c:v>8006.1</c:v>
                </c:pt>
                <c:pt idx="2025">
                  <c:v>8055.8</c:v>
                </c:pt>
                <c:pt idx="2026">
                  <c:v>7820.4</c:v>
                </c:pt>
                <c:pt idx="2027">
                  <c:v>7915.8</c:v>
                </c:pt>
                <c:pt idx="2028">
                  <c:v>7818.9</c:v>
                </c:pt>
                <c:pt idx="2029">
                  <c:v>7774.1</c:v>
                </c:pt>
                <c:pt idx="2030">
                  <c:v>8247.2000000000007</c:v>
                </c:pt>
                <c:pt idx="2031">
                  <c:v>8185.4</c:v>
                </c:pt>
                <c:pt idx="2032">
                  <c:v>7662.5</c:v>
                </c:pt>
                <c:pt idx="2033">
                  <c:v>7798.7</c:v>
                </c:pt>
                <c:pt idx="2034">
                  <c:v>7723.9</c:v>
                </c:pt>
                <c:pt idx="2035">
                  <c:v>7631.8</c:v>
                </c:pt>
                <c:pt idx="2036">
                  <c:v>8063.5</c:v>
                </c:pt>
                <c:pt idx="2037">
                  <c:v>8002.3</c:v>
                </c:pt>
                <c:pt idx="2038">
                  <c:v>7761.9</c:v>
                </c:pt>
                <c:pt idx="2039">
                  <c:v>7900.4</c:v>
                </c:pt>
                <c:pt idx="2040">
                  <c:v>7499.6</c:v>
                </c:pt>
                <c:pt idx="2041">
                  <c:v>8011.3</c:v>
                </c:pt>
                <c:pt idx="2042">
                  <c:v>7826.6</c:v>
                </c:pt>
                <c:pt idx="2043">
                  <c:v>8510.2999999999993</c:v>
                </c:pt>
                <c:pt idx="2044">
                  <c:v>7979.4</c:v>
                </c:pt>
                <c:pt idx="2045">
                  <c:v>7458.6</c:v>
                </c:pt>
                <c:pt idx="2046">
                  <c:v>7828.5</c:v>
                </c:pt>
                <c:pt idx="2047">
                  <c:v>8531</c:v>
                </c:pt>
                <c:pt idx="2048">
                  <c:v>7926.2</c:v>
                </c:pt>
                <c:pt idx="2049">
                  <c:v>8638.2999999999993</c:v>
                </c:pt>
                <c:pt idx="2050">
                  <c:v>8222.6</c:v>
                </c:pt>
                <c:pt idx="2051">
                  <c:v>8213.4</c:v>
                </c:pt>
                <c:pt idx="2052">
                  <c:v>7985.4</c:v>
                </c:pt>
                <c:pt idx="2053">
                  <c:v>7478.7</c:v>
                </c:pt>
                <c:pt idx="2054">
                  <c:v>8030.4</c:v>
                </c:pt>
                <c:pt idx="2055">
                  <c:v>8672.1</c:v>
                </c:pt>
                <c:pt idx="2056">
                  <c:v>7470.6</c:v>
                </c:pt>
                <c:pt idx="2057">
                  <c:v>8038.6</c:v>
                </c:pt>
                <c:pt idx="2058">
                  <c:v>8220.4</c:v>
                </c:pt>
                <c:pt idx="2059">
                  <c:v>7468</c:v>
                </c:pt>
                <c:pt idx="2060">
                  <c:v>7825.9</c:v>
                </c:pt>
                <c:pt idx="2061">
                  <c:v>8384.9</c:v>
                </c:pt>
                <c:pt idx="2062">
                  <c:v>8307</c:v>
                </c:pt>
                <c:pt idx="2063">
                  <c:v>8006</c:v>
                </c:pt>
                <c:pt idx="2064">
                  <c:v>8273.9</c:v>
                </c:pt>
                <c:pt idx="2065">
                  <c:v>8253.7999999999993</c:v>
                </c:pt>
                <c:pt idx="2066">
                  <c:v>7912.1</c:v>
                </c:pt>
                <c:pt idx="2067">
                  <c:v>8241.4</c:v>
                </c:pt>
                <c:pt idx="2068">
                  <c:v>8008</c:v>
                </c:pt>
                <c:pt idx="2069">
                  <c:v>8361</c:v>
                </c:pt>
                <c:pt idx="2070">
                  <c:v>8095.8</c:v>
                </c:pt>
                <c:pt idx="2071">
                  <c:v>7692.2</c:v>
                </c:pt>
                <c:pt idx="2072">
                  <c:v>8541</c:v>
                </c:pt>
                <c:pt idx="2073">
                  <c:v>7794.7</c:v>
                </c:pt>
                <c:pt idx="2074">
                  <c:v>8062.4</c:v>
                </c:pt>
                <c:pt idx="2075">
                  <c:v>8305.1</c:v>
                </c:pt>
                <c:pt idx="2076">
                  <c:v>7785.2</c:v>
                </c:pt>
                <c:pt idx="2077">
                  <c:v>7918.8</c:v>
                </c:pt>
                <c:pt idx="2078">
                  <c:v>7929.6</c:v>
                </c:pt>
                <c:pt idx="2079">
                  <c:v>8066.6</c:v>
                </c:pt>
                <c:pt idx="2080">
                  <c:v>7847.3</c:v>
                </c:pt>
                <c:pt idx="2081">
                  <c:v>8935</c:v>
                </c:pt>
                <c:pt idx="2082">
                  <c:v>8725.9</c:v>
                </c:pt>
                <c:pt idx="2083">
                  <c:v>7994.8</c:v>
                </c:pt>
                <c:pt idx="2084">
                  <c:v>8260.2999999999993</c:v>
                </c:pt>
                <c:pt idx="2085">
                  <c:v>8184.3</c:v>
                </c:pt>
                <c:pt idx="2086">
                  <c:v>7992.8</c:v>
                </c:pt>
                <c:pt idx="2087">
                  <c:v>8577.1</c:v>
                </c:pt>
                <c:pt idx="2088">
                  <c:v>8431.7000000000007</c:v>
                </c:pt>
                <c:pt idx="2089">
                  <c:v>8140.2</c:v>
                </c:pt>
                <c:pt idx="2090">
                  <c:v>8046.4</c:v>
                </c:pt>
                <c:pt idx="2091">
                  <c:v>7936.9</c:v>
                </c:pt>
                <c:pt idx="2092">
                  <c:v>8469.2999999999993</c:v>
                </c:pt>
                <c:pt idx="2093">
                  <c:v>8091.3</c:v>
                </c:pt>
                <c:pt idx="2094">
                  <c:v>8425.9</c:v>
                </c:pt>
                <c:pt idx="2095">
                  <c:v>8444.9</c:v>
                </c:pt>
                <c:pt idx="2096">
                  <c:v>8374.6</c:v>
                </c:pt>
                <c:pt idx="2097">
                  <c:v>8300.4</c:v>
                </c:pt>
                <c:pt idx="2098">
                  <c:v>8292.1</c:v>
                </c:pt>
                <c:pt idx="2099">
                  <c:v>7676.2</c:v>
                </c:pt>
                <c:pt idx="2100">
                  <c:v>7925.7</c:v>
                </c:pt>
                <c:pt idx="2101">
                  <c:v>7700.3</c:v>
                </c:pt>
                <c:pt idx="2102">
                  <c:v>8433</c:v>
                </c:pt>
                <c:pt idx="2103">
                  <c:v>8378</c:v>
                </c:pt>
                <c:pt idx="2104">
                  <c:v>8136.5</c:v>
                </c:pt>
                <c:pt idx="2105">
                  <c:v>8596.2999999999993</c:v>
                </c:pt>
                <c:pt idx="2106">
                  <c:v>8610.7999999999993</c:v>
                </c:pt>
                <c:pt idx="2107">
                  <c:v>8658.2999999999993</c:v>
                </c:pt>
                <c:pt idx="2108">
                  <c:v>8040.3</c:v>
                </c:pt>
                <c:pt idx="2109">
                  <c:v>8468.2999999999993</c:v>
                </c:pt>
                <c:pt idx="2110">
                  <c:v>8071.7</c:v>
                </c:pt>
                <c:pt idx="2111">
                  <c:v>8185.8</c:v>
                </c:pt>
                <c:pt idx="2112">
                  <c:v>8742.5</c:v>
                </c:pt>
                <c:pt idx="2113">
                  <c:v>9072.7000000000007</c:v>
                </c:pt>
                <c:pt idx="2114">
                  <c:v>8180.9</c:v>
                </c:pt>
                <c:pt idx="2115">
                  <c:v>8216.7000000000007</c:v>
                </c:pt>
                <c:pt idx="2116">
                  <c:v>7945</c:v>
                </c:pt>
                <c:pt idx="2117">
                  <c:v>8508.5</c:v>
                </c:pt>
                <c:pt idx="2118">
                  <c:v>8021.5</c:v>
                </c:pt>
                <c:pt idx="2119">
                  <c:v>8295.1</c:v>
                </c:pt>
                <c:pt idx="2120">
                  <c:v>8433.9</c:v>
                </c:pt>
                <c:pt idx="2121">
                  <c:v>8559.2000000000007</c:v>
                </c:pt>
                <c:pt idx="2122">
                  <c:v>8531.4</c:v>
                </c:pt>
                <c:pt idx="2123">
                  <c:v>8432.2999999999993</c:v>
                </c:pt>
                <c:pt idx="2124">
                  <c:v>8632</c:v>
                </c:pt>
                <c:pt idx="2125">
                  <c:v>8408.5</c:v>
                </c:pt>
                <c:pt idx="2126">
                  <c:v>8676.2000000000007</c:v>
                </c:pt>
                <c:pt idx="2127">
                  <c:v>8789.2000000000007</c:v>
                </c:pt>
                <c:pt idx="2128">
                  <c:v>8092.9</c:v>
                </c:pt>
                <c:pt idx="2129">
                  <c:v>8225.2999999999993</c:v>
                </c:pt>
                <c:pt idx="2130">
                  <c:v>8334.7999999999993</c:v>
                </c:pt>
                <c:pt idx="2131">
                  <c:v>8029.9</c:v>
                </c:pt>
                <c:pt idx="2132">
                  <c:v>8541.5</c:v>
                </c:pt>
                <c:pt idx="2133">
                  <c:v>8250.7999999999993</c:v>
                </c:pt>
                <c:pt idx="2134">
                  <c:v>8658.7999999999993</c:v>
                </c:pt>
                <c:pt idx="2135">
                  <c:v>8433.5</c:v>
                </c:pt>
                <c:pt idx="2136">
                  <c:v>8561.1</c:v>
                </c:pt>
                <c:pt idx="2137">
                  <c:v>8854.2999999999993</c:v>
                </c:pt>
                <c:pt idx="2138">
                  <c:v>8157.4</c:v>
                </c:pt>
                <c:pt idx="2139">
                  <c:v>8485.6</c:v>
                </c:pt>
                <c:pt idx="2140">
                  <c:v>8672.6</c:v>
                </c:pt>
                <c:pt idx="2141">
                  <c:v>8010.2</c:v>
                </c:pt>
                <c:pt idx="2142">
                  <c:v>8642.7000000000007</c:v>
                </c:pt>
                <c:pt idx="2143">
                  <c:v>8884.2999999999993</c:v>
                </c:pt>
                <c:pt idx="2144">
                  <c:v>8442.1</c:v>
                </c:pt>
                <c:pt idx="2145">
                  <c:v>8171.1</c:v>
                </c:pt>
                <c:pt idx="2146">
                  <c:v>9153.7999999999993</c:v>
                </c:pt>
                <c:pt idx="2147">
                  <c:v>8664.7000000000007</c:v>
                </c:pt>
                <c:pt idx="2148">
                  <c:v>8588</c:v>
                </c:pt>
                <c:pt idx="2149">
                  <c:v>8798.2000000000007</c:v>
                </c:pt>
                <c:pt idx="2150">
                  <c:v>8775.2999999999993</c:v>
                </c:pt>
                <c:pt idx="2151">
                  <c:v>7770.9</c:v>
                </c:pt>
                <c:pt idx="2152">
                  <c:v>8772.1</c:v>
                </c:pt>
                <c:pt idx="2153">
                  <c:v>8158.9</c:v>
                </c:pt>
                <c:pt idx="2154">
                  <c:v>8524.7999999999993</c:v>
                </c:pt>
                <c:pt idx="2155">
                  <c:v>8662.6</c:v>
                </c:pt>
                <c:pt idx="2156">
                  <c:v>8711.1</c:v>
                </c:pt>
                <c:pt idx="2157">
                  <c:v>8388.7999999999993</c:v>
                </c:pt>
                <c:pt idx="2158">
                  <c:v>8088</c:v>
                </c:pt>
                <c:pt idx="2159">
                  <c:v>8817.2000000000007</c:v>
                </c:pt>
                <c:pt idx="2160">
                  <c:v>8697.6</c:v>
                </c:pt>
                <c:pt idx="2161">
                  <c:v>8643</c:v>
                </c:pt>
                <c:pt idx="2162">
                  <c:v>8552.9</c:v>
                </c:pt>
                <c:pt idx="2163">
                  <c:v>8748.2999999999993</c:v>
                </c:pt>
                <c:pt idx="2164">
                  <c:v>8889.2999999999993</c:v>
                </c:pt>
                <c:pt idx="2165">
                  <c:v>8412.7999999999993</c:v>
                </c:pt>
                <c:pt idx="2166">
                  <c:v>8305.9</c:v>
                </c:pt>
                <c:pt idx="2167">
                  <c:v>8295.2999999999993</c:v>
                </c:pt>
                <c:pt idx="2168">
                  <c:v>8501.1</c:v>
                </c:pt>
                <c:pt idx="2169">
                  <c:v>7829.5</c:v>
                </c:pt>
                <c:pt idx="2170">
                  <c:v>8721.2000000000007</c:v>
                </c:pt>
                <c:pt idx="2171">
                  <c:v>8752.2000000000007</c:v>
                </c:pt>
                <c:pt idx="2172">
                  <c:v>8442.7999999999993</c:v>
                </c:pt>
                <c:pt idx="2173">
                  <c:v>7691.1</c:v>
                </c:pt>
                <c:pt idx="2174">
                  <c:v>8642</c:v>
                </c:pt>
                <c:pt idx="2175">
                  <c:v>8676</c:v>
                </c:pt>
                <c:pt idx="2176">
                  <c:v>8407.4</c:v>
                </c:pt>
                <c:pt idx="2177">
                  <c:v>8528.1</c:v>
                </c:pt>
                <c:pt idx="2178">
                  <c:v>8478.7000000000007</c:v>
                </c:pt>
                <c:pt idx="2179">
                  <c:v>8613.7999999999993</c:v>
                </c:pt>
                <c:pt idx="2180">
                  <c:v>8451.2000000000007</c:v>
                </c:pt>
                <c:pt idx="2181">
                  <c:v>8092.7</c:v>
                </c:pt>
                <c:pt idx="2182">
                  <c:v>8639.2999999999993</c:v>
                </c:pt>
                <c:pt idx="2183">
                  <c:v>8667.9</c:v>
                </c:pt>
                <c:pt idx="2184">
                  <c:v>8657</c:v>
                </c:pt>
                <c:pt idx="2185">
                  <c:v>8406</c:v>
                </c:pt>
                <c:pt idx="2186">
                  <c:v>8663</c:v>
                </c:pt>
                <c:pt idx="2187">
                  <c:v>8530.7999999999993</c:v>
                </c:pt>
                <c:pt idx="2188">
                  <c:v>9100.7999999999993</c:v>
                </c:pt>
                <c:pt idx="2189">
                  <c:v>7767.6</c:v>
                </c:pt>
                <c:pt idx="2190">
                  <c:v>9044.2999999999993</c:v>
                </c:pt>
                <c:pt idx="2191">
                  <c:v>8726.4</c:v>
                </c:pt>
                <c:pt idx="2192">
                  <c:v>8846.9</c:v>
                </c:pt>
                <c:pt idx="2193">
                  <c:v>8477.2000000000007</c:v>
                </c:pt>
                <c:pt idx="2194">
                  <c:v>9203.7999999999993</c:v>
                </c:pt>
                <c:pt idx="2195">
                  <c:v>8589.1</c:v>
                </c:pt>
                <c:pt idx="2196">
                  <c:v>8353.7000000000007</c:v>
                </c:pt>
                <c:pt idx="2197">
                  <c:v>8180.3</c:v>
                </c:pt>
                <c:pt idx="2198">
                  <c:v>9067.5</c:v>
                </c:pt>
                <c:pt idx="2199">
                  <c:v>8520.4</c:v>
                </c:pt>
                <c:pt idx="2200">
                  <c:v>8331.6</c:v>
                </c:pt>
                <c:pt idx="2201">
                  <c:v>8441.6</c:v>
                </c:pt>
                <c:pt idx="2202">
                  <c:v>8844.2999999999993</c:v>
                </c:pt>
                <c:pt idx="2203">
                  <c:v>8580</c:v>
                </c:pt>
                <c:pt idx="2204">
                  <c:v>8961.5</c:v>
                </c:pt>
                <c:pt idx="2205">
                  <c:v>8844.2000000000007</c:v>
                </c:pt>
                <c:pt idx="2206">
                  <c:v>8877.7000000000007</c:v>
                </c:pt>
                <c:pt idx="2207">
                  <c:v>8721.2000000000007</c:v>
                </c:pt>
                <c:pt idx="2208">
                  <c:v>8414.7999999999993</c:v>
                </c:pt>
                <c:pt idx="2209">
                  <c:v>8954.7000000000007</c:v>
                </c:pt>
                <c:pt idx="2210">
                  <c:v>9142.2999999999993</c:v>
                </c:pt>
                <c:pt idx="2211">
                  <c:v>8487.1</c:v>
                </c:pt>
                <c:pt idx="2212">
                  <c:v>8893.6</c:v>
                </c:pt>
                <c:pt idx="2213">
                  <c:v>8502.1</c:v>
                </c:pt>
                <c:pt idx="2214">
                  <c:v>8628.2999999999993</c:v>
                </c:pt>
                <c:pt idx="2215">
                  <c:v>8637.7999999999993</c:v>
                </c:pt>
                <c:pt idx="2216">
                  <c:v>8713.9</c:v>
                </c:pt>
                <c:pt idx="2217">
                  <c:v>8617.1</c:v>
                </c:pt>
                <c:pt idx="2218">
                  <c:v>8972.7000000000007</c:v>
                </c:pt>
                <c:pt idx="2219">
                  <c:v>8791.7000000000007</c:v>
                </c:pt>
                <c:pt idx="2220">
                  <c:v>8697.6</c:v>
                </c:pt>
                <c:pt idx="2221">
                  <c:v>8599.1</c:v>
                </c:pt>
                <c:pt idx="2222">
                  <c:v>8439.7999999999993</c:v>
                </c:pt>
                <c:pt idx="2223">
                  <c:v>8413.2000000000007</c:v>
                </c:pt>
                <c:pt idx="2224">
                  <c:v>9214.9</c:v>
                </c:pt>
                <c:pt idx="2225">
                  <c:v>8718.1</c:v>
                </c:pt>
                <c:pt idx="2226">
                  <c:v>8747.5</c:v>
                </c:pt>
                <c:pt idx="2227">
                  <c:v>9028.2000000000007</c:v>
                </c:pt>
                <c:pt idx="2228">
                  <c:v>8314.2000000000007</c:v>
                </c:pt>
                <c:pt idx="2229">
                  <c:v>9332.5</c:v>
                </c:pt>
                <c:pt idx="2230">
                  <c:v>8771.6</c:v>
                </c:pt>
                <c:pt idx="2231">
                  <c:v>9190.9</c:v>
                </c:pt>
                <c:pt idx="2232">
                  <c:v>8400.2000000000007</c:v>
                </c:pt>
                <c:pt idx="2233">
                  <c:v>8221.7000000000007</c:v>
                </c:pt>
                <c:pt idx="2234">
                  <c:v>8534.7999999999993</c:v>
                </c:pt>
                <c:pt idx="2235">
                  <c:v>8950.9</c:v>
                </c:pt>
                <c:pt idx="2236">
                  <c:v>9402</c:v>
                </c:pt>
                <c:pt idx="2237">
                  <c:v>9054.2000000000007</c:v>
                </c:pt>
                <c:pt idx="2238">
                  <c:v>9216.9</c:v>
                </c:pt>
                <c:pt idx="2239">
                  <c:v>8695.7999999999993</c:v>
                </c:pt>
                <c:pt idx="2240">
                  <c:v>8450.2000000000007</c:v>
                </c:pt>
                <c:pt idx="2241">
                  <c:v>8974.2000000000007</c:v>
                </c:pt>
                <c:pt idx="2242">
                  <c:v>8979</c:v>
                </c:pt>
                <c:pt idx="2243">
                  <c:v>8703.7999999999993</c:v>
                </c:pt>
                <c:pt idx="2244">
                  <c:v>9241.2999999999993</c:v>
                </c:pt>
                <c:pt idx="2245">
                  <c:v>8440.6</c:v>
                </c:pt>
                <c:pt idx="2246">
                  <c:v>8859.2999999999993</c:v>
                </c:pt>
                <c:pt idx="2247">
                  <c:v>8913.2999999999993</c:v>
                </c:pt>
                <c:pt idx="2248">
                  <c:v>8288.9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AF93-4712-9904-4BAD3CC30AB7}"/>
            </c:ext>
          </c:extLst>
        </c:ser>
        <c:ser>
          <c:idx val="5"/>
          <c:order val="4"/>
          <c:tx>
            <c:v>40-t2</c:v>
          </c:tx>
          <c:spPr>
            <a:ln w="19050" cap="rnd">
              <a:noFill/>
              <a:round/>
            </a:ln>
            <a:effectLst/>
          </c:spPr>
          <c:marker>
            <c:spPr>
              <a:solidFill>
                <a:srgbClr val="00B050">
                  <a:alpha val="60000"/>
                </a:srgbClr>
              </a:solidFill>
              <a:ln>
                <a:noFill/>
              </a:ln>
            </c:spPr>
          </c:marker>
          <c:xVal>
            <c:numRef>
              <c:f>Sheet1!$P$1:$P$2433</c:f>
              <c:numCache>
                <c:formatCode>General</c:formatCode>
                <c:ptCount val="2433"/>
                <c:pt idx="0">
                  <c:v>0</c:v>
                </c:pt>
                <c:pt idx="1">
                  <c:v>6.2299E-3</c:v>
                </c:pt>
                <c:pt idx="2">
                  <c:v>7.9493999999999995E-4</c:v>
                </c:pt>
                <c:pt idx="3">
                  <c:v>3.4061999999999997E-4</c:v>
                </c:pt>
                <c:pt idx="4">
                  <c:v>3.5848999999999999E-4</c:v>
                </c:pt>
                <c:pt idx="5">
                  <c:v>4.4869999999999997E-3</c:v>
                </c:pt>
                <c:pt idx="6">
                  <c:v>8.7765E-4</c:v>
                </c:pt>
                <c:pt idx="7">
                  <c:v>1.2097E-3</c:v>
                </c:pt>
                <c:pt idx="8">
                  <c:v>7.6767999999999997E-4</c:v>
                </c:pt>
                <c:pt idx="9">
                  <c:v>2.1822E-3</c:v>
                </c:pt>
                <c:pt idx="10">
                  <c:v>1.3833000000000001E-3</c:v>
                </c:pt>
                <c:pt idx="11">
                  <c:v>7.7517999999999999E-4</c:v>
                </c:pt>
                <c:pt idx="12">
                  <c:v>1.5158999999999999E-3</c:v>
                </c:pt>
                <c:pt idx="13">
                  <c:v>1.1064E-4</c:v>
                </c:pt>
                <c:pt idx="14">
                  <c:v>1.4082E-4</c:v>
                </c:pt>
                <c:pt idx="15">
                  <c:v>1.2095999999999999E-3</c:v>
                </c:pt>
                <c:pt idx="16">
                  <c:v>1.6320000000000001E-4</c:v>
                </c:pt>
                <c:pt idx="17">
                  <c:v>2.3722000000000001E-4</c:v>
                </c:pt>
                <c:pt idx="18">
                  <c:v>5.3777999999999996E-4</c:v>
                </c:pt>
                <c:pt idx="19">
                  <c:v>1.1959E-3</c:v>
                </c:pt>
                <c:pt idx="20">
                  <c:v>2.0619000000000002E-3</c:v>
                </c:pt>
                <c:pt idx="21">
                  <c:v>5.1821999999999997E-3</c:v>
                </c:pt>
                <c:pt idx="22" formatCode="0.00E+00">
                  <c:v>6.4210999999999999E-5</c:v>
                </c:pt>
                <c:pt idx="23" formatCode="0.00E+00">
                  <c:v>8.3418999999999995E-5</c:v>
                </c:pt>
                <c:pt idx="24">
                  <c:v>2.8914000000000001E-4</c:v>
                </c:pt>
                <c:pt idx="25">
                  <c:v>7.4204999999999996E-4</c:v>
                </c:pt>
                <c:pt idx="26">
                  <c:v>1.0357000000000001E-3</c:v>
                </c:pt>
                <c:pt idx="27">
                  <c:v>1.9932000000000001E-3</c:v>
                </c:pt>
                <c:pt idx="28" formatCode="0.00E+00">
                  <c:v>9.8898000000000001E-5</c:v>
                </c:pt>
                <c:pt idx="29">
                  <c:v>2.4771E-4</c:v>
                </c:pt>
                <c:pt idx="30">
                  <c:v>1.0238999999999999E-3</c:v>
                </c:pt>
                <c:pt idx="31" formatCode="0.00E+00">
                  <c:v>3.6433000000000002E-5</c:v>
                </c:pt>
                <c:pt idx="32">
                  <c:v>5.6740000000000002E-4</c:v>
                </c:pt>
                <c:pt idx="33">
                  <c:v>1.4391999999999999E-4</c:v>
                </c:pt>
                <c:pt idx="34">
                  <c:v>1.8699999999999999E-3</c:v>
                </c:pt>
                <c:pt idx="35">
                  <c:v>8.1649999999999995E-4</c:v>
                </c:pt>
                <c:pt idx="36">
                  <c:v>6.9251999999999996E-4</c:v>
                </c:pt>
                <c:pt idx="37">
                  <c:v>1.238E-3</c:v>
                </c:pt>
                <c:pt idx="38">
                  <c:v>2.0928E-4</c:v>
                </c:pt>
                <c:pt idx="39" formatCode="0.00E+00">
                  <c:v>7.0983999999999997E-6</c:v>
                </c:pt>
                <c:pt idx="40">
                  <c:v>3.5144000000000001E-4</c:v>
                </c:pt>
                <c:pt idx="41">
                  <c:v>4.7375E-4</c:v>
                </c:pt>
                <c:pt idx="42">
                  <c:v>2.0704E-4</c:v>
                </c:pt>
                <c:pt idx="43">
                  <c:v>1.1349999999999999E-3</c:v>
                </c:pt>
                <c:pt idx="44" formatCode="0.00E+00">
                  <c:v>7.9945999999999997E-5</c:v>
                </c:pt>
                <c:pt idx="45">
                  <c:v>3.7727000000000003E-4</c:v>
                </c:pt>
                <c:pt idx="46">
                  <c:v>1.4364E-3</c:v>
                </c:pt>
                <c:pt idx="47">
                  <c:v>1.5436E-3</c:v>
                </c:pt>
                <c:pt idx="48">
                  <c:v>1.1492E-4</c:v>
                </c:pt>
                <c:pt idx="49">
                  <c:v>1.9467E-3</c:v>
                </c:pt>
                <c:pt idx="50">
                  <c:v>1.2966E-3</c:v>
                </c:pt>
                <c:pt idx="51">
                  <c:v>1.9629000000000001E-4</c:v>
                </c:pt>
                <c:pt idx="52">
                  <c:v>1.4756000000000001E-3</c:v>
                </c:pt>
                <c:pt idx="53">
                  <c:v>9.9278999999999991E-4</c:v>
                </c:pt>
                <c:pt idx="54">
                  <c:v>8.0721000000000005E-4</c:v>
                </c:pt>
                <c:pt idx="55">
                  <c:v>3.9052999999999999E-4</c:v>
                </c:pt>
                <c:pt idx="56">
                  <c:v>6.6132999999999999E-3</c:v>
                </c:pt>
                <c:pt idx="57">
                  <c:v>6.3201999999999996E-4</c:v>
                </c:pt>
                <c:pt idx="58">
                  <c:v>4.5731999999999999E-4</c:v>
                </c:pt>
                <c:pt idx="59">
                  <c:v>2.6877999999999998E-4</c:v>
                </c:pt>
                <c:pt idx="60">
                  <c:v>2.4615999999999999E-4</c:v>
                </c:pt>
                <c:pt idx="61">
                  <c:v>1.8269E-3</c:v>
                </c:pt>
                <c:pt idx="62">
                  <c:v>2.1599000000000002E-3</c:v>
                </c:pt>
                <c:pt idx="63">
                  <c:v>1.4630999999999999E-3</c:v>
                </c:pt>
                <c:pt idx="64">
                  <c:v>7.7943999999999995E-4</c:v>
                </c:pt>
                <c:pt idx="65">
                  <c:v>1.9318E-3</c:v>
                </c:pt>
                <c:pt idx="66">
                  <c:v>1.9319999999999999E-3</c:v>
                </c:pt>
                <c:pt idx="67">
                  <c:v>1.1974E-4</c:v>
                </c:pt>
                <c:pt idx="68">
                  <c:v>3.7314000000000002E-3</c:v>
                </c:pt>
                <c:pt idx="69">
                  <c:v>2.5574999999999999E-3</c:v>
                </c:pt>
                <c:pt idx="70">
                  <c:v>1.4672000000000001E-3</c:v>
                </c:pt>
                <c:pt idx="71">
                  <c:v>2.0160999999999998E-3</c:v>
                </c:pt>
                <c:pt idx="72">
                  <c:v>6.6799000000000003E-4</c:v>
                </c:pt>
                <c:pt idx="73">
                  <c:v>1.2489000000000001E-3</c:v>
                </c:pt>
                <c:pt idx="74">
                  <c:v>8.2549999999999995E-4</c:v>
                </c:pt>
                <c:pt idx="75">
                  <c:v>8.4504999999999997E-4</c:v>
                </c:pt>
                <c:pt idx="76">
                  <c:v>1.1954000000000001E-3</c:v>
                </c:pt>
                <c:pt idx="77">
                  <c:v>1.0996999999999999E-3</c:v>
                </c:pt>
                <c:pt idx="78">
                  <c:v>4.4358000000000001E-4</c:v>
                </c:pt>
                <c:pt idx="79">
                  <c:v>5.4312000000000002E-4</c:v>
                </c:pt>
                <c:pt idx="80">
                  <c:v>1.2171E-3</c:v>
                </c:pt>
                <c:pt idx="81">
                  <c:v>1.5778999999999999E-3</c:v>
                </c:pt>
                <c:pt idx="82">
                  <c:v>5.3432000000000002E-4</c:v>
                </c:pt>
                <c:pt idx="83">
                  <c:v>4.1554999999999999E-4</c:v>
                </c:pt>
                <c:pt idx="84">
                  <c:v>7.8702999999999998E-4</c:v>
                </c:pt>
                <c:pt idx="85">
                  <c:v>2.4602000000000001E-3</c:v>
                </c:pt>
                <c:pt idx="86">
                  <c:v>7.2066000000000003E-4</c:v>
                </c:pt>
                <c:pt idx="87">
                  <c:v>1.7505000000000001E-3</c:v>
                </c:pt>
                <c:pt idx="88">
                  <c:v>3.4631000000000002E-3</c:v>
                </c:pt>
                <c:pt idx="89">
                  <c:v>9.6694999999999995E-4</c:v>
                </c:pt>
                <c:pt idx="90">
                  <c:v>2.5260999999999999E-3</c:v>
                </c:pt>
                <c:pt idx="91">
                  <c:v>2.1313E-3</c:v>
                </c:pt>
                <c:pt idx="92">
                  <c:v>8.9932E-4</c:v>
                </c:pt>
                <c:pt idx="93">
                  <c:v>1.4258000000000001E-3</c:v>
                </c:pt>
                <c:pt idx="94">
                  <c:v>3.7814000000000001E-4</c:v>
                </c:pt>
                <c:pt idx="95">
                  <c:v>1.3054E-3</c:v>
                </c:pt>
                <c:pt idx="96">
                  <c:v>1.3810000000000001E-3</c:v>
                </c:pt>
                <c:pt idx="97">
                  <c:v>1.7263000000000001E-3</c:v>
                </c:pt>
                <c:pt idx="98">
                  <c:v>1.0309E-3</c:v>
                </c:pt>
                <c:pt idx="99">
                  <c:v>2.0963000000000002E-3</c:v>
                </c:pt>
                <c:pt idx="100" formatCode="0.00E+00">
                  <c:v>6.6959999999999999E-6</c:v>
                </c:pt>
                <c:pt idx="101">
                  <c:v>4.1845000000000001E-4</c:v>
                </c:pt>
                <c:pt idx="102">
                  <c:v>7.8697999999999995E-4</c:v>
                </c:pt>
                <c:pt idx="103">
                  <c:v>1.1746E-3</c:v>
                </c:pt>
                <c:pt idx="104">
                  <c:v>1.0941E-3</c:v>
                </c:pt>
                <c:pt idx="105">
                  <c:v>6.7128999999999995E-4</c:v>
                </c:pt>
                <c:pt idx="106">
                  <c:v>2.7806E-4</c:v>
                </c:pt>
                <c:pt idx="107">
                  <c:v>5.9365000000000004E-4</c:v>
                </c:pt>
                <c:pt idx="108">
                  <c:v>5.7735E-3</c:v>
                </c:pt>
                <c:pt idx="109">
                  <c:v>2.7512000000000001E-3</c:v>
                </c:pt>
                <c:pt idx="110">
                  <c:v>9.3822000000000003E-3</c:v>
                </c:pt>
                <c:pt idx="111">
                  <c:v>9.833000000000001E-4</c:v>
                </c:pt>
                <c:pt idx="112">
                  <c:v>4.9034999999999997E-4</c:v>
                </c:pt>
                <c:pt idx="113">
                  <c:v>1.2893E-3</c:v>
                </c:pt>
                <c:pt idx="114">
                  <c:v>9.6091000000000004E-4</c:v>
                </c:pt>
                <c:pt idx="115">
                  <c:v>6.9561000000000004E-4</c:v>
                </c:pt>
                <c:pt idx="116">
                  <c:v>9.9215000000000002E-4</c:v>
                </c:pt>
                <c:pt idx="117">
                  <c:v>1.5669E-3</c:v>
                </c:pt>
                <c:pt idx="118">
                  <c:v>1.0828000000000001E-3</c:v>
                </c:pt>
                <c:pt idx="119">
                  <c:v>1.5938E-3</c:v>
                </c:pt>
                <c:pt idx="120">
                  <c:v>3.9324999999999999E-4</c:v>
                </c:pt>
                <c:pt idx="121">
                  <c:v>1.3535000000000001E-3</c:v>
                </c:pt>
                <c:pt idx="122">
                  <c:v>3.2823999999999999E-4</c:v>
                </c:pt>
                <c:pt idx="123">
                  <c:v>3.2343999999999998E-4</c:v>
                </c:pt>
                <c:pt idx="124">
                  <c:v>2.2419000000000001E-4</c:v>
                </c:pt>
                <c:pt idx="125">
                  <c:v>3.6553999999999997E-4</c:v>
                </c:pt>
                <c:pt idx="126">
                  <c:v>1.642E-3</c:v>
                </c:pt>
                <c:pt idx="127">
                  <c:v>1.8959000000000001E-3</c:v>
                </c:pt>
                <c:pt idx="128">
                  <c:v>2.3224000000000001E-3</c:v>
                </c:pt>
                <c:pt idx="129">
                  <c:v>4.4183999999999998E-4</c:v>
                </c:pt>
                <c:pt idx="130">
                  <c:v>9.2831000000000001E-4</c:v>
                </c:pt>
                <c:pt idx="131">
                  <c:v>1.0011E-3</c:v>
                </c:pt>
                <c:pt idx="132" formatCode="0.00E+00">
                  <c:v>1.6220000000000001E-7</c:v>
                </c:pt>
                <c:pt idx="133">
                  <c:v>4.3267000000000002E-4</c:v>
                </c:pt>
                <c:pt idx="134">
                  <c:v>7.4854999999999995E-4</c:v>
                </c:pt>
                <c:pt idx="135">
                  <c:v>6.1346000000000003E-4</c:v>
                </c:pt>
                <c:pt idx="136" formatCode="0.00E+00">
                  <c:v>3.7316E-5</c:v>
                </c:pt>
                <c:pt idx="137">
                  <c:v>8.9765000000000005E-4</c:v>
                </c:pt>
                <c:pt idx="138">
                  <c:v>6.8588999999999998E-4</c:v>
                </c:pt>
                <c:pt idx="139">
                  <c:v>1.237E-3</c:v>
                </c:pt>
                <c:pt idx="140">
                  <c:v>2.4814999999999999E-4</c:v>
                </c:pt>
                <c:pt idx="141">
                  <c:v>1.5918E-3</c:v>
                </c:pt>
                <c:pt idx="142">
                  <c:v>2.7645E-3</c:v>
                </c:pt>
                <c:pt idx="143">
                  <c:v>7.3554999999999996E-4</c:v>
                </c:pt>
                <c:pt idx="144">
                  <c:v>1.6532999999999999E-3</c:v>
                </c:pt>
                <c:pt idx="145">
                  <c:v>8.4435000000000001E-4</c:v>
                </c:pt>
                <c:pt idx="146">
                  <c:v>4.3559000000000002E-4</c:v>
                </c:pt>
                <c:pt idx="147">
                  <c:v>2.3421999999999999E-4</c:v>
                </c:pt>
                <c:pt idx="148">
                  <c:v>2.3771E-3</c:v>
                </c:pt>
                <c:pt idx="149">
                  <c:v>1.6682000000000001E-3</c:v>
                </c:pt>
                <c:pt idx="150">
                  <c:v>6.7082000000000003E-4</c:v>
                </c:pt>
                <c:pt idx="151">
                  <c:v>1.7818000000000001E-3</c:v>
                </c:pt>
                <c:pt idx="152">
                  <c:v>3.3462000000000001E-3</c:v>
                </c:pt>
                <c:pt idx="153">
                  <c:v>2.6935000000000001E-4</c:v>
                </c:pt>
                <c:pt idx="154">
                  <c:v>1.3501E-4</c:v>
                </c:pt>
                <c:pt idx="155">
                  <c:v>2.2493000000000001E-3</c:v>
                </c:pt>
                <c:pt idx="156">
                  <c:v>1.431E-3</c:v>
                </c:pt>
                <c:pt idx="157">
                  <c:v>2.7941000000000001E-4</c:v>
                </c:pt>
                <c:pt idx="158">
                  <c:v>6.8136E-4</c:v>
                </c:pt>
                <c:pt idx="159">
                  <c:v>9.5828999999999999E-4</c:v>
                </c:pt>
                <c:pt idx="160">
                  <c:v>9.0567999999999996E-4</c:v>
                </c:pt>
                <c:pt idx="161">
                  <c:v>8.6715000000000002E-4</c:v>
                </c:pt>
                <c:pt idx="162">
                  <c:v>1.7005E-3</c:v>
                </c:pt>
                <c:pt idx="163">
                  <c:v>7.2205000000000001E-4</c:v>
                </c:pt>
                <c:pt idx="164">
                  <c:v>1.4859000000000001E-3</c:v>
                </c:pt>
                <c:pt idx="165">
                  <c:v>1.0802E-4</c:v>
                </c:pt>
                <c:pt idx="166">
                  <c:v>5.7901999999999997E-4</c:v>
                </c:pt>
                <c:pt idx="167">
                  <c:v>4.0743000000000002E-4</c:v>
                </c:pt>
                <c:pt idx="168">
                  <c:v>3.4895E-4</c:v>
                </c:pt>
                <c:pt idx="169">
                  <c:v>1.3588999999999999E-3</c:v>
                </c:pt>
                <c:pt idx="170" formatCode="0.00E+00">
                  <c:v>5.6987999999999997E-5</c:v>
                </c:pt>
                <c:pt idx="171">
                  <c:v>2.9860999999999999E-4</c:v>
                </c:pt>
                <c:pt idx="172">
                  <c:v>2.9376000000000001E-4</c:v>
                </c:pt>
                <c:pt idx="173">
                  <c:v>2.0357999999999999E-3</c:v>
                </c:pt>
                <c:pt idx="174">
                  <c:v>2.5378999999999999E-4</c:v>
                </c:pt>
                <c:pt idx="175">
                  <c:v>1.4484000000000001E-3</c:v>
                </c:pt>
                <c:pt idx="176">
                  <c:v>4.7795999999999998E-4</c:v>
                </c:pt>
                <c:pt idx="177">
                  <c:v>1.8892E-3</c:v>
                </c:pt>
                <c:pt idx="178">
                  <c:v>2.0578999999999999E-4</c:v>
                </c:pt>
                <c:pt idx="179">
                  <c:v>5.8885999999999997E-4</c:v>
                </c:pt>
                <c:pt idx="180">
                  <c:v>1.8798E-3</c:v>
                </c:pt>
                <c:pt idx="181">
                  <c:v>1.8149E-4</c:v>
                </c:pt>
                <c:pt idx="182">
                  <c:v>7.4903999999999997E-4</c:v>
                </c:pt>
                <c:pt idx="183">
                  <c:v>9.6318E-4</c:v>
                </c:pt>
                <c:pt idx="184">
                  <c:v>2.0336E-3</c:v>
                </c:pt>
                <c:pt idx="185">
                  <c:v>1.0987E-3</c:v>
                </c:pt>
                <c:pt idx="186">
                  <c:v>9.9682000000000004E-4</c:v>
                </c:pt>
                <c:pt idx="187">
                  <c:v>8.4015999999999995E-4</c:v>
                </c:pt>
                <c:pt idx="188">
                  <c:v>1.7407999999999999E-4</c:v>
                </c:pt>
                <c:pt idx="189">
                  <c:v>6.4804000000000001E-4</c:v>
                </c:pt>
                <c:pt idx="190">
                  <c:v>5.8489999999999996E-4</c:v>
                </c:pt>
                <c:pt idx="191">
                  <c:v>3.7254999999999998E-4</c:v>
                </c:pt>
                <c:pt idx="192">
                  <c:v>7.2115000000000005E-4</c:v>
                </c:pt>
                <c:pt idx="193">
                  <c:v>7.0963999999999999E-4</c:v>
                </c:pt>
                <c:pt idx="194">
                  <c:v>1.6716999999999999E-3</c:v>
                </c:pt>
                <c:pt idx="195">
                  <c:v>1.2184E-4</c:v>
                </c:pt>
                <c:pt idx="196">
                  <c:v>2.1010999999999998E-3</c:v>
                </c:pt>
                <c:pt idx="197">
                  <c:v>1.1062999999999999E-3</c:v>
                </c:pt>
                <c:pt idx="198">
                  <c:v>1.5954000000000001E-3</c:v>
                </c:pt>
                <c:pt idx="199">
                  <c:v>3.9838999999999999E-4</c:v>
                </c:pt>
                <c:pt idx="200">
                  <c:v>4.7254000000000003E-4</c:v>
                </c:pt>
                <c:pt idx="201" formatCode="0.00E+00">
                  <c:v>4.3908E-5</c:v>
                </c:pt>
                <c:pt idx="202">
                  <c:v>1.1467999999999999E-3</c:v>
                </c:pt>
                <c:pt idx="203">
                  <c:v>4.1546999999999998E-4</c:v>
                </c:pt>
                <c:pt idx="204">
                  <c:v>7.2993000000000005E-4</c:v>
                </c:pt>
                <c:pt idx="205">
                  <c:v>1.4375E-4</c:v>
                </c:pt>
                <c:pt idx="206">
                  <c:v>3.6193000000000002E-3</c:v>
                </c:pt>
                <c:pt idx="207">
                  <c:v>1.0181000000000001E-3</c:v>
                </c:pt>
                <c:pt idx="208">
                  <c:v>3.3922999999999999E-4</c:v>
                </c:pt>
                <c:pt idx="209">
                  <c:v>1.4506E-3</c:v>
                </c:pt>
                <c:pt idx="210">
                  <c:v>4.7618999999999998E-4</c:v>
                </c:pt>
                <c:pt idx="211">
                  <c:v>4.0367000000000002E-4</c:v>
                </c:pt>
                <c:pt idx="212">
                  <c:v>1.7298999999999999E-3</c:v>
                </c:pt>
                <c:pt idx="213">
                  <c:v>2.0908999999999999E-4</c:v>
                </c:pt>
                <c:pt idx="214">
                  <c:v>2.2688000000000001E-3</c:v>
                </c:pt>
                <c:pt idx="215">
                  <c:v>4.8265E-4</c:v>
                </c:pt>
                <c:pt idx="216">
                  <c:v>3.4378000000000002E-4</c:v>
                </c:pt>
                <c:pt idx="217">
                  <c:v>1.0598999999999999E-3</c:v>
                </c:pt>
                <c:pt idx="218">
                  <c:v>1.6459000000000001E-3</c:v>
                </c:pt>
                <c:pt idx="219">
                  <c:v>9.8134000000000003E-4</c:v>
                </c:pt>
                <c:pt idx="220">
                  <c:v>6.2452000000000004E-4</c:v>
                </c:pt>
                <c:pt idx="221">
                  <c:v>2.0477E-3</c:v>
                </c:pt>
                <c:pt idx="222">
                  <c:v>1.2593999999999999E-3</c:v>
                </c:pt>
                <c:pt idx="223">
                  <c:v>4.2216999999999998E-4</c:v>
                </c:pt>
                <c:pt idx="224">
                  <c:v>3.7552000000000002E-3</c:v>
                </c:pt>
                <c:pt idx="225">
                  <c:v>9.8379000000000001E-4</c:v>
                </c:pt>
                <c:pt idx="226">
                  <c:v>6.1324999999999997E-4</c:v>
                </c:pt>
                <c:pt idx="227">
                  <c:v>1.225E-3</c:v>
                </c:pt>
                <c:pt idx="228">
                  <c:v>5.2094999999999995E-4</c:v>
                </c:pt>
                <c:pt idx="229">
                  <c:v>3.6204999999999999E-4</c:v>
                </c:pt>
                <c:pt idx="230">
                  <c:v>1.2669999999999999E-3</c:v>
                </c:pt>
                <c:pt idx="231">
                  <c:v>7.0797000000000004E-4</c:v>
                </c:pt>
                <c:pt idx="232">
                  <c:v>2.3185E-4</c:v>
                </c:pt>
                <c:pt idx="233">
                  <c:v>1.1000000000000001E-3</c:v>
                </c:pt>
                <c:pt idx="234">
                  <c:v>2.7368000000000002E-3</c:v>
                </c:pt>
                <c:pt idx="235">
                  <c:v>1.5866000000000001E-3</c:v>
                </c:pt>
                <c:pt idx="236">
                  <c:v>2.5791999999999998E-3</c:v>
                </c:pt>
                <c:pt idx="237">
                  <c:v>4.3404000000000001E-4</c:v>
                </c:pt>
                <c:pt idx="238">
                  <c:v>1.044E-3</c:v>
                </c:pt>
                <c:pt idx="239">
                  <c:v>3.4576000000000002E-4</c:v>
                </c:pt>
                <c:pt idx="240">
                  <c:v>1.0763000000000001E-3</c:v>
                </c:pt>
                <c:pt idx="241">
                  <c:v>1.8799999999999999E-3</c:v>
                </c:pt>
                <c:pt idx="242">
                  <c:v>1.1831999999999999E-3</c:v>
                </c:pt>
                <c:pt idx="243">
                  <c:v>1.173E-3</c:v>
                </c:pt>
                <c:pt idx="244">
                  <c:v>9.1593999999999996E-4</c:v>
                </c:pt>
                <c:pt idx="245">
                  <c:v>1.6057000000000001E-3</c:v>
                </c:pt>
                <c:pt idx="246">
                  <c:v>8.3547000000000005E-4</c:v>
                </c:pt>
                <c:pt idx="247">
                  <c:v>1.8086000000000001E-3</c:v>
                </c:pt>
                <c:pt idx="248">
                  <c:v>3.8317000000000001E-4</c:v>
                </c:pt>
                <c:pt idx="249">
                  <c:v>1.7595E-3</c:v>
                </c:pt>
                <c:pt idx="250">
                  <c:v>1.9524E-3</c:v>
                </c:pt>
                <c:pt idx="251">
                  <c:v>2.1643999999999999E-3</c:v>
                </c:pt>
                <c:pt idx="252">
                  <c:v>2.4450000000000001E-3</c:v>
                </c:pt>
                <c:pt idx="253">
                  <c:v>1.2063E-3</c:v>
                </c:pt>
                <c:pt idx="254">
                  <c:v>2.7035000000000002E-3</c:v>
                </c:pt>
                <c:pt idx="255">
                  <c:v>1.2903999999999999E-3</c:v>
                </c:pt>
                <c:pt idx="256">
                  <c:v>2.2165999999999999E-4</c:v>
                </c:pt>
                <c:pt idx="257">
                  <c:v>4.171E-4</c:v>
                </c:pt>
                <c:pt idx="258">
                  <c:v>1.2959000000000001E-4</c:v>
                </c:pt>
                <c:pt idx="259">
                  <c:v>1.2294999999999999E-3</c:v>
                </c:pt>
                <c:pt idx="260">
                  <c:v>1.2773000000000001E-3</c:v>
                </c:pt>
                <c:pt idx="261">
                  <c:v>1.5777E-3</c:v>
                </c:pt>
                <c:pt idx="262">
                  <c:v>7.8859999999999998E-4</c:v>
                </c:pt>
                <c:pt idx="263">
                  <c:v>2.6670999999999999E-3</c:v>
                </c:pt>
                <c:pt idx="264">
                  <c:v>5.0896000000000003E-4</c:v>
                </c:pt>
                <c:pt idx="265">
                  <c:v>1.1853E-3</c:v>
                </c:pt>
                <c:pt idx="266">
                  <c:v>1.2262E-3</c:v>
                </c:pt>
                <c:pt idx="267">
                  <c:v>6.7871000000000001E-4</c:v>
                </c:pt>
                <c:pt idx="268">
                  <c:v>3.4294E-3</c:v>
                </c:pt>
                <c:pt idx="269">
                  <c:v>1.0319999999999999E-3</c:v>
                </c:pt>
                <c:pt idx="270">
                  <c:v>9.2318999999999995E-4</c:v>
                </c:pt>
                <c:pt idx="271">
                  <c:v>2.5910000000000001E-4</c:v>
                </c:pt>
                <c:pt idx="272">
                  <c:v>4.0925E-4</c:v>
                </c:pt>
                <c:pt idx="273">
                  <c:v>6.2365999999999995E-4</c:v>
                </c:pt>
                <c:pt idx="274">
                  <c:v>2.5363999999999999E-3</c:v>
                </c:pt>
                <c:pt idx="275">
                  <c:v>8.7690999999999995E-4</c:v>
                </c:pt>
                <c:pt idx="276">
                  <c:v>3.4356000000000002E-4</c:v>
                </c:pt>
                <c:pt idx="277">
                  <c:v>4.0193E-4</c:v>
                </c:pt>
                <c:pt idx="278">
                  <c:v>1.4465000000000001E-3</c:v>
                </c:pt>
                <c:pt idx="279">
                  <c:v>1.5948E-3</c:v>
                </c:pt>
                <c:pt idx="280">
                  <c:v>1.0931999999999999E-3</c:v>
                </c:pt>
                <c:pt idx="281">
                  <c:v>1.8775E-3</c:v>
                </c:pt>
                <c:pt idx="282">
                  <c:v>8.5187999999999995E-4</c:v>
                </c:pt>
                <c:pt idx="283">
                  <c:v>1.4369000000000001E-3</c:v>
                </c:pt>
                <c:pt idx="284">
                  <c:v>9.3349999999999998E-4</c:v>
                </c:pt>
                <c:pt idx="285">
                  <c:v>1.1099E-3</c:v>
                </c:pt>
                <c:pt idx="286">
                  <c:v>6.7958000000000005E-4</c:v>
                </c:pt>
                <c:pt idx="287">
                  <c:v>1.9292000000000001E-3</c:v>
                </c:pt>
                <c:pt idx="288">
                  <c:v>3.588E-3</c:v>
                </c:pt>
                <c:pt idx="289">
                  <c:v>5.5995999999999997E-4</c:v>
                </c:pt>
                <c:pt idx="290">
                  <c:v>1.3986999999999999E-3</c:v>
                </c:pt>
                <c:pt idx="291">
                  <c:v>2.7988000000000002E-3</c:v>
                </c:pt>
                <c:pt idx="292">
                  <c:v>1.5200999999999999E-3</c:v>
                </c:pt>
                <c:pt idx="293">
                  <c:v>3.0390999999999999E-3</c:v>
                </c:pt>
                <c:pt idx="294">
                  <c:v>2.0569E-3</c:v>
                </c:pt>
                <c:pt idx="295">
                  <c:v>1.4067000000000001E-3</c:v>
                </c:pt>
                <c:pt idx="296">
                  <c:v>2.2239999999999998E-3</c:v>
                </c:pt>
                <c:pt idx="297">
                  <c:v>2.1621000000000001E-3</c:v>
                </c:pt>
                <c:pt idx="298">
                  <c:v>1.0043000000000001E-3</c:v>
                </c:pt>
                <c:pt idx="299">
                  <c:v>1.3392E-3</c:v>
                </c:pt>
                <c:pt idx="300">
                  <c:v>1.0805999999999999E-3</c:v>
                </c:pt>
                <c:pt idx="301">
                  <c:v>6.6483999999999998E-4</c:v>
                </c:pt>
                <c:pt idx="302">
                  <c:v>2.4375999999999998E-3</c:v>
                </c:pt>
                <c:pt idx="303">
                  <c:v>6.9673999999999995E-4</c:v>
                </c:pt>
                <c:pt idx="304">
                  <c:v>1.4621E-3</c:v>
                </c:pt>
                <c:pt idx="305">
                  <c:v>1.5364E-3</c:v>
                </c:pt>
                <c:pt idx="306">
                  <c:v>1.1486999999999999E-3</c:v>
                </c:pt>
                <c:pt idx="307">
                  <c:v>1.124E-3</c:v>
                </c:pt>
                <c:pt idx="308">
                  <c:v>1.0878999999999999E-3</c:v>
                </c:pt>
                <c:pt idx="309">
                  <c:v>1.5085999999999999E-3</c:v>
                </c:pt>
                <c:pt idx="310">
                  <c:v>1.1917E-3</c:v>
                </c:pt>
                <c:pt idx="311">
                  <c:v>1.0411000000000001E-3</c:v>
                </c:pt>
                <c:pt idx="312">
                  <c:v>1.1096999999999999E-3</c:v>
                </c:pt>
                <c:pt idx="313">
                  <c:v>2.0715999999999998E-3</c:v>
                </c:pt>
                <c:pt idx="314">
                  <c:v>6.2664000000000003E-4</c:v>
                </c:pt>
                <c:pt idx="315">
                  <c:v>1.1153999999999999E-3</c:v>
                </c:pt>
                <c:pt idx="316">
                  <c:v>1.5881999999999999E-3</c:v>
                </c:pt>
                <c:pt idx="317">
                  <c:v>8.1116000000000001E-4</c:v>
                </c:pt>
                <c:pt idx="318">
                  <c:v>3.6411999999999998E-3</c:v>
                </c:pt>
                <c:pt idx="319">
                  <c:v>1.4201999999999999E-3</c:v>
                </c:pt>
                <c:pt idx="320">
                  <c:v>1.8695000000000001E-3</c:v>
                </c:pt>
                <c:pt idx="321">
                  <c:v>1.1215999999999999E-3</c:v>
                </c:pt>
                <c:pt idx="322">
                  <c:v>1.689E-3</c:v>
                </c:pt>
                <c:pt idx="323">
                  <c:v>1.2677000000000001E-3</c:v>
                </c:pt>
                <c:pt idx="324">
                  <c:v>1.7227E-3</c:v>
                </c:pt>
                <c:pt idx="325">
                  <c:v>1.5112999999999999E-3</c:v>
                </c:pt>
                <c:pt idx="326">
                  <c:v>1.2999999999999999E-3</c:v>
                </c:pt>
                <c:pt idx="327">
                  <c:v>1.0803E-3</c:v>
                </c:pt>
                <c:pt idx="328">
                  <c:v>1.6302999999999999E-3</c:v>
                </c:pt>
                <c:pt idx="329">
                  <c:v>9.3424999999999997E-4</c:v>
                </c:pt>
                <c:pt idx="330">
                  <c:v>1.2700000000000001E-3</c:v>
                </c:pt>
                <c:pt idx="331">
                  <c:v>1.4434000000000001E-3</c:v>
                </c:pt>
                <c:pt idx="332">
                  <c:v>4.2377000000000002E-4</c:v>
                </c:pt>
                <c:pt idx="333">
                  <c:v>2.0403999999999999E-3</c:v>
                </c:pt>
                <c:pt idx="334">
                  <c:v>1.4051000000000001E-3</c:v>
                </c:pt>
                <c:pt idx="335">
                  <c:v>5.5595999999999998E-4</c:v>
                </c:pt>
                <c:pt idx="336">
                  <c:v>1.4492999999999999E-3</c:v>
                </c:pt>
                <c:pt idx="337">
                  <c:v>1.5786000000000001E-3</c:v>
                </c:pt>
                <c:pt idx="338">
                  <c:v>4.2642999999999999E-4</c:v>
                </c:pt>
                <c:pt idx="339">
                  <c:v>1.9066E-3</c:v>
                </c:pt>
                <c:pt idx="340">
                  <c:v>6.2027999999999996E-4</c:v>
                </c:pt>
                <c:pt idx="341">
                  <c:v>8.2846999999999999E-4</c:v>
                </c:pt>
                <c:pt idx="342">
                  <c:v>1.8427999999999999E-3</c:v>
                </c:pt>
                <c:pt idx="343">
                  <c:v>2.3559000000000002E-3</c:v>
                </c:pt>
                <c:pt idx="344">
                  <c:v>2.8275000000000002E-3</c:v>
                </c:pt>
                <c:pt idx="345">
                  <c:v>1.5399000000000001E-3</c:v>
                </c:pt>
                <c:pt idx="346">
                  <c:v>9.0529E-4</c:v>
                </c:pt>
                <c:pt idx="347">
                  <c:v>1.8500999999999999E-3</c:v>
                </c:pt>
                <c:pt idx="348">
                  <c:v>1.7664E-3</c:v>
                </c:pt>
                <c:pt idx="349">
                  <c:v>1.2673000000000001E-3</c:v>
                </c:pt>
                <c:pt idx="350">
                  <c:v>6.5525000000000002E-4</c:v>
                </c:pt>
                <c:pt idx="351">
                  <c:v>2.5831000000000001E-3</c:v>
                </c:pt>
                <c:pt idx="352">
                  <c:v>1.9365999999999999E-3</c:v>
                </c:pt>
                <c:pt idx="353">
                  <c:v>2.1711E-3</c:v>
                </c:pt>
                <c:pt idx="354">
                  <c:v>1.1803E-3</c:v>
                </c:pt>
                <c:pt idx="355">
                  <c:v>1.7822000000000001E-3</c:v>
                </c:pt>
                <c:pt idx="356">
                  <c:v>6.9197E-3</c:v>
                </c:pt>
                <c:pt idx="357">
                  <c:v>3.6031000000000001E-3</c:v>
                </c:pt>
                <c:pt idx="358">
                  <c:v>1.4483E-3</c:v>
                </c:pt>
                <c:pt idx="359">
                  <c:v>8.5030999999999995E-4</c:v>
                </c:pt>
                <c:pt idx="360">
                  <c:v>1.9109000000000001E-3</c:v>
                </c:pt>
                <c:pt idx="361">
                  <c:v>2.1813000000000002E-3</c:v>
                </c:pt>
                <c:pt idx="362">
                  <c:v>1.3581999999999999E-3</c:v>
                </c:pt>
                <c:pt idx="363">
                  <c:v>1.7470000000000001E-3</c:v>
                </c:pt>
                <c:pt idx="364">
                  <c:v>8.8537000000000002E-4</c:v>
                </c:pt>
                <c:pt idx="365">
                  <c:v>1.6213E-3</c:v>
                </c:pt>
                <c:pt idx="366">
                  <c:v>9.8076000000000001E-4</c:v>
                </c:pt>
                <c:pt idx="367">
                  <c:v>1.745E-3</c:v>
                </c:pt>
                <c:pt idx="368">
                  <c:v>7.2459E-4</c:v>
                </c:pt>
                <c:pt idx="369">
                  <c:v>8.0818000000000003E-4</c:v>
                </c:pt>
                <c:pt idx="370">
                  <c:v>2.7269E-3</c:v>
                </c:pt>
                <c:pt idx="371">
                  <c:v>7.3567000000000001E-4</c:v>
                </c:pt>
                <c:pt idx="372">
                  <c:v>1.0434999999999999E-3</c:v>
                </c:pt>
                <c:pt idx="373">
                  <c:v>2.7867E-3</c:v>
                </c:pt>
                <c:pt idx="374">
                  <c:v>8.0285000000000003E-4</c:v>
                </c:pt>
                <c:pt idx="375">
                  <c:v>6.9461999999999996E-3</c:v>
                </c:pt>
                <c:pt idx="376">
                  <c:v>2.7108000000000002E-3</c:v>
                </c:pt>
                <c:pt idx="377">
                  <c:v>2.1467999999999999E-3</c:v>
                </c:pt>
                <c:pt idx="378">
                  <c:v>1.0403999999999999E-3</c:v>
                </c:pt>
                <c:pt idx="379">
                  <c:v>2.5027000000000001E-3</c:v>
                </c:pt>
                <c:pt idx="380">
                  <c:v>1.5528E-3</c:v>
                </c:pt>
                <c:pt idx="381">
                  <c:v>1.4362999999999999E-3</c:v>
                </c:pt>
                <c:pt idx="382">
                  <c:v>2.042E-3</c:v>
                </c:pt>
                <c:pt idx="383">
                  <c:v>1.8518E-3</c:v>
                </c:pt>
                <c:pt idx="384">
                  <c:v>2.6800000000000001E-3</c:v>
                </c:pt>
                <c:pt idx="385">
                  <c:v>1.5552999999999999E-3</c:v>
                </c:pt>
                <c:pt idx="386">
                  <c:v>2.1197E-3</c:v>
                </c:pt>
                <c:pt idx="387">
                  <c:v>2.0503000000000001E-3</c:v>
                </c:pt>
                <c:pt idx="388">
                  <c:v>3.444E-3</c:v>
                </c:pt>
                <c:pt idx="389">
                  <c:v>1.8117999999999999E-3</c:v>
                </c:pt>
                <c:pt idx="390">
                  <c:v>1.9650000000000002E-3</c:v>
                </c:pt>
                <c:pt idx="391">
                  <c:v>1.4683999999999999E-3</c:v>
                </c:pt>
                <c:pt idx="392">
                  <c:v>2.0788E-3</c:v>
                </c:pt>
                <c:pt idx="393">
                  <c:v>1.5778999999999999E-3</c:v>
                </c:pt>
                <c:pt idx="394">
                  <c:v>1.0529000000000001E-3</c:v>
                </c:pt>
                <c:pt idx="395">
                  <c:v>2.2485999999999999E-3</c:v>
                </c:pt>
                <c:pt idx="396">
                  <c:v>1.9354999999999999E-3</c:v>
                </c:pt>
                <c:pt idx="397">
                  <c:v>1.7546E-3</c:v>
                </c:pt>
                <c:pt idx="398">
                  <c:v>1.5962000000000001E-3</c:v>
                </c:pt>
                <c:pt idx="399">
                  <c:v>5.7026000000000004E-3</c:v>
                </c:pt>
                <c:pt idx="400">
                  <c:v>1.5512E-3</c:v>
                </c:pt>
                <c:pt idx="401">
                  <c:v>2.4862999999999999E-3</c:v>
                </c:pt>
                <c:pt idx="402">
                  <c:v>3.3879000000000001E-3</c:v>
                </c:pt>
                <c:pt idx="403">
                  <c:v>1.6952E-3</c:v>
                </c:pt>
                <c:pt idx="404">
                  <c:v>8.9063E-4</c:v>
                </c:pt>
                <c:pt idx="405">
                  <c:v>1.3178E-3</c:v>
                </c:pt>
                <c:pt idx="406">
                  <c:v>3.6012000000000001E-3</c:v>
                </c:pt>
                <c:pt idx="407">
                  <c:v>1.8779000000000001E-3</c:v>
                </c:pt>
                <c:pt idx="408">
                  <c:v>8.5269000000000002E-4</c:v>
                </c:pt>
                <c:pt idx="409">
                  <c:v>1.3010999999999999E-3</c:v>
                </c:pt>
                <c:pt idx="410">
                  <c:v>2.1053999999999999E-3</c:v>
                </c:pt>
                <c:pt idx="411">
                  <c:v>1.0717999999999999E-3</c:v>
                </c:pt>
                <c:pt idx="412">
                  <c:v>2.0522000000000001E-3</c:v>
                </c:pt>
                <c:pt idx="413">
                  <c:v>2.0021000000000001E-3</c:v>
                </c:pt>
                <c:pt idx="414">
                  <c:v>1.1244E-3</c:v>
                </c:pt>
                <c:pt idx="415">
                  <c:v>9.6719999999999998E-4</c:v>
                </c:pt>
                <c:pt idx="416">
                  <c:v>2.3113000000000001E-3</c:v>
                </c:pt>
                <c:pt idx="417">
                  <c:v>2.1773000000000001E-3</c:v>
                </c:pt>
                <c:pt idx="418">
                  <c:v>1.8906999999999999E-3</c:v>
                </c:pt>
                <c:pt idx="419">
                  <c:v>1.2562999999999999E-3</c:v>
                </c:pt>
                <c:pt idx="420">
                  <c:v>1.9283E-3</c:v>
                </c:pt>
                <c:pt idx="421">
                  <c:v>1.7646999999999999E-3</c:v>
                </c:pt>
                <c:pt idx="422">
                  <c:v>2.4569000000000001E-3</c:v>
                </c:pt>
                <c:pt idx="423">
                  <c:v>2.6614E-3</c:v>
                </c:pt>
                <c:pt idx="424">
                  <c:v>2.8287999999999998E-3</c:v>
                </c:pt>
                <c:pt idx="425">
                  <c:v>2.8050000000000002E-3</c:v>
                </c:pt>
                <c:pt idx="426">
                  <c:v>2.5980999999999999E-3</c:v>
                </c:pt>
                <c:pt idx="427">
                  <c:v>1.4536E-3</c:v>
                </c:pt>
                <c:pt idx="428">
                  <c:v>3.2881999999999998E-3</c:v>
                </c:pt>
                <c:pt idx="429">
                  <c:v>2.3974000000000001E-3</c:v>
                </c:pt>
                <c:pt idx="430">
                  <c:v>9.8109999999999994E-4</c:v>
                </c:pt>
                <c:pt idx="431">
                  <c:v>1.8253E-3</c:v>
                </c:pt>
                <c:pt idx="432">
                  <c:v>2.6727000000000001E-3</c:v>
                </c:pt>
                <c:pt idx="433">
                  <c:v>2.6657E-3</c:v>
                </c:pt>
                <c:pt idx="434">
                  <c:v>2.3132000000000001E-3</c:v>
                </c:pt>
                <c:pt idx="435">
                  <c:v>2.7257000000000002E-3</c:v>
                </c:pt>
                <c:pt idx="436">
                  <c:v>2.1744999999999998E-3</c:v>
                </c:pt>
                <c:pt idx="437">
                  <c:v>1.1839000000000001E-3</c:v>
                </c:pt>
                <c:pt idx="438">
                  <c:v>2.9729000000000001E-3</c:v>
                </c:pt>
                <c:pt idx="439">
                  <c:v>1.6911000000000001E-3</c:v>
                </c:pt>
                <c:pt idx="440">
                  <c:v>3.7214000000000001E-3</c:v>
                </c:pt>
                <c:pt idx="441">
                  <c:v>2.4377000000000001E-3</c:v>
                </c:pt>
                <c:pt idx="442">
                  <c:v>2.2913E-3</c:v>
                </c:pt>
                <c:pt idx="443">
                  <c:v>2.3357999999999999E-3</c:v>
                </c:pt>
                <c:pt idx="444">
                  <c:v>2.2225000000000001E-3</c:v>
                </c:pt>
                <c:pt idx="445">
                  <c:v>1.2689999999999999E-3</c:v>
                </c:pt>
                <c:pt idx="446">
                  <c:v>2.2417000000000001E-3</c:v>
                </c:pt>
                <c:pt idx="447">
                  <c:v>4.5643999999999997E-3</c:v>
                </c:pt>
                <c:pt idx="448">
                  <c:v>2.7539999999999999E-3</c:v>
                </c:pt>
                <c:pt idx="449">
                  <c:v>2.3587E-3</c:v>
                </c:pt>
                <c:pt idx="450">
                  <c:v>2.9827999999999999E-3</c:v>
                </c:pt>
                <c:pt idx="451">
                  <c:v>2.4199E-3</c:v>
                </c:pt>
                <c:pt idx="452">
                  <c:v>1.4054E-3</c:v>
                </c:pt>
                <c:pt idx="453">
                  <c:v>2.2731000000000001E-3</c:v>
                </c:pt>
                <c:pt idx="454">
                  <c:v>2.9166000000000001E-3</c:v>
                </c:pt>
                <c:pt idx="455">
                  <c:v>2.0807E-3</c:v>
                </c:pt>
                <c:pt idx="456">
                  <c:v>1.7114000000000001E-3</c:v>
                </c:pt>
                <c:pt idx="457">
                  <c:v>2.0089000000000001E-3</c:v>
                </c:pt>
                <c:pt idx="458">
                  <c:v>1.2652E-3</c:v>
                </c:pt>
                <c:pt idx="459">
                  <c:v>2.0216000000000001E-3</c:v>
                </c:pt>
                <c:pt idx="460">
                  <c:v>2.6287000000000001E-4</c:v>
                </c:pt>
                <c:pt idx="461">
                  <c:v>3.3224999999999999E-3</c:v>
                </c:pt>
                <c:pt idx="462">
                  <c:v>8.8576000000000002E-3</c:v>
                </c:pt>
                <c:pt idx="463">
                  <c:v>2.7241000000000001E-3</c:v>
                </c:pt>
                <c:pt idx="464">
                  <c:v>2.8029999999999999E-3</c:v>
                </c:pt>
                <c:pt idx="465">
                  <c:v>2.2843999999999998E-3</c:v>
                </c:pt>
                <c:pt idx="466">
                  <c:v>1.4327999999999999E-3</c:v>
                </c:pt>
                <c:pt idx="467">
                  <c:v>3.0795000000000002E-3</c:v>
                </c:pt>
                <c:pt idx="468">
                  <c:v>1.9878000000000001E-3</c:v>
                </c:pt>
                <c:pt idx="469">
                  <c:v>1.9365000000000001E-3</c:v>
                </c:pt>
                <c:pt idx="470">
                  <c:v>2.1532000000000001E-3</c:v>
                </c:pt>
                <c:pt idx="471">
                  <c:v>3.0880999999999999E-3</c:v>
                </c:pt>
                <c:pt idx="472">
                  <c:v>2.2591999999999998E-3</c:v>
                </c:pt>
                <c:pt idx="473">
                  <c:v>2.1107999999999999E-3</c:v>
                </c:pt>
                <c:pt idx="474">
                  <c:v>2.6890999999999998E-3</c:v>
                </c:pt>
                <c:pt idx="475">
                  <c:v>2.7680999999999999E-3</c:v>
                </c:pt>
                <c:pt idx="476">
                  <c:v>3.5693000000000001E-3</c:v>
                </c:pt>
                <c:pt idx="477">
                  <c:v>7.7021000000000001E-4</c:v>
                </c:pt>
                <c:pt idx="478">
                  <c:v>1.7981E-3</c:v>
                </c:pt>
                <c:pt idx="479">
                  <c:v>2.2196E-3</c:v>
                </c:pt>
                <c:pt idx="480">
                  <c:v>7.1084999999999996E-4</c:v>
                </c:pt>
                <c:pt idx="481">
                  <c:v>2.0441999999999999E-3</c:v>
                </c:pt>
                <c:pt idx="482">
                  <c:v>2.7393999999999999E-3</c:v>
                </c:pt>
                <c:pt idx="483">
                  <c:v>9.6203E-4</c:v>
                </c:pt>
                <c:pt idx="484">
                  <c:v>1.1785999999999999E-3</c:v>
                </c:pt>
                <c:pt idx="485">
                  <c:v>2.1692E-3</c:v>
                </c:pt>
                <c:pt idx="486">
                  <c:v>1.8534000000000001E-3</c:v>
                </c:pt>
                <c:pt idx="487">
                  <c:v>2.0663000000000001E-3</c:v>
                </c:pt>
                <c:pt idx="488">
                  <c:v>2.8874999999999999E-3</c:v>
                </c:pt>
                <c:pt idx="489">
                  <c:v>2.8172000000000002E-3</c:v>
                </c:pt>
                <c:pt idx="490">
                  <c:v>1.9534999999999999E-3</c:v>
                </c:pt>
                <c:pt idx="491">
                  <c:v>2.2084000000000001E-3</c:v>
                </c:pt>
                <c:pt idx="492">
                  <c:v>2.9207E-3</c:v>
                </c:pt>
                <c:pt idx="493">
                  <c:v>2.5877000000000001E-3</c:v>
                </c:pt>
                <c:pt idx="494">
                  <c:v>1.6424E-3</c:v>
                </c:pt>
                <c:pt idx="495">
                  <c:v>1.6964E-3</c:v>
                </c:pt>
                <c:pt idx="496">
                  <c:v>1.8138E-3</c:v>
                </c:pt>
                <c:pt idx="497">
                  <c:v>3.5125E-3</c:v>
                </c:pt>
                <c:pt idx="498">
                  <c:v>2.8400000000000001E-3</c:v>
                </c:pt>
                <c:pt idx="499">
                  <c:v>2.4336000000000002E-3</c:v>
                </c:pt>
                <c:pt idx="500">
                  <c:v>1.8864999999999999E-3</c:v>
                </c:pt>
                <c:pt idx="501">
                  <c:v>1.6477E-3</c:v>
                </c:pt>
                <c:pt idx="502">
                  <c:v>1.1731999999999999E-3</c:v>
                </c:pt>
                <c:pt idx="503">
                  <c:v>5.6609E-3</c:v>
                </c:pt>
                <c:pt idx="504">
                  <c:v>2.2897999999999998E-3</c:v>
                </c:pt>
                <c:pt idx="505">
                  <c:v>2.5246000000000001E-3</c:v>
                </c:pt>
                <c:pt idx="506">
                  <c:v>1.8373E-3</c:v>
                </c:pt>
                <c:pt idx="507">
                  <c:v>2.9515000000000001E-3</c:v>
                </c:pt>
                <c:pt idx="508">
                  <c:v>2.6064E-3</c:v>
                </c:pt>
                <c:pt idx="509">
                  <c:v>1.2876000000000001E-3</c:v>
                </c:pt>
                <c:pt idx="510">
                  <c:v>2.2233000000000001E-3</c:v>
                </c:pt>
                <c:pt idx="511">
                  <c:v>2.9822E-3</c:v>
                </c:pt>
                <c:pt idx="512">
                  <c:v>2.1124E-3</c:v>
                </c:pt>
                <c:pt idx="513">
                  <c:v>1.9861000000000002E-3</c:v>
                </c:pt>
                <c:pt idx="514">
                  <c:v>2.8417E-3</c:v>
                </c:pt>
                <c:pt idx="515">
                  <c:v>2.3186000000000001E-3</c:v>
                </c:pt>
                <c:pt idx="516">
                  <c:v>3.0769999999999999E-3</c:v>
                </c:pt>
                <c:pt idx="517">
                  <c:v>1.9326E-3</c:v>
                </c:pt>
                <c:pt idx="518">
                  <c:v>2.6329000000000001E-3</c:v>
                </c:pt>
                <c:pt idx="519">
                  <c:v>2.2442999999999999E-3</c:v>
                </c:pt>
                <c:pt idx="520">
                  <c:v>2.2028999999999998E-3</c:v>
                </c:pt>
                <c:pt idx="521">
                  <c:v>2.3947999999999999E-3</c:v>
                </c:pt>
                <c:pt idx="522">
                  <c:v>1.9417E-3</c:v>
                </c:pt>
                <c:pt idx="523">
                  <c:v>2.2988000000000001E-3</c:v>
                </c:pt>
                <c:pt idx="524">
                  <c:v>3.8535000000000002E-3</c:v>
                </c:pt>
                <c:pt idx="525">
                  <c:v>2.2241000000000001E-3</c:v>
                </c:pt>
                <c:pt idx="526">
                  <c:v>1.6995999999999999E-3</c:v>
                </c:pt>
                <c:pt idx="527">
                  <c:v>1.8335999999999999E-3</c:v>
                </c:pt>
                <c:pt idx="528">
                  <c:v>1.9337E-3</c:v>
                </c:pt>
                <c:pt idx="529">
                  <c:v>1.2817E-3</c:v>
                </c:pt>
                <c:pt idx="530">
                  <c:v>2.3706999999999999E-3</c:v>
                </c:pt>
                <c:pt idx="531">
                  <c:v>2.2418E-3</c:v>
                </c:pt>
                <c:pt idx="532">
                  <c:v>2.6756000000000002E-3</c:v>
                </c:pt>
                <c:pt idx="533">
                  <c:v>2.9212000000000001E-3</c:v>
                </c:pt>
                <c:pt idx="534">
                  <c:v>5.2902000000000001E-3</c:v>
                </c:pt>
                <c:pt idx="535">
                  <c:v>2.4868999999999998E-3</c:v>
                </c:pt>
                <c:pt idx="536">
                  <c:v>1.6613999999999999E-3</c:v>
                </c:pt>
                <c:pt idx="537">
                  <c:v>2.0918E-3</c:v>
                </c:pt>
                <c:pt idx="538">
                  <c:v>8.9762000000000002E-3</c:v>
                </c:pt>
                <c:pt idx="539">
                  <c:v>2.696E-3</c:v>
                </c:pt>
                <c:pt idx="540">
                  <c:v>3.7769000000000001E-3</c:v>
                </c:pt>
                <c:pt idx="541">
                  <c:v>3.8029000000000001E-3</c:v>
                </c:pt>
                <c:pt idx="542">
                  <c:v>2.7793000000000002E-3</c:v>
                </c:pt>
                <c:pt idx="543">
                  <c:v>1.6722E-3</c:v>
                </c:pt>
                <c:pt idx="544">
                  <c:v>1.5305E-3</c:v>
                </c:pt>
                <c:pt idx="545">
                  <c:v>2.4729999999999999E-3</c:v>
                </c:pt>
                <c:pt idx="546">
                  <c:v>3.1162E-3</c:v>
                </c:pt>
                <c:pt idx="547">
                  <c:v>1.8414E-3</c:v>
                </c:pt>
                <c:pt idx="548">
                  <c:v>4.1470999999999999E-3</c:v>
                </c:pt>
                <c:pt idx="549">
                  <c:v>2.3581000000000001E-3</c:v>
                </c:pt>
                <c:pt idx="550">
                  <c:v>2.6838000000000001E-3</c:v>
                </c:pt>
                <c:pt idx="551">
                  <c:v>2.6779999999999998E-3</c:v>
                </c:pt>
                <c:pt idx="552">
                  <c:v>2.9194999999999998E-3</c:v>
                </c:pt>
                <c:pt idx="553">
                  <c:v>3.0663000000000001E-3</c:v>
                </c:pt>
                <c:pt idx="554">
                  <c:v>4.1954999999999996E-3</c:v>
                </c:pt>
                <c:pt idx="555">
                  <c:v>3.6107999999999999E-3</c:v>
                </c:pt>
                <c:pt idx="556">
                  <c:v>2.5877000000000001E-3</c:v>
                </c:pt>
                <c:pt idx="557">
                  <c:v>2.1900999999999999E-3</c:v>
                </c:pt>
                <c:pt idx="558">
                  <c:v>2.4748000000000001E-3</c:v>
                </c:pt>
                <c:pt idx="559">
                  <c:v>3.0745E-3</c:v>
                </c:pt>
                <c:pt idx="560">
                  <c:v>3.2347000000000001E-3</c:v>
                </c:pt>
                <c:pt idx="561">
                  <c:v>2.1259E-3</c:v>
                </c:pt>
                <c:pt idx="562">
                  <c:v>2.0446000000000001E-3</c:v>
                </c:pt>
                <c:pt idx="563">
                  <c:v>1.7995999999999999E-3</c:v>
                </c:pt>
                <c:pt idx="564">
                  <c:v>3.4853000000000002E-3</c:v>
                </c:pt>
                <c:pt idx="565">
                  <c:v>3.0271999999999999E-3</c:v>
                </c:pt>
                <c:pt idx="566">
                  <c:v>2.1803999999999999E-3</c:v>
                </c:pt>
                <c:pt idx="567">
                  <c:v>3.4783000000000001E-3</c:v>
                </c:pt>
                <c:pt idx="568">
                  <c:v>3.0089000000000001E-3</c:v>
                </c:pt>
                <c:pt idx="569">
                  <c:v>4.5688999999999999E-3</c:v>
                </c:pt>
                <c:pt idx="570">
                  <c:v>3.6784999999999999E-3</c:v>
                </c:pt>
                <c:pt idx="571">
                  <c:v>1.8955E-3</c:v>
                </c:pt>
                <c:pt idx="572">
                  <c:v>2.9482000000000002E-3</c:v>
                </c:pt>
                <c:pt idx="573">
                  <c:v>2.3059000000000001E-3</c:v>
                </c:pt>
                <c:pt idx="574">
                  <c:v>2.2022999999999999E-3</c:v>
                </c:pt>
                <c:pt idx="575">
                  <c:v>2.3354999999999999E-3</c:v>
                </c:pt>
                <c:pt idx="576">
                  <c:v>1.9973E-3</c:v>
                </c:pt>
                <c:pt idx="577">
                  <c:v>1.6662000000000001E-3</c:v>
                </c:pt>
                <c:pt idx="578">
                  <c:v>2.6424999999999999E-3</c:v>
                </c:pt>
                <c:pt idx="579">
                  <c:v>1.7667E-3</c:v>
                </c:pt>
                <c:pt idx="580">
                  <c:v>4.0289999999999996E-3</c:v>
                </c:pt>
                <c:pt idx="581">
                  <c:v>3.1708999999999999E-3</c:v>
                </c:pt>
                <c:pt idx="582">
                  <c:v>2.0298E-3</c:v>
                </c:pt>
                <c:pt idx="583">
                  <c:v>1.2401999999999999E-3</c:v>
                </c:pt>
                <c:pt idx="584">
                  <c:v>2.9066999999999999E-3</c:v>
                </c:pt>
                <c:pt idx="585">
                  <c:v>2.9572999999999999E-3</c:v>
                </c:pt>
                <c:pt idx="586">
                  <c:v>1.4717E-3</c:v>
                </c:pt>
                <c:pt idx="587">
                  <c:v>2.4721999999999999E-3</c:v>
                </c:pt>
                <c:pt idx="588">
                  <c:v>4.5862000000000003E-3</c:v>
                </c:pt>
                <c:pt idx="589">
                  <c:v>6.0051999999999996E-3</c:v>
                </c:pt>
                <c:pt idx="590">
                  <c:v>2.9415999999999999E-3</c:v>
                </c:pt>
                <c:pt idx="591">
                  <c:v>1.3389999999999999E-3</c:v>
                </c:pt>
                <c:pt idx="592">
                  <c:v>2.6383999999999999E-3</c:v>
                </c:pt>
                <c:pt idx="593">
                  <c:v>2.7617000000000002E-3</c:v>
                </c:pt>
                <c:pt idx="594">
                  <c:v>2.6652999999999998E-3</c:v>
                </c:pt>
                <c:pt idx="595">
                  <c:v>1.9261E-3</c:v>
                </c:pt>
                <c:pt idx="596">
                  <c:v>1.4920999999999999E-3</c:v>
                </c:pt>
                <c:pt idx="597">
                  <c:v>2.9242999999999999E-3</c:v>
                </c:pt>
                <c:pt idx="598">
                  <c:v>3.0063999999999998E-3</c:v>
                </c:pt>
                <c:pt idx="599">
                  <c:v>2.0944000000000002E-3</c:v>
                </c:pt>
                <c:pt idx="600">
                  <c:v>1.6785000000000001E-3</c:v>
                </c:pt>
                <c:pt idx="601">
                  <c:v>1.4419000000000001E-3</c:v>
                </c:pt>
                <c:pt idx="602">
                  <c:v>2.1854000000000001E-3</c:v>
                </c:pt>
                <c:pt idx="603">
                  <c:v>2.7141000000000001E-3</c:v>
                </c:pt>
                <c:pt idx="604">
                  <c:v>1.8831E-3</c:v>
                </c:pt>
                <c:pt idx="605">
                  <c:v>2.0799E-3</c:v>
                </c:pt>
                <c:pt idx="606">
                  <c:v>2.6153999999999999E-3</c:v>
                </c:pt>
                <c:pt idx="607">
                  <c:v>2.7972000000000001E-3</c:v>
                </c:pt>
                <c:pt idx="608">
                  <c:v>3.6973000000000002E-3</c:v>
                </c:pt>
                <c:pt idx="609">
                  <c:v>3.3311E-3</c:v>
                </c:pt>
                <c:pt idx="610">
                  <c:v>1.4312000000000001E-3</c:v>
                </c:pt>
                <c:pt idx="611">
                  <c:v>2.9846999999999999E-3</c:v>
                </c:pt>
                <c:pt idx="612">
                  <c:v>1.8894000000000001E-3</c:v>
                </c:pt>
                <c:pt idx="613">
                  <c:v>2.8803000000000001E-3</c:v>
                </c:pt>
                <c:pt idx="614">
                  <c:v>3.2122000000000001E-3</c:v>
                </c:pt>
                <c:pt idx="615">
                  <c:v>3.3249E-3</c:v>
                </c:pt>
                <c:pt idx="616">
                  <c:v>3.4889999999999999E-3</c:v>
                </c:pt>
                <c:pt idx="617">
                  <c:v>5.3466E-3</c:v>
                </c:pt>
                <c:pt idx="618">
                  <c:v>2.8574E-3</c:v>
                </c:pt>
                <c:pt idx="619">
                  <c:v>2.6212000000000002E-3</c:v>
                </c:pt>
                <c:pt idx="620">
                  <c:v>3.6662999999999999E-3</c:v>
                </c:pt>
                <c:pt idx="621">
                  <c:v>2.5002000000000002E-3</c:v>
                </c:pt>
                <c:pt idx="622">
                  <c:v>2.2217000000000001E-3</c:v>
                </c:pt>
                <c:pt idx="623">
                  <c:v>1.4369999999999999E-3</c:v>
                </c:pt>
                <c:pt idx="624">
                  <c:v>2.8893999999999999E-3</c:v>
                </c:pt>
                <c:pt idx="625">
                  <c:v>2.8103E-3</c:v>
                </c:pt>
                <c:pt idx="626">
                  <c:v>2.0558999999999998E-3</c:v>
                </c:pt>
                <c:pt idx="627">
                  <c:v>2.9496000000000001E-3</c:v>
                </c:pt>
                <c:pt idx="628">
                  <c:v>2.5934999999999999E-3</c:v>
                </c:pt>
                <c:pt idx="629">
                  <c:v>2.8333999999999998E-3</c:v>
                </c:pt>
                <c:pt idx="630">
                  <c:v>2.3213000000000001E-3</c:v>
                </c:pt>
                <c:pt idx="631">
                  <c:v>2.3670000000000002E-3</c:v>
                </c:pt>
                <c:pt idx="632">
                  <c:v>3.2318E-3</c:v>
                </c:pt>
                <c:pt idx="633">
                  <c:v>2.3070999999999999E-3</c:v>
                </c:pt>
                <c:pt idx="634">
                  <c:v>3.3241E-3</c:v>
                </c:pt>
                <c:pt idx="635">
                  <c:v>2.8946000000000002E-3</c:v>
                </c:pt>
                <c:pt idx="636">
                  <c:v>1.9666000000000002E-3</c:v>
                </c:pt>
                <c:pt idx="637">
                  <c:v>3.0777999999999999E-3</c:v>
                </c:pt>
                <c:pt idx="638">
                  <c:v>2.8145000000000002E-3</c:v>
                </c:pt>
                <c:pt idx="639">
                  <c:v>3.0352000000000001E-3</c:v>
                </c:pt>
                <c:pt idx="640">
                  <c:v>2.9583999999999999E-3</c:v>
                </c:pt>
                <c:pt idx="641">
                  <c:v>2.8934E-3</c:v>
                </c:pt>
                <c:pt idx="642">
                  <c:v>2.8354999999999999E-3</c:v>
                </c:pt>
                <c:pt idx="643">
                  <c:v>2.7003000000000001E-3</c:v>
                </c:pt>
                <c:pt idx="644">
                  <c:v>3.3344999999999998E-3</c:v>
                </c:pt>
                <c:pt idx="645">
                  <c:v>2.5772E-3</c:v>
                </c:pt>
                <c:pt idx="646">
                  <c:v>2.1971E-3</c:v>
                </c:pt>
                <c:pt idx="647">
                  <c:v>3.0114E-3</c:v>
                </c:pt>
                <c:pt idx="648">
                  <c:v>3.8183000000000002E-3</c:v>
                </c:pt>
                <c:pt idx="649">
                  <c:v>1.5808E-3</c:v>
                </c:pt>
                <c:pt idx="650">
                  <c:v>4.1151E-3</c:v>
                </c:pt>
                <c:pt idx="651">
                  <c:v>2.2043000000000002E-3</c:v>
                </c:pt>
                <c:pt idx="652">
                  <c:v>2.4688000000000002E-3</c:v>
                </c:pt>
                <c:pt idx="653">
                  <c:v>2.5923000000000001E-3</c:v>
                </c:pt>
                <c:pt idx="654">
                  <c:v>3.2514000000000002E-3</c:v>
                </c:pt>
                <c:pt idx="655">
                  <c:v>2.4234999999999999E-3</c:v>
                </c:pt>
                <c:pt idx="656">
                  <c:v>3.3134000000000002E-3</c:v>
                </c:pt>
                <c:pt idx="657">
                  <c:v>2.9646E-3</c:v>
                </c:pt>
                <c:pt idx="658">
                  <c:v>1.9989999999999999E-3</c:v>
                </c:pt>
                <c:pt idx="659">
                  <c:v>2.2921999999999999E-3</c:v>
                </c:pt>
                <c:pt idx="660">
                  <c:v>2.813E-3</c:v>
                </c:pt>
                <c:pt idx="661">
                  <c:v>3.8275000000000002E-3</c:v>
                </c:pt>
                <c:pt idx="662">
                  <c:v>3.1835000000000001E-3</c:v>
                </c:pt>
                <c:pt idx="663">
                  <c:v>3.9397E-3</c:v>
                </c:pt>
                <c:pt idx="664">
                  <c:v>3.6952999999999999E-3</c:v>
                </c:pt>
                <c:pt idx="665">
                  <c:v>2.5506000000000001E-3</c:v>
                </c:pt>
                <c:pt idx="666">
                  <c:v>1.9314E-3</c:v>
                </c:pt>
                <c:pt idx="667">
                  <c:v>4.1440000000000001E-3</c:v>
                </c:pt>
                <c:pt idx="668">
                  <c:v>2.4101000000000001E-3</c:v>
                </c:pt>
                <c:pt idx="669">
                  <c:v>2.5688E-3</c:v>
                </c:pt>
                <c:pt idx="670">
                  <c:v>2.3988E-3</c:v>
                </c:pt>
                <c:pt idx="671">
                  <c:v>2.7623999999999999E-3</c:v>
                </c:pt>
                <c:pt idx="672">
                  <c:v>4.6252000000000003E-3</c:v>
                </c:pt>
                <c:pt idx="673">
                  <c:v>1.8312000000000001E-3</c:v>
                </c:pt>
                <c:pt idx="674">
                  <c:v>3.3203999999999998E-3</c:v>
                </c:pt>
                <c:pt idx="675">
                  <c:v>2.5509E-3</c:v>
                </c:pt>
                <c:pt idx="676">
                  <c:v>1.7432999999999999E-3</c:v>
                </c:pt>
                <c:pt idx="677">
                  <c:v>1.8852000000000001E-3</c:v>
                </c:pt>
                <c:pt idx="678">
                  <c:v>2.2406000000000001E-3</c:v>
                </c:pt>
                <c:pt idx="679">
                  <c:v>4.2611999999999997E-3</c:v>
                </c:pt>
                <c:pt idx="680">
                  <c:v>2.4870999999999999E-3</c:v>
                </c:pt>
                <c:pt idx="681">
                  <c:v>2.7135000000000002E-3</c:v>
                </c:pt>
                <c:pt idx="682">
                  <c:v>3.7057000000000001E-3</c:v>
                </c:pt>
                <c:pt idx="683">
                  <c:v>3.0864999999999998E-3</c:v>
                </c:pt>
                <c:pt idx="684">
                  <c:v>4.2293000000000001E-3</c:v>
                </c:pt>
                <c:pt idx="685">
                  <c:v>2.6153999999999999E-3</c:v>
                </c:pt>
                <c:pt idx="686">
                  <c:v>2.3901E-3</c:v>
                </c:pt>
                <c:pt idx="687">
                  <c:v>2.9910000000000002E-3</c:v>
                </c:pt>
                <c:pt idx="688">
                  <c:v>3.0592000000000002E-3</c:v>
                </c:pt>
                <c:pt idx="689">
                  <c:v>2.7767999999999998E-3</c:v>
                </c:pt>
                <c:pt idx="690">
                  <c:v>3.0282999999999998E-3</c:v>
                </c:pt>
                <c:pt idx="691">
                  <c:v>3.8695999999999999E-3</c:v>
                </c:pt>
                <c:pt idx="692">
                  <c:v>3.4110999999999998E-3</c:v>
                </c:pt>
                <c:pt idx="693">
                  <c:v>4.5890999999999996E-3</c:v>
                </c:pt>
                <c:pt idx="694">
                  <c:v>3.2804000000000002E-3</c:v>
                </c:pt>
                <c:pt idx="695">
                  <c:v>2.8202000000000001E-3</c:v>
                </c:pt>
                <c:pt idx="696">
                  <c:v>2.6765000000000001E-3</c:v>
                </c:pt>
                <c:pt idx="697">
                  <c:v>2.8993999999999999E-3</c:v>
                </c:pt>
                <c:pt idx="698">
                  <c:v>3.9845999999999996E-3</c:v>
                </c:pt>
                <c:pt idx="699">
                  <c:v>2.5454000000000002E-3</c:v>
                </c:pt>
                <c:pt idx="700">
                  <c:v>3.1578999999999999E-3</c:v>
                </c:pt>
                <c:pt idx="701">
                  <c:v>2.3936000000000001E-3</c:v>
                </c:pt>
                <c:pt idx="702">
                  <c:v>4.1545999999999996E-3</c:v>
                </c:pt>
                <c:pt idx="703">
                  <c:v>4.0025E-3</c:v>
                </c:pt>
                <c:pt idx="704">
                  <c:v>3.6576E-3</c:v>
                </c:pt>
                <c:pt idx="705">
                  <c:v>2.4613999999999999E-3</c:v>
                </c:pt>
                <c:pt idx="706">
                  <c:v>2.7453E-3</c:v>
                </c:pt>
                <c:pt idx="707">
                  <c:v>3.9992999999999999E-3</c:v>
                </c:pt>
                <c:pt idx="708">
                  <c:v>4.5567000000000003E-3</c:v>
                </c:pt>
                <c:pt idx="709">
                  <c:v>3.4336000000000002E-3</c:v>
                </c:pt>
                <c:pt idx="710">
                  <c:v>3.7016000000000002E-3</c:v>
                </c:pt>
                <c:pt idx="711">
                  <c:v>4.4134999999999999E-3</c:v>
                </c:pt>
                <c:pt idx="712">
                  <c:v>3.6876999999999999E-3</c:v>
                </c:pt>
                <c:pt idx="713">
                  <c:v>3.3463999999999998E-3</c:v>
                </c:pt>
                <c:pt idx="714">
                  <c:v>3.2561999999999999E-3</c:v>
                </c:pt>
                <c:pt idx="715">
                  <c:v>2.0717000000000001E-3</c:v>
                </c:pt>
                <c:pt idx="716">
                  <c:v>3.1013999999999998E-3</c:v>
                </c:pt>
                <c:pt idx="717">
                  <c:v>2.4448E-3</c:v>
                </c:pt>
                <c:pt idx="718">
                  <c:v>3.2794999999999999E-3</c:v>
                </c:pt>
                <c:pt idx="719">
                  <c:v>3.2366999999999999E-3</c:v>
                </c:pt>
                <c:pt idx="720">
                  <c:v>2.8092999999999998E-3</c:v>
                </c:pt>
                <c:pt idx="721">
                  <c:v>3.3568000000000001E-3</c:v>
                </c:pt>
                <c:pt idx="722">
                  <c:v>4.5063999999999998E-3</c:v>
                </c:pt>
                <c:pt idx="723">
                  <c:v>2.6056E-3</c:v>
                </c:pt>
                <c:pt idx="724">
                  <c:v>2.9556000000000001E-3</c:v>
                </c:pt>
                <c:pt idx="725">
                  <c:v>2.9978000000000001E-3</c:v>
                </c:pt>
                <c:pt idx="726">
                  <c:v>2.9635E-3</c:v>
                </c:pt>
                <c:pt idx="727">
                  <c:v>2.1567999999999999E-3</c:v>
                </c:pt>
                <c:pt idx="728">
                  <c:v>3.4233000000000002E-3</c:v>
                </c:pt>
                <c:pt idx="729">
                  <c:v>3.1131000000000002E-3</c:v>
                </c:pt>
                <c:pt idx="730">
                  <c:v>2.7864000000000001E-3</c:v>
                </c:pt>
                <c:pt idx="731">
                  <c:v>4.1901999999999998E-3</c:v>
                </c:pt>
                <c:pt idx="732">
                  <c:v>3.2518E-3</c:v>
                </c:pt>
                <c:pt idx="733">
                  <c:v>2.9405E-3</c:v>
                </c:pt>
                <c:pt idx="734">
                  <c:v>3.8441E-3</c:v>
                </c:pt>
                <c:pt idx="735">
                  <c:v>3.4891000000000002E-3</c:v>
                </c:pt>
                <c:pt idx="736">
                  <c:v>2.8763E-3</c:v>
                </c:pt>
                <c:pt idx="737">
                  <c:v>3.0003E-3</c:v>
                </c:pt>
                <c:pt idx="738">
                  <c:v>2.3697000000000002E-3</c:v>
                </c:pt>
                <c:pt idx="739">
                  <c:v>3.5626E-3</c:v>
                </c:pt>
                <c:pt idx="740">
                  <c:v>2.7006E-3</c:v>
                </c:pt>
                <c:pt idx="741">
                  <c:v>2.6010999999999999E-3</c:v>
                </c:pt>
                <c:pt idx="742">
                  <c:v>4.8514999999999999E-3</c:v>
                </c:pt>
                <c:pt idx="743">
                  <c:v>4.1092999999999998E-3</c:v>
                </c:pt>
                <c:pt idx="744">
                  <c:v>3.7301999999999999E-3</c:v>
                </c:pt>
                <c:pt idx="745">
                  <c:v>4.8795000000000002E-3</c:v>
                </c:pt>
                <c:pt idx="746">
                  <c:v>3.5233999999999999E-3</c:v>
                </c:pt>
                <c:pt idx="747">
                  <c:v>4.7136000000000001E-3</c:v>
                </c:pt>
                <c:pt idx="748">
                  <c:v>2.5658E-3</c:v>
                </c:pt>
                <c:pt idx="749">
                  <c:v>3.8871999999999999E-3</c:v>
                </c:pt>
                <c:pt idx="750">
                  <c:v>4.6939E-3</c:v>
                </c:pt>
                <c:pt idx="751">
                  <c:v>3.3027E-3</c:v>
                </c:pt>
                <c:pt idx="752">
                  <c:v>3.1369000000000002E-3</c:v>
                </c:pt>
                <c:pt idx="753">
                  <c:v>3.9085999999999999E-3</c:v>
                </c:pt>
                <c:pt idx="754">
                  <c:v>3.8173E-3</c:v>
                </c:pt>
                <c:pt idx="755">
                  <c:v>4.0771000000000002E-3</c:v>
                </c:pt>
                <c:pt idx="756">
                  <c:v>3.5149999999999999E-3</c:v>
                </c:pt>
                <c:pt idx="757">
                  <c:v>3.4754E-3</c:v>
                </c:pt>
                <c:pt idx="758">
                  <c:v>3.2672999999999999E-3</c:v>
                </c:pt>
                <c:pt idx="759">
                  <c:v>2.3554000000000001E-3</c:v>
                </c:pt>
                <c:pt idx="760">
                  <c:v>4.2415999999999999E-3</c:v>
                </c:pt>
                <c:pt idx="761">
                  <c:v>3.2983999999999999E-3</c:v>
                </c:pt>
                <c:pt idx="762">
                  <c:v>3.9893000000000003E-3</c:v>
                </c:pt>
                <c:pt idx="763">
                  <c:v>2.9948000000000002E-3</c:v>
                </c:pt>
                <c:pt idx="764">
                  <c:v>2.6358000000000002E-3</c:v>
                </c:pt>
                <c:pt idx="765">
                  <c:v>2.9878999999999999E-3</c:v>
                </c:pt>
                <c:pt idx="766">
                  <c:v>3.3907E-3</c:v>
                </c:pt>
                <c:pt idx="767">
                  <c:v>3.8806000000000001E-3</c:v>
                </c:pt>
                <c:pt idx="768">
                  <c:v>3.7364999999999998E-3</c:v>
                </c:pt>
                <c:pt idx="769">
                  <c:v>3.7940999999999999E-3</c:v>
                </c:pt>
                <c:pt idx="770">
                  <c:v>3.3448000000000002E-3</c:v>
                </c:pt>
                <c:pt idx="771">
                  <c:v>4.2491999999999999E-3</c:v>
                </c:pt>
                <c:pt idx="772">
                  <c:v>4.2868999999999997E-3</c:v>
                </c:pt>
                <c:pt idx="773">
                  <c:v>4.4206000000000002E-3</c:v>
                </c:pt>
                <c:pt idx="774">
                  <c:v>3.1107999999999999E-3</c:v>
                </c:pt>
                <c:pt idx="775">
                  <c:v>4.8668000000000001E-3</c:v>
                </c:pt>
                <c:pt idx="776">
                  <c:v>4.2544000000000002E-3</c:v>
                </c:pt>
                <c:pt idx="777">
                  <c:v>2.3368999999999998E-3</c:v>
                </c:pt>
                <c:pt idx="778">
                  <c:v>4.4232999999999998E-3</c:v>
                </c:pt>
                <c:pt idx="779">
                  <c:v>5.0523E-3</c:v>
                </c:pt>
                <c:pt idx="780">
                  <c:v>4.1519E-3</c:v>
                </c:pt>
                <c:pt idx="781">
                  <c:v>3.4849E-3</c:v>
                </c:pt>
                <c:pt idx="782">
                  <c:v>4.5750000000000001E-3</c:v>
                </c:pt>
                <c:pt idx="783">
                  <c:v>4.3936000000000001E-3</c:v>
                </c:pt>
                <c:pt idx="784">
                  <c:v>6.7631999999999996E-3</c:v>
                </c:pt>
                <c:pt idx="785">
                  <c:v>4.9198999999999996E-3</c:v>
                </c:pt>
                <c:pt idx="786">
                  <c:v>4.3239000000000003E-3</c:v>
                </c:pt>
                <c:pt idx="787">
                  <c:v>3.0493999999999999E-3</c:v>
                </c:pt>
                <c:pt idx="788">
                  <c:v>3.8888999999999998E-3</c:v>
                </c:pt>
                <c:pt idx="789">
                  <c:v>3.9034E-3</c:v>
                </c:pt>
                <c:pt idx="790">
                  <c:v>4.5849999999999997E-3</c:v>
                </c:pt>
                <c:pt idx="791">
                  <c:v>3.3465999999999999E-3</c:v>
                </c:pt>
                <c:pt idx="792">
                  <c:v>3.6524000000000001E-3</c:v>
                </c:pt>
                <c:pt idx="793">
                  <c:v>3.5990000000000002E-3</c:v>
                </c:pt>
                <c:pt idx="794">
                  <c:v>3.6118000000000001E-3</c:v>
                </c:pt>
                <c:pt idx="795">
                  <c:v>3.0233999999999999E-3</c:v>
                </c:pt>
                <c:pt idx="796">
                  <c:v>3.3392999999999999E-3</c:v>
                </c:pt>
                <c:pt idx="797">
                  <c:v>4.6654000000000001E-3</c:v>
                </c:pt>
                <c:pt idx="798">
                  <c:v>3.4191999999999998E-3</c:v>
                </c:pt>
                <c:pt idx="799">
                  <c:v>3.3475000000000002E-3</c:v>
                </c:pt>
                <c:pt idx="800">
                  <c:v>3.9420999999999996E-3</c:v>
                </c:pt>
                <c:pt idx="801">
                  <c:v>3.8362000000000001E-3</c:v>
                </c:pt>
                <c:pt idx="802">
                  <c:v>4.0385000000000004E-3</c:v>
                </c:pt>
                <c:pt idx="803">
                  <c:v>3.0392000000000001E-3</c:v>
                </c:pt>
                <c:pt idx="804">
                  <c:v>2.1946000000000001E-3</c:v>
                </c:pt>
                <c:pt idx="805">
                  <c:v>4.3020999999999997E-3</c:v>
                </c:pt>
                <c:pt idx="806">
                  <c:v>3.9502000000000001E-3</c:v>
                </c:pt>
                <c:pt idx="807">
                  <c:v>4.0660999999999996E-3</c:v>
                </c:pt>
                <c:pt idx="808">
                  <c:v>4.3173999999999999E-3</c:v>
                </c:pt>
                <c:pt idx="809">
                  <c:v>3.3237000000000002E-3</c:v>
                </c:pt>
                <c:pt idx="810">
                  <c:v>4.0194000000000002E-3</c:v>
                </c:pt>
                <c:pt idx="811">
                  <c:v>3.3644E-3</c:v>
                </c:pt>
                <c:pt idx="812">
                  <c:v>3.6570000000000001E-3</c:v>
                </c:pt>
                <c:pt idx="813">
                  <c:v>3.4045E-3</c:v>
                </c:pt>
                <c:pt idx="814">
                  <c:v>5.7524999999999998E-3</c:v>
                </c:pt>
                <c:pt idx="815">
                  <c:v>4.4320000000000002E-3</c:v>
                </c:pt>
                <c:pt idx="816">
                  <c:v>3.6370999999999999E-3</c:v>
                </c:pt>
                <c:pt idx="817">
                  <c:v>3.4136000000000001E-3</c:v>
                </c:pt>
                <c:pt idx="818">
                  <c:v>2.8356000000000002E-3</c:v>
                </c:pt>
                <c:pt idx="819">
                  <c:v>3.3314999999999998E-3</c:v>
                </c:pt>
                <c:pt idx="820">
                  <c:v>4.8351000000000002E-3</c:v>
                </c:pt>
                <c:pt idx="821">
                  <c:v>4.7060000000000001E-3</c:v>
                </c:pt>
                <c:pt idx="822">
                  <c:v>4.0612000000000001E-3</c:v>
                </c:pt>
                <c:pt idx="823">
                  <c:v>6.5915000000000001E-3</c:v>
                </c:pt>
                <c:pt idx="824">
                  <c:v>3.1702000000000002E-3</c:v>
                </c:pt>
                <c:pt idx="825">
                  <c:v>3.2136999999999999E-3</c:v>
                </c:pt>
                <c:pt idx="826">
                  <c:v>4.2754999999999998E-3</c:v>
                </c:pt>
                <c:pt idx="827">
                  <c:v>1.7048E-3</c:v>
                </c:pt>
                <c:pt idx="828">
                  <c:v>4.2665000000000003E-3</c:v>
                </c:pt>
                <c:pt idx="829">
                  <c:v>3.5752000000000002E-3</c:v>
                </c:pt>
                <c:pt idx="830">
                  <c:v>3.6794000000000002E-3</c:v>
                </c:pt>
                <c:pt idx="831">
                  <c:v>4.5278999999999996E-3</c:v>
                </c:pt>
                <c:pt idx="832">
                  <c:v>3.5017999999999998E-3</c:v>
                </c:pt>
                <c:pt idx="833">
                  <c:v>4.0447E-3</c:v>
                </c:pt>
                <c:pt idx="834">
                  <c:v>5.0778999999999998E-3</c:v>
                </c:pt>
                <c:pt idx="835">
                  <c:v>3.2344000000000001E-3</c:v>
                </c:pt>
                <c:pt idx="836">
                  <c:v>3.5915000000000001E-3</c:v>
                </c:pt>
                <c:pt idx="837">
                  <c:v>4.4887E-3</c:v>
                </c:pt>
                <c:pt idx="838">
                  <c:v>2.395E-3</c:v>
                </c:pt>
                <c:pt idx="839">
                  <c:v>5.3867000000000003E-3</c:v>
                </c:pt>
                <c:pt idx="840">
                  <c:v>4.7895000000000004E-3</c:v>
                </c:pt>
                <c:pt idx="841">
                  <c:v>3.4554E-3</c:v>
                </c:pt>
                <c:pt idx="842">
                  <c:v>3.5542E-3</c:v>
                </c:pt>
                <c:pt idx="843">
                  <c:v>4.6305000000000001E-3</c:v>
                </c:pt>
                <c:pt idx="844">
                  <c:v>3.6246999999999998E-3</c:v>
                </c:pt>
                <c:pt idx="845">
                  <c:v>2.7834999999999999E-3</c:v>
                </c:pt>
                <c:pt idx="846">
                  <c:v>3.6971E-3</c:v>
                </c:pt>
                <c:pt idx="847">
                  <c:v>4.1108000000000004E-3</c:v>
                </c:pt>
                <c:pt idx="848">
                  <c:v>3.8562000000000002E-3</c:v>
                </c:pt>
                <c:pt idx="849">
                  <c:v>4.4045999999999998E-3</c:v>
                </c:pt>
                <c:pt idx="850">
                  <c:v>4.7346999999999997E-3</c:v>
                </c:pt>
                <c:pt idx="851">
                  <c:v>3.4673999999999998E-3</c:v>
                </c:pt>
                <c:pt idx="852">
                  <c:v>5.1175999999999999E-3</c:v>
                </c:pt>
                <c:pt idx="853">
                  <c:v>4.4584999999999998E-3</c:v>
                </c:pt>
                <c:pt idx="854">
                  <c:v>4.2040999999999997E-3</c:v>
                </c:pt>
                <c:pt idx="855">
                  <c:v>2.4772000000000001E-3</c:v>
                </c:pt>
                <c:pt idx="856">
                  <c:v>4.9582000000000003E-3</c:v>
                </c:pt>
                <c:pt idx="857">
                  <c:v>4.0433999999999999E-3</c:v>
                </c:pt>
                <c:pt idx="858">
                  <c:v>5.0019000000000001E-3</c:v>
                </c:pt>
                <c:pt idx="859">
                  <c:v>4.9217999999999996E-3</c:v>
                </c:pt>
                <c:pt idx="860">
                  <c:v>4.1346999999999998E-3</c:v>
                </c:pt>
                <c:pt idx="861">
                  <c:v>3.5458999999999998E-3</c:v>
                </c:pt>
                <c:pt idx="862">
                  <c:v>4.2899000000000001E-3</c:v>
                </c:pt>
                <c:pt idx="863">
                  <c:v>5.9094999999999998E-3</c:v>
                </c:pt>
                <c:pt idx="864">
                  <c:v>3.8576000000000001E-3</c:v>
                </c:pt>
                <c:pt idx="865">
                  <c:v>4.0822999999999996E-3</c:v>
                </c:pt>
                <c:pt idx="866">
                  <c:v>3.2661000000000001E-3</c:v>
                </c:pt>
                <c:pt idx="867">
                  <c:v>3.7128999999999999E-3</c:v>
                </c:pt>
                <c:pt idx="868">
                  <c:v>3.3551000000000002E-3</c:v>
                </c:pt>
                <c:pt idx="869">
                  <c:v>4.3366999999999998E-3</c:v>
                </c:pt>
                <c:pt idx="870">
                  <c:v>2.8132999999999999E-3</c:v>
                </c:pt>
                <c:pt idx="871">
                  <c:v>3.993E-3</c:v>
                </c:pt>
                <c:pt idx="872">
                  <c:v>3.3249999999999998E-3</c:v>
                </c:pt>
                <c:pt idx="873">
                  <c:v>3.4567000000000001E-3</c:v>
                </c:pt>
                <c:pt idx="874">
                  <c:v>3.4581E-3</c:v>
                </c:pt>
                <c:pt idx="875">
                  <c:v>4.8438999999999999E-3</c:v>
                </c:pt>
                <c:pt idx="876">
                  <c:v>4.1168000000000003E-3</c:v>
                </c:pt>
                <c:pt idx="877">
                  <c:v>3.8776000000000001E-3</c:v>
                </c:pt>
                <c:pt idx="878">
                  <c:v>3.4914999999999998E-3</c:v>
                </c:pt>
                <c:pt idx="879">
                  <c:v>5.7939999999999997E-3</c:v>
                </c:pt>
                <c:pt idx="880">
                  <c:v>3.3310000000000002E-3</c:v>
                </c:pt>
                <c:pt idx="881">
                  <c:v>4.9871999999999998E-3</c:v>
                </c:pt>
                <c:pt idx="882">
                  <c:v>3.6805000000000002E-3</c:v>
                </c:pt>
                <c:pt idx="883">
                  <c:v>3.1273999999999998E-3</c:v>
                </c:pt>
                <c:pt idx="884">
                  <c:v>4.2282999999999999E-3</c:v>
                </c:pt>
                <c:pt idx="885">
                  <c:v>5.7584000000000003E-3</c:v>
                </c:pt>
                <c:pt idx="886">
                  <c:v>3.4583000000000001E-3</c:v>
                </c:pt>
                <c:pt idx="887">
                  <c:v>3.9188000000000001E-3</c:v>
                </c:pt>
                <c:pt idx="888">
                  <c:v>3.9170999999999997E-3</c:v>
                </c:pt>
                <c:pt idx="889">
                  <c:v>3.6659000000000001E-3</c:v>
                </c:pt>
                <c:pt idx="890">
                  <c:v>4.9090000000000002E-3</c:v>
                </c:pt>
                <c:pt idx="891">
                  <c:v>5.7118000000000004E-3</c:v>
                </c:pt>
                <c:pt idx="892">
                  <c:v>8.0065999999999991E-3</c:v>
                </c:pt>
                <c:pt idx="893">
                  <c:v>6.9508E-3</c:v>
                </c:pt>
                <c:pt idx="894">
                  <c:v>5.1881999999999996E-3</c:v>
                </c:pt>
                <c:pt idx="895">
                  <c:v>4.4834000000000002E-3</c:v>
                </c:pt>
                <c:pt idx="896">
                  <c:v>4.1368000000000004E-3</c:v>
                </c:pt>
                <c:pt idx="897">
                  <c:v>4.0524000000000003E-3</c:v>
                </c:pt>
                <c:pt idx="898">
                  <c:v>3.3968000000000002E-3</c:v>
                </c:pt>
                <c:pt idx="899">
                  <c:v>4.5754999999999997E-3</c:v>
                </c:pt>
                <c:pt idx="900">
                  <c:v>4.2249999999999996E-3</c:v>
                </c:pt>
                <c:pt idx="901">
                  <c:v>4.9334000000000001E-3</c:v>
                </c:pt>
                <c:pt idx="902">
                  <c:v>4.6512999999999997E-3</c:v>
                </c:pt>
                <c:pt idx="903">
                  <c:v>3.8942999999999998E-3</c:v>
                </c:pt>
                <c:pt idx="904">
                  <c:v>5.3080000000000002E-3</c:v>
                </c:pt>
                <c:pt idx="905">
                  <c:v>4.1343999999999999E-3</c:v>
                </c:pt>
                <c:pt idx="906">
                  <c:v>4.7004999999999998E-3</c:v>
                </c:pt>
                <c:pt idx="907">
                  <c:v>4.0965999999999997E-3</c:v>
                </c:pt>
                <c:pt idx="908">
                  <c:v>4.4917999999999998E-3</c:v>
                </c:pt>
                <c:pt idx="909">
                  <c:v>4.4990999999999998E-3</c:v>
                </c:pt>
                <c:pt idx="910">
                  <c:v>4.1663000000000004E-3</c:v>
                </c:pt>
                <c:pt idx="911">
                  <c:v>4.2534000000000001E-3</c:v>
                </c:pt>
                <c:pt idx="912">
                  <c:v>4.5744000000000002E-3</c:v>
                </c:pt>
                <c:pt idx="913">
                  <c:v>4.4457000000000003E-3</c:v>
                </c:pt>
                <c:pt idx="914">
                  <c:v>6.5677000000000001E-3</c:v>
                </c:pt>
                <c:pt idx="915">
                  <c:v>4.0953999999999999E-3</c:v>
                </c:pt>
                <c:pt idx="916">
                  <c:v>4.8164999999999996E-3</c:v>
                </c:pt>
                <c:pt idx="917">
                  <c:v>5.6534000000000003E-3</c:v>
                </c:pt>
                <c:pt idx="918">
                  <c:v>5.1057999999999997E-3</c:v>
                </c:pt>
                <c:pt idx="919">
                  <c:v>4.8000999999999999E-3</c:v>
                </c:pt>
                <c:pt idx="920">
                  <c:v>3.7923000000000002E-3</c:v>
                </c:pt>
                <c:pt idx="921">
                  <c:v>3.9205999999999998E-3</c:v>
                </c:pt>
                <c:pt idx="922">
                  <c:v>4.0996000000000001E-3</c:v>
                </c:pt>
                <c:pt idx="923">
                  <c:v>5.8447999999999998E-3</c:v>
                </c:pt>
                <c:pt idx="924">
                  <c:v>3.8649999999999999E-3</c:v>
                </c:pt>
                <c:pt idx="925">
                  <c:v>3.8241E-3</c:v>
                </c:pt>
                <c:pt idx="926">
                  <c:v>4.7402E-3</c:v>
                </c:pt>
                <c:pt idx="927">
                  <c:v>3.4106000000000002E-3</c:v>
                </c:pt>
                <c:pt idx="928">
                  <c:v>4.0834000000000001E-3</c:v>
                </c:pt>
                <c:pt idx="929">
                  <c:v>5.7650000000000002E-3</c:v>
                </c:pt>
                <c:pt idx="930">
                  <c:v>4.9819E-3</c:v>
                </c:pt>
                <c:pt idx="931">
                  <c:v>5.8256999999999996E-3</c:v>
                </c:pt>
                <c:pt idx="932">
                  <c:v>3.9804000000000003E-3</c:v>
                </c:pt>
                <c:pt idx="933">
                  <c:v>4.6868999999999999E-3</c:v>
                </c:pt>
                <c:pt idx="934">
                  <c:v>4.6353000000000002E-3</c:v>
                </c:pt>
                <c:pt idx="935">
                  <c:v>5.2718000000000001E-3</c:v>
                </c:pt>
                <c:pt idx="936">
                  <c:v>3.5768000000000002E-3</c:v>
                </c:pt>
                <c:pt idx="937">
                  <c:v>3.9963999999999998E-3</c:v>
                </c:pt>
                <c:pt idx="938">
                  <c:v>3.9971E-3</c:v>
                </c:pt>
                <c:pt idx="939">
                  <c:v>4.1986999999999997E-3</c:v>
                </c:pt>
                <c:pt idx="940">
                  <c:v>3.1449E-3</c:v>
                </c:pt>
                <c:pt idx="941">
                  <c:v>4.7270999999999997E-3</c:v>
                </c:pt>
                <c:pt idx="942">
                  <c:v>5.0324999999999996E-3</c:v>
                </c:pt>
                <c:pt idx="943">
                  <c:v>4.5078999999999996E-3</c:v>
                </c:pt>
                <c:pt idx="944">
                  <c:v>8.1372000000000007E-3</c:v>
                </c:pt>
                <c:pt idx="945">
                  <c:v>4.5095999999999999E-3</c:v>
                </c:pt>
                <c:pt idx="946">
                  <c:v>3.4770000000000001E-3</c:v>
                </c:pt>
                <c:pt idx="947">
                  <c:v>3.6291000000000001E-3</c:v>
                </c:pt>
                <c:pt idx="948">
                  <c:v>5.0790000000000002E-3</c:v>
                </c:pt>
                <c:pt idx="949">
                  <c:v>3.5861999999999999E-3</c:v>
                </c:pt>
                <c:pt idx="950">
                  <c:v>6.2252000000000002E-3</c:v>
                </c:pt>
                <c:pt idx="951">
                  <c:v>4.1142000000000001E-3</c:v>
                </c:pt>
                <c:pt idx="952">
                  <c:v>3.4881999999999999E-3</c:v>
                </c:pt>
                <c:pt idx="953">
                  <c:v>5.7619000000000004E-3</c:v>
                </c:pt>
                <c:pt idx="954">
                  <c:v>4.6381E-3</c:v>
                </c:pt>
                <c:pt idx="955">
                  <c:v>3.3793999999999999E-3</c:v>
                </c:pt>
                <c:pt idx="956">
                  <c:v>5.3480000000000003E-3</c:v>
                </c:pt>
                <c:pt idx="957">
                  <c:v>5.6502000000000002E-3</c:v>
                </c:pt>
                <c:pt idx="958">
                  <c:v>2.9272E-3</c:v>
                </c:pt>
                <c:pt idx="959">
                  <c:v>4.1727999999999999E-3</c:v>
                </c:pt>
                <c:pt idx="960">
                  <c:v>5.5326999999999998E-3</c:v>
                </c:pt>
                <c:pt idx="961">
                  <c:v>5.1202000000000001E-3</c:v>
                </c:pt>
                <c:pt idx="962">
                  <c:v>4.6943999999999996E-3</c:v>
                </c:pt>
                <c:pt idx="963">
                  <c:v>3.9852000000000004E-3</c:v>
                </c:pt>
                <c:pt idx="964">
                  <c:v>9.5680999999999995E-3</c:v>
                </c:pt>
                <c:pt idx="965">
                  <c:v>5.3851999999999997E-3</c:v>
                </c:pt>
                <c:pt idx="966">
                  <c:v>5.6264000000000002E-3</c:v>
                </c:pt>
                <c:pt idx="967">
                  <c:v>4.5776000000000002E-3</c:v>
                </c:pt>
                <c:pt idx="968">
                  <c:v>4.5072000000000003E-3</c:v>
                </c:pt>
                <c:pt idx="969">
                  <c:v>6.7136000000000001E-3</c:v>
                </c:pt>
                <c:pt idx="970">
                  <c:v>5.4294E-3</c:v>
                </c:pt>
                <c:pt idx="971">
                  <c:v>4.9378E-3</c:v>
                </c:pt>
                <c:pt idx="972">
                  <c:v>6.0381000000000002E-3</c:v>
                </c:pt>
                <c:pt idx="973">
                  <c:v>6.1801E-3</c:v>
                </c:pt>
                <c:pt idx="974">
                  <c:v>3.9597E-3</c:v>
                </c:pt>
                <c:pt idx="975">
                  <c:v>4.7996999999999996E-3</c:v>
                </c:pt>
                <c:pt idx="976">
                  <c:v>3.473E-3</c:v>
                </c:pt>
                <c:pt idx="977">
                  <c:v>6.0006E-3</c:v>
                </c:pt>
                <c:pt idx="978">
                  <c:v>3.8189000000000001E-3</c:v>
                </c:pt>
                <c:pt idx="979">
                  <c:v>4.2374999999999999E-3</c:v>
                </c:pt>
                <c:pt idx="980">
                  <c:v>5.7789E-3</c:v>
                </c:pt>
                <c:pt idx="981">
                  <c:v>5.5926999999999999E-3</c:v>
                </c:pt>
                <c:pt idx="982">
                  <c:v>5.1010999999999999E-3</c:v>
                </c:pt>
                <c:pt idx="983">
                  <c:v>4.9344000000000002E-3</c:v>
                </c:pt>
                <c:pt idx="984">
                  <c:v>5.1324999999999999E-3</c:v>
                </c:pt>
                <c:pt idx="985">
                  <c:v>6.9941999999999999E-3</c:v>
                </c:pt>
                <c:pt idx="986">
                  <c:v>5.0090999999999998E-3</c:v>
                </c:pt>
                <c:pt idx="987">
                  <c:v>4.3264999999999996E-3</c:v>
                </c:pt>
                <c:pt idx="988">
                  <c:v>5.2201000000000001E-3</c:v>
                </c:pt>
                <c:pt idx="989">
                  <c:v>5.2944999999999997E-3</c:v>
                </c:pt>
                <c:pt idx="990">
                  <c:v>4.8992000000000003E-3</c:v>
                </c:pt>
                <c:pt idx="991">
                  <c:v>3.8026000000000002E-3</c:v>
                </c:pt>
                <c:pt idx="992">
                  <c:v>4.4410999999999999E-3</c:v>
                </c:pt>
                <c:pt idx="993">
                  <c:v>4.4549000000000004E-3</c:v>
                </c:pt>
                <c:pt idx="994">
                  <c:v>4.3667000000000003E-3</c:v>
                </c:pt>
                <c:pt idx="995">
                  <c:v>5.3541999999999999E-3</c:v>
                </c:pt>
                <c:pt idx="996">
                  <c:v>4.6714E-3</c:v>
                </c:pt>
                <c:pt idx="997">
                  <c:v>4.3201999999999997E-3</c:v>
                </c:pt>
                <c:pt idx="998">
                  <c:v>5.4187999999999997E-3</c:v>
                </c:pt>
                <c:pt idx="999">
                  <c:v>4.1621999999999996E-3</c:v>
                </c:pt>
                <c:pt idx="1000">
                  <c:v>3.4240999999999998E-3</c:v>
                </c:pt>
                <c:pt idx="1001">
                  <c:v>3.5729999999999998E-3</c:v>
                </c:pt>
                <c:pt idx="1002">
                  <c:v>4.9218999999999999E-3</c:v>
                </c:pt>
                <c:pt idx="1003">
                  <c:v>7.0886999999999999E-3</c:v>
                </c:pt>
                <c:pt idx="1004">
                  <c:v>4.797E-3</c:v>
                </c:pt>
                <c:pt idx="1005">
                  <c:v>3.9601000000000003E-3</c:v>
                </c:pt>
                <c:pt idx="1006">
                  <c:v>5.3926E-3</c:v>
                </c:pt>
                <c:pt idx="1007">
                  <c:v>3.5948E-3</c:v>
                </c:pt>
                <c:pt idx="1008">
                  <c:v>4.4866000000000003E-3</c:v>
                </c:pt>
                <c:pt idx="1009">
                  <c:v>5.8440999999999996E-3</c:v>
                </c:pt>
                <c:pt idx="1010">
                  <c:v>4.7562000000000004E-3</c:v>
                </c:pt>
                <c:pt idx="1011">
                  <c:v>6.3527999999999996E-3</c:v>
                </c:pt>
                <c:pt idx="1012">
                  <c:v>5.0099000000000003E-3</c:v>
                </c:pt>
                <c:pt idx="1013">
                  <c:v>4.6816000000000002E-3</c:v>
                </c:pt>
                <c:pt idx="1014">
                  <c:v>4.0539E-3</c:v>
                </c:pt>
                <c:pt idx="1015">
                  <c:v>7.1546999999999999E-3</c:v>
                </c:pt>
                <c:pt idx="1016">
                  <c:v>4.4025999999999996E-3</c:v>
                </c:pt>
                <c:pt idx="1017">
                  <c:v>6.8690000000000001E-3</c:v>
                </c:pt>
                <c:pt idx="1018">
                  <c:v>6.2205999999999997E-3</c:v>
                </c:pt>
                <c:pt idx="1019">
                  <c:v>5.5208000000000002E-3</c:v>
                </c:pt>
                <c:pt idx="1020">
                  <c:v>3.6722E-3</c:v>
                </c:pt>
                <c:pt idx="1021">
                  <c:v>4.8576000000000001E-3</c:v>
                </c:pt>
                <c:pt idx="1022">
                  <c:v>4.4450000000000002E-3</c:v>
                </c:pt>
                <c:pt idx="1023">
                  <c:v>5.0531999999999999E-3</c:v>
                </c:pt>
                <c:pt idx="1024">
                  <c:v>3.9116999999999997E-3</c:v>
                </c:pt>
                <c:pt idx="1025">
                  <c:v>4.9839000000000003E-3</c:v>
                </c:pt>
                <c:pt idx="1026">
                  <c:v>5.5218999999999997E-3</c:v>
                </c:pt>
                <c:pt idx="1027">
                  <c:v>6.9048E-3</c:v>
                </c:pt>
                <c:pt idx="1028">
                  <c:v>5.9503999999999998E-3</c:v>
                </c:pt>
                <c:pt idx="1029">
                  <c:v>4.4879999999999998E-3</c:v>
                </c:pt>
                <c:pt idx="1030">
                  <c:v>6.5615999999999999E-3</c:v>
                </c:pt>
                <c:pt idx="1031">
                  <c:v>5.5024999999999996E-3</c:v>
                </c:pt>
                <c:pt idx="1032">
                  <c:v>5.4089000000000003E-3</c:v>
                </c:pt>
                <c:pt idx="1033">
                  <c:v>3.5691E-3</c:v>
                </c:pt>
                <c:pt idx="1034">
                  <c:v>5.8561999999999998E-3</c:v>
                </c:pt>
                <c:pt idx="1035">
                  <c:v>5.8393000000000004E-3</c:v>
                </c:pt>
                <c:pt idx="1036">
                  <c:v>5.0644000000000002E-3</c:v>
                </c:pt>
                <c:pt idx="1037">
                  <c:v>3.8809999999999999E-3</c:v>
                </c:pt>
                <c:pt idx="1038">
                  <c:v>4.3727000000000002E-3</c:v>
                </c:pt>
                <c:pt idx="1039">
                  <c:v>4.1413999999999999E-3</c:v>
                </c:pt>
                <c:pt idx="1040">
                  <c:v>5.0426999999999998E-3</c:v>
                </c:pt>
                <c:pt idx="1041">
                  <c:v>5.8008000000000001E-3</c:v>
                </c:pt>
                <c:pt idx="1042">
                  <c:v>6.5998999999999997E-3</c:v>
                </c:pt>
                <c:pt idx="1043">
                  <c:v>6.3264000000000003E-3</c:v>
                </c:pt>
                <c:pt idx="1044">
                  <c:v>4.6695E-3</c:v>
                </c:pt>
                <c:pt idx="1045">
                  <c:v>5.8668000000000001E-3</c:v>
                </c:pt>
                <c:pt idx="1046">
                  <c:v>4.4390000000000002E-3</c:v>
                </c:pt>
                <c:pt idx="1047">
                  <c:v>6.6463E-3</c:v>
                </c:pt>
                <c:pt idx="1048">
                  <c:v>5.7936999999999997E-3</c:v>
                </c:pt>
                <c:pt idx="1049">
                  <c:v>5.0556000000000004E-3</c:v>
                </c:pt>
                <c:pt idx="1050">
                  <c:v>6.1473999999999999E-3</c:v>
                </c:pt>
                <c:pt idx="1051">
                  <c:v>5.3420999999999998E-3</c:v>
                </c:pt>
                <c:pt idx="1052">
                  <c:v>4.3321000000000002E-3</c:v>
                </c:pt>
                <c:pt idx="1053">
                  <c:v>5.5326000000000004E-3</c:v>
                </c:pt>
                <c:pt idx="1054">
                  <c:v>6.0724999999999998E-3</c:v>
                </c:pt>
                <c:pt idx="1055">
                  <c:v>5.8173000000000001E-3</c:v>
                </c:pt>
                <c:pt idx="1056">
                  <c:v>4.6768000000000001E-3</c:v>
                </c:pt>
                <c:pt idx="1057">
                  <c:v>4.5269999999999998E-3</c:v>
                </c:pt>
                <c:pt idx="1058">
                  <c:v>5.5022999999999999E-3</c:v>
                </c:pt>
                <c:pt idx="1059">
                  <c:v>5.4115999999999999E-3</c:v>
                </c:pt>
                <c:pt idx="1060">
                  <c:v>5.6721000000000002E-3</c:v>
                </c:pt>
                <c:pt idx="1061">
                  <c:v>5.7536999999999996E-3</c:v>
                </c:pt>
                <c:pt idx="1062">
                  <c:v>5.3428E-3</c:v>
                </c:pt>
                <c:pt idx="1063">
                  <c:v>8.0332000000000008E-3</c:v>
                </c:pt>
                <c:pt idx="1064">
                  <c:v>6.7694000000000001E-3</c:v>
                </c:pt>
                <c:pt idx="1065">
                  <c:v>3.9042999999999999E-3</c:v>
                </c:pt>
                <c:pt idx="1066">
                  <c:v>2.6909E-3</c:v>
                </c:pt>
                <c:pt idx="1067">
                  <c:v>5.9011000000000003E-3</c:v>
                </c:pt>
                <c:pt idx="1068">
                  <c:v>6.7327000000000003E-3</c:v>
                </c:pt>
                <c:pt idx="1069">
                  <c:v>5.7682000000000002E-3</c:v>
                </c:pt>
                <c:pt idx="1070">
                  <c:v>4.7533000000000002E-3</c:v>
                </c:pt>
                <c:pt idx="1071">
                  <c:v>4.7022000000000001E-3</c:v>
                </c:pt>
                <c:pt idx="1072">
                  <c:v>4.6461000000000002E-3</c:v>
                </c:pt>
                <c:pt idx="1073">
                  <c:v>7.0007000000000003E-3</c:v>
                </c:pt>
                <c:pt idx="1074">
                  <c:v>6.2696000000000002E-3</c:v>
                </c:pt>
                <c:pt idx="1075">
                  <c:v>5.6207000000000002E-3</c:v>
                </c:pt>
                <c:pt idx="1076">
                  <c:v>5.5801999999999996E-3</c:v>
                </c:pt>
                <c:pt idx="1077">
                  <c:v>5.6626999999999997E-3</c:v>
                </c:pt>
                <c:pt idx="1078">
                  <c:v>7.2137E-3</c:v>
                </c:pt>
                <c:pt idx="1079">
                  <c:v>6.1218000000000002E-3</c:v>
                </c:pt>
                <c:pt idx="1080">
                  <c:v>6.6328000000000003E-3</c:v>
                </c:pt>
                <c:pt idx="1081">
                  <c:v>5.9540000000000001E-3</c:v>
                </c:pt>
                <c:pt idx="1082">
                  <c:v>4.4463000000000003E-3</c:v>
                </c:pt>
                <c:pt idx="1083">
                  <c:v>4.9706000000000004E-3</c:v>
                </c:pt>
                <c:pt idx="1084">
                  <c:v>6.7311000000000003E-3</c:v>
                </c:pt>
                <c:pt idx="1085">
                  <c:v>4.9604999999999996E-3</c:v>
                </c:pt>
                <c:pt idx="1086">
                  <c:v>5.176E-3</c:v>
                </c:pt>
                <c:pt idx="1087">
                  <c:v>5.6753000000000003E-3</c:v>
                </c:pt>
                <c:pt idx="1088">
                  <c:v>6.1485000000000003E-3</c:v>
                </c:pt>
                <c:pt idx="1089">
                  <c:v>4.7218E-3</c:v>
                </c:pt>
                <c:pt idx="1090">
                  <c:v>5.2534000000000001E-3</c:v>
                </c:pt>
                <c:pt idx="1091">
                  <c:v>6.8234000000000003E-3</c:v>
                </c:pt>
                <c:pt idx="1092">
                  <c:v>5.0324000000000002E-3</c:v>
                </c:pt>
                <c:pt idx="1093">
                  <c:v>6.1165999999999998E-3</c:v>
                </c:pt>
                <c:pt idx="1094">
                  <c:v>5.9179000000000002E-3</c:v>
                </c:pt>
                <c:pt idx="1095">
                  <c:v>5.5845000000000001E-3</c:v>
                </c:pt>
                <c:pt idx="1096">
                  <c:v>5.8443999999999996E-3</c:v>
                </c:pt>
                <c:pt idx="1097">
                  <c:v>4.4729000000000001E-3</c:v>
                </c:pt>
                <c:pt idx="1098">
                  <c:v>7.6746000000000002E-3</c:v>
                </c:pt>
                <c:pt idx="1099">
                  <c:v>6.7381999999999997E-3</c:v>
                </c:pt>
                <c:pt idx="1100">
                  <c:v>4.6386999999999999E-3</c:v>
                </c:pt>
                <c:pt idx="1101">
                  <c:v>5.6477000000000003E-3</c:v>
                </c:pt>
                <c:pt idx="1102">
                  <c:v>5.6311E-3</c:v>
                </c:pt>
                <c:pt idx="1103">
                  <c:v>5.7939000000000003E-3</c:v>
                </c:pt>
                <c:pt idx="1104">
                  <c:v>5.3661999999999998E-3</c:v>
                </c:pt>
                <c:pt idx="1105">
                  <c:v>3.9953000000000002E-3</c:v>
                </c:pt>
                <c:pt idx="1106">
                  <c:v>4.8043000000000001E-3</c:v>
                </c:pt>
                <c:pt idx="1107">
                  <c:v>4.3045000000000002E-3</c:v>
                </c:pt>
                <c:pt idx="1108">
                  <c:v>6.5294999999999997E-3</c:v>
                </c:pt>
                <c:pt idx="1109">
                  <c:v>6.4056E-3</c:v>
                </c:pt>
                <c:pt idx="1110">
                  <c:v>8.2348999999999999E-3</c:v>
                </c:pt>
                <c:pt idx="1111">
                  <c:v>5.9061000000000001E-3</c:v>
                </c:pt>
                <c:pt idx="1112">
                  <c:v>4.9954999999999999E-3</c:v>
                </c:pt>
                <c:pt idx="1113">
                  <c:v>4.4200999999999997E-3</c:v>
                </c:pt>
                <c:pt idx="1114">
                  <c:v>5.1755000000000004E-3</c:v>
                </c:pt>
                <c:pt idx="1115">
                  <c:v>6.8481999999999996E-3</c:v>
                </c:pt>
                <c:pt idx="1116">
                  <c:v>7.9845000000000003E-3</c:v>
                </c:pt>
                <c:pt idx="1117">
                  <c:v>5.7865E-3</c:v>
                </c:pt>
                <c:pt idx="1118">
                  <c:v>6.8513000000000003E-3</c:v>
                </c:pt>
                <c:pt idx="1119">
                  <c:v>6.0609000000000001E-3</c:v>
                </c:pt>
                <c:pt idx="1120">
                  <c:v>5.9484999999999998E-3</c:v>
                </c:pt>
                <c:pt idx="1121">
                  <c:v>6.0226000000000003E-3</c:v>
                </c:pt>
                <c:pt idx="1122">
                  <c:v>4.4903E-3</c:v>
                </c:pt>
                <c:pt idx="1123">
                  <c:v>5.0964000000000001E-3</c:v>
                </c:pt>
                <c:pt idx="1124">
                  <c:v>4.6993E-3</c:v>
                </c:pt>
                <c:pt idx="1125">
                  <c:v>5.8323999999999997E-3</c:v>
                </c:pt>
                <c:pt idx="1126">
                  <c:v>7.2573999999999998E-3</c:v>
                </c:pt>
                <c:pt idx="1127">
                  <c:v>7.5402999999999998E-3</c:v>
                </c:pt>
                <c:pt idx="1128">
                  <c:v>4.8544E-3</c:v>
                </c:pt>
                <c:pt idx="1129">
                  <c:v>6.6350999999999997E-3</c:v>
                </c:pt>
                <c:pt idx="1130">
                  <c:v>4.5317999999999999E-3</c:v>
                </c:pt>
                <c:pt idx="1131">
                  <c:v>9.0716000000000008E-3</c:v>
                </c:pt>
                <c:pt idx="1132">
                  <c:v>5.5621000000000004E-3</c:v>
                </c:pt>
                <c:pt idx="1133">
                  <c:v>4.5985000000000002E-3</c:v>
                </c:pt>
                <c:pt idx="1134">
                  <c:v>6.7193000000000001E-3</c:v>
                </c:pt>
                <c:pt idx="1135">
                  <c:v>8.5038000000000006E-3</c:v>
                </c:pt>
                <c:pt idx="1136">
                  <c:v>7.4519E-3</c:v>
                </c:pt>
                <c:pt idx="1137">
                  <c:v>6.9074000000000002E-3</c:v>
                </c:pt>
                <c:pt idx="1138">
                  <c:v>5.8513999999999997E-3</c:v>
                </c:pt>
                <c:pt idx="1139">
                  <c:v>4.2214000000000002E-3</c:v>
                </c:pt>
                <c:pt idx="1140">
                  <c:v>6.9243999999999998E-3</c:v>
                </c:pt>
                <c:pt idx="1141">
                  <c:v>6.3598999999999999E-3</c:v>
                </c:pt>
                <c:pt idx="1142">
                  <c:v>4.1051999999999998E-3</c:v>
                </c:pt>
                <c:pt idx="1143">
                  <c:v>7.4932999999999996E-3</c:v>
                </c:pt>
                <c:pt idx="1144">
                  <c:v>8.3026999999999997E-3</c:v>
                </c:pt>
                <c:pt idx="1145">
                  <c:v>5.1368000000000004E-3</c:v>
                </c:pt>
                <c:pt idx="1146">
                  <c:v>6.4555000000000003E-3</c:v>
                </c:pt>
                <c:pt idx="1147">
                  <c:v>5.4270000000000004E-3</c:v>
                </c:pt>
                <c:pt idx="1148">
                  <c:v>4.4689999999999999E-3</c:v>
                </c:pt>
                <c:pt idx="1149">
                  <c:v>7.0489000000000003E-3</c:v>
                </c:pt>
                <c:pt idx="1150">
                  <c:v>7.0815000000000001E-3</c:v>
                </c:pt>
                <c:pt idx="1151">
                  <c:v>5.4174000000000002E-3</c:v>
                </c:pt>
                <c:pt idx="1152">
                  <c:v>5.5043999999999996E-3</c:v>
                </c:pt>
                <c:pt idx="1153">
                  <c:v>5.4337999999999999E-3</c:v>
                </c:pt>
                <c:pt idx="1154">
                  <c:v>5.3328000000000004E-3</c:v>
                </c:pt>
                <c:pt idx="1155">
                  <c:v>7.8337000000000007E-3</c:v>
                </c:pt>
                <c:pt idx="1156">
                  <c:v>6.2405999999999998E-3</c:v>
                </c:pt>
                <c:pt idx="1157">
                  <c:v>5.8942999999999999E-3</c:v>
                </c:pt>
                <c:pt idx="1158">
                  <c:v>5.679E-3</c:v>
                </c:pt>
                <c:pt idx="1159">
                  <c:v>5.1970000000000002E-3</c:v>
                </c:pt>
                <c:pt idx="1160">
                  <c:v>5.4025999999999996E-3</c:v>
                </c:pt>
                <c:pt idx="1161">
                  <c:v>4.8494000000000002E-3</c:v>
                </c:pt>
                <c:pt idx="1162">
                  <c:v>6.0159999999999996E-3</c:v>
                </c:pt>
                <c:pt idx="1163">
                  <c:v>7.0245000000000004E-3</c:v>
                </c:pt>
                <c:pt idx="1164">
                  <c:v>4.9562E-3</c:v>
                </c:pt>
                <c:pt idx="1165">
                  <c:v>8.2672000000000006E-3</c:v>
                </c:pt>
                <c:pt idx="1166">
                  <c:v>6.2513999999999998E-3</c:v>
                </c:pt>
                <c:pt idx="1167">
                  <c:v>6.0324999999999997E-3</c:v>
                </c:pt>
                <c:pt idx="1168">
                  <c:v>6.8994E-3</c:v>
                </c:pt>
                <c:pt idx="1169">
                  <c:v>6.2157999999999996E-3</c:v>
                </c:pt>
                <c:pt idx="1170">
                  <c:v>6.1555999999999998E-3</c:v>
                </c:pt>
                <c:pt idx="1171">
                  <c:v>4.9779000000000004E-3</c:v>
                </c:pt>
                <c:pt idx="1172">
                  <c:v>4.0324999999999996E-3</c:v>
                </c:pt>
                <c:pt idx="1173">
                  <c:v>7.8397999999999992E-3</c:v>
                </c:pt>
                <c:pt idx="1174">
                  <c:v>4.9576999999999998E-3</c:v>
                </c:pt>
                <c:pt idx="1175">
                  <c:v>5.2500000000000003E-3</c:v>
                </c:pt>
                <c:pt idx="1176">
                  <c:v>5.7641999999999997E-3</c:v>
                </c:pt>
                <c:pt idx="1177">
                  <c:v>7.2703000000000004E-3</c:v>
                </c:pt>
                <c:pt idx="1178">
                  <c:v>6.0968999999999997E-3</c:v>
                </c:pt>
                <c:pt idx="1179">
                  <c:v>6.5065000000000001E-3</c:v>
                </c:pt>
                <c:pt idx="1180">
                  <c:v>7.6779999999999999E-3</c:v>
                </c:pt>
                <c:pt idx="1181">
                  <c:v>6.6103000000000004E-3</c:v>
                </c:pt>
                <c:pt idx="1182">
                  <c:v>6.7719E-3</c:v>
                </c:pt>
                <c:pt idx="1183">
                  <c:v>5.5817000000000002E-3</c:v>
                </c:pt>
                <c:pt idx="1184">
                  <c:v>4.7990000000000003E-3</c:v>
                </c:pt>
                <c:pt idx="1185">
                  <c:v>4.8075000000000001E-3</c:v>
                </c:pt>
                <c:pt idx="1186">
                  <c:v>5.4913999999999996E-3</c:v>
                </c:pt>
                <c:pt idx="1187">
                  <c:v>7.0080999999999997E-3</c:v>
                </c:pt>
                <c:pt idx="1188">
                  <c:v>6.7784999999999998E-3</c:v>
                </c:pt>
                <c:pt idx="1189">
                  <c:v>8.8181000000000006E-3</c:v>
                </c:pt>
                <c:pt idx="1190">
                  <c:v>6.8098999999999998E-3</c:v>
                </c:pt>
                <c:pt idx="1191">
                  <c:v>5.9858999999999997E-3</c:v>
                </c:pt>
                <c:pt idx="1192">
                  <c:v>6.7057999999999996E-3</c:v>
                </c:pt>
                <c:pt idx="1193">
                  <c:v>6.2434999999999999E-3</c:v>
                </c:pt>
                <c:pt idx="1194">
                  <c:v>6.4719E-3</c:v>
                </c:pt>
                <c:pt idx="1195">
                  <c:v>7.3182999999999998E-3</c:v>
                </c:pt>
                <c:pt idx="1196">
                  <c:v>4.3141999999999998E-3</c:v>
                </c:pt>
                <c:pt idx="1197">
                  <c:v>6.6676000000000001E-3</c:v>
                </c:pt>
                <c:pt idx="1198">
                  <c:v>7.5433000000000002E-3</c:v>
                </c:pt>
                <c:pt idx="1199">
                  <c:v>4.5988000000000001E-3</c:v>
                </c:pt>
                <c:pt idx="1200">
                  <c:v>6.1219999999999998E-3</c:v>
                </c:pt>
                <c:pt idx="1201">
                  <c:v>6.1288999999999996E-3</c:v>
                </c:pt>
                <c:pt idx="1202">
                  <c:v>4.9071999999999996E-3</c:v>
                </c:pt>
                <c:pt idx="1203">
                  <c:v>6.0869000000000001E-3</c:v>
                </c:pt>
                <c:pt idx="1204">
                  <c:v>5.9839999999999997E-3</c:v>
                </c:pt>
                <c:pt idx="1205">
                  <c:v>8.0357999999999992E-3</c:v>
                </c:pt>
                <c:pt idx="1206">
                  <c:v>5.9957999999999999E-3</c:v>
                </c:pt>
                <c:pt idx="1207">
                  <c:v>5.4260999999999997E-3</c:v>
                </c:pt>
                <c:pt idx="1208">
                  <c:v>7.4264999999999999E-3</c:v>
                </c:pt>
                <c:pt idx="1209">
                  <c:v>6.2668000000000003E-3</c:v>
                </c:pt>
                <c:pt idx="1210">
                  <c:v>6.3620999999999999E-3</c:v>
                </c:pt>
                <c:pt idx="1211">
                  <c:v>5.7556999999999999E-3</c:v>
                </c:pt>
                <c:pt idx="1212">
                  <c:v>6.1339999999999997E-3</c:v>
                </c:pt>
                <c:pt idx="1213">
                  <c:v>6.8212000000000004E-3</c:v>
                </c:pt>
                <c:pt idx="1214">
                  <c:v>5.9788000000000003E-3</c:v>
                </c:pt>
                <c:pt idx="1215">
                  <c:v>5.6040999999999999E-3</c:v>
                </c:pt>
                <c:pt idx="1216">
                  <c:v>6.6132999999999999E-3</c:v>
                </c:pt>
                <c:pt idx="1217">
                  <c:v>7.0299000000000004E-3</c:v>
                </c:pt>
                <c:pt idx="1218">
                  <c:v>7.0286999999999997E-3</c:v>
                </c:pt>
                <c:pt idx="1219">
                  <c:v>8.5874999999999996E-3</c:v>
                </c:pt>
                <c:pt idx="1220">
                  <c:v>5.7759999999999999E-3</c:v>
                </c:pt>
                <c:pt idx="1221">
                  <c:v>7.2978000000000001E-3</c:v>
                </c:pt>
                <c:pt idx="1222">
                  <c:v>6.1454999999999999E-3</c:v>
                </c:pt>
                <c:pt idx="1223">
                  <c:v>6.3074999999999997E-3</c:v>
                </c:pt>
                <c:pt idx="1224">
                  <c:v>5.8859999999999997E-3</c:v>
                </c:pt>
                <c:pt idx="1225">
                  <c:v>8.1061999999999992E-3</c:v>
                </c:pt>
                <c:pt idx="1226">
                  <c:v>7.0309999999999999E-3</c:v>
                </c:pt>
                <c:pt idx="1227">
                  <c:v>6.8338000000000001E-3</c:v>
                </c:pt>
                <c:pt idx="1228">
                  <c:v>5.6004000000000002E-3</c:v>
                </c:pt>
                <c:pt idx="1229">
                  <c:v>5.4359999999999999E-3</c:v>
                </c:pt>
                <c:pt idx="1230">
                  <c:v>4.9516999999999999E-3</c:v>
                </c:pt>
                <c:pt idx="1231">
                  <c:v>5.5849000000000003E-3</c:v>
                </c:pt>
                <c:pt idx="1232">
                  <c:v>7.2005999999999997E-3</c:v>
                </c:pt>
                <c:pt idx="1233">
                  <c:v>6.1155000000000003E-3</c:v>
                </c:pt>
                <c:pt idx="1234">
                  <c:v>5.8717999999999999E-3</c:v>
                </c:pt>
                <c:pt idx="1235">
                  <c:v>5.5548000000000004E-3</c:v>
                </c:pt>
                <c:pt idx="1236">
                  <c:v>5.8376000000000001E-3</c:v>
                </c:pt>
                <c:pt idx="1237">
                  <c:v>5.7238000000000002E-3</c:v>
                </c:pt>
                <c:pt idx="1238">
                  <c:v>8.0452000000000006E-3</c:v>
                </c:pt>
                <c:pt idx="1239">
                  <c:v>7.0302999999999997E-3</c:v>
                </c:pt>
                <c:pt idx="1240">
                  <c:v>7.6169000000000002E-3</c:v>
                </c:pt>
                <c:pt idx="1241">
                  <c:v>6.5534E-3</c:v>
                </c:pt>
                <c:pt idx="1242">
                  <c:v>8.5766000000000002E-3</c:v>
                </c:pt>
                <c:pt idx="1243">
                  <c:v>7.0026999999999997E-3</c:v>
                </c:pt>
                <c:pt idx="1244">
                  <c:v>5.3631E-3</c:v>
                </c:pt>
                <c:pt idx="1245">
                  <c:v>6.5018000000000003E-3</c:v>
                </c:pt>
                <c:pt idx="1246">
                  <c:v>9.1669000000000004E-3</c:v>
                </c:pt>
                <c:pt idx="1247">
                  <c:v>8.0582999999999991E-3</c:v>
                </c:pt>
                <c:pt idx="1248">
                  <c:v>4.0480999999999998E-3</c:v>
                </c:pt>
                <c:pt idx="1249">
                  <c:v>3.9896000000000003E-3</c:v>
                </c:pt>
                <c:pt idx="1250">
                  <c:v>6.8098999999999998E-3</c:v>
                </c:pt>
                <c:pt idx="1251">
                  <c:v>8.2968999999999994E-3</c:v>
                </c:pt>
                <c:pt idx="1252">
                  <c:v>6.3312000000000004E-3</c:v>
                </c:pt>
                <c:pt idx="1253">
                  <c:v>7.2269999999999999E-3</c:v>
                </c:pt>
                <c:pt idx="1254">
                  <c:v>6.9061000000000001E-3</c:v>
                </c:pt>
                <c:pt idx="1255">
                  <c:v>7.3594000000000003E-3</c:v>
                </c:pt>
                <c:pt idx="1256">
                  <c:v>8.4565999999999999E-3</c:v>
                </c:pt>
                <c:pt idx="1257">
                  <c:v>4.8190999999999998E-3</c:v>
                </c:pt>
                <c:pt idx="1258">
                  <c:v>5.7422999999999997E-3</c:v>
                </c:pt>
                <c:pt idx="1259">
                  <c:v>7.4608000000000001E-3</c:v>
                </c:pt>
                <c:pt idx="1260">
                  <c:v>5.4898000000000004E-3</c:v>
                </c:pt>
                <c:pt idx="1261">
                  <c:v>9.0854999999999998E-3</c:v>
                </c:pt>
                <c:pt idx="1262">
                  <c:v>6.2897999999999999E-3</c:v>
                </c:pt>
                <c:pt idx="1263">
                  <c:v>7.1357E-3</c:v>
                </c:pt>
                <c:pt idx="1264">
                  <c:v>7.5072999999999997E-3</c:v>
                </c:pt>
                <c:pt idx="1265">
                  <c:v>6.7685999999999996E-3</c:v>
                </c:pt>
                <c:pt idx="1266">
                  <c:v>5.7857000000000004E-3</c:v>
                </c:pt>
                <c:pt idx="1267">
                  <c:v>4.7362999999999997E-3</c:v>
                </c:pt>
                <c:pt idx="1268">
                  <c:v>7.3051000000000001E-3</c:v>
                </c:pt>
                <c:pt idx="1269">
                  <c:v>3.2774000000000002E-3</c:v>
                </c:pt>
                <c:pt idx="1270">
                  <c:v>6.2633000000000003E-3</c:v>
                </c:pt>
                <c:pt idx="1271">
                  <c:v>5.8701999999999999E-3</c:v>
                </c:pt>
                <c:pt idx="1272">
                  <c:v>8.1580999999999997E-3</c:v>
                </c:pt>
                <c:pt idx="1273">
                  <c:v>7.6630999999999999E-3</c:v>
                </c:pt>
                <c:pt idx="1274">
                  <c:v>6.7638000000000004E-3</c:v>
                </c:pt>
                <c:pt idx="1275">
                  <c:v>8.6485999999999993E-3</c:v>
                </c:pt>
                <c:pt idx="1276">
                  <c:v>6.3195999999999999E-3</c:v>
                </c:pt>
                <c:pt idx="1277">
                  <c:v>5.3064999999999996E-3</c:v>
                </c:pt>
                <c:pt idx="1278">
                  <c:v>5.5430999999999996E-3</c:v>
                </c:pt>
                <c:pt idx="1279">
                  <c:v>8.4893E-3</c:v>
                </c:pt>
                <c:pt idx="1280">
                  <c:v>5.7679999999999997E-3</c:v>
                </c:pt>
                <c:pt idx="1281">
                  <c:v>5.7051000000000003E-3</c:v>
                </c:pt>
                <c:pt idx="1282">
                  <c:v>6.9489E-3</c:v>
                </c:pt>
                <c:pt idx="1283">
                  <c:v>5.1024E-3</c:v>
                </c:pt>
                <c:pt idx="1284">
                  <c:v>7.8194000000000007E-3</c:v>
                </c:pt>
                <c:pt idx="1285">
                  <c:v>8.3633000000000006E-3</c:v>
                </c:pt>
                <c:pt idx="1286">
                  <c:v>4.4631999999999996E-3</c:v>
                </c:pt>
                <c:pt idx="1287">
                  <c:v>7.3117E-3</c:v>
                </c:pt>
                <c:pt idx="1288">
                  <c:v>6.8069000000000003E-3</c:v>
                </c:pt>
                <c:pt idx="1289">
                  <c:v>7.5589999999999997E-3</c:v>
                </c:pt>
                <c:pt idx="1290">
                  <c:v>7.6796E-3</c:v>
                </c:pt>
                <c:pt idx="1291">
                  <c:v>5.8173000000000001E-3</c:v>
                </c:pt>
                <c:pt idx="1292">
                  <c:v>9.4494999999999996E-3</c:v>
                </c:pt>
                <c:pt idx="1293">
                  <c:v>7.3006E-3</c:v>
                </c:pt>
                <c:pt idx="1294">
                  <c:v>5.4326000000000001E-3</c:v>
                </c:pt>
                <c:pt idx="1295">
                  <c:v>5.9487999999999997E-3</c:v>
                </c:pt>
                <c:pt idx="1296">
                  <c:v>6.5205000000000003E-3</c:v>
                </c:pt>
                <c:pt idx="1297">
                  <c:v>6.4431000000000002E-3</c:v>
                </c:pt>
                <c:pt idx="1298">
                  <c:v>7.2395000000000003E-3</c:v>
                </c:pt>
                <c:pt idx="1299">
                  <c:v>6.6274000000000003E-3</c:v>
                </c:pt>
                <c:pt idx="1300">
                  <c:v>8.1953000000000008E-3</c:v>
                </c:pt>
                <c:pt idx="1301">
                  <c:v>5.8912000000000001E-3</c:v>
                </c:pt>
                <c:pt idx="1302">
                  <c:v>5.3499999999999997E-3</c:v>
                </c:pt>
                <c:pt idx="1303">
                  <c:v>6.8355000000000004E-3</c:v>
                </c:pt>
                <c:pt idx="1304">
                  <c:v>5.9164999999999999E-3</c:v>
                </c:pt>
                <c:pt idx="1305">
                  <c:v>8.6958999999999995E-3</c:v>
                </c:pt>
                <c:pt idx="1306">
                  <c:v>6.4755999999999998E-3</c:v>
                </c:pt>
                <c:pt idx="1307">
                  <c:v>7.4127000000000004E-3</c:v>
                </c:pt>
                <c:pt idx="1308">
                  <c:v>6.8897000000000003E-3</c:v>
                </c:pt>
                <c:pt idx="1309">
                  <c:v>7.0165999999999996E-3</c:v>
                </c:pt>
                <c:pt idx="1310">
                  <c:v>6.7489999999999998E-3</c:v>
                </c:pt>
                <c:pt idx="1311">
                  <c:v>7.2274000000000001E-3</c:v>
                </c:pt>
                <c:pt idx="1312">
                  <c:v>8.2196000000000005E-3</c:v>
                </c:pt>
                <c:pt idx="1313">
                  <c:v>7.0004999999999998E-3</c:v>
                </c:pt>
                <c:pt idx="1314">
                  <c:v>8.5800000000000008E-3</c:v>
                </c:pt>
                <c:pt idx="1315">
                  <c:v>6.1059E-3</c:v>
                </c:pt>
                <c:pt idx="1316">
                  <c:v>6.6480999999999997E-3</c:v>
                </c:pt>
                <c:pt idx="1317">
                  <c:v>6.1472000000000002E-3</c:v>
                </c:pt>
                <c:pt idx="1318">
                  <c:v>6.8678000000000003E-3</c:v>
                </c:pt>
                <c:pt idx="1319">
                  <c:v>7.3448999999999997E-3</c:v>
                </c:pt>
                <c:pt idx="1320">
                  <c:v>7.6630999999999999E-3</c:v>
                </c:pt>
                <c:pt idx="1321">
                  <c:v>7.6065000000000004E-3</c:v>
                </c:pt>
                <c:pt idx="1322">
                  <c:v>9.3886999999999998E-3</c:v>
                </c:pt>
                <c:pt idx="1323">
                  <c:v>7.5499E-3</c:v>
                </c:pt>
                <c:pt idx="1324">
                  <c:v>7.9468000000000004E-3</c:v>
                </c:pt>
                <c:pt idx="1325">
                  <c:v>7.8434999999999998E-3</c:v>
                </c:pt>
                <c:pt idx="1326">
                  <c:v>4.8817000000000001E-3</c:v>
                </c:pt>
                <c:pt idx="1327">
                  <c:v>7.9830000000000005E-3</c:v>
                </c:pt>
                <c:pt idx="1328">
                  <c:v>9.0633999999999992E-3</c:v>
                </c:pt>
                <c:pt idx="1329">
                  <c:v>8.1814000000000001E-3</c:v>
                </c:pt>
                <c:pt idx="1330">
                  <c:v>8.3470999999999997E-3</c:v>
                </c:pt>
                <c:pt idx="1331">
                  <c:v>6.4818000000000002E-3</c:v>
                </c:pt>
                <c:pt idx="1332">
                  <c:v>7.6084999999999998E-3</c:v>
                </c:pt>
                <c:pt idx="1333">
                  <c:v>7.3445000000000003E-3</c:v>
                </c:pt>
                <c:pt idx="1334">
                  <c:v>6.9648000000000002E-3</c:v>
                </c:pt>
                <c:pt idx="1335">
                  <c:v>5.6233999999999998E-3</c:v>
                </c:pt>
                <c:pt idx="1336">
                  <c:v>6.9832999999999996E-3</c:v>
                </c:pt>
                <c:pt idx="1337">
                  <c:v>5.3543000000000002E-3</c:v>
                </c:pt>
                <c:pt idx="1338">
                  <c:v>5.1120999999999996E-3</c:v>
                </c:pt>
                <c:pt idx="1339">
                  <c:v>6.3701000000000001E-3</c:v>
                </c:pt>
                <c:pt idx="1340">
                  <c:v>8.2635E-3</c:v>
                </c:pt>
                <c:pt idx="1341">
                  <c:v>6.8663999999999999E-3</c:v>
                </c:pt>
                <c:pt idx="1342">
                  <c:v>8.7413000000000005E-3</c:v>
                </c:pt>
                <c:pt idx="1343">
                  <c:v>6.1152000000000003E-3</c:v>
                </c:pt>
                <c:pt idx="1344">
                  <c:v>7.3610000000000004E-3</c:v>
                </c:pt>
                <c:pt idx="1345">
                  <c:v>7.9903000000000005E-3</c:v>
                </c:pt>
                <c:pt idx="1346">
                  <c:v>8.6186000000000006E-3</c:v>
                </c:pt>
                <c:pt idx="1347">
                  <c:v>5.7432999999999998E-3</c:v>
                </c:pt>
                <c:pt idx="1348">
                  <c:v>6.8994E-3</c:v>
                </c:pt>
                <c:pt idx="1349">
                  <c:v>8.0678E-3</c:v>
                </c:pt>
                <c:pt idx="1350">
                  <c:v>5.6930000000000001E-3</c:v>
                </c:pt>
                <c:pt idx="1351">
                  <c:v>7.7710000000000001E-3</c:v>
                </c:pt>
                <c:pt idx="1352">
                  <c:v>7.1481000000000001E-3</c:v>
                </c:pt>
                <c:pt idx="1353">
                  <c:v>8.7977999999999997E-3</c:v>
                </c:pt>
                <c:pt idx="1354">
                  <c:v>5.5074E-3</c:v>
                </c:pt>
                <c:pt idx="1355">
                  <c:v>6.0632999999999998E-3</c:v>
                </c:pt>
                <c:pt idx="1356">
                  <c:v>7.293E-3</c:v>
                </c:pt>
                <c:pt idx="1357">
                  <c:v>7.4097E-3</c:v>
                </c:pt>
                <c:pt idx="1358">
                  <c:v>7.4847000000000004E-3</c:v>
                </c:pt>
                <c:pt idx="1359">
                  <c:v>7.1773999999999996E-3</c:v>
                </c:pt>
                <c:pt idx="1360">
                  <c:v>6.7907000000000002E-3</c:v>
                </c:pt>
                <c:pt idx="1361">
                  <c:v>6.7824000000000001E-3</c:v>
                </c:pt>
                <c:pt idx="1362">
                  <c:v>1.2524E-2</c:v>
                </c:pt>
                <c:pt idx="1363">
                  <c:v>6.2072999999999998E-3</c:v>
                </c:pt>
                <c:pt idx="1364">
                  <c:v>6.6111E-3</c:v>
                </c:pt>
                <c:pt idx="1365">
                  <c:v>7.7108000000000003E-3</c:v>
                </c:pt>
                <c:pt idx="1366">
                  <c:v>7.1967000000000003E-3</c:v>
                </c:pt>
                <c:pt idx="1367">
                  <c:v>9.0174000000000001E-3</c:v>
                </c:pt>
                <c:pt idx="1368">
                  <c:v>8.1842000000000008E-3</c:v>
                </c:pt>
                <c:pt idx="1369">
                  <c:v>7.8012999999999997E-3</c:v>
                </c:pt>
                <c:pt idx="1370">
                  <c:v>8.1007000000000006E-3</c:v>
                </c:pt>
                <c:pt idx="1371">
                  <c:v>8.0981000000000004E-3</c:v>
                </c:pt>
                <c:pt idx="1372">
                  <c:v>7.8536000000000005E-3</c:v>
                </c:pt>
                <c:pt idx="1373">
                  <c:v>9.7529999999999995E-3</c:v>
                </c:pt>
                <c:pt idx="1374">
                  <c:v>6.2592999999999998E-3</c:v>
                </c:pt>
                <c:pt idx="1375">
                  <c:v>6.8953E-3</c:v>
                </c:pt>
                <c:pt idx="1376">
                  <c:v>5.7425000000000002E-3</c:v>
                </c:pt>
                <c:pt idx="1377">
                  <c:v>5.8081000000000001E-3</c:v>
                </c:pt>
                <c:pt idx="1378">
                  <c:v>9.0986999999999995E-3</c:v>
                </c:pt>
                <c:pt idx="1379">
                  <c:v>6.0816999999999998E-3</c:v>
                </c:pt>
                <c:pt idx="1380">
                  <c:v>6.8228000000000004E-3</c:v>
                </c:pt>
                <c:pt idx="1381">
                  <c:v>8.4361000000000002E-3</c:v>
                </c:pt>
                <c:pt idx="1382">
                  <c:v>6.2594E-3</c:v>
                </c:pt>
                <c:pt idx="1383">
                  <c:v>7.0981000000000004E-3</c:v>
                </c:pt>
                <c:pt idx="1384">
                  <c:v>7.9891000000000007E-3</c:v>
                </c:pt>
                <c:pt idx="1385">
                  <c:v>8.7776999999999994E-3</c:v>
                </c:pt>
                <c:pt idx="1386">
                  <c:v>9.3214999999999999E-3</c:v>
                </c:pt>
                <c:pt idx="1387">
                  <c:v>6.7174000000000001E-3</c:v>
                </c:pt>
                <c:pt idx="1388">
                  <c:v>9.2358000000000006E-3</c:v>
                </c:pt>
                <c:pt idx="1389">
                  <c:v>7.9883999999999997E-3</c:v>
                </c:pt>
                <c:pt idx="1390">
                  <c:v>7.5786999999999998E-3</c:v>
                </c:pt>
                <c:pt idx="1391">
                  <c:v>7.8317000000000005E-3</c:v>
                </c:pt>
                <c:pt idx="1392">
                  <c:v>6.4503E-3</c:v>
                </c:pt>
                <c:pt idx="1393">
                  <c:v>6.4787000000000004E-3</c:v>
                </c:pt>
                <c:pt idx="1394">
                  <c:v>7.9103999999999997E-3</c:v>
                </c:pt>
                <c:pt idx="1395">
                  <c:v>9.2450999999999992E-3</c:v>
                </c:pt>
                <c:pt idx="1396">
                  <c:v>7.0117000000000001E-3</c:v>
                </c:pt>
                <c:pt idx="1397">
                  <c:v>7.8572999999999994E-3</c:v>
                </c:pt>
                <c:pt idx="1398">
                  <c:v>7.1387999999999998E-3</c:v>
                </c:pt>
                <c:pt idx="1399">
                  <c:v>8.7086000000000004E-3</c:v>
                </c:pt>
                <c:pt idx="1400">
                  <c:v>8.3394000000000003E-3</c:v>
                </c:pt>
                <c:pt idx="1401">
                  <c:v>7.4294000000000001E-3</c:v>
                </c:pt>
                <c:pt idx="1402">
                  <c:v>8.5901999999999992E-3</c:v>
                </c:pt>
                <c:pt idx="1403">
                  <c:v>6.1114000000000003E-3</c:v>
                </c:pt>
                <c:pt idx="1404">
                  <c:v>9.4490000000000008E-3</c:v>
                </c:pt>
                <c:pt idx="1405">
                  <c:v>5.1986000000000003E-3</c:v>
                </c:pt>
                <c:pt idx="1406">
                  <c:v>6.5716000000000004E-3</c:v>
                </c:pt>
                <c:pt idx="1407">
                  <c:v>7.2135999999999997E-3</c:v>
                </c:pt>
                <c:pt idx="1408">
                  <c:v>7.0415E-3</c:v>
                </c:pt>
                <c:pt idx="1409">
                  <c:v>6.8970999999999998E-3</c:v>
                </c:pt>
                <c:pt idx="1410">
                  <c:v>5.659E-3</c:v>
                </c:pt>
                <c:pt idx="1411">
                  <c:v>9.2963999999999998E-3</c:v>
                </c:pt>
                <c:pt idx="1412">
                  <c:v>8.9736E-3</c:v>
                </c:pt>
                <c:pt idx="1413">
                  <c:v>8.4509000000000008E-3</c:v>
                </c:pt>
                <c:pt idx="1414">
                  <c:v>9.6214999999999998E-3</c:v>
                </c:pt>
                <c:pt idx="1415">
                  <c:v>9.6069999999999992E-3</c:v>
                </c:pt>
                <c:pt idx="1416">
                  <c:v>6.8891999999999998E-3</c:v>
                </c:pt>
                <c:pt idx="1417">
                  <c:v>6.3289000000000002E-3</c:v>
                </c:pt>
                <c:pt idx="1418">
                  <c:v>8.9236000000000003E-3</c:v>
                </c:pt>
                <c:pt idx="1419">
                  <c:v>6.7853000000000002E-3</c:v>
                </c:pt>
                <c:pt idx="1420">
                  <c:v>8.1107999999999996E-3</c:v>
                </c:pt>
                <c:pt idx="1421">
                  <c:v>9.3565999999999996E-3</c:v>
                </c:pt>
                <c:pt idx="1422">
                  <c:v>7.7552999999999997E-3</c:v>
                </c:pt>
                <c:pt idx="1423">
                  <c:v>7.9278000000000005E-3</c:v>
                </c:pt>
                <c:pt idx="1424">
                  <c:v>9.1900999999999997E-3</c:v>
                </c:pt>
                <c:pt idx="1425">
                  <c:v>8.4338999999999994E-3</c:v>
                </c:pt>
                <c:pt idx="1426">
                  <c:v>6.4576E-3</c:v>
                </c:pt>
                <c:pt idx="1427">
                  <c:v>1.0161E-2</c:v>
                </c:pt>
                <c:pt idx="1428">
                  <c:v>8.2348000000000005E-3</c:v>
                </c:pt>
                <c:pt idx="1429">
                  <c:v>6.5078000000000002E-3</c:v>
                </c:pt>
                <c:pt idx="1430">
                  <c:v>9.0182000000000005E-3</c:v>
                </c:pt>
                <c:pt idx="1431">
                  <c:v>7.6931999999999999E-3</c:v>
                </c:pt>
                <c:pt idx="1432">
                  <c:v>7.2988999999999997E-3</c:v>
                </c:pt>
                <c:pt idx="1433">
                  <c:v>1.0434000000000001E-2</c:v>
                </c:pt>
                <c:pt idx="1434">
                  <c:v>6.5275000000000003E-3</c:v>
                </c:pt>
                <c:pt idx="1435">
                  <c:v>8.5581000000000008E-3</c:v>
                </c:pt>
                <c:pt idx="1436">
                  <c:v>8.6788999999999998E-3</c:v>
                </c:pt>
                <c:pt idx="1437">
                  <c:v>6.4212000000000002E-3</c:v>
                </c:pt>
                <c:pt idx="1438">
                  <c:v>6.1638999999999999E-3</c:v>
                </c:pt>
                <c:pt idx="1439">
                  <c:v>9.1004999999999992E-3</c:v>
                </c:pt>
                <c:pt idx="1440">
                  <c:v>7.2198000000000002E-3</c:v>
                </c:pt>
                <c:pt idx="1441">
                  <c:v>9.4803999999999999E-3</c:v>
                </c:pt>
                <c:pt idx="1442">
                  <c:v>7.2531000000000002E-3</c:v>
                </c:pt>
                <c:pt idx="1443">
                  <c:v>8.1200000000000005E-3</c:v>
                </c:pt>
                <c:pt idx="1444">
                  <c:v>7.3353000000000003E-3</c:v>
                </c:pt>
                <c:pt idx="1445">
                  <c:v>7.3020999999999997E-3</c:v>
                </c:pt>
                <c:pt idx="1446">
                  <c:v>7.2037999999999998E-3</c:v>
                </c:pt>
                <c:pt idx="1447">
                  <c:v>7.1221000000000001E-3</c:v>
                </c:pt>
                <c:pt idx="1448">
                  <c:v>5.6575000000000002E-3</c:v>
                </c:pt>
                <c:pt idx="1449">
                  <c:v>8.0400999999999997E-3</c:v>
                </c:pt>
                <c:pt idx="1450">
                  <c:v>8.7311000000000003E-3</c:v>
                </c:pt>
                <c:pt idx="1451">
                  <c:v>6.4736000000000004E-3</c:v>
                </c:pt>
                <c:pt idx="1452">
                  <c:v>6.9322000000000003E-3</c:v>
                </c:pt>
                <c:pt idx="1453">
                  <c:v>6.9658000000000003E-3</c:v>
                </c:pt>
                <c:pt idx="1454">
                  <c:v>7.7400999999999998E-3</c:v>
                </c:pt>
                <c:pt idx="1455">
                  <c:v>7.6588000000000003E-3</c:v>
                </c:pt>
                <c:pt idx="1456">
                  <c:v>6.4900000000000001E-3</c:v>
                </c:pt>
                <c:pt idx="1457">
                  <c:v>8.5010999999999993E-3</c:v>
                </c:pt>
                <c:pt idx="1458">
                  <c:v>1.0495000000000001E-2</c:v>
                </c:pt>
                <c:pt idx="1459">
                  <c:v>7.1916999999999997E-3</c:v>
                </c:pt>
                <c:pt idx="1460">
                  <c:v>9.2504000000000006E-3</c:v>
                </c:pt>
                <c:pt idx="1461">
                  <c:v>7.6943000000000003E-3</c:v>
                </c:pt>
                <c:pt idx="1462">
                  <c:v>6.9147000000000002E-3</c:v>
                </c:pt>
                <c:pt idx="1463">
                  <c:v>7.0279000000000001E-3</c:v>
                </c:pt>
                <c:pt idx="1464">
                  <c:v>7.7922E-3</c:v>
                </c:pt>
                <c:pt idx="1465">
                  <c:v>8.8757000000000003E-3</c:v>
                </c:pt>
                <c:pt idx="1466">
                  <c:v>9.1552000000000005E-3</c:v>
                </c:pt>
                <c:pt idx="1467">
                  <c:v>8.3177000000000008E-3</c:v>
                </c:pt>
                <c:pt idx="1468">
                  <c:v>8.5658999999999996E-3</c:v>
                </c:pt>
                <c:pt idx="1469">
                  <c:v>6.8351999999999996E-3</c:v>
                </c:pt>
                <c:pt idx="1470">
                  <c:v>7.2424999999999998E-3</c:v>
                </c:pt>
                <c:pt idx="1471">
                  <c:v>9.1426000000000007E-3</c:v>
                </c:pt>
                <c:pt idx="1472">
                  <c:v>6.8129999999999996E-3</c:v>
                </c:pt>
                <c:pt idx="1473">
                  <c:v>9.7078000000000008E-3</c:v>
                </c:pt>
                <c:pt idx="1474">
                  <c:v>7.5801000000000002E-3</c:v>
                </c:pt>
                <c:pt idx="1475">
                  <c:v>7.5481999999999997E-3</c:v>
                </c:pt>
                <c:pt idx="1476">
                  <c:v>4.4075E-3</c:v>
                </c:pt>
                <c:pt idx="1477">
                  <c:v>8.1915000000000009E-3</c:v>
                </c:pt>
                <c:pt idx="1478">
                  <c:v>7.1046E-3</c:v>
                </c:pt>
                <c:pt idx="1479">
                  <c:v>8.8868999999999997E-3</c:v>
                </c:pt>
                <c:pt idx="1480">
                  <c:v>7.7660999999999997E-3</c:v>
                </c:pt>
                <c:pt idx="1481">
                  <c:v>9.0647000000000002E-3</c:v>
                </c:pt>
                <c:pt idx="1482">
                  <c:v>9.1544999999999994E-3</c:v>
                </c:pt>
                <c:pt idx="1483">
                  <c:v>6.6999E-3</c:v>
                </c:pt>
                <c:pt idx="1484">
                  <c:v>7.0083000000000003E-3</c:v>
                </c:pt>
                <c:pt idx="1485">
                  <c:v>7.7267000000000004E-3</c:v>
                </c:pt>
                <c:pt idx="1486">
                  <c:v>7.5668000000000003E-3</c:v>
                </c:pt>
                <c:pt idx="1487">
                  <c:v>9.2873999999999995E-3</c:v>
                </c:pt>
                <c:pt idx="1488">
                  <c:v>9.1608000000000002E-3</c:v>
                </c:pt>
                <c:pt idx="1489">
                  <c:v>7.9579999999999998E-3</c:v>
                </c:pt>
                <c:pt idx="1490">
                  <c:v>1.0433E-2</c:v>
                </c:pt>
                <c:pt idx="1491">
                  <c:v>1.0496E-2</c:v>
                </c:pt>
                <c:pt idx="1492">
                  <c:v>7.2211999999999997E-3</c:v>
                </c:pt>
                <c:pt idx="1493">
                  <c:v>9.4503E-3</c:v>
                </c:pt>
                <c:pt idx="1494">
                  <c:v>1.2255E-2</c:v>
                </c:pt>
                <c:pt idx="1495">
                  <c:v>6.6214999999999998E-3</c:v>
                </c:pt>
                <c:pt idx="1496">
                  <c:v>6.6915999999999998E-3</c:v>
                </c:pt>
                <c:pt idx="1497">
                  <c:v>7.3038E-3</c:v>
                </c:pt>
                <c:pt idx="1498">
                  <c:v>8.0865999999999993E-3</c:v>
                </c:pt>
                <c:pt idx="1499">
                  <c:v>7.0188000000000004E-3</c:v>
                </c:pt>
                <c:pt idx="1500">
                  <c:v>7.8972000000000001E-3</c:v>
                </c:pt>
                <c:pt idx="1501">
                  <c:v>9.0548999999999994E-3</c:v>
                </c:pt>
                <c:pt idx="1502">
                  <c:v>7.5230000000000002E-3</c:v>
                </c:pt>
                <c:pt idx="1503">
                  <c:v>1.1513000000000001E-2</c:v>
                </c:pt>
                <c:pt idx="1504">
                  <c:v>7.2585999999999996E-3</c:v>
                </c:pt>
                <c:pt idx="1505">
                  <c:v>7.783E-3</c:v>
                </c:pt>
                <c:pt idx="1506">
                  <c:v>6.8773000000000003E-3</c:v>
                </c:pt>
                <c:pt idx="1507">
                  <c:v>8.6029999999999995E-3</c:v>
                </c:pt>
                <c:pt idx="1508">
                  <c:v>7.1808000000000002E-3</c:v>
                </c:pt>
                <c:pt idx="1509">
                  <c:v>7.5808000000000004E-3</c:v>
                </c:pt>
                <c:pt idx="1510">
                  <c:v>8.8714999999999992E-3</c:v>
                </c:pt>
                <c:pt idx="1511">
                  <c:v>7.9048E-3</c:v>
                </c:pt>
                <c:pt idx="1512">
                  <c:v>7.7367E-3</c:v>
                </c:pt>
                <c:pt idx="1513">
                  <c:v>9.0851999999999999E-3</c:v>
                </c:pt>
                <c:pt idx="1514">
                  <c:v>1.1148E-2</c:v>
                </c:pt>
                <c:pt idx="1515">
                  <c:v>8.5722999999999997E-3</c:v>
                </c:pt>
                <c:pt idx="1516">
                  <c:v>8.5711999999999993E-3</c:v>
                </c:pt>
                <c:pt idx="1517">
                  <c:v>8.6802000000000008E-3</c:v>
                </c:pt>
                <c:pt idx="1518">
                  <c:v>9.8029999999999992E-3</c:v>
                </c:pt>
                <c:pt idx="1519">
                  <c:v>8.8217999999999994E-3</c:v>
                </c:pt>
                <c:pt idx="1520">
                  <c:v>1.0838E-2</c:v>
                </c:pt>
                <c:pt idx="1521">
                  <c:v>8.9774999999999994E-3</c:v>
                </c:pt>
                <c:pt idx="1522">
                  <c:v>8.0160000000000006E-3</c:v>
                </c:pt>
                <c:pt idx="1523">
                  <c:v>7.8218000000000003E-3</c:v>
                </c:pt>
                <c:pt idx="1524">
                  <c:v>6.8871000000000002E-3</c:v>
                </c:pt>
                <c:pt idx="1525">
                  <c:v>8.6396000000000008E-3</c:v>
                </c:pt>
                <c:pt idx="1526">
                  <c:v>9.2811000000000005E-3</c:v>
                </c:pt>
                <c:pt idx="1527">
                  <c:v>7.6939E-3</c:v>
                </c:pt>
                <c:pt idx="1528">
                  <c:v>8.2257000000000007E-3</c:v>
                </c:pt>
                <c:pt idx="1529">
                  <c:v>9.4947E-3</c:v>
                </c:pt>
                <c:pt idx="1530">
                  <c:v>5.9513999999999999E-3</c:v>
                </c:pt>
                <c:pt idx="1531">
                  <c:v>7.3042999999999997E-3</c:v>
                </c:pt>
                <c:pt idx="1532">
                  <c:v>7.3096000000000003E-3</c:v>
                </c:pt>
                <c:pt idx="1533">
                  <c:v>8.7519E-3</c:v>
                </c:pt>
                <c:pt idx="1534">
                  <c:v>8.5088000000000004E-3</c:v>
                </c:pt>
                <c:pt idx="1535">
                  <c:v>8.5200999999999992E-3</c:v>
                </c:pt>
                <c:pt idx="1536">
                  <c:v>8.0581999999999997E-3</c:v>
                </c:pt>
                <c:pt idx="1537">
                  <c:v>9.2598000000000003E-3</c:v>
                </c:pt>
                <c:pt idx="1538">
                  <c:v>8.2751999999999999E-3</c:v>
                </c:pt>
                <c:pt idx="1539">
                  <c:v>8.3601000000000005E-3</c:v>
                </c:pt>
                <c:pt idx="1540">
                  <c:v>7.9926000000000007E-3</c:v>
                </c:pt>
                <c:pt idx="1541">
                  <c:v>9.2300000000000004E-3</c:v>
                </c:pt>
                <c:pt idx="1542">
                  <c:v>7.4549000000000004E-3</c:v>
                </c:pt>
                <c:pt idx="1543">
                  <c:v>7.4837999999999997E-3</c:v>
                </c:pt>
                <c:pt idx="1544">
                  <c:v>8.1784000000000006E-3</c:v>
                </c:pt>
                <c:pt idx="1545">
                  <c:v>1.1235E-2</c:v>
                </c:pt>
                <c:pt idx="1546">
                  <c:v>9.9392999999999999E-3</c:v>
                </c:pt>
                <c:pt idx="1547">
                  <c:v>9.3904999999999995E-3</c:v>
                </c:pt>
                <c:pt idx="1548">
                  <c:v>9.0820999999999992E-3</c:v>
                </c:pt>
                <c:pt idx="1549">
                  <c:v>6.8507999999999998E-3</c:v>
                </c:pt>
                <c:pt idx="1550">
                  <c:v>1.1457E-2</c:v>
                </c:pt>
                <c:pt idx="1551">
                  <c:v>1.0426E-2</c:v>
                </c:pt>
                <c:pt idx="1552">
                  <c:v>8.8976999999999997E-3</c:v>
                </c:pt>
                <c:pt idx="1553">
                  <c:v>8.4954000000000002E-3</c:v>
                </c:pt>
                <c:pt idx="1554">
                  <c:v>9.0220000000000005E-3</c:v>
                </c:pt>
                <c:pt idx="1555">
                  <c:v>1.039E-2</c:v>
                </c:pt>
                <c:pt idx="1556">
                  <c:v>7.4954000000000002E-3</c:v>
                </c:pt>
                <c:pt idx="1557">
                  <c:v>5.7976E-3</c:v>
                </c:pt>
                <c:pt idx="1558">
                  <c:v>9.3547999999999999E-3</c:v>
                </c:pt>
                <c:pt idx="1559">
                  <c:v>6.2744000000000003E-3</c:v>
                </c:pt>
                <c:pt idx="1560">
                  <c:v>8.0532999999999993E-3</c:v>
                </c:pt>
                <c:pt idx="1561">
                  <c:v>7.6798999999999999E-3</c:v>
                </c:pt>
                <c:pt idx="1562">
                  <c:v>8.9712999999999998E-3</c:v>
                </c:pt>
                <c:pt idx="1563">
                  <c:v>1.0081E-2</c:v>
                </c:pt>
                <c:pt idx="1564">
                  <c:v>1.3668E-2</c:v>
                </c:pt>
                <c:pt idx="1565">
                  <c:v>1.0146000000000001E-2</c:v>
                </c:pt>
                <c:pt idx="1566">
                  <c:v>9.2584E-3</c:v>
                </c:pt>
                <c:pt idx="1567">
                  <c:v>9.1748999999999997E-3</c:v>
                </c:pt>
                <c:pt idx="1568">
                  <c:v>9.4845999999999993E-3</c:v>
                </c:pt>
                <c:pt idx="1569">
                  <c:v>9.1737999999999993E-3</c:v>
                </c:pt>
                <c:pt idx="1570">
                  <c:v>8.5772999999999995E-3</c:v>
                </c:pt>
                <c:pt idx="1571">
                  <c:v>8.1455999999999994E-3</c:v>
                </c:pt>
                <c:pt idx="1572">
                  <c:v>1.145E-2</c:v>
                </c:pt>
                <c:pt idx="1573">
                  <c:v>7.2925999999999998E-3</c:v>
                </c:pt>
                <c:pt idx="1574">
                  <c:v>8.5150999999999994E-3</c:v>
                </c:pt>
                <c:pt idx="1575">
                  <c:v>1.191E-2</c:v>
                </c:pt>
                <c:pt idx="1576">
                  <c:v>1.0289E-2</c:v>
                </c:pt>
                <c:pt idx="1577">
                  <c:v>7.6635000000000002E-3</c:v>
                </c:pt>
                <c:pt idx="1578">
                  <c:v>7.5948999999999999E-3</c:v>
                </c:pt>
                <c:pt idx="1579">
                  <c:v>9.0875000000000001E-3</c:v>
                </c:pt>
                <c:pt idx="1580">
                  <c:v>9.6237000000000007E-3</c:v>
                </c:pt>
                <c:pt idx="1581">
                  <c:v>1.0030000000000001E-2</c:v>
                </c:pt>
                <c:pt idx="1582">
                  <c:v>7.7584000000000004E-3</c:v>
                </c:pt>
                <c:pt idx="1583">
                  <c:v>1.0030000000000001E-2</c:v>
                </c:pt>
                <c:pt idx="1584">
                  <c:v>1.0959E-2</c:v>
                </c:pt>
                <c:pt idx="1585">
                  <c:v>8.9306999999999997E-3</c:v>
                </c:pt>
                <c:pt idx="1586">
                  <c:v>7.7987000000000004E-3</c:v>
                </c:pt>
                <c:pt idx="1587">
                  <c:v>6.7816999999999999E-3</c:v>
                </c:pt>
                <c:pt idx="1588">
                  <c:v>9.3576000000000006E-3</c:v>
                </c:pt>
                <c:pt idx="1589">
                  <c:v>9.2642999999999996E-3</c:v>
                </c:pt>
                <c:pt idx="1590">
                  <c:v>1.0560999999999999E-2</c:v>
                </c:pt>
                <c:pt idx="1591">
                  <c:v>1.0311000000000001E-2</c:v>
                </c:pt>
                <c:pt idx="1592">
                  <c:v>7.6969999999999998E-3</c:v>
                </c:pt>
                <c:pt idx="1593">
                  <c:v>8.1866999999999999E-3</c:v>
                </c:pt>
                <c:pt idx="1594">
                  <c:v>7.8978999999999994E-3</c:v>
                </c:pt>
                <c:pt idx="1595">
                  <c:v>6.9553999999999996E-3</c:v>
                </c:pt>
                <c:pt idx="1596">
                  <c:v>8.293E-3</c:v>
                </c:pt>
                <c:pt idx="1597">
                  <c:v>7.0621E-3</c:v>
                </c:pt>
                <c:pt idx="1598">
                  <c:v>9.0205000000000007E-3</c:v>
                </c:pt>
                <c:pt idx="1599">
                  <c:v>8.7258000000000006E-3</c:v>
                </c:pt>
                <c:pt idx="1600">
                  <c:v>7.9132999999999998E-3</c:v>
                </c:pt>
                <c:pt idx="1601">
                  <c:v>8.6558999999999994E-3</c:v>
                </c:pt>
                <c:pt idx="1602">
                  <c:v>8.9759999999999996E-3</c:v>
                </c:pt>
                <c:pt idx="1603">
                  <c:v>9.5029999999999993E-3</c:v>
                </c:pt>
                <c:pt idx="1604">
                  <c:v>8.9362999999999995E-3</c:v>
                </c:pt>
                <c:pt idx="1605">
                  <c:v>8.6317000000000008E-3</c:v>
                </c:pt>
                <c:pt idx="1606">
                  <c:v>8.4495999999999998E-3</c:v>
                </c:pt>
                <c:pt idx="1607">
                  <c:v>9.0275000000000008E-3</c:v>
                </c:pt>
                <c:pt idx="1608">
                  <c:v>1.0732E-2</c:v>
                </c:pt>
                <c:pt idx="1609">
                  <c:v>1.1665E-2</c:v>
                </c:pt>
                <c:pt idx="1610">
                  <c:v>6.5399999999999998E-3</c:v>
                </c:pt>
                <c:pt idx="1611">
                  <c:v>7.7048999999999998E-3</c:v>
                </c:pt>
                <c:pt idx="1612">
                  <c:v>1.0692E-2</c:v>
                </c:pt>
                <c:pt idx="1613">
                  <c:v>9.9916999999999992E-3</c:v>
                </c:pt>
                <c:pt idx="1614">
                  <c:v>9.2796000000000007E-3</c:v>
                </c:pt>
                <c:pt idx="1615">
                  <c:v>9.2447999999999992E-3</c:v>
                </c:pt>
                <c:pt idx="1616">
                  <c:v>9.5636000000000002E-3</c:v>
                </c:pt>
                <c:pt idx="1617">
                  <c:v>9.7894999999999996E-3</c:v>
                </c:pt>
                <c:pt idx="1618">
                  <c:v>9.8940999999999994E-3</c:v>
                </c:pt>
                <c:pt idx="1619">
                  <c:v>8.9406999999999993E-3</c:v>
                </c:pt>
                <c:pt idx="1620">
                  <c:v>8.2632000000000001E-3</c:v>
                </c:pt>
                <c:pt idx="1621">
                  <c:v>8.1182000000000008E-3</c:v>
                </c:pt>
                <c:pt idx="1622">
                  <c:v>9.6288999999999993E-3</c:v>
                </c:pt>
                <c:pt idx="1623">
                  <c:v>9.9188999999999996E-3</c:v>
                </c:pt>
                <c:pt idx="1624">
                  <c:v>9.5571000000000007E-3</c:v>
                </c:pt>
                <c:pt idx="1625">
                  <c:v>1.1140000000000001E-2</c:v>
                </c:pt>
                <c:pt idx="1626">
                  <c:v>8.5897000000000005E-3</c:v>
                </c:pt>
                <c:pt idx="1627">
                  <c:v>8.2979000000000004E-3</c:v>
                </c:pt>
                <c:pt idx="1628">
                  <c:v>7.6224999999999999E-3</c:v>
                </c:pt>
                <c:pt idx="1629">
                  <c:v>9.3900000000000008E-3</c:v>
                </c:pt>
                <c:pt idx="1630">
                  <c:v>9.5201999999999995E-3</c:v>
                </c:pt>
                <c:pt idx="1631">
                  <c:v>7.8207999999999993E-3</c:v>
                </c:pt>
                <c:pt idx="1632">
                  <c:v>7.7599000000000001E-3</c:v>
                </c:pt>
                <c:pt idx="1633">
                  <c:v>8.2830000000000004E-3</c:v>
                </c:pt>
                <c:pt idx="1634">
                  <c:v>9.8172999999999993E-3</c:v>
                </c:pt>
                <c:pt idx="1635">
                  <c:v>1.0484E-2</c:v>
                </c:pt>
                <c:pt idx="1636">
                  <c:v>1.2534999999999999E-2</c:v>
                </c:pt>
                <c:pt idx="1637">
                  <c:v>7.4675999999999996E-3</c:v>
                </c:pt>
                <c:pt idx="1638">
                  <c:v>1.0109E-2</c:v>
                </c:pt>
                <c:pt idx="1639">
                  <c:v>1.2426E-2</c:v>
                </c:pt>
                <c:pt idx="1640">
                  <c:v>8.9961999999999993E-3</c:v>
                </c:pt>
                <c:pt idx="1641">
                  <c:v>8.5894000000000005E-3</c:v>
                </c:pt>
                <c:pt idx="1642">
                  <c:v>1.2773E-2</c:v>
                </c:pt>
                <c:pt idx="1643">
                  <c:v>6.7678E-3</c:v>
                </c:pt>
                <c:pt idx="1644">
                  <c:v>8.8491999999999998E-3</c:v>
                </c:pt>
                <c:pt idx="1645">
                  <c:v>8.6213999999999995E-3</c:v>
                </c:pt>
                <c:pt idx="1646">
                  <c:v>1.0011000000000001E-2</c:v>
                </c:pt>
                <c:pt idx="1647">
                  <c:v>8.1644000000000005E-3</c:v>
                </c:pt>
                <c:pt idx="1648">
                  <c:v>1.0371999999999999E-2</c:v>
                </c:pt>
                <c:pt idx="1649">
                  <c:v>8.5856000000000005E-3</c:v>
                </c:pt>
                <c:pt idx="1650">
                  <c:v>9.3676999999999996E-3</c:v>
                </c:pt>
                <c:pt idx="1651">
                  <c:v>7.4181999999999998E-3</c:v>
                </c:pt>
                <c:pt idx="1652">
                  <c:v>8.1437999999999997E-3</c:v>
                </c:pt>
                <c:pt idx="1653">
                  <c:v>1.0560999999999999E-2</c:v>
                </c:pt>
                <c:pt idx="1654">
                  <c:v>9.3401999999999999E-3</c:v>
                </c:pt>
                <c:pt idx="1655">
                  <c:v>7.6137000000000002E-3</c:v>
                </c:pt>
                <c:pt idx="1656">
                  <c:v>7.1767000000000003E-3</c:v>
                </c:pt>
                <c:pt idx="1657">
                  <c:v>9.9282999999999993E-3</c:v>
                </c:pt>
                <c:pt idx="1658">
                  <c:v>1.1761000000000001E-2</c:v>
                </c:pt>
                <c:pt idx="1659">
                  <c:v>1.4345E-2</c:v>
                </c:pt>
                <c:pt idx="1660">
                  <c:v>9.5519000000000003E-3</c:v>
                </c:pt>
                <c:pt idx="1661">
                  <c:v>7.9786000000000006E-3</c:v>
                </c:pt>
                <c:pt idx="1662">
                  <c:v>7.4574999999999997E-3</c:v>
                </c:pt>
                <c:pt idx="1663">
                  <c:v>1.0093E-2</c:v>
                </c:pt>
                <c:pt idx="1664">
                  <c:v>9.6977000000000001E-3</c:v>
                </c:pt>
                <c:pt idx="1665">
                  <c:v>1.4533000000000001E-2</c:v>
                </c:pt>
                <c:pt idx="1666">
                  <c:v>8.3181999999999996E-3</c:v>
                </c:pt>
                <c:pt idx="1667">
                  <c:v>9.9457999999999994E-3</c:v>
                </c:pt>
                <c:pt idx="1668">
                  <c:v>8.4168000000000003E-3</c:v>
                </c:pt>
                <c:pt idx="1669">
                  <c:v>8.0662000000000008E-3</c:v>
                </c:pt>
                <c:pt idx="1670">
                  <c:v>7.9635000000000001E-3</c:v>
                </c:pt>
                <c:pt idx="1671">
                  <c:v>9.3641999999999996E-3</c:v>
                </c:pt>
                <c:pt idx="1672">
                  <c:v>1.1650000000000001E-2</c:v>
                </c:pt>
                <c:pt idx="1673">
                  <c:v>6.8371999999999999E-3</c:v>
                </c:pt>
                <c:pt idx="1674">
                  <c:v>1.0392E-2</c:v>
                </c:pt>
                <c:pt idx="1675">
                  <c:v>9.4806000000000005E-3</c:v>
                </c:pt>
                <c:pt idx="1676">
                  <c:v>9.7661999999999992E-3</c:v>
                </c:pt>
                <c:pt idx="1677">
                  <c:v>9.8326999999999998E-3</c:v>
                </c:pt>
                <c:pt idx="1678">
                  <c:v>8.0523000000000001E-3</c:v>
                </c:pt>
                <c:pt idx="1679">
                  <c:v>1.0751999999999999E-2</c:v>
                </c:pt>
                <c:pt idx="1680">
                  <c:v>8.0684999999999993E-3</c:v>
                </c:pt>
                <c:pt idx="1681">
                  <c:v>1.1023E-2</c:v>
                </c:pt>
                <c:pt idx="1682">
                  <c:v>8.4329000000000001E-3</c:v>
                </c:pt>
                <c:pt idx="1683">
                  <c:v>9.5081000000000002E-3</c:v>
                </c:pt>
                <c:pt idx="1684">
                  <c:v>9.2901000000000008E-3</c:v>
                </c:pt>
                <c:pt idx="1685">
                  <c:v>8.3700000000000007E-3</c:v>
                </c:pt>
                <c:pt idx="1686">
                  <c:v>9.0758999999999996E-3</c:v>
                </c:pt>
                <c:pt idx="1687">
                  <c:v>1.1093E-2</c:v>
                </c:pt>
                <c:pt idx="1688">
                  <c:v>9.6667999999999997E-3</c:v>
                </c:pt>
                <c:pt idx="1689">
                  <c:v>6.7478E-3</c:v>
                </c:pt>
                <c:pt idx="1690">
                  <c:v>1.0591E-2</c:v>
                </c:pt>
                <c:pt idx="1691">
                  <c:v>8.3941999999999992E-3</c:v>
                </c:pt>
                <c:pt idx="1692">
                  <c:v>7.9345000000000006E-3</c:v>
                </c:pt>
                <c:pt idx="1693">
                  <c:v>1.0411E-2</c:v>
                </c:pt>
                <c:pt idx="1694">
                  <c:v>9.4763E-3</c:v>
                </c:pt>
                <c:pt idx="1695">
                  <c:v>8.6526999999999993E-3</c:v>
                </c:pt>
                <c:pt idx="1696">
                  <c:v>6.8551999999999997E-3</c:v>
                </c:pt>
                <c:pt idx="1697">
                  <c:v>9.3871000000000007E-3</c:v>
                </c:pt>
                <c:pt idx="1698">
                  <c:v>8.5337E-3</c:v>
                </c:pt>
                <c:pt idx="1699">
                  <c:v>1.1506000000000001E-2</c:v>
                </c:pt>
                <c:pt idx="1700">
                  <c:v>9.3661999999999999E-3</c:v>
                </c:pt>
                <c:pt idx="1701">
                  <c:v>1.1811E-2</c:v>
                </c:pt>
                <c:pt idx="1702">
                  <c:v>8.6917000000000001E-3</c:v>
                </c:pt>
                <c:pt idx="1703">
                  <c:v>7.4955000000000004E-3</c:v>
                </c:pt>
                <c:pt idx="1704">
                  <c:v>1.061E-2</c:v>
                </c:pt>
                <c:pt idx="1705">
                  <c:v>7.9632999999999995E-3</c:v>
                </c:pt>
                <c:pt idx="1706">
                  <c:v>1.1693E-2</c:v>
                </c:pt>
                <c:pt idx="1707">
                  <c:v>9.7210000000000005E-3</c:v>
                </c:pt>
                <c:pt idx="1708">
                  <c:v>9.3048999999999996E-3</c:v>
                </c:pt>
                <c:pt idx="1709">
                  <c:v>1.0415000000000001E-2</c:v>
                </c:pt>
                <c:pt idx="1710">
                  <c:v>1.0784999999999999E-2</c:v>
                </c:pt>
                <c:pt idx="1711">
                  <c:v>8.8602000000000004E-3</c:v>
                </c:pt>
                <c:pt idx="1712">
                  <c:v>8.4338999999999994E-3</c:v>
                </c:pt>
                <c:pt idx="1713">
                  <c:v>6.2868000000000004E-3</c:v>
                </c:pt>
                <c:pt idx="1714">
                  <c:v>1.0640999999999999E-2</c:v>
                </c:pt>
                <c:pt idx="1715">
                  <c:v>9.5721000000000001E-3</c:v>
                </c:pt>
                <c:pt idx="1716">
                  <c:v>7.5506000000000002E-3</c:v>
                </c:pt>
                <c:pt idx="1717">
                  <c:v>9.7549000000000004E-3</c:v>
                </c:pt>
                <c:pt idx="1718">
                  <c:v>9.9482000000000008E-3</c:v>
                </c:pt>
                <c:pt idx="1719">
                  <c:v>9.2254999999999993E-3</c:v>
                </c:pt>
                <c:pt idx="1720">
                  <c:v>1.1963E-2</c:v>
                </c:pt>
                <c:pt idx="1721">
                  <c:v>1.0394E-2</c:v>
                </c:pt>
                <c:pt idx="1722">
                  <c:v>9.4766E-3</c:v>
                </c:pt>
                <c:pt idx="1723">
                  <c:v>8.7381000000000004E-3</c:v>
                </c:pt>
                <c:pt idx="1724">
                  <c:v>1.0501E-2</c:v>
                </c:pt>
                <c:pt idx="1725">
                  <c:v>1.0758E-2</c:v>
                </c:pt>
                <c:pt idx="1726">
                  <c:v>1.0331E-2</c:v>
                </c:pt>
                <c:pt idx="1727">
                  <c:v>1.1337E-2</c:v>
                </c:pt>
                <c:pt idx="1728">
                  <c:v>8.8491999999999998E-3</c:v>
                </c:pt>
                <c:pt idx="1729">
                  <c:v>7.6835999999999996E-3</c:v>
                </c:pt>
                <c:pt idx="1730">
                  <c:v>8.4404000000000007E-3</c:v>
                </c:pt>
                <c:pt idx="1731">
                  <c:v>1.0739E-2</c:v>
                </c:pt>
                <c:pt idx="1732">
                  <c:v>1.2116E-2</c:v>
                </c:pt>
                <c:pt idx="1733">
                  <c:v>9.3588999999999999E-3</c:v>
                </c:pt>
                <c:pt idx="1734">
                  <c:v>9.0007999999999998E-3</c:v>
                </c:pt>
                <c:pt idx="1735">
                  <c:v>8.7513000000000001E-3</c:v>
                </c:pt>
                <c:pt idx="1736">
                  <c:v>7.2893000000000003E-3</c:v>
                </c:pt>
                <c:pt idx="1737">
                  <c:v>1.009E-2</c:v>
                </c:pt>
                <c:pt idx="1738">
                  <c:v>6.5071E-3</c:v>
                </c:pt>
                <c:pt idx="1739">
                  <c:v>1.2749E-2</c:v>
                </c:pt>
                <c:pt idx="1740">
                  <c:v>1.0728E-2</c:v>
                </c:pt>
                <c:pt idx="1741">
                  <c:v>1.0926999999999999E-2</c:v>
                </c:pt>
                <c:pt idx="1742">
                  <c:v>9.6284000000000005E-3</c:v>
                </c:pt>
                <c:pt idx="1743">
                  <c:v>9.3749000000000002E-3</c:v>
                </c:pt>
                <c:pt idx="1744">
                  <c:v>1.2118E-2</c:v>
                </c:pt>
                <c:pt idx="1745">
                  <c:v>8.9376000000000004E-3</c:v>
                </c:pt>
                <c:pt idx="1746">
                  <c:v>1.1394E-2</c:v>
                </c:pt>
                <c:pt idx="1747">
                  <c:v>1.0352999999999999E-2</c:v>
                </c:pt>
                <c:pt idx="1748">
                  <c:v>1.0588E-2</c:v>
                </c:pt>
                <c:pt idx="1749">
                  <c:v>1.0616E-2</c:v>
                </c:pt>
                <c:pt idx="1750">
                  <c:v>9.8051000000000006E-3</c:v>
                </c:pt>
                <c:pt idx="1751">
                  <c:v>1.2359E-2</c:v>
                </c:pt>
                <c:pt idx="1752">
                  <c:v>9.0825999999999997E-3</c:v>
                </c:pt>
                <c:pt idx="1753">
                  <c:v>8.0120999999999994E-3</c:v>
                </c:pt>
                <c:pt idx="1754">
                  <c:v>9.4689000000000006E-3</c:v>
                </c:pt>
                <c:pt idx="1755">
                  <c:v>8.1603999999999999E-3</c:v>
                </c:pt>
                <c:pt idx="1756">
                  <c:v>1.0109E-2</c:v>
                </c:pt>
                <c:pt idx="1757">
                  <c:v>1.1929E-2</c:v>
                </c:pt>
                <c:pt idx="1758">
                  <c:v>5.5209999999999999E-3</c:v>
                </c:pt>
                <c:pt idx="1759">
                  <c:v>9.7652999999999993E-3</c:v>
                </c:pt>
                <c:pt idx="1760">
                  <c:v>1.0125E-2</c:v>
                </c:pt>
                <c:pt idx="1761">
                  <c:v>9.7313E-3</c:v>
                </c:pt>
                <c:pt idx="1762">
                  <c:v>1.0369E-2</c:v>
                </c:pt>
                <c:pt idx="1763">
                  <c:v>8.0339000000000001E-3</c:v>
                </c:pt>
                <c:pt idx="1764">
                  <c:v>1.0214000000000001E-2</c:v>
                </c:pt>
                <c:pt idx="1765">
                  <c:v>1.0218E-2</c:v>
                </c:pt>
                <c:pt idx="1766">
                  <c:v>1.0059E-2</c:v>
                </c:pt>
                <c:pt idx="1767">
                  <c:v>1.1011E-2</c:v>
                </c:pt>
                <c:pt idx="1768">
                  <c:v>9.2374999999999992E-3</c:v>
                </c:pt>
                <c:pt idx="1769">
                  <c:v>9.4836999999999994E-3</c:v>
                </c:pt>
                <c:pt idx="1770">
                  <c:v>8.4837000000000003E-3</c:v>
                </c:pt>
                <c:pt idx="1771">
                  <c:v>8.5588000000000001E-3</c:v>
                </c:pt>
                <c:pt idx="1772">
                  <c:v>8.7703999999999994E-3</c:v>
                </c:pt>
                <c:pt idx="1773">
                  <c:v>1.0766E-2</c:v>
                </c:pt>
                <c:pt idx="1774">
                  <c:v>1.1431E-2</c:v>
                </c:pt>
                <c:pt idx="1775">
                  <c:v>9.5995000000000004E-3</c:v>
                </c:pt>
                <c:pt idx="1776">
                  <c:v>1.1332E-2</c:v>
                </c:pt>
                <c:pt idx="1777">
                  <c:v>1.0747E-2</c:v>
                </c:pt>
                <c:pt idx="1778">
                  <c:v>9.6135000000000005E-3</c:v>
                </c:pt>
                <c:pt idx="1779">
                  <c:v>1.1176999999999999E-2</c:v>
                </c:pt>
                <c:pt idx="1780">
                  <c:v>1.255E-2</c:v>
                </c:pt>
                <c:pt idx="1781">
                  <c:v>1.0302E-2</c:v>
                </c:pt>
                <c:pt idx="1782">
                  <c:v>9.9427999999999999E-3</c:v>
                </c:pt>
                <c:pt idx="1783">
                  <c:v>9.9691999999999992E-3</c:v>
                </c:pt>
                <c:pt idx="1784">
                  <c:v>7.6185000000000003E-3</c:v>
                </c:pt>
                <c:pt idx="1785">
                  <c:v>9.0711000000000003E-3</c:v>
                </c:pt>
                <c:pt idx="1786">
                  <c:v>1.0421E-2</c:v>
                </c:pt>
                <c:pt idx="1787">
                  <c:v>1.1015E-2</c:v>
                </c:pt>
                <c:pt idx="1788">
                  <c:v>1.0012999999999999E-2</c:v>
                </c:pt>
                <c:pt idx="1789">
                  <c:v>1.0324E-2</c:v>
                </c:pt>
                <c:pt idx="1790">
                  <c:v>9.8455999999999995E-3</c:v>
                </c:pt>
                <c:pt idx="1791">
                  <c:v>9.6714000000000001E-3</c:v>
                </c:pt>
                <c:pt idx="1792">
                  <c:v>8.9704999999999993E-3</c:v>
                </c:pt>
                <c:pt idx="1793">
                  <c:v>8.8124999999999992E-3</c:v>
                </c:pt>
                <c:pt idx="1794">
                  <c:v>9.5540999999999994E-3</c:v>
                </c:pt>
                <c:pt idx="1795">
                  <c:v>1.1929E-2</c:v>
                </c:pt>
                <c:pt idx="1796">
                  <c:v>1.0078E-2</c:v>
                </c:pt>
                <c:pt idx="1797">
                  <c:v>9.5414000000000002E-3</c:v>
                </c:pt>
                <c:pt idx="1798">
                  <c:v>9.6918000000000004E-3</c:v>
                </c:pt>
                <c:pt idx="1799">
                  <c:v>1.1501000000000001E-2</c:v>
                </c:pt>
                <c:pt idx="1800">
                  <c:v>9.8264000000000008E-3</c:v>
                </c:pt>
                <c:pt idx="1801">
                  <c:v>1.1431999999999999E-2</c:v>
                </c:pt>
                <c:pt idx="1802">
                  <c:v>1.1672999999999999E-2</c:v>
                </c:pt>
                <c:pt idx="1803">
                  <c:v>1.1885E-2</c:v>
                </c:pt>
                <c:pt idx="1804">
                  <c:v>9.4097999999999994E-3</c:v>
                </c:pt>
                <c:pt idx="1805">
                  <c:v>1.4E-2</c:v>
                </c:pt>
                <c:pt idx="1806">
                  <c:v>9.4853999999999997E-3</c:v>
                </c:pt>
                <c:pt idx="1807">
                  <c:v>1.2119E-2</c:v>
                </c:pt>
                <c:pt idx="1808">
                  <c:v>1.0728E-2</c:v>
                </c:pt>
                <c:pt idx="1809">
                  <c:v>1.106E-2</c:v>
                </c:pt>
                <c:pt idx="1810">
                  <c:v>9.5689E-3</c:v>
                </c:pt>
                <c:pt idx="1811">
                  <c:v>9.9092E-3</c:v>
                </c:pt>
                <c:pt idx="1812">
                  <c:v>1.1226E-2</c:v>
                </c:pt>
                <c:pt idx="1813">
                  <c:v>1.076E-2</c:v>
                </c:pt>
                <c:pt idx="1814">
                  <c:v>1.1270000000000001E-2</c:v>
                </c:pt>
                <c:pt idx="1815">
                  <c:v>1.0782999999999999E-2</c:v>
                </c:pt>
                <c:pt idx="1816">
                  <c:v>8.5654000000000008E-3</c:v>
                </c:pt>
                <c:pt idx="1817">
                  <c:v>1.0737999999999999E-2</c:v>
                </c:pt>
                <c:pt idx="1818">
                  <c:v>9.1231000000000003E-3</c:v>
                </c:pt>
                <c:pt idx="1819">
                  <c:v>1.0792E-2</c:v>
                </c:pt>
                <c:pt idx="1820">
                  <c:v>1.2097E-2</c:v>
                </c:pt>
                <c:pt idx="1821">
                  <c:v>2.2678E-2</c:v>
                </c:pt>
                <c:pt idx="1822">
                  <c:v>1.1756000000000001E-2</c:v>
                </c:pt>
                <c:pt idx="1823">
                  <c:v>9.5951999999999999E-3</c:v>
                </c:pt>
                <c:pt idx="1824">
                  <c:v>1.2742E-2</c:v>
                </c:pt>
                <c:pt idx="1825">
                  <c:v>9.5633000000000003E-3</c:v>
                </c:pt>
                <c:pt idx="1826">
                  <c:v>1.0444999999999999E-2</c:v>
                </c:pt>
                <c:pt idx="1827">
                  <c:v>1.0203E-2</c:v>
                </c:pt>
                <c:pt idx="1828">
                  <c:v>1.2258E-2</c:v>
                </c:pt>
                <c:pt idx="1829">
                  <c:v>8.6619999999999996E-3</c:v>
                </c:pt>
                <c:pt idx="1830">
                  <c:v>1.1148E-2</c:v>
                </c:pt>
                <c:pt idx="1831">
                  <c:v>1.1346E-2</c:v>
                </c:pt>
                <c:pt idx="1832">
                  <c:v>9.7727000000000005E-3</c:v>
                </c:pt>
                <c:pt idx="1833">
                  <c:v>7.2106999999999996E-3</c:v>
                </c:pt>
                <c:pt idx="1834">
                  <c:v>1.0303E-2</c:v>
                </c:pt>
                <c:pt idx="1835">
                  <c:v>1.0219000000000001E-2</c:v>
                </c:pt>
                <c:pt idx="1836">
                  <c:v>9.8644000000000006E-3</c:v>
                </c:pt>
                <c:pt idx="1837">
                  <c:v>8.8699E-3</c:v>
                </c:pt>
                <c:pt idx="1838">
                  <c:v>1.3972E-2</c:v>
                </c:pt>
                <c:pt idx="1839">
                  <c:v>1.1524E-2</c:v>
                </c:pt>
                <c:pt idx="1840">
                  <c:v>1.4661E-2</c:v>
                </c:pt>
                <c:pt idx="1841">
                  <c:v>1.282E-2</c:v>
                </c:pt>
                <c:pt idx="1842">
                  <c:v>9.8090999999999994E-3</c:v>
                </c:pt>
                <c:pt idx="1843">
                  <c:v>1.0462000000000001E-2</c:v>
                </c:pt>
                <c:pt idx="1844">
                  <c:v>9.1631000000000004E-3</c:v>
                </c:pt>
                <c:pt idx="1845">
                  <c:v>1.2718999999999999E-2</c:v>
                </c:pt>
                <c:pt idx="1846">
                  <c:v>1.0411E-2</c:v>
                </c:pt>
                <c:pt idx="1847">
                  <c:v>1.1957000000000001E-2</c:v>
                </c:pt>
                <c:pt idx="1848">
                  <c:v>1.1547999999999999E-2</c:v>
                </c:pt>
                <c:pt idx="1849">
                  <c:v>1.1962E-2</c:v>
                </c:pt>
                <c:pt idx="1850">
                  <c:v>1.0266000000000001E-2</c:v>
                </c:pt>
                <c:pt idx="1851">
                  <c:v>9.1292000000000005E-3</c:v>
                </c:pt>
                <c:pt idx="1852">
                  <c:v>1.2307E-2</c:v>
                </c:pt>
                <c:pt idx="1853">
                  <c:v>1.2813E-2</c:v>
                </c:pt>
                <c:pt idx="1854">
                  <c:v>8.4715999999999993E-3</c:v>
                </c:pt>
                <c:pt idx="1855">
                  <c:v>1.03E-2</c:v>
                </c:pt>
                <c:pt idx="1856">
                  <c:v>1.1044E-2</c:v>
                </c:pt>
                <c:pt idx="1857">
                  <c:v>1.0246E-2</c:v>
                </c:pt>
                <c:pt idx="1858">
                  <c:v>1.0284E-2</c:v>
                </c:pt>
                <c:pt idx="1859">
                  <c:v>1.0937000000000001E-2</c:v>
                </c:pt>
                <c:pt idx="1860">
                  <c:v>1.1603E-2</c:v>
                </c:pt>
                <c:pt idx="1861">
                  <c:v>1.1308E-2</c:v>
                </c:pt>
                <c:pt idx="1862">
                  <c:v>9.5925999999999997E-3</c:v>
                </c:pt>
                <c:pt idx="1863">
                  <c:v>1.2652999999999999E-2</c:v>
                </c:pt>
                <c:pt idx="1864">
                  <c:v>1.1318999999999999E-2</c:v>
                </c:pt>
                <c:pt idx="1865">
                  <c:v>1.3734E-2</c:v>
                </c:pt>
                <c:pt idx="1866">
                  <c:v>1.1849999999999999E-2</c:v>
                </c:pt>
                <c:pt idx="1867">
                  <c:v>1.1524E-2</c:v>
                </c:pt>
                <c:pt idx="1868">
                  <c:v>1.1641E-2</c:v>
                </c:pt>
                <c:pt idx="1869">
                  <c:v>1.1815000000000001E-2</c:v>
                </c:pt>
                <c:pt idx="1870">
                  <c:v>9.7265000000000008E-3</c:v>
                </c:pt>
                <c:pt idx="1871">
                  <c:v>1.0732999999999999E-2</c:v>
                </c:pt>
                <c:pt idx="1872">
                  <c:v>1.2917E-2</c:v>
                </c:pt>
                <c:pt idx="1873">
                  <c:v>1.0939000000000001E-2</c:v>
                </c:pt>
                <c:pt idx="1874">
                  <c:v>1.1296E-2</c:v>
                </c:pt>
                <c:pt idx="1875">
                  <c:v>1.1206000000000001E-2</c:v>
                </c:pt>
                <c:pt idx="1876">
                  <c:v>1.4229E-2</c:v>
                </c:pt>
                <c:pt idx="1877">
                  <c:v>1.0208999999999999E-2</c:v>
                </c:pt>
                <c:pt idx="1878">
                  <c:v>9.5046000000000002E-3</c:v>
                </c:pt>
                <c:pt idx="1879">
                  <c:v>1.5409000000000001E-2</c:v>
                </c:pt>
                <c:pt idx="1880">
                  <c:v>1.1049E-2</c:v>
                </c:pt>
                <c:pt idx="1881">
                  <c:v>1.1667E-2</c:v>
                </c:pt>
                <c:pt idx="1882">
                  <c:v>1.1098999999999999E-2</c:v>
                </c:pt>
                <c:pt idx="1883">
                  <c:v>1.157E-2</c:v>
                </c:pt>
                <c:pt idx="1884">
                  <c:v>9.8603000000000007E-3</c:v>
                </c:pt>
                <c:pt idx="1885">
                  <c:v>1.0541E-2</c:v>
                </c:pt>
                <c:pt idx="1886">
                  <c:v>1.1969E-2</c:v>
                </c:pt>
                <c:pt idx="1887">
                  <c:v>1.0134000000000001E-2</c:v>
                </c:pt>
                <c:pt idx="1888">
                  <c:v>1.0869999999999999E-2</c:v>
                </c:pt>
                <c:pt idx="1889">
                  <c:v>1.1037999999999999E-2</c:v>
                </c:pt>
                <c:pt idx="1890">
                  <c:v>1.2009000000000001E-2</c:v>
                </c:pt>
                <c:pt idx="1891">
                  <c:v>1.055E-2</c:v>
                </c:pt>
                <c:pt idx="1892">
                  <c:v>1.2767000000000001E-2</c:v>
                </c:pt>
                <c:pt idx="1893">
                  <c:v>8.4621999999999996E-3</c:v>
                </c:pt>
                <c:pt idx="1894">
                  <c:v>1.1521E-2</c:v>
                </c:pt>
                <c:pt idx="1895">
                  <c:v>1.0222999999999999E-2</c:v>
                </c:pt>
                <c:pt idx="1896">
                  <c:v>9.5537E-3</c:v>
                </c:pt>
                <c:pt idx="1897">
                  <c:v>1.3972E-2</c:v>
                </c:pt>
                <c:pt idx="1898">
                  <c:v>1.172E-2</c:v>
                </c:pt>
                <c:pt idx="1899">
                  <c:v>1.1524E-2</c:v>
                </c:pt>
                <c:pt idx="1900">
                  <c:v>9.8759E-3</c:v>
                </c:pt>
                <c:pt idx="1901">
                  <c:v>1.1492E-2</c:v>
                </c:pt>
                <c:pt idx="1902">
                  <c:v>1.1237E-2</c:v>
                </c:pt>
                <c:pt idx="1903">
                  <c:v>1.2154E-2</c:v>
                </c:pt>
                <c:pt idx="1904">
                  <c:v>1.0531E-2</c:v>
                </c:pt>
                <c:pt idx="1905">
                  <c:v>1.1747E-2</c:v>
                </c:pt>
                <c:pt idx="1906">
                  <c:v>1.7371000000000001E-2</c:v>
                </c:pt>
                <c:pt idx="1907">
                  <c:v>1.2598E-2</c:v>
                </c:pt>
                <c:pt idx="1908">
                  <c:v>1.1873999999999999E-2</c:v>
                </c:pt>
                <c:pt idx="1909">
                  <c:v>1.2182999999999999E-2</c:v>
                </c:pt>
                <c:pt idx="1910">
                  <c:v>9.8209000000000005E-3</c:v>
                </c:pt>
                <c:pt idx="1911">
                  <c:v>9.9868999999999999E-3</c:v>
                </c:pt>
                <c:pt idx="1912">
                  <c:v>1.1780000000000001E-2</c:v>
                </c:pt>
                <c:pt idx="1913">
                  <c:v>1.0702E-2</c:v>
                </c:pt>
                <c:pt idx="1914">
                  <c:v>1.149E-2</c:v>
                </c:pt>
                <c:pt idx="1915">
                  <c:v>1.2602E-2</c:v>
                </c:pt>
                <c:pt idx="1916">
                  <c:v>8.6388999999999997E-3</c:v>
                </c:pt>
                <c:pt idx="1917">
                  <c:v>1.0983E-2</c:v>
                </c:pt>
                <c:pt idx="1918">
                  <c:v>1.1075E-2</c:v>
                </c:pt>
                <c:pt idx="1919">
                  <c:v>1.1889E-2</c:v>
                </c:pt>
                <c:pt idx="1920">
                  <c:v>1.1875E-2</c:v>
                </c:pt>
                <c:pt idx="1921">
                  <c:v>1.0126E-2</c:v>
                </c:pt>
                <c:pt idx="1922">
                  <c:v>1.1860000000000001E-2</c:v>
                </c:pt>
                <c:pt idx="1923">
                  <c:v>9.8872999999999999E-3</c:v>
                </c:pt>
                <c:pt idx="1924">
                  <c:v>1.0580000000000001E-2</c:v>
                </c:pt>
                <c:pt idx="1925">
                  <c:v>1.0599000000000001E-2</c:v>
                </c:pt>
                <c:pt idx="1926">
                  <c:v>1.145E-2</c:v>
                </c:pt>
                <c:pt idx="1927">
                  <c:v>1.0558E-2</c:v>
                </c:pt>
                <c:pt idx="1928">
                  <c:v>1.4015E-2</c:v>
                </c:pt>
                <c:pt idx="1929">
                  <c:v>9.6156999999999996E-3</c:v>
                </c:pt>
                <c:pt idx="1930">
                  <c:v>1.2552000000000001E-2</c:v>
                </c:pt>
                <c:pt idx="1931">
                  <c:v>9.6331999999999997E-3</c:v>
                </c:pt>
                <c:pt idx="1932">
                  <c:v>8.8489999999999992E-3</c:v>
                </c:pt>
                <c:pt idx="1933">
                  <c:v>1.2898E-2</c:v>
                </c:pt>
                <c:pt idx="1934">
                  <c:v>1.1296E-2</c:v>
                </c:pt>
                <c:pt idx="1935">
                  <c:v>9.3262999999999992E-3</c:v>
                </c:pt>
                <c:pt idx="1936">
                  <c:v>1.1381E-2</c:v>
                </c:pt>
                <c:pt idx="1937">
                  <c:v>1.0175999999999999E-2</c:v>
                </c:pt>
                <c:pt idx="1938">
                  <c:v>1.103E-2</c:v>
                </c:pt>
                <c:pt idx="1939">
                  <c:v>7.0632000000000004E-3</c:v>
                </c:pt>
                <c:pt idx="1940">
                  <c:v>1.371E-2</c:v>
                </c:pt>
                <c:pt idx="1941">
                  <c:v>1.1779E-2</c:v>
                </c:pt>
                <c:pt idx="1942">
                  <c:v>1.4461999999999999E-2</c:v>
                </c:pt>
                <c:pt idx="1943">
                  <c:v>1.1955E-2</c:v>
                </c:pt>
                <c:pt idx="1944">
                  <c:v>1.0298E-2</c:v>
                </c:pt>
                <c:pt idx="1945">
                  <c:v>1.1858E-2</c:v>
                </c:pt>
                <c:pt idx="1946">
                  <c:v>1.4937000000000001E-2</c:v>
                </c:pt>
                <c:pt idx="1947">
                  <c:v>1.0982E-2</c:v>
                </c:pt>
                <c:pt idx="1948">
                  <c:v>1.2030000000000001E-2</c:v>
                </c:pt>
                <c:pt idx="1949">
                  <c:v>1.0465E-2</c:v>
                </c:pt>
                <c:pt idx="1950">
                  <c:v>1.0370000000000001E-2</c:v>
                </c:pt>
                <c:pt idx="1951">
                  <c:v>1.0291E-2</c:v>
                </c:pt>
                <c:pt idx="1952">
                  <c:v>1.0659999999999999E-2</c:v>
                </c:pt>
                <c:pt idx="1953">
                  <c:v>1.3324000000000001E-2</c:v>
                </c:pt>
                <c:pt idx="1954">
                  <c:v>1.3207999999999999E-2</c:v>
                </c:pt>
                <c:pt idx="1955">
                  <c:v>8.7606999999999997E-3</c:v>
                </c:pt>
                <c:pt idx="1956">
                  <c:v>1.1207E-2</c:v>
                </c:pt>
                <c:pt idx="1957">
                  <c:v>1.2699E-2</c:v>
                </c:pt>
                <c:pt idx="1958">
                  <c:v>1.0218E-2</c:v>
                </c:pt>
                <c:pt idx="1959">
                  <c:v>9.7608999999999994E-3</c:v>
                </c:pt>
                <c:pt idx="1960">
                  <c:v>1.3827000000000001E-2</c:v>
                </c:pt>
                <c:pt idx="1961">
                  <c:v>1.0468999999999999E-2</c:v>
                </c:pt>
                <c:pt idx="1962">
                  <c:v>9.6708000000000002E-3</c:v>
                </c:pt>
                <c:pt idx="1963">
                  <c:v>1.0536E-2</c:v>
                </c:pt>
                <c:pt idx="1964">
                  <c:v>1.1606E-2</c:v>
                </c:pt>
                <c:pt idx="1965">
                  <c:v>1.0404999999999999E-2</c:v>
                </c:pt>
                <c:pt idx="1966">
                  <c:v>9.6995999999999992E-3</c:v>
                </c:pt>
                <c:pt idx="1967">
                  <c:v>1.4322E-2</c:v>
                </c:pt>
                <c:pt idx="1968">
                  <c:v>9.2510999999999999E-3</c:v>
                </c:pt>
                <c:pt idx="1969">
                  <c:v>9.1801000000000001E-3</c:v>
                </c:pt>
                <c:pt idx="1970">
                  <c:v>1.0506E-2</c:v>
                </c:pt>
                <c:pt idx="1971">
                  <c:v>1.0961E-2</c:v>
                </c:pt>
                <c:pt idx="1972">
                  <c:v>1.1254E-2</c:v>
                </c:pt>
                <c:pt idx="1973">
                  <c:v>1.2279999999999999E-2</c:v>
                </c:pt>
                <c:pt idx="1974">
                  <c:v>1.0824E-2</c:v>
                </c:pt>
                <c:pt idx="1975">
                  <c:v>1.0128E-2</c:v>
                </c:pt>
                <c:pt idx="1976">
                  <c:v>1.5076000000000001E-2</c:v>
                </c:pt>
                <c:pt idx="1977">
                  <c:v>1.2108000000000001E-2</c:v>
                </c:pt>
                <c:pt idx="1978">
                  <c:v>1.094E-2</c:v>
                </c:pt>
                <c:pt idx="1979">
                  <c:v>8.8041999999999999E-3</c:v>
                </c:pt>
                <c:pt idx="1980">
                  <c:v>1.0714E-2</c:v>
                </c:pt>
                <c:pt idx="1981">
                  <c:v>1.0427000000000001E-2</c:v>
                </c:pt>
                <c:pt idx="1982">
                  <c:v>1.2059E-2</c:v>
                </c:pt>
                <c:pt idx="1983">
                  <c:v>1.5814999999999999E-2</c:v>
                </c:pt>
                <c:pt idx="1984">
                  <c:v>9.9219000000000009E-3</c:v>
                </c:pt>
                <c:pt idx="1985">
                  <c:v>9.4389000000000001E-3</c:v>
                </c:pt>
                <c:pt idx="1986">
                  <c:v>1.2873000000000001E-2</c:v>
                </c:pt>
                <c:pt idx="1987">
                  <c:v>1.6322E-2</c:v>
                </c:pt>
                <c:pt idx="1988">
                  <c:v>1.1827000000000001E-2</c:v>
                </c:pt>
                <c:pt idx="1989">
                  <c:v>1.0682000000000001E-2</c:v>
                </c:pt>
                <c:pt idx="1990">
                  <c:v>8.2009000000000006E-3</c:v>
                </c:pt>
                <c:pt idx="1991">
                  <c:v>8.8623E-3</c:v>
                </c:pt>
                <c:pt idx="1992">
                  <c:v>1.2843E-2</c:v>
                </c:pt>
                <c:pt idx="1993">
                  <c:v>9.6065000000000005E-3</c:v>
                </c:pt>
                <c:pt idx="1994">
                  <c:v>1.1903E-2</c:v>
                </c:pt>
                <c:pt idx="1995">
                  <c:v>1.1979999999999999E-2</c:v>
                </c:pt>
                <c:pt idx="1996">
                  <c:v>1.0151E-2</c:v>
                </c:pt>
                <c:pt idx="1997">
                  <c:v>1.1382E-2</c:v>
                </c:pt>
                <c:pt idx="1998">
                  <c:v>9.4286000000000005E-3</c:v>
                </c:pt>
                <c:pt idx="1999">
                  <c:v>1.0836E-2</c:v>
                </c:pt>
                <c:pt idx="2000">
                  <c:v>1.3723000000000001E-2</c:v>
                </c:pt>
                <c:pt idx="2001">
                  <c:v>1.3671000000000001E-2</c:v>
                </c:pt>
                <c:pt idx="2002">
                  <c:v>1.1490999999999999E-2</c:v>
                </c:pt>
                <c:pt idx="2003">
                  <c:v>1.2817E-2</c:v>
                </c:pt>
                <c:pt idx="2004">
                  <c:v>1.3986999999999999E-2</c:v>
                </c:pt>
                <c:pt idx="2005">
                  <c:v>1.2822999999999999E-2</c:v>
                </c:pt>
                <c:pt idx="2006">
                  <c:v>1.3030999999999999E-2</c:v>
                </c:pt>
                <c:pt idx="2007">
                  <c:v>1.1287E-2</c:v>
                </c:pt>
                <c:pt idx="2008">
                  <c:v>1.3861999999999999E-2</c:v>
                </c:pt>
                <c:pt idx="2009">
                  <c:v>8.8599999999999998E-3</c:v>
                </c:pt>
                <c:pt idx="2010">
                  <c:v>1.1546000000000001E-2</c:v>
                </c:pt>
                <c:pt idx="2011">
                  <c:v>1.0290000000000001E-2</c:v>
                </c:pt>
                <c:pt idx="2012">
                  <c:v>1.2769000000000001E-2</c:v>
                </c:pt>
                <c:pt idx="2013">
                  <c:v>1.4324E-2</c:v>
                </c:pt>
                <c:pt idx="2014">
                  <c:v>7.6958E-3</c:v>
                </c:pt>
                <c:pt idx="2015">
                  <c:v>1.2302E-2</c:v>
                </c:pt>
                <c:pt idx="2016">
                  <c:v>1.2012999999999999E-2</c:v>
                </c:pt>
                <c:pt idx="2017">
                  <c:v>1.2211E-2</c:v>
                </c:pt>
                <c:pt idx="2018">
                  <c:v>1.2021E-2</c:v>
                </c:pt>
                <c:pt idx="2019">
                  <c:v>1.1393E-2</c:v>
                </c:pt>
                <c:pt idx="2020">
                  <c:v>1.3533999999999999E-2</c:v>
                </c:pt>
                <c:pt idx="2021">
                  <c:v>1.0137E-2</c:v>
                </c:pt>
                <c:pt idx="2022">
                  <c:v>9.2073999999999993E-3</c:v>
                </c:pt>
                <c:pt idx="2023">
                  <c:v>1.2399E-2</c:v>
                </c:pt>
                <c:pt idx="2024">
                  <c:v>1.3358E-2</c:v>
                </c:pt>
                <c:pt idx="2025">
                  <c:v>1.1849999999999999E-2</c:v>
                </c:pt>
                <c:pt idx="2026">
                  <c:v>1.2488000000000001E-2</c:v>
                </c:pt>
                <c:pt idx="2027">
                  <c:v>1.0697999999999999E-2</c:v>
                </c:pt>
                <c:pt idx="2028">
                  <c:v>1.3014E-2</c:v>
                </c:pt>
                <c:pt idx="2029">
                  <c:v>1.1672999999999999E-2</c:v>
                </c:pt>
                <c:pt idx="2030">
                  <c:v>1.2026999999999999E-2</c:v>
                </c:pt>
                <c:pt idx="2031">
                  <c:v>8.9618000000000007E-3</c:v>
                </c:pt>
                <c:pt idx="2032">
                  <c:v>1.1608E-2</c:v>
                </c:pt>
                <c:pt idx="2033">
                  <c:v>1.3663E-2</c:v>
                </c:pt>
                <c:pt idx="2034">
                  <c:v>1.3004999999999999E-2</c:v>
                </c:pt>
                <c:pt idx="2035">
                  <c:v>1.2773E-2</c:v>
                </c:pt>
                <c:pt idx="2036">
                  <c:v>1.4883E-2</c:v>
                </c:pt>
                <c:pt idx="2037">
                  <c:v>1.1636000000000001E-2</c:v>
                </c:pt>
                <c:pt idx="2038">
                  <c:v>1.0746E-2</c:v>
                </c:pt>
                <c:pt idx="2039">
                  <c:v>1.0655E-2</c:v>
                </c:pt>
                <c:pt idx="2040">
                  <c:v>1.0055E-2</c:v>
                </c:pt>
                <c:pt idx="2041">
                  <c:v>1.3002E-2</c:v>
                </c:pt>
                <c:pt idx="2042">
                  <c:v>1.338E-2</c:v>
                </c:pt>
                <c:pt idx="2043">
                  <c:v>1.251E-2</c:v>
                </c:pt>
                <c:pt idx="2044">
                  <c:v>1.2897E-2</c:v>
                </c:pt>
                <c:pt idx="2045">
                  <c:v>1.6107E-2</c:v>
                </c:pt>
                <c:pt idx="2046">
                  <c:v>1.142E-2</c:v>
                </c:pt>
                <c:pt idx="2047">
                  <c:v>9.7979999999999994E-3</c:v>
                </c:pt>
                <c:pt idx="2048">
                  <c:v>1.2321E-2</c:v>
                </c:pt>
                <c:pt idx="2049">
                  <c:v>1.2853E-2</c:v>
                </c:pt>
                <c:pt idx="2050">
                  <c:v>1.4043999999999999E-2</c:v>
                </c:pt>
                <c:pt idx="2051">
                  <c:v>1.3457999999999999E-2</c:v>
                </c:pt>
                <c:pt idx="2052">
                  <c:v>1.299E-2</c:v>
                </c:pt>
                <c:pt idx="2053">
                  <c:v>1.2086E-2</c:v>
                </c:pt>
                <c:pt idx="2054">
                  <c:v>1.2181000000000001E-2</c:v>
                </c:pt>
                <c:pt idx="2055">
                  <c:v>1.4076999999999999E-2</c:v>
                </c:pt>
                <c:pt idx="2056">
                  <c:v>1.6583000000000001E-2</c:v>
                </c:pt>
                <c:pt idx="2057">
                  <c:v>1.2426E-2</c:v>
                </c:pt>
                <c:pt idx="2058">
                  <c:v>1.1524E-2</c:v>
                </c:pt>
                <c:pt idx="2059">
                  <c:v>9.7484000000000008E-3</c:v>
                </c:pt>
                <c:pt idx="2060">
                  <c:v>1.2106E-2</c:v>
                </c:pt>
                <c:pt idx="2061">
                  <c:v>1.436E-2</c:v>
                </c:pt>
                <c:pt idx="2062">
                  <c:v>1.3546000000000001E-2</c:v>
                </c:pt>
                <c:pt idx="2063">
                  <c:v>1.3481E-2</c:v>
                </c:pt>
                <c:pt idx="2064">
                  <c:v>1.2052999999999999E-2</c:v>
                </c:pt>
                <c:pt idx="2065">
                  <c:v>1.1752E-2</c:v>
                </c:pt>
                <c:pt idx="2066">
                  <c:v>1.5266999999999999E-2</c:v>
                </c:pt>
                <c:pt idx="2067">
                  <c:v>1.1880999999999999E-2</c:v>
                </c:pt>
                <c:pt idx="2068">
                  <c:v>1.0854000000000001E-2</c:v>
                </c:pt>
                <c:pt idx="2069">
                  <c:v>1.1702000000000001E-2</c:v>
                </c:pt>
                <c:pt idx="2070">
                  <c:v>1.5117E-2</c:v>
                </c:pt>
                <c:pt idx="2071">
                  <c:v>1.4508E-2</c:v>
                </c:pt>
                <c:pt idx="2072">
                  <c:v>6.8135000000000001E-3</c:v>
                </c:pt>
                <c:pt idx="2073">
                  <c:v>1.6178999999999999E-2</c:v>
                </c:pt>
                <c:pt idx="2074">
                  <c:v>1.1269E-2</c:v>
                </c:pt>
                <c:pt idx="2075">
                  <c:v>1.022E-2</c:v>
                </c:pt>
                <c:pt idx="2076">
                  <c:v>1.1851E-2</c:v>
                </c:pt>
                <c:pt idx="2077">
                  <c:v>1.4348E-2</c:v>
                </c:pt>
                <c:pt idx="2078">
                  <c:v>1.4059E-2</c:v>
                </c:pt>
                <c:pt idx="2079">
                  <c:v>1.3502999999999999E-2</c:v>
                </c:pt>
                <c:pt idx="2080">
                  <c:v>1.1849999999999999E-2</c:v>
                </c:pt>
                <c:pt idx="2081">
                  <c:v>1.0717000000000001E-2</c:v>
                </c:pt>
                <c:pt idx="2082">
                  <c:v>1.2949E-2</c:v>
                </c:pt>
                <c:pt idx="2083">
                  <c:v>1.3814999999999999E-2</c:v>
                </c:pt>
                <c:pt idx="2084">
                  <c:v>1.3669000000000001E-2</c:v>
                </c:pt>
                <c:pt idx="2085">
                  <c:v>1.6174000000000001E-2</c:v>
                </c:pt>
                <c:pt idx="2086">
                  <c:v>1.2677000000000001E-2</c:v>
                </c:pt>
                <c:pt idx="2087">
                  <c:v>1.3573E-2</c:v>
                </c:pt>
                <c:pt idx="2088">
                  <c:v>1.2874999999999999E-2</c:v>
                </c:pt>
                <c:pt idx="2089">
                  <c:v>1.4179000000000001E-2</c:v>
                </c:pt>
                <c:pt idx="2090">
                  <c:v>1.3507999999999999E-2</c:v>
                </c:pt>
                <c:pt idx="2091">
                  <c:v>1.4233000000000001E-2</c:v>
                </c:pt>
                <c:pt idx="2092">
                  <c:v>1.2147E-2</c:v>
                </c:pt>
                <c:pt idx="2093">
                  <c:v>1.1027E-2</c:v>
                </c:pt>
                <c:pt idx="2094">
                  <c:v>1.5221999999999999E-2</c:v>
                </c:pt>
                <c:pt idx="2095">
                  <c:v>1.2200000000000001E-2</c:v>
                </c:pt>
                <c:pt idx="2096">
                  <c:v>1.2101000000000001E-2</c:v>
                </c:pt>
                <c:pt idx="2097">
                  <c:v>1.2748000000000001E-2</c:v>
                </c:pt>
                <c:pt idx="2098">
                  <c:v>1.116E-2</c:v>
                </c:pt>
                <c:pt idx="2099">
                  <c:v>9.3139E-3</c:v>
                </c:pt>
                <c:pt idx="2100">
                  <c:v>1.3847999999999999E-2</c:v>
                </c:pt>
                <c:pt idx="2101">
                  <c:v>1.3245E-2</c:v>
                </c:pt>
                <c:pt idx="2102">
                  <c:v>1.4537E-2</c:v>
                </c:pt>
                <c:pt idx="2103">
                  <c:v>1.1162999999999999E-2</c:v>
                </c:pt>
                <c:pt idx="2104">
                  <c:v>1.1117999999999999E-2</c:v>
                </c:pt>
                <c:pt idx="2105">
                  <c:v>1.3284000000000001E-2</c:v>
                </c:pt>
                <c:pt idx="2106">
                  <c:v>1.1893000000000001E-2</c:v>
                </c:pt>
                <c:pt idx="2107">
                  <c:v>1.1140000000000001E-2</c:v>
                </c:pt>
                <c:pt idx="2108">
                  <c:v>1.0101000000000001E-2</c:v>
                </c:pt>
                <c:pt idx="2109">
                  <c:v>1.4248E-2</c:v>
                </c:pt>
                <c:pt idx="2110">
                  <c:v>1.1062000000000001E-2</c:v>
                </c:pt>
                <c:pt idx="2111">
                  <c:v>1.3037E-2</c:v>
                </c:pt>
                <c:pt idx="2112">
                  <c:v>1.0539E-2</c:v>
                </c:pt>
                <c:pt idx="2113">
                  <c:v>1.0364E-2</c:v>
                </c:pt>
                <c:pt idx="2114">
                  <c:v>1.4401000000000001E-2</c:v>
                </c:pt>
                <c:pt idx="2115">
                  <c:v>1.5448999999999999E-2</c:v>
                </c:pt>
                <c:pt idx="2116">
                  <c:v>1.2482999999999999E-2</c:v>
                </c:pt>
                <c:pt idx="2117">
                  <c:v>1.056E-2</c:v>
                </c:pt>
                <c:pt idx="2118">
                  <c:v>1.2900999999999999E-2</c:v>
                </c:pt>
                <c:pt idx="2119">
                  <c:v>1.4815999999999999E-2</c:v>
                </c:pt>
                <c:pt idx="2120">
                  <c:v>1.3707E-2</c:v>
                </c:pt>
                <c:pt idx="2121">
                  <c:v>1.3032E-2</c:v>
                </c:pt>
                <c:pt idx="2122">
                  <c:v>1.3082999999999999E-2</c:v>
                </c:pt>
                <c:pt idx="2123">
                  <c:v>1.3394E-2</c:v>
                </c:pt>
                <c:pt idx="2124">
                  <c:v>1.4308E-2</c:v>
                </c:pt>
                <c:pt idx="2125">
                  <c:v>1.4905E-2</c:v>
                </c:pt>
                <c:pt idx="2126">
                  <c:v>1.3661E-2</c:v>
                </c:pt>
                <c:pt idx="2127">
                  <c:v>1.2935E-2</c:v>
                </c:pt>
                <c:pt idx="2128">
                  <c:v>1.3547999999999999E-2</c:v>
                </c:pt>
                <c:pt idx="2129">
                  <c:v>1.0303E-2</c:v>
                </c:pt>
                <c:pt idx="2130">
                  <c:v>1.1008E-2</c:v>
                </c:pt>
                <c:pt idx="2131">
                  <c:v>1.3480000000000001E-2</c:v>
                </c:pt>
                <c:pt idx="2132">
                  <c:v>1.1221999999999999E-2</c:v>
                </c:pt>
                <c:pt idx="2133">
                  <c:v>1.3662000000000001E-2</c:v>
                </c:pt>
                <c:pt idx="2134">
                  <c:v>1.2163E-2</c:v>
                </c:pt>
                <c:pt idx="2135">
                  <c:v>1.2597000000000001E-2</c:v>
                </c:pt>
                <c:pt idx="2136">
                  <c:v>1.1792E-2</c:v>
                </c:pt>
                <c:pt idx="2137">
                  <c:v>1.3232000000000001E-2</c:v>
                </c:pt>
                <c:pt idx="2138">
                  <c:v>1.5688000000000001E-2</c:v>
                </c:pt>
                <c:pt idx="2139">
                  <c:v>1.0784999999999999E-2</c:v>
                </c:pt>
                <c:pt idx="2140">
                  <c:v>1.4257000000000001E-2</c:v>
                </c:pt>
                <c:pt idx="2141">
                  <c:v>1.6715000000000001E-2</c:v>
                </c:pt>
                <c:pt idx="2142">
                  <c:v>1.4289E-2</c:v>
                </c:pt>
                <c:pt idx="2143">
                  <c:v>1.2916E-2</c:v>
                </c:pt>
                <c:pt idx="2144">
                  <c:v>1.3254999999999999E-2</c:v>
                </c:pt>
                <c:pt idx="2145">
                  <c:v>1.0487E-2</c:v>
                </c:pt>
                <c:pt idx="2146">
                  <c:v>1.4782999999999999E-2</c:v>
                </c:pt>
                <c:pt idx="2147">
                  <c:v>1.0562999999999999E-2</c:v>
                </c:pt>
                <c:pt idx="2148">
                  <c:v>1.2718E-2</c:v>
                </c:pt>
                <c:pt idx="2149">
                  <c:v>1.2702E-2</c:v>
                </c:pt>
                <c:pt idx="2150">
                  <c:v>1.2357E-2</c:v>
                </c:pt>
                <c:pt idx="2151">
                  <c:v>1.4878000000000001E-2</c:v>
                </c:pt>
                <c:pt idx="2152">
                  <c:v>1.2913000000000001E-2</c:v>
                </c:pt>
                <c:pt idx="2153">
                  <c:v>1.1523E-2</c:v>
                </c:pt>
                <c:pt idx="2154">
                  <c:v>1.4589E-2</c:v>
                </c:pt>
                <c:pt idx="2155">
                  <c:v>1.4746E-2</c:v>
                </c:pt>
                <c:pt idx="2156">
                  <c:v>1.2862999999999999E-2</c:v>
                </c:pt>
                <c:pt idx="2157">
                  <c:v>1.3993999999999999E-2</c:v>
                </c:pt>
                <c:pt idx="2158">
                  <c:v>1.3122E-2</c:v>
                </c:pt>
                <c:pt idx="2159">
                  <c:v>1.4022E-2</c:v>
                </c:pt>
                <c:pt idx="2160">
                  <c:v>1.1896E-2</c:v>
                </c:pt>
                <c:pt idx="2161">
                  <c:v>1.1322E-2</c:v>
                </c:pt>
                <c:pt idx="2162">
                  <c:v>1.1923E-2</c:v>
                </c:pt>
                <c:pt idx="2163">
                  <c:v>1.2369E-2</c:v>
                </c:pt>
                <c:pt idx="2164">
                  <c:v>1.2338999999999999E-2</c:v>
                </c:pt>
                <c:pt idx="2165">
                  <c:v>1.2435E-2</c:v>
                </c:pt>
                <c:pt idx="2166">
                  <c:v>1.5692999999999999E-2</c:v>
                </c:pt>
                <c:pt idx="2167">
                  <c:v>1.3074000000000001E-2</c:v>
                </c:pt>
                <c:pt idx="2168">
                  <c:v>1.3402000000000001E-2</c:v>
                </c:pt>
                <c:pt idx="2169">
                  <c:v>1.5462999999999999E-2</c:v>
                </c:pt>
                <c:pt idx="2170">
                  <c:v>1.3703E-2</c:v>
                </c:pt>
                <c:pt idx="2171">
                  <c:v>1.2859000000000001E-2</c:v>
                </c:pt>
                <c:pt idx="2172">
                  <c:v>1.5334E-2</c:v>
                </c:pt>
                <c:pt idx="2173">
                  <c:v>1.4703000000000001E-2</c:v>
                </c:pt>
                <c:pt idx="2174">
                  <c:v>1.2286E-2</c:v>
                </c:pt>
                <c:pt idx="2175">
                  <c:v>1.3339999999999999E-2</c:v>
                </c:pt>
                <c:pt idx="2176">
                  <c:v>1.3117E-2</c:v>
                </c:pt>
                <c:pt idx="2177">
                  <c:v>1.2197E-2</c:v>
                </c:pt>
                <c:pt idx="2178">
                  <c:v>1.3231E-2</c:v>
                </c:pt>
                <c:pt idx="2179">
                  <c:v>1.1693E-2</c:v>
                </c:pt>
                <c:pt idx="2180">
                  <c:v>1.2362E-2</c:v>
                </c:pt>
                <c:pt idx="2181">
                  <c:v>1.299E-2</c:v>
                </c:pt>
                <c:pt idx="2182">
                  <c:v>1.3301E-2</c:v>
                </c:pt>
                <c:pt idx="2183">
                  <c:v>1.4319E-2</c:v>
                </c:pt>
                <c:pt idx="2184">
                  <c:v>1.2197E-2</c:v>
                </c:pt>
                <c:pt idx="2185">
                  <c:v>1.2413E-2</c:v>
                </c:pt>
                <c:pt idx="2186">
                  <c:v>1.3602E-2</c:v>
                </c:pt>
                <c:pt idx="2187">
                  <c:v>1.4067E-2</c:v>
                </c:pt>
                <c:pt idx="2188">
                  <c:v>1.2356000000000001E-2</c:v>
                </c:pt>
                <c:pt idx="2189">
                  <c:v>1.0493000000000001E-2</c:v>
                </c:pt>
                <c:pt idx="2190">
                  <c:v>1.3276E-2</c:v>
                </c:pt>
                <c:pt idx="2191">
                  <c:v>1.0430999999999999E-2</c:v>
                </c:pt>
                <c:pt idx="2192">
                  <c:v>8.5994000000000001E-3</c:v>
                </c:pt>
                <c:pt idx="2193">
                  <c:v>1.4736000000000001E-2</c:v>
                </c:pt>
                <c:pt idx="2194">
                  <c:v>1.4064999999999999E-2</c:v>
                </c:pt>
                <c:pt idx="2195">
                  <c:v>1.0659E-2</c:v>
                </c:pt>
                <c:pt idx="2196">
                  <c:v>1.2630000000000001E-2</c:v>
                </c:pt>
                <c:pt idx="2197">
                  <c:v>1.482E-2</c:v>
                </c:pt>
                <c:pt idx="2198">
                  <c:v>1.4191E-2</c:v>
                </c:pt>
                <c:pt idx="2199">
                  <c:v>1.3738E-2</c:v>
                </c:pt>
                <c:pt idx="2200">
                  <c:v>9.7923000000000003E-3</c:v>
                </c:pt>
                <c:pt idx="2201">
                  <c:v>1.5637000000000002E-2</c:v>
                </c:pt>
                <c:pt idx="2202">
                  <c:v>1.3353E-2</c:v>
                </c:pt>
                <c:pt idx="2203">
                  <c:v>1.2703000000000001E-2</c:v>
                </c:pt>
                <c:pt idx="2204">
                  <c:v>9.6843999999999993E-3</c:v>
                </c:pt>
                <c:pt idx="2205">
                  <c:v>1.274E-2</c:v>
                </c:pt>
                <c:pt idx="2206">
                  <c:v>1.2123E-2</c:v>
                </c:pt>
                <c:pt idx="2207">
                  <c:v>1.7367E-2</c:v>
                </c:pt>
                <c:pt idx="2208">
                  <c:v>1.2149E-2</c:v>
                </c:pt>
                <c:pt idx="2209">
                  <c:v>1.1058999999999999E-2</c:v>
                </c:pt>
                <c:pt idx="2210">
                  <c:v>1.0728E-2</c:v>
                </c:pt>
                <c:pt idx="2211">
                  <c:v>1.4394000000000001E-2</c:v>
                </c:pt>
                <c:pt idx="2212">
                  <c:v>1.3698999999999999E-2</c:v>
                </c:pt>
                <c:pt idx="2213">
                  <c:v>1.3473000000000001E-2</c:v>
                </c:pt>
                <c:pt idx="2214">
                  <c:v>1.4139000000000001E-2</c:v>
                </c:pt>
                <c:pt idx="2215">
                  <c:v>1.2692999999999999E-2</c:v>
                </c:pt>
                <c:pt idx="2216">
                  <c:v>1.0918000000000001E-2</c:v>
                </c:pt>
                <c:pt idx="2217">
                  <c:v>9.4550999999999993E-3</c:v>
                </c:pt>
                <c:pt idx="2218">
                  <c:v>1.2135E-2</c:v>
                </c:pt>
                <c:pt idx="2219">
                  <c:v>9.0410999999999998E-3</c:v>
                </c:pt>
                <c:pt idx="2220">
                  <c:v>1.4749E-2</c:v>
                </c:pt>
                <c:pt idx="2221">
                  <c:v>1.8615E-2</c:v>
                </c:pt>
                <c:pt idx="2222">
                  <c:v>1.2640999999999999E-2</c:v>
                </c:pt>
                <c:pt idx="2223">
                  <c:v>1.5127E-2</c:v>
                </c:pt>
                <c:pt idx="2224">
                  <c:v>1.618E-2</c:v>
                </c:pt>
                <c:pt idx="2225">
                  <c:v>1.4787E-2</c:v>
                </c:pt>
                <c:pt idx="2226">
                  <c:v>1.5563E-2</c:v>
                </c:pt>
                <c:pt idx="2227">
                  <c:v>1.3571E-2</c:v>
                </c:pt>
                <c:pt idx="2228">
                  <c:v>1.1976000000000001E-2</c:v>
                </c:pt>
                <c:pt idx="2229">
                  <c:v>9.0436000000000006E-3</c:v>
                </c:pt>
                <c:pt idx="2230">
                  <c:v>1.4017E-2</c:v>
                </c:pt>
                <c:pt idx="2231">
                  <c:v>1.3939E-2</c:v>
                </c:pt>
                <c:pt idx="2232">
                  <c:v>1.3221999999999999E-2</c:v>
                </c:pt>
                <c:pt idx="2233">
                  <c:v>1.9123999999999999E-2</c:v>
                </c:pt>
                <c:pt idx="2234">
                  <c:v>1.2893E-2</c:v>
                </c:pt>
                <c:pt idx="2235">
                  <c:v>1.3599999999999999E-2</c:v>
                </c:pt>
                <c:pt idx="2236">
                  <c:v>1.2093E-2</c:v>
                </c:pt>
                <c:pt idx="2237">
                  <c:v>1.3932999999999999E-2</c:v>
                </c:pt>
                <c:pt idx="2238">
                  <c:v>1.0324E-2</c:v>
                </c:pt>
                <c:pt idx="2239">
                  <c:v>1.3925999999999999E-2</c:v>
                </c:pt>
                <c:pt idx="2240">
                  <c:v>1.473E-2</c:v>
                </c:pt>
                <c:pt idx="2241">
                  <c:v>1.3709000000000001E-2</c:v>
                </c:pt>
                <c:pt idx="2242">
                  <c:v>1.2522999999999999E-2</c:v>
                </c:pt>
                <c:pt idx="2243">
                  <c:v>1.2831E-2</c:v>
                </c:pt>
                <c:pt idx="2244">
                  <c:v>1.5454000000000001E-2</c:v>
                </c:pt>
                <c:pt idx="2245">
                  <c:v>1.4912999999999999E-2</c:v>
                </c:pt>
                <c:pt idx="2246">
                  <c:v>1.7923999999999999E-2</c:v>
                </c:pt>
                <c:pt idx="2247">
                  <c:v>1.3965E-2</c:v>
                </c:pt>
                <c:pt idx="2248">
                  <c:v>1.5294E-2</c:v>
                </c:pt>
                <c:pt idx="2249">
                  <c:v>1.1679999999999999E-2</c:v>
                </c:pt>
                <c:pt idx="2250">
                  <c:v>1.1967999999999999E-2</c:v>
                </c:pt>
                <c:pt idx="2251">
                  <c:v>1.5442000000000001E-2</c:v>
                </c:pt>
                <c:pt idx="2252">
                  <c:v>1.2115000000000001E-2</c:v>
                </c:pt>
                <c:pt idx="2253">
                  <c:v>1.358E-2</c:v>
                </c:pt>
                <c:pt idx="2254">
                  <c:v>1.2429000000000001E-2</c:v>
                </c:pt>
                <c:pt idx="2255">
                  <c:v>1.4269E-2</c:v>
                </c:pt>
                <c:pt idx="2256">
                  <c:v>1.6310000000000002E-2</c:v>
                </c:pt>
                <c:pt idx="2257">
                  <c:v>1.5872000000000001E-2</c:v>
                </c:pt>
                <c:pt idx="2258">
                  <c:v>1.3013E-2</c:v>
                </c:pt>
                <c:pt idx="2259">
                  <c:v>1.2302E-2</c:v>
                </c:pt>
                <c:pt idx="2260">
                  <c:v>1.4334E-2</c:v>
                </c:pt>
                <c:pt idx="2261">
                  <c:v>1.5491E-2</c:v>
                </c:pt>
                <c:pt idx="2262">
                  <c:v>9.6010999999999996E-3</c:v>
                </c:pt>
                <c:pt idx="2263">
                  <c:v>2.027E-2</c:v>
                </c:pt>
                <c:pt idx="2264">
                  <c:v>1.538E-2</c:v>
                </c:pt>
                <c:pt idx="2265">
                  <c:v>1.3424999999999999E-2</c:v>
                </c:pt>
                <c:pt idx="2266">
                  <c:v>1.362E-2</c:v>
                </c:pt>
                <c:pt idx="2267">
                  <c:v>1.1610000000000001E-2</c:v>
                </c:pt>
                <c:pt idx="2268">
                  <c:v>1.3575E-2</c:v>
                </c:pt>
                <c:pt idx="2269">
                  <c:v>1.2857E-2</c:v>
                </c:pt>
                <c:pt idx="2270">
                  <c:v>1.4821000000000001E-2</c:v>
                </c:pt>
                <c:pt idx="2271">
                  <c:v>1.3486E-2</c:v>
                </c:pt>
                <c:pt idx="2272">
                  <c:v>1.2964E-2</c:v>
                </c:pt>
                <c:pt idx="2273">
                  <c:v>1.6174999999999998E-2</c:v>
                </c:pt>
                <c:pt idx="2274">
                  <c:v>1.2525E-2</c:v>
                </c:pt>
                <c:pt idx="2275">
                  <c:v>1.5532000000000001E-2</c:v>
                </c:pt>
                <c:pt idx="2276">
                  <c:v>1.6258000000000002E-2</c:v>
                </c:pt>
                <c:pt idx="2277">
                  <c:v>1.3646E-2</c:v>
                </c:pt>
                <c:pt idx="2278">
                  <c:v>1.3221E-2</c:v>
                </c:pt>
                <c:pt idx="2279">
                  <c:v>1.2189E-2</c:v>
                </c:pt>
                <c:pt idx="2280">
                  <c:v>1.5654999999999999E-2</c:v>
                </c:pt>
                <c:pt idx="2281">
                  <c:v>1.1142000000000001E-2</c:v>
                </c:pt>
                <c:pt idx="2282">
                  <c:v>1.2834E-2</c:v>
                </c:pt>
                <c:pt idx="2283">
                  <c:v>1.3887E-2</c:v>
                </c:pt>
                <c:pt idx="2284">
                  <c:v>1.6043000000000002E-2</c:v>
                </c:pt>
                <c:pt idx="2285">
                  <c:v>1.2763999999999999E-2</c:v>
                </c:pt>
                <c:pt idx="2286">
                  <c:v>1.1556E-2</c:v>
                </c:pt>
                <c:pt idx="2287">
                  <c:v>8.2001000000000001E-3</c:v>
                </c:pt>
                <c:pt idx="2288">
                  <c:v>1.2754E-2</c:v>
                </c:pt>
                <c:pt idx="2289">
                  <c:v>1.5990999999999998E-2</c:v>
                </c:pt>
                <c:pt idx="2290">
                  <c:v>1.3632E-2</c:v>
                </c:pt>
                <c:pt idx="2291">
                  <c:v>1.3383000000000001E-2</c:v>
                </c:pt>
                <c:pt idx="2292">
                  <c:v>1.3594999999999999E-2</c:v>
                </c:pt>
                <c:pt idx="2293">
                  <c:v>1.3247E-2</c:v>
                </c:pt>
                <c:pt idx="2294">
                  <c:v>1.5082E-2</c:v>
                </c:pt>
                <c:pt idx="2295">
                  <c:v>1.1710999999999999E-2</c:v>
                </c:pt>
                <c:pt idx="2296">
                  <c:v>1.0843E-2</c:v>
                </c:pt>
                <c:pt idx="2297">
                  <c:v>1.6220999999999999E-2</c:v>
                </c:pt>
                <c:pt idx="2298">
                  <c:v>1.2307E-2</c:v>
                </c:pt>
                <c:pt idx="2299">
                  <c:v>1.4071999999999999E-2</c:v>
                </c:pt>
                <c:pt idx="2300">
                  <c:v>1.5161000000000001E-2</c:v>
                </c:pt>
                <c:pt idx="2301">
                  <c:v>1.5466000000000001E-2</c:v>
                </c:pt>
                <c:pt idx="2302">
                  <c:v>1.3599999999999999E-2</c:v>
                </c:pt>
                <c:pt idx="2303">
                  <c:v>1.3637E-2</c:v>
                </c:pt>
                <c:pt idx="2304">
                  <c:v>1.2128999999999999E-2</c:v>
                </c:pt>
                <c:pt idx="2305">
                  <c:v>9.75E-3</c:v>
                </c:pt>
                <c:pt idx="2306">
                  <c:v>1.2517E-2</c:v>
                </c:pt>
                <c:pt idx="2307">
                  <c:v>1.4455000000000001E-2</c:v>
                </c:pt>
                <c:pt idx="2308">
                  <c:v>1.3609E-2</c:v>
                </c:pt>
                <c:pt idx="2309">
                  <c:v>1.474E-2</c:v>
                </c:pt>
                <c:pt idx="2310">
                  <c:v>1.3518000000000001E-2</c:v>
                </c:pt>
                <c:pt idx="2311">
                  <c:v>1.1882E-2</c:v>
                </c:pt>
                <c:pt idx="2312">
                  <c:v>1.3495999999999999E-2</c:v>
                </c:pt>
                <c:pt idx="2313">
                  <c:v>1.4349000000000001E-2</c:v>
                </c:pt>
                <c:pt idx="2314">
                  <c:v>1.5295E-2</c:v>
                </c:pt>
                <c:pt idx="2315">
                  <c:v>1.7027E-2</c:v>
                </c:pt>
                <c:pt idx="2316">
                  <c:v>1.3592E-2</c:v>
                </c:pt>
                <c:pt idx="2317">
                  <c:v>1.1181999999999999E-2</c:v>
                </c:pt>
                <c:pt idx="2318">
                  <c:v>1.3306999999999999E-2</c:v>
                </c:pt>
                <c:pt idx="2319">
                  <c:v>1.4331999999999999E-2</c:v>
                </c:pt>
                <c:pt idx="2320">
                  <c:v>1.4009000000000001E-2</c:v>
                </c:pt>
                <c:pt idx="2321">
                  <c:v>1.8134000000000001E-2</c:v>
                </c:pt>
                <c:pt idx="2322">
                  <c:v>1.5079E-2</c:v>
                </c:pt>
                <c:pt idx="2323">
                  <c:v>1.6764999999999999E-2</c:v>
                </c:pt>
                <c:pt idx="2324">
                  <c:v>1.3251000000000001E-2</c:v>
                </c:pt>
                <c:pt idx="2325">
                  <c:v>1.3618999999999999E-2</c:v>
                </c:pt>
                <c:pt idx="2326">
                  <c:v>1.5781E-2</c:v>
                </c:pt>
                <c:pt idx="2327">
                  <c:v>1.4090999999999999E-2</c:v>
                </c:pt>
                <c:pt idx="2328">
                  <c:v>1.6243E-2</c:v>
                </c:pt>
                <c:pt idx="2329">
                  <c:v>1.6948000000000001E-2</c:v>
                </c:pt>
                <c:pt idx="2330">
                  <c:v>1.1629E-2</c:v>
                </c:pt>
                <c:pt idx="2331">
                  <c:v>1.5469999999999999E-2</c:v>
                </c:pt>
                <c:pt idx="2332">
                  <c:v>1.5701E-2</c:v>
                </c:pt>
                <c:pt idx="2333">
                  <c:v>1.367E-2</c:v>
                </c:pt>
                <c:pt idx="2334">
                  <c:v>1.5813000000000001E-2</c:v>
                </c:pt>
                <c:pt idx="2335">
                  <c:v>1.4548E-2</c:v>
                </c:pt>
                <c:pt idx="2336">
                  <c:v>1.3377E-2</c:v>
                </c:pt>
                <c:pt idx="2337">
                  <c:v>1.5218000000000001E-2</c:v>
                </c:pt>
                <c:pt idx="2338">
                  <c:v>1.3934999999999999E-2</c:v>
                </c:pt>
                <c:pt idx="2339">
                  <c:v>1.8430999999999999E-2</c:v>
                </c:pt>
                <c:pt idx="2340">
                  <c:v>1.5344999999999999E-2</c:v>
                </c:pt>
                <c:pt idx="2341">
                  <c:v>1.2807000000000001E-2</c:v>
                </c:pt>
                <c:pt idx="2342">
                  <c:v>1.7304E-2</c:v>
                </c:pt>
                <c:pt idx="2343">
                  <c:v>1.6088000000000002E-2</c:v>
                </c:pt>
                <c:pt idx="2344">
                  <c:v>1.4895E-2</c:v>
                </c:pt>
                <c:pt idx="2345">
                  <c:v>1.4481000000000001E-2</c:v>
                </c:pt>
                <c:pt idx="2346">
                  <c:v>1.5851000000000001E-2</c:v>
                </c:pt>
                <c:pt idx="2347">
                  <c:v>1.6292000000000001E-2</c:v>
                </c:pt>
                <c:pt idx="2348">
                  <c:v>1.4252000000000001E-2</c:v>
                </c:pt>
                <c:pt idx="2349">
                  <c:v>1.7805000000000001E-2</c:v>
                </c:pt>
                <c:pt idx="2350">
                  <c:v>1.2237E-2</c:v>
                </c:pt>
                <c:pt idx="2351">
                  <c:v>1.2259000000000001E-2</c:v>
                </c:pt>
                <c:pt idx="2352">
                  <c:v>1.4139000000000001E-2</c:v>
                </c:pt>
                <c:pt idx="2353">
                  <c:v>1.6638E-2</c:v>
                </c:pt>
                <c:pt idx="2354">
                  <c:v>1.5755000000000002E-2</c:v>
                </c:pt>
                <c:pt idx="2355">
                  <c:v>1.3233999999999999E-2</c:v>
                </c:pt>
                <c:pt idx="2356">
                  <c:v>1.5143E-2</c:v>
                </c:pt>
                <c:pt idx="2357">
                  <c:v>1.3835999999999999E-2</c:v>
                </c:pt>
                <c:pt idx="2358">
                  <c:v>1.4411E-2</c:v>
                </c:pt>
                <c:pt idx="2359">
                  <c:v>1.3501000000000001E-2</c:v>
                </c:pt>
                <c:pt idx="2360">
                  <c:v>1.2005999999999999E-2</c:v>
                </c:pt>
                <c:pt idx="2361">
                  <c:v>1.5342E-2</c:v>
                </c:pt>
                <c:pt idx="2362">
                  <c:v>1.3905000000000001E-2</c:v>
                </c:pt>
                <c:pt idx="2363">
                  <c:v>1.4546E-2</c:v>
                </c:pt>
                <c:pt idx="2364">
                  <c:v>1.6898E-2</c:v>
                </c:pt>
                <c:pt idx="2365">
                  <c:v>1.4987E-2</c:v>
                </c:pt>
                <c:pt idx="2366">
                  <c:v>1.2534E-2</c:v>
                </c:pt>
                <c:pt idx="2367">
                  <c:v>1.2836E-2</c:v>
                </c:pt>
                <c:pt idx="2368">
                  <c:v>1.5304999999999999E-2</c:v>
                </c:pt>
                <c:pt idx="2369">
                  <c:v>1.4885000000000001E-2</c:v>
                </c:pt>
                <c:pt idx="2370">
                  <c:v>1.3098E-2</c:v>
                </c:pt>
                <c:pt idx="2371">
                  <c:v>1.3547E-2</c:v>
                </c:pt>
                <c:pt idx="2372">
                  <c:v>1.5121000000000001E-2</c:v>
                </c:pt>
                <c:pt idx="2373">
                  <c:v>1.9653E-2</c:v>
                </c:pt>
                <c:pt idx="2374">
                  <c:v>1.039E-2</c:v>
                </c:pt>
                <c:pt idx="2375">
                  <c:v>1.4751999999999999E-2</c:v>
                </c:pt>
                <c:pt idx="2376">
                  <c:v>1.2732E-2</c:v>
                </c:pt>
                <c:pt idx="2377">
                  <c:v>1.3155999999999999E-2</c:v>
                </c:pt>
                <c:pt idx="2378">
                  <c:v>1.4697E-2</c:v>
                </c:pt>
                <c:pt idx="2379">
                  <c:v>1.4269E-2</c:v>
                </c:pt>
                <c:pt idx="2380">
                  <c:v>1.0770999999999999E-2</c:v>
                </c:pt>
                <c:pt idx="2381">
                  <c:v>1.5824000000000001E-2</c:v>
                </c:pt>
                <c:pt idx="2382">
                  <c:v>1.643E-2</c:v>
                </c:pt>
                <c:pt idx="2383">
                  <c:v>1.3127E-2</c:v>
                </c:pt>
                <c:pt idx="2384">
                  <c:v>1.5402000000000001E-2</c:v>
                </c:pt>
                <c:pt idx="2385">
                  <c:v>1.3524E-2</c:v>
                </c:pt>
                <c:pt idx="2386">
                  <c:v>1.0867999999999999E-2</c:v>
                </c:pt>
                <c:pt idx="2387">
                  <c:v>1.3465E-2</c:v>
                </c:pt>
                <c:pt idx="2388">
                  <c:v>1.6843E-2</c:v>
                </c:pt>
                <c:pt idx="2389">
                  <c:v>1.4371999999999999E-2</c:v>
                </c:pt>
                <c:pt idx="2390">
                  <c:v>1.2534999999999999E-2</c:v>
                </c:pt>
                <c:pt idx="2391">
                  <c:v>1.4899000000000001E-2</c:v>
                </c:pt>
                <c:pt idx="2392">
                  <c:v>1.3540999999999999E-2</c:v>
                </c:pt>
                <c:pt idx="2393">
                  <c:v>1.3814E-2</c:v>
                </c:pt>
                <c:pt idx="2394">
                  <c:v>1.5262E-2</c:v>
                </c:pt>
                <c:pt idx="2395">
                  <c:v>1.2596E-2</c:v>
                </c:pt>
                <c:pt idx="2396">
                  <c:v>1.5237000000000001E-2</c:v>
                </c:pt>
                <c:pt idx="2397">
                  <c:v>1.3535E-2</c:v>
                </c:pt>
                <c:pt idx="2398">
                  <c:v>1.5980999999999999E-2</c:v>
                </c:pt>
                <c:pt idx="2399">
                  <c:v>1.1095000000000001E-2</c:v>
                </c:pt>
                <c:pt idx="2400">
                  <c:v>9.5800999999999994E-3</c:v>
                </c:pt>
                <c:pt idx="2401">
                  <c:v>1.4885000000000001E-2</c:v>
                </c:pt>
                <c:pt idx="2402">
                  <c:v>1.4707E-2</c:v>
                </c:pt>
                <c:pt idx="2403">
                  <c:v>1.6182999999999999E-2</c:v>
                </c:pt>
                <c:pt idx="2404">
                  <c:v>1.1376000000000001E-2</c:v>
                </c:pt>
                <c:pt idx="2405">
                  <c:v>1.4768E-2</c:v>
                </c:pt>
                <c:pt idx="2406">
                  <c:v>1.6490999999999999E-2</c:v>
                </c:pt>
                <c:pt idx="2407">
                  <c:v>1.5598000000000001E-2</c:v>
                </c:pt>
                <c:pt idx="2408">
                  <c:v>1.5636000000000001E-2</c:v>
                </c:pt>
                <c:pt idx="2409">
                  <c:v>1.6851000000000001E-2</c:v>
                </c:pt>
                <c:pt idx="2410">
                  <c:v>1.1221999999999999E-2</c:v>
                </c:pt>
                <c:pt idx="2411">
                  <c:v>1.0009000000000001E-2</c:v>
                </c:pt>
                <c:pt idx="2412">
                  <c:v>1.4407E-2</c:v>
                </c:pt>
                <c:pt idx="2413">
                  <c:v>1.8648000000000001E-2</c:v>
                </c:pt>
                <c:pt idx="2414">
                  <c:v>1.6251000000000002E-2</c:v>
                </c:pt>
                <c:pt idx="2415">
                  <c:v>1.2092E-2</c:v>
                </c:pt>
                <c:pt idx="2416">
                  <c:v>1.3575E-2</c:v>
                </c:pt>
                <c:pt idx="2417">
                  <c:v>1.6480000000000002E-2</c:v>
                </c:pt>
                <c:pt idx="2418">
                  <c:v>1.7580999999999999E-2</c:v>
                </c:pt>
                <c:pt idx="2419">
                  <c:v>1.7180000000000001E-2</c:v>
                </c:pt>
                <c:pt idx="2420">
                  <c:v>1.4407E-2</c:v>
                </c:pt>
                <c:pt idx="2421">
                  <c:v>1.8755999999999998E-2</c:v>
                </c:pt>
                <c:pt idx="2422">
                  <c:v>1.3271E-2</c:v>
                </c:pt>
                <c:pt idx="2423">
                  <c:v>1.0022E-2</c:v>
                </c:pt>
                <c:pt idx="2424">
                  <c:v>1.5328E-2</c:v>
                </c:pt>
                <c:pt idx="2425">
                  <c:v>1.6785999999999999E-2</c:v>
                </c:pt>
                <c:pt idx="2426">
                  <c:v>1.2733E-2</c:v>
                </c:pt>
                <c:pt idx="2427">
                  <c:v>1.1438E-2</c:v>
                </c:pt>
                <c:pt idx="2428">
                  <c:v>1.1514999999999999E-2</c:v>
                </c:pt>
                <c:pt idx="2429">
                  <c:v>1.5236E-2</c:v>
                </c:pt>
                <c:pt idx="2430">
                  <c:v>1.6011999999999998E-2</c:v>
                </c:pt>
                <c:pt idx="2431">
                  <c:v>1.6105999999999999E-2</c:v>
                </c:pt>
                <c:pt idx="2432">
                  <c:v>9.8750000000000001E-3</c:v>
                </c:pt>
              </c:numCache>
            </c:numRef>
          </c:xVal>
          <c:yVal>
            <c:numRef>
              <c:f>Sheet1!$Q$1:$Q$2433</c:f>
              <c:numCache>
                <c:formatCode>General</c:formatCode>
                <c:ptCount val="2433"/>
                <c:pt idx="0">
                  <c:v>0</c:v>
                </c:pt>
                <c:pt idx="1">
                  <c:v>6.3292000000000002</c:v>
                </c:pt>
                <c:pt idx="2">
                  <c:v>19.074000000000002</c:v>
                </c:pt>
                <c:pt idx="3">
                  <c:v>40.712000000000003</c:v>
                </c:pt>
                <c:pt idx="4">
                  <c:v>67.888999999999996</c:v>
                </c:pt>
                <c:pt idx="5">
                  <c:v>49.09</c:v>
                </c:pt>
                <c:pt idx="6">
                  <c:v>93.295000000000002</c:v>
                </c:pt>
                <c:pt idx="7">
                  <c:v>106.26</c:v>
                </c:pt>
                <c:pt idx="8">
                  <c:v>109.34</c:v>
                </c:pt>
                <c:pt idx="9">
                  <c:v>109.14</c:v>
                </c:pt>
                <c:pt idx="10">
                  <c:v>189.15</c:v>
                </c:pt>
                <c:pt idx="11">
                  <c:v>160.91999999999999</c:v>
                </c:pt>
                <c:pt idx="12">
                  <c:v>193.68</c:v>
                </c:pt>
                <c:pt idx="13">
                  <c:v>199.29</c:v>
                </c:pt>
                <c:pt idx="14">
                  <c:v>212.51</c:v>
                </c:pt>
                <c:pt idx="15">
                  <c:v>203.31</c:v>
                </c:pt>
                <c:pt idx="16">
                  <c:v>233.02</c:v>
                </c:pt>
                <c:pt idx="17">
                  <c:v>271.94</c:v>
                </c:pt>
                <c:pt idx="18">
                  <c:v>265.61</c:v>
                </c:pt>
                <c:pt idx="19">
                  <c:v>276.19</c:v>
                </c:pt>
                <c:pt idx="20">
                  <c:v>293.91000000000003</c:v>
                </c:pt>
                <c:pt idx="21">
                  <c:v>234.37</c:v>
                </c:pt>
                <c:pt idx="22">
                  <c:v>337.57</c:v>
                </c:pt>
                <c:pt idx="23">
                  <c:v>349.08</c:v>
                </c:pt>
                <c:pt idx="24">
                  <c:v>361.01</c:v>
                </c:pt>
                <c:pt idx="25">
                  <c:v>340.8</c:v>
                </c:pt>
                <c:pt idx="26">
                  <c:v>351.26</c:v>
                </c:pt>
                <c:pt idx="27">
                  <c:v>372.78</c:v>
                </c:pt>
                <c:pt idx="28">
                  <c:v>377.98</c:v>
                </c:pt>
                <c:pt idx="29">
                  <c:v>419.86</c:v>
                </c:pt>
                <c:pt idx="30">
                  <c:v>355.73</c:v>
                </c:pt>
                <c:pt idx="31">
                  <c:v>420.91</c:v>
                </c:pt>
                <c:pt idx="32">
                  <c:v>408.09</c:v>
                </c:pt>
                <c:pt idx="33">
                  <c:v>441.03</c:v>
                </c:pt>
                <c:pt idx="34">
                  <c:v>368.62</c:v>
                </c:pt>
                <c:pt idx="35">
                  <c:v>453.29</c:v>
                </c:pt>
                <c:pt idx="36">
                  <c:v>450.31</c:v>
                </c:pt>
                <c:pt idx="37">
                  <c:v>378.3</c:v>
                </c:pt>
                <c:pt idx="38">
                  <c:v>454</c:v>
                </c:pt>
                <c:pt idx="39">
                  <c:v>487.41</c:v>
                </c:pt>
                <c:pt idx="40">
                  <c:v>490.7</c:v>
                </c:pt>
                <c:pt idx="41">
                  <c:v>419.81</c:v>
                </c:pt>
                <c:pt idx="42">
                  <c:v>474.2</c:v>
                </c:pt>
                <c:pt idx="43">
                  <c:v>545.46</c:v>
                </c:pt>
                <c:pt idx="44">
                  <c:v>526.59</c:v>
                </c:pt>
                <c:pt idx="45">
                  <c:v>538.19000000000005</c:v>
                </c:pt>
                <c:pt idx="46">
                  <c:v>482.71</c:v>
                </c:pt>
                <c:pt idx="47">
                  <c:v>494.72</c:v>
                </c:pt>
                <c:pt idx="48">
                  <c:v>548.28</c:v>
                </c:pt>
                <c:pt idx="49">
                  <c:v>564.39</c:v>
                </c:pt>
                <c:pt idx="50">
                  <c:v>545.73</c:v>
                </c:pt>
                <c:pt idx="51">
                  <c:v>549.71</c:v>
                </c:pt>
                <c:pt idx="52">
                  <c:v>600.1</c:v>
                </c:pt>
                <c:pt idx="53">
                  <c:v>544.86</c:v>
                </c:pt>
                <c:pt idx="54">
                  <c:v>587.66999999999996</c:v>
                </c:pt>
                <c:pt idx="55">
                  <c:v>632.66</c:v>
                </c:pt>
                <c:pt idx="56">
                  <c:v>495.05</c:v>
                </c:pt>
                <c:pt idx="57">
                  <c:v>651.04999999999995</c:v>
                </c:pt>
                <c:pt idx="58">
                  <c:v>657.81</c:v>
                </c:pt>
                <c:pt idx="59">
                  <c:v>667.29</c:v>
                </c:pt>
                <c:pt idx="60">
                  <c:v>681.92</c:v>
                </c:pt>
                <c:pt idx="61">
                  <c:v>613.33000000000004</c:v>
                </c:pt>
                <c:pt idx="62">
                  <c:v>594.02</c:v>
                </c:pt>
                <c:pt idx="63">
                  <c:v>681.02</c:v>
                </c:pt>
                <c:pt idx="64">
                  <c:v>641.42999999999995</c:v>
                </c:pt>
                <c:pt idx="65">
                  <c:v>701.41</c:v>
                </c:pt>
                <c:pt idx="66">
                  <c:v>691.87</c:v>
                </c:pt>
                <c:pt idx="67">
                  <c:v>730.96</c:v>
                </c:pt>
                <c:pt idx="68">
                  <c:v>597.14</c:v>
                </c:pt>
                <c:pt idx="69">
                  <c:v>649.83000000000004</c:v>
                </c:pt>
                <c:pt idx="70">
                  <c:v>724.22</c:v>
                </c:pt>
                <c:pt idx="71">
                  <c:v>691.65</c:v>
                </c:pt>
                <c:pt idx="72">
                  <c:v>664.46</c:v>
                </c:pt>
                <c:pt idx="73">
                  <c:v>861.72</c:v>
                </c:pt>
                <c:pt idx="74">
                  <c:v>811.93</c:v>
                </c:pt>
                <c:pt idx="75">
                  <c:v>786.07</c:v>
                </c:pt>
                <c:pt idx="76">
                  <c:v>799.07</c:v>
                </c:pt>
                <c:pt idx="77">
                  <c:v>842.69</c:v>
                </c:pt>
                <c:pt idx="78">
                  <c:v>864.38</c:v>
                </c:pt>
                <c:pt idx="79">
                  <c:v>824.11</c:v>
                </c:pt>
                <c:pt idx="80">
                  <c:v>865.62</c:v>
                </c:pt>
                <c:pt idx="81">
                  <c:v>784.17</c:v>
                </c:pt>
                <c:pt idx="82">
                  <c:v>887.66</c:v>
                </c:pt>
                <c:pt idx="83">
                  <c:v>946.29</c:v>
                </c:pt>
                <c:pt idx="84">
                  <c:v>893.18</c:v>
                </c:pt>
                <c:pt idx="85">
                  <c:v>912.2</c:v>
                </c:pt>
                <c:pt idx="86">
                  <c:v>938.59</c:v>
                </c:pt>
                <c:pt idx="87">
                  <c:v>857.14</c:v>
                </c:pt>
                <c:pt idx="88">
                  <c:v>892.12</c:v>
                </c:pt>
                <c:pt idx="89">
                  <c:v>926.6</c:v>
                </c:pt>
                <c:pt idx="90">
                  <c:v>907.81</c:v>
                </c:pt>
                <c:pt idx="91">
                  <c:v>863.4</c:v>
                </c:pt>
                <c:pt idx="92">
                  <c:v>946.53</c:v>
                </c:pt>
                <c:pt idx="93">
                  <c:v>934.61</c:v>
                </c:pt>
                <c:pt idx="94">
                  <c:v>977.41</c:v>
                </c:pt>
                <c:pt idx="95">
                  <c:v>972.03</c:v>
                </c:pt>
                <c:pt idx="96">
                  <c:v>912.16</c:v>
                </c:pt>
                <c:pt idx="97">
                  <c:v>995.98</c:v>
                </c:pt>
                <c:pt idx="98">
                  <c:v>1019.5</c:v>
                </c:pt>
                <c:pt idx="99">
                  <c:v>969.9</c:v>
                </c:pt>
                <c:pt idx="100">
                  <c:v>952</c:v>
                </c:pt>
                <c:pt idx="101">
                  <c:v>1039.2</c:v>
                </c:pt>
                <c:pt idx="102">
                  <c:v>1064.7</c:v>
                </c:pt>
                <c:pt idx="103">
                  <c:v>1100</c:v>
                </c:pt>
                <c:pt idx="104">
                  <c:v>1061.2</c:v>
                </c:pt>
                <c:pt idx="105">
                  <c:v>1051.3</c:v>
                </c:pt>
                <c:pt idx="106">
                  <c:v>1104.0999999999999</c:v>
                </c:pt>
                <c:pt idx="107">
                  <c:v>1060.9000000000001</c:v>
                </c:pt>
                <c:pt idx="108">
                  <c:v>941.23</c:v>
                </c:pt>
                <c:pt idx="109">
                  <c:v>1012.5</c:v>
                </c:pt>
                <c:pt idx="110">
                  <c:v>996.64</c:v>
                </c:pt>
                <c:pt idx="111">
                  <c:v>1079.4000000000001</c:v>
                </c:pt>
                <c:pt idx="112">
                  <c:v>1111.5</c:v>
                </c:pt>
                <c:pt idx="113">
                  <c:v>1088.9000000000001</c:v>
                </c:pt>
                <c:pt idx="114">
                  <c:v>1146.7</c:v>
                </c:pt>
                <c:pt idx="115">
                  <c:v>1096.5999999999999</c:v>
                </c:pt>
                <c:pt idx="116">
                  <c:v>1116.9000000000001</c:v>
                </c:pt>
                <c:pt idx="117">
                  <c:v>1106.3</c:v>
                </c:pt>
                <c:pt idx="118">
                  <c:v>1070.9000000000001</c:v>
                </c:pt>
                <c:pt idx="119">
                  <c:v>1085.0999999999999</c:v>
                </c:pt>
                <c:pt idx="120">
                  <c:v>1148.5999999999999</c:v>
                </c:pt>
                <c:pt idx="121">
                  <c:v>1221.4000000000001</c:v>
                </c:pt>
                <c:pt idx="122">
                  <c:v>1167.5999999999999</c:v>
                </c:pt>
                <c:pt idx="123">
                  <c:v>1107.9000000000001</c:v>
                </c:pt>
                <c:pt idx="124">
                  <c:v>1214.8</c:v>
                </c:pt>
                <c:pt idx="125">
                  <c:v>1271.7</c:v>
                </c:pt>
                <c:pt idx="126">
                  <c:v>1243.5</c:v>
                </c:pt>
                <c:pt idx="127">
                  <c:v>1221.3</c:v>
                </c:pt>
                <c:pt idx="128">
                  <c:v>1111.5</c:v>
                </c:pt>
                <c:pt idx="129">
                  <c:v>1170.0999999999999</c:v>
                </c:pt>
                <c:pt idx="130">
                  <c:v>1188.5999999999999</c:v>
                </c:pt>
                <c:pt idx="131">
                  <c:v>1226.4000000000001</c:v>
                </c:pt>
                <c:pt idx="132">
                  <c:v>1290.2</c:v>
                </c:pt>
                <c:pt idx="133">
                  <c:v>1298.7</c:v>
                </c:pt>
                <c:pt idx="134">
                  <c:v>1213.0999999999999</c:v>
                </c:pt>
                <c:pt idx="135">
                  <c:v>1224.9000000000001</c:v>
                </c:pt>
                <c:pt idx="136">
                  <c:v>1315.3</c:v>
                </c:pt>
                <c:pt idx="137">
                  <c:v>1255.9000000000001</c:v>
                </c:pt>
                <c:pt idx="138">
                  <c:v>1313.3</c:v>
                </c:pt>
                <c:pt idx="139">
                  <c:v>1208</c:v>
                </c:pt>
                <c:pt idx="140">
                  <c:v>1311.5</c:v>
                </c:pt>
                <c:pt idx="141">
                  <c:v>1238.8</c:v>
                </c:pt>
                <c:pt idx="142">
                  <c:v>1251.4000000000001</c:v>
                </c:pt>
                <c:pt idx="143">
                  <c:v>1332.3</c:v>
                </c:pt>
                <c:pt idx="144">
                  <c:v>1291.4000000000001</c:v>
                </c:pt>
                <c:pt idx="145">
                  <c:v>1398.7</c:v>
                </c:pt>
                <c:pt idx="146">
                  <c:v>1419.6</c:v>
                </c:pt>
                <c:pt idx="147">
                  <c:v>1370.1</c:v>
                </c:pt>
                <c:pt idx="148">
                  <c:v>1132</c:v>
                </c:pt>
                <c:pt idx="149">
                  <c:v>1258.9000000000001</c:v>
                </c:pt>
                <c:pt idx="150">
                  <c:v>1386.4</c:v>
                </c:pt>
                <c:pt idx="151">
                  <c:v>1404.8</c:v>
                </c:pt>
                <c:pt idx="152">
                  <c:v>1323.2</c:v>
                </c:pt>
                <c:pt idx="153">
                  <c:v>1460.6</c:v>
                </c:pt>
                <c:pt idx="154">
                  <c:v>1450.3</c:v>
                </c:pt>
                <c:pt idx="155">
                  <c:v>1369.9</c:v>
                </c:pt>
                <c:pt idx="156">
                  <c:v>1358.9</c:v>
                </c:pt>
                <c:pt idx="157">
                  <c:v>1499.8</c:v>
                </c:pt>
                <c:pt idx="158">
                  <c:v>1442.8</c:v>
                </c:pt>
                <c:pt idx="159">
                  <c:v>1363.3</c:v>
                </c:pt>
                <c:pt idx="160">
                  <c:v>1449.6</c:v>
                </c:pt>
                <c:pt idx="161">
                  <c:v>1432.5</c:v>
                </c:pt>
                <c:pt idx="162">
                  <c:v>1310.5</c:v>
                </c:pt>
                <c:pt idx="163">
                  <c:v>1374.8</c:v>
                </c:pt>
                <c:pt idx="164">
                  <c:v>1404.5</c:v>
                </c:pt>
                <c:pt idx="165">
                  <c:v>1451.8</c:v>
                </c:pt>
                <c:pt idx="166">
                  <c:v>1448.3</c:v>
                </c:pt>
                <c:pt idx="167">
                  <c:v>1427.6</c:v>
                </c:pt>
                <c:pt idx="168">
                  <c:v>1489</c:v>
                </c:pt>
                <c:pt idx="169">
                  <c:v>1530.8</c:v>
                </c:pt>
                <c:pt idx="170">
                  <c:v>1513.2</c:v>
                </c:pt>
                <c:pt idx="171">
                  <c:v>1450.6</c:v>
                </c:pt>
                <c:pt idx="172">
                  <c:v>1490.8</c:v>
                </c:pt>
                <c:pt idx="173">
                  <c:v>1480.5</c:v>
                </c:pt>
                <c:pt idx="174">
                  <c:v>1557.3</c:v>
                </c:pt>
                <c:pt idx="175">
                  <c:v>1510.6</c:v>
                </c:pt>
                <c:pt idx="176">
                  <c:v>1452.5</c:v>
                </c:pt>
                <c:pt idx="177">
                  <c:v>1460.9</c:v>
                </c:pt>
                <c:pt idx="178">
                  <c:v>1593.7</c:v>
                </c:pt>
                <c:pt idx="179">
                  <c:v>1524.1</c:v>
                </c:pt>
                <c:pt idx="180">
                  <c:v>1567.3</c:v>
                </c:pt>
                <c:pt idx="181">
                  <c:v>1635.3</c:v>
                </c:pt>
                <c:pt idx="182">
                  <c:v>1516.3</c:v>
                </c:pt>
                <c:pt idx="183">
                  <c:v>1469.2</c:v>
                </c:pt>
                <c:pt idx="184">
                  <c:v>1465.4</c:v>
                </c:pt>
                <c:pt idx="185">
                  <c:v>1546.4</c:v>
                </c:pt>
                <c:pt idx="186">
                  <c:v>1474.2</c:v>
                </c:pt>
                <c:pt idx="187">
                  <c:v>1642.9</c:v>
                </c:pt>
                <c:pt idx="188">
                  <c:v>1610.6</c:v>
                </c:pt>
                <c:pt idx="189">
                  <c:v>1549.1</c:v>
                </c:pt>
                <c:pt idx="190">
                  <c:v>1522.7</c:v>
                </c:pt>
                <c:pt idx="191">
                  <c:v>1538</c:v>
                </c:pt>
                <c:pt idx="192">
                  <c:v>1600.2</c:v>
                </c:pt>
                <c:pt idx="193">
                  <c:v>1699.9</c:v>
                </c:pt>
                <c:pt idx="194">
                  <c:v>1542.1</c:v>
                </c:pt>
                <c:pt idx="195">
                  <c:v>1669.4</c:v>
                </c:pt>
                <c:pt idx="196">
                  <c:v>1570.1</c:v>
                </c:pt>
                <c:pt idx="197">
                  <c:v>1588.7</c:v>
                </c:pt>
                <c:pt idx="198">
                  <c:v>1543.8</c:v>
                </c:pt>
                <c:pt idx="199">
                  <c:v>1716.6</c:v>
                </c:pt>
                <c:pt idx="200">
                  <c:v>1684.6</c:v>
                </c:pt>
                <c:pt idx="201">
                  <c:v>1606.3</c:v>
                </c:pt>
                <c:pt idx="202">
                  <c:v>1545.5</c:v>
                </c:pt>
                <c:pt idx="203">
                  <c:v>1679.9</c:v>
                </c:pt>
                <c:pt idx="204">
                  <c:v>1708.3</c:v>
                </c:pt>
                <c:pt idx="205">
                  <c:v>1695</c:v>
                </c:pt>
                <c:pt idx="206">
                  <c:v>1694</c:v>
                </c:pt>
                <c:pt idx="207">
                  <c:v>1775.3</c:v>
                </c:pt>
                <c:pt idx="208">
                  <c:v>1594.9</c:v>
                </c:pt>
                <c:pt idx="209">
                  <c:v>1566.2</c:v>
                </c:pt>
                <c:pt idx="210">
                  <c:v>1651.7</c:v>
                </c:pt>
                <c:pt idx="211">
                  <c:v>1788.6</c:v>
                </c:pt>
                <c:pt idx="212">
                  <c:v>1674.9</c:v>
                </c:pt>
                <c:pt idx="213">
                  <c:v>1717</c:v>
                </c:pt>
                <c:pt idx="214">
                  <c:v>1683.3</c:v>
                </c:pt>
                <c:pt idx="215">
                  <c:v>1759.1</c:v>
                </c:pt>
                <c:pt idx="216">
                  <c:v>1697.1</c:v>
                </c:pt>
                <c:pt idx="217">
                  <c:v>1631.9</c:v>
                </c:pt>
                <c:pt idx="218">
                  <c:v>1671.7</c:v>
                </c:pt>
                <c:pt idx="219">
                  <c:v>1783.6</c:v>
                </c:pt>
                <c:pt idx="220">
                  <c:v>1788.2</c:v>
                </c:pt>
                <c:pt idx="221">
                  <c:v>1694.3</c:v>
                </c:pt>
                <c:pt idx="222">
                  <c:v>1857.7</c:v>
                </c:pt>
                <c:pt idx="223">
                  <c:v>1811.9</c:v>
                </c:pt>
                <c:pt idx="224">
                  <c:v>1691.2</c:v>
                </c:pt>
                <c:pt idx="225">
                  <c:v>1753.6</c:v>
                </c:pt>
                <c:pt idx="226">
                  <c:v>1875.2</c:v>
                </c:pt>
                <c:pt idx="227">
                  <c:v>1878.1</c:v>
                </c:pt>
                <c:pt idx="228">
                  <c:v>1861.7</c:v>
                </c:pt>
                <c:pt idx="229">
                  <c:v>1830.6</c:v>
                </c:pt>
                <c:pt idx="230">
                  <c:v>1827.7</c:v>
                </c:pt>
                <c:pt idx="231">
                  <c:v>1764.9</c:v>
                </c:pt>
                <c:pt idx="232">
                  <c:v>1748.3</c:v>
                </c:pt>
                <c:pt idx="233">
                  <c:v>1810.2</c:v>
                </c:pt>
                <c:pt idx="234">
                  <c:v>1744.7</c:v>
                </c:pt>
                <c:pt idx="235">
                  <c:v>1761.1</c:v>
                </c:pt>
                <c:pt idx="236">
                  <c:v>1766.2</c:v>
                </c:pt>
                <c:pt idx="237">
                  <c:v>1836.7</c:v>
                </c:pt>
                <c:pt idx="238">
                  <c:v>1823</c:v>
                </c:pt>
                <c:pt idx="239">
                  <c:v>1830.3</c:v>
                </c:pt>
                <c:pt idx="240">
                  <c:v>1758.7</c:v>
                </c:pt>
                <c:pt idx="241">
                  <c:v>1777</c:v>
                </c:pt>
                <c:pt idx="242">
                  <c:v>1743.2</c:v>
                </c:pt>
                <c:pt idx="243">
                  <c:v>1926.6</c:v>
                </c:pt>
                <c:pt idx="244">
                  <c:v>1819.4</c:v>
                </c:pt>
                <c:pt idx="245">
                  <c:v>1831.5</c:v>
                </c:pt>
                <c:pt idx="246">
                  <c:v>1882.8</c:v>
                </c:pt>
                <c:pt idx="247">
                  <c:v>1852.9</c:v>
                </c:pt>
                <c:pt idx="248">
                  <c:v>1921.3</c:v>
                </c:pt>
                <c:pt idx="249">
                  <c:v>1890.3</c:v>
                </c:pt>
                <c:pt idx="250">
                  <c:v>1930.2</c:v>
                </c:pt>
                <c:pt idx="251">
                  <c:v>1894.9</c:v>
                </c:pt>
                <c:pt idx="252">
                  <c:v>1832.1</c:v>
                </c:pt>
                <c:pt idx="253">
                  <c:v>1897.6</c:v>
                </c:pt>
                <c:pt idx="254">
                  <c:v>2029</c:v>
                </c:pt>
                <c:pt idx="255">
                  <c:v>1862</c:v>
                </c:pt>
                <c:pt idx="256">
                  <c:v>1937.6</c:v>
                </c:pt>
                <c:pt idx="257">
                  <c:v>1888.4</c:v>
                </c:pt>
                <c:pt idx="258">
                  <c:v>1920.8</c:v>
                </c:pt>
                <c:pt idx="259">
                  <c:v>1926.1</c:v>
                </c:pt>
                <c:pt idx="260">
                  <c:v>2048.3000000000002</c:v>
                </c:pt>
                <c:pt idx="261">
                  <c:v>2054.1</c:v>
                </c:pt>
                <c:pt idx="262">
                  <c:v>1937.9</c:v>
                </c:pt>
                <c:pt idx="263">
                  <c:v>1805.4</c:v>
                </c:pt>
                <c:pt idx="264">
                  <c:v>2033.9</c:v>
                </c:pt>
                <c:pt idx="265">
                  <c:v>1968.6</c:v>
                </c:pt>
                <c:pt idx="266">
                  <c:v>1864.7</c:v>
                </c:pt>
                <c:pt idx="267">
                  <c:v>1793.9</c:v>
                </c:pt>
                <c:pt idx="268">
                  <c:v>1865.7</c:v>
                </c:pt>
                <c:pt idx="269">
                  <c:v>1988.4</c:v>
                </c:pt>
                <c:pt idx="270">
                  <c:v>1955.8</c:v>
                </c:pt>
                <c:pt idx="271">
                  <c:v>2003.5</c:v>
                </c:pt>
                <c:pt idx="272">
                  <c:v>2165.6</c:v>
                </c:pt>
                <c:pt idx="273">
                  <c:v>1957.1</c:v>
                </c:pt>
                <c:pt idx="274">
                  <c:v>1952.6</c:v>
                </c:pt>
                <c:pt idx="275">
                  <c:v>1940.7</c:v>
                </c:pt>
                <c:pt idx="276">
                  <c:v>2069.6</c:v>
                </c:pt>
                <c:pt idx="277">
                  <c:v>2108</c:v>
                </c:pt>
                <c:pt idx="278">
                  <c:v>1900.2</c:v>
                </c:pt>
                <c:pt idx="279">
                  <c:v>1891.2</c:v>
                </c:pt>
                <c:pt idx="280">
                  <c:v>2016.9</c:v>
                </c:pt>
                <c:pt idx="281">
                  <c:v>1967.7</c:v>
                </c:pt>
                <c:pt idx="282">
                  <c:v>2131.1999999999998</c:v>
                </c:pt>
                <c:pt idx="283">
                  <c:v>2041.5</c:v>
                </c:pt>
                <c:pt idx="284">
                  <c:v>1959.1</c:v>
                </c:pt>
                <c:pt idx="285">
                  <c:v>1927.7</c:v>
                </c:pt>
                <c:pt idx="286">
                  <c:v>2011.9</c:v>
                </c:pt>
                <c:pt idx="287">
                  <c:v>1999.9</c:v>
                </c:pt>
                <c:pt idx="288">
                  <c:v>1947.2</c:v>
                </c:pt>
                <c:pt idx="289">
                  <c:v>2026.7</c:v>
                </c:pt>
                <c:pt idx="290">
                  <c:v>2080.4</c:v>
                </c:pt>
                <c:pt idx="291">
                  <c:v>1931.6</c:v>
                </c:pt>
                <c:pt idx="292">
                  <c:v>2065.1999999999998</c:v>
                </c:pt>
                <c:pt idx="293">
                  <c:v>2032</c:v>
                </c:pt>
                <c:pt idx="294">
                  <c:v>2074.5</c:v>
                </c:pt>
                <c:pt idx="295">
                  <c:v>2132.6999999999998</c:v>
                </c:pt>
                <c:pt idx="296">
                  <c:v>2086.1</c:v>
                </c:pt>
                <c:pt idx="297">
                  <c:v>2172.6999999999998</c:v>
                </c:pt>
                <c:pt idx="298">
                  <c:v>2019.9</c:v>
                </c:pt>
                <c:pt idx="299">
                  <c:v>2162.3000000000002</c:v>
                </c:pt>
                <c:pt idx="300">
                  <c:v>2209.9</c:v>
                </c:pt>
                <c:pt idx="301">
                  <c:v>2087.3000000000002</c:v>
                </c:pt>
                <c:pt idx="302">
                  <c:v>2183.5</c:v>
                </c:pt>
                <c:pt idx="303">
                  <c:v>2192.6</c:v>
                </c:pt>
                <c:pt idx="304">
                  <c:v>2066.1999999999998</c:v>
                </c:pt>
                <c:pt idx="305">
                  <c:v>2038.9</c:v>
                </c:pt>
                <c:pt idx="306">
                  <c:v>2089.9</c:v>
                </c:pt>
                <c:pt idx="307">
                  <c:v>2010</c:v>
                </c:pt>
                <c:pt idx="308">
                  <c:v>2062.5</c:v>
                </c:pt>
                <c:pt idx="309">
                  <c:v>2154.1999999999998</c:v>
                </c:pt>
                <c:pt idx="310">
                  <c:v>2083.6999999999998</c:v>
                </c:pt>
                <c:pt idx="311">
                  <c:v>2216.1999999999998</c:v>
                </c:pt>
                <c:pt idx="312">
                  <c:v>2232.6999999999998</c:v>
                </c:pt>
                <c:pt idx="313">
                  <c:v>2101.5</c:v>
                </c:pt>
                <c:pt idx="314">
                  <c:v>2065.1999999999998</c:v>
                </c:pt>
                <c:pt idx="315">
                  <c:v>2139.1</c:v>
                </c:pt>
                <c:pt idx="316">
                  <c:v>2164.3000000000002</c:v>
                </c:pt>
                <c:pt idx="317">
                  <c:v>2241.1</c:v>
                </c:pt>
                <c:pt idx="318">
                  <c:v>2251.3000000000002</c:v>
                </c:pt>
                <c:pt idx="319">
                  <c:v>2256</c:v>
                </c:pt>
                <c:pt idx="320">
                  <c:v>2105.3000000000002</c:v>
                </c:pt>
                <c:pt idx="321">
                  <c:v>2166.5</c:v>
                </c:pt>
                <c:pt idx="322">
                  <c:v>2191.4</c:v>
                </c:pt>
                <c:pt idx="323">
                  <c:v>2314.6999999999998</c:v>
                </c:pt>
                <c:pt idx="324">
                  <c:v>2203.6</c:v>
                </c:pt>
                <c:pt idx="325">
                  <c:v>2238.9</c:v>
                </c:pt>
                <c:pt idx="326">
                  <c:v>2234.6</c:v>
                </c:pt>
                <c:pt idx="327">
                  <c:v>2215</c:v>
                </c:pt>
                <c:pt idx="328">
                  <c:v>2266.5</c:v>
                </c:pt>
                <c:pt idx="329">
                  <c:v>2337.6999999999998</c:v>
                </c:pt>
                <c:pt idx="330">
                  <c:v>2322.1</c:v>
                </c:pt>
                <c:pt idx="331">
                  <c:v>2307.5</c:v>
                </c:pt>
                <c:pt idx="332">
                  <c:v>2246.5</c:v>
                </c:pt>
                <c:pt idx="333">
                  <c:v>2284.6</c:v>
                </c:pt>
                <c:pt idx="334">
                  <c:v>2112.9</c:v>
                </c:pt>
                <c:pt idx="335">
                  <c:v>2243.4</c:v>
                </c:pt>
                <c:pt idx="336">
                  <c:v>2380.6</c:v>
                </c:pt>
                <c:pt idx="337">
                  <c:v>2353.6999999999998</c:v>
                </c:pt>
                <c:pt idx="338">
                  <c:v>2322.6</c:v>
                </c:pt>
                <c:pt idx="339">
                  <c:v>2231.3000000000002</c:v>
                </c:pt>
                <c:pt idx="340">
                  <c:v>2411.3000000000002</c:v>
                </c:pt>
                <c:pt idx="341">
                  <c:v>2267.9</c:v>
                </c:pt>
                <c:pt idx="342">
                  <c:v>2296.6999999999998</c:v>
                </c:pt>
                <c:pt idx="343">
                  <c:v>2281.1</c:v>
                </c:pt>
                <c:pt idx="344">
                  <c:v>2263.3000000000002</c:v>
                </c:pt>
                <c:pt idx="345">
                  <c:v>2311.3000000000002</c:v>
                </c:pt>
                <c:pt idx="346">
                  <c:v>2285.3000000000002</c:v>
                </c:pt>
                <c:pt idx="347">
                  <c:v>2336</c:v>
                </c:pt>
                <c:pt idx="348">
                  <c:v>2354.4</c:v>
                </c:pt>
                <c:pt idx="349">
                  <c:v>2537.1999999999998</c:v>
                </c:pt>
                <c:pt idx="350">
                  <c:v>2279.5</c:v>
                </c:pt>
                <c:pt idx="351">
                  <c:v>2197</c:v>
                </c:pt>
                <c:pt idx="352">
                  <c:v>2326.8000000000002</c:v>
                </c:pt>
                <c:pt idx="353">
                  <c:v>2328.6999999999998</c:v>
                </c:pt>
                <c:pt idx="354">
                  <c:v>2305.9</c:v>
                </c:pt>
                <c:pt idx="355">
                  <c:v>2278.8000000000002</c:v>
                </c:pt>
                <c:pt idx="356">
                  <c:v>2250.9</c:v>
                </c:pt>
                <c:pt idx="357">
                  <c:v>2204.6</c:v>
                </c:pt>
                <c:pt idx="358">
                  <c:v>2414.1</c:v>
                </c:pt>
                <c:pt idx="359">
                  <c:v>2402.9</c:v>
                </c:pt>
                <c:pt idx="360">
                  <c:v>2329.9</c:v>
                </c:pt>
                <c:pt idx="361">
                  <c:v>2382.1</c:v>
                </c:pt>
                <c:pt idx="362">
                  <c:v>2371.3000000000002</c:v>
                </c:pt>
                <c:pt idx="363">
                  <c:v>2349.3000000000002</c:v>
                </c:pt>
                <c:pt idx="364">
                  <c:v>2481.1999999999998</c:v>
                </c:pt>
                <c:pt idx="365">
                  <c:v>2398.3000000000002</c:v>
                </c:pt>
                <c:pt idx="366">
                  <c:v>2525.1999999999998</c:v>
                </c:pt>
                <c:pt idx="367">
                  <c:v>2485.9</c:v>
                </c:pt>
                <c:pt idx="368">
                  <c:v>2492.4</c:v>
                </c:pt>
                <c:pt idx="369">
                  <c:v>2419.3000000000002</c:v>
                </c:pt>
                <c:pt idx="370">
                  <c:v>2231.6999999999998</c:v>
                </c:pt>
                <c:pt idx="371">
                  <c:v>2385</c:v>
                </c:pt>
                <c:pt idx="372">
                  <c:v>2432.1999999999998</c:v>
                </c:pt>
                <c:pt idx="373">
                  <c:v>2413.4</c:v>
                </c:pt>
                <c:pt idx="374">
                  <c:v>2314.4</c:v>
                </c:pt>
                <c:pt idx="375">
                  <c:v>1961.4</c:v>
                </c:pt>
                <c:pt idx="376">
                  <c:v>2451.6</c:v>
                </c:pt>
                <c:pt idx="377">
                  <c:v>2489.3000000000002</c:v>
                </c:pt>
                <c:pt idx="378">
                  <c:v>2507</c:v>
                </c:pt>
                <c:pt idx="379">
                  <c:v>2404.4</c:v>
                </c:pt>
                <c:pt idx="380">
                  <c:v>2341.6</c:v>
                </c:pt>
                <c:pt idx="381">
                  <c:v>2570.6</c:v>
                </c:pt>
                <c:pt idx="382">
                  <c:v>2291.1</c:v>
                </c:pt>
                <c:pt idx="383">
                  <c:v>2531.6</c:v>
                </c:pt>
                <c:pt idx="384">
                  <c:v>2592.6</c:v>
                </c:pt>
                <c:pt idx="385">
                  <c:v>2506.6999999999998</c:v>
                </c:pt>
                <c:pt idx="386">
                  <c:v>2352.9</c:v>
                </c:pt>
                <c:pt idx="387">
                  <c:v>2418.3000000000002</c:v>
                </c:pt>
                <c:pt idx="388">
                  <c:v>2540.6999999999998</c:v>
                </c:pt>
                <c:pt idx="389">
                  <c:v>2421.4</c:v>
                </c:pt>
                <c:pt idx="390">
                  <c:v>2553.6</c:v>
                </c:pt>
                <c:pt idx="391">
                  <c:v>2457.4</c:v>
                </c:pt>
                <c:pt idx="392">
                  <c:v>2456.3000000000002</c:v>
                </c:pt>
                <c:pt idx="393">
                  <c:v>2504.1999999999998</c:v>
                </c:pt>
                <c:pt idx="394">
                  <c:v>2582.4</c:v>
                </c:pt>
                <c:pt idx="395">
                  <c:v>2455.9</c:v>
                </c:pt>
                <c:pt idx="396">
                  <c:v>2439.8000000000002</c:v>
                </c:pt>
                <c:pt idx="397">
                  <c:v>2592.4</c:v>
                </c:pt>
                <c:pt idx="398">
                  <c:v>2613.5</c:v>
                </c:pt>
                <c:pt idx="399">
                  <c:v>2516.9</c:v>
                </c:pt>
                <c:pt idx="400">
                  <c:v>2674.8</c:v>
                </c:pt>
                <c:pt idx="401">
                  <c:v>2609.1</c:v>
                </c:pt>
                <c:pt idx="402">
                  <c:v>2344.6999999999998</c:v>
                </c:pt>
                <c:pt idx="403">
                  <c:v>2641.4</c:v>
                </c:pt>
                <c:pt idx="404">
                  <c:v>2689.5</c:v>
                </c:pt>
                <c:pt idx="405">
                  <c:v>2444.8000000000002</c:v>
                </c:pt>
                <c:pt idx="406">
                  <c:v>2430.4</c:v>
                </c:pt>
                <c:pt idx="407">
                  <c:v>2639.4</c:v>
                </c:pt>
                <c:pt idx="408">
                  <c:v>2704.3</c:v>
                </c:pt>
                <c:pt idx="409">
                  <c:v>2614.6</c:v>
                </c:pt>
                <c:pt idx="410">
                  <c:v>2582.3000000000002</c:v>
                </c:pt>
                <c:pt idx="411">
                  <c:v>2566.1</c:v>
                </c:pt>
                <c:pt idx="412">
                  <c:v>2599.3000000000002</c:v>
                </c:pt>
                <c:pt idx="413">
                  <c:v>2509.6999999999998</c:v>
                </c:pt>
                <c:pt idx="414">
                  <c:v>2663.3</c:v>
                </c:pt>
                <c:pt idx="415">
                  <c:v>2721.5</c:v>
                </c:pt>
                <c:pt idx="416">
                  <c:v>2611.1999999999998</c:v>
                </c:pt>
                <c:pt idx="417">
                  <c:v>2466.9</c:v>
                </c:pt>
                <c:pt idx="418">
                  <c:v>2737.9</c:v>
                </c:pt>
                <c:pt idx="419">
                  <c:v>2756</c:v>
                </c:pt>
                <c:pt idx="420">
                  <c:v>2646.5</c:v>
                </c:pt>
                <c:pt idx="421">
                  <c:v>2706.2</c:v>
                </c:pt>
                <c:pt idx="422">
                  <c:v>2588.9</c:v>
                </c:pt>
                <c:pt idx="423">
                  <c:v>2615.6999999999998</c:v>
                </c:pt>
                <c:pt idx="424">
                  <c:v>2495.6</c:v>
                </c:pt>
                <c:pt idx="425">
                  <c:v>2590.4</c:v>
                </c:pt>
                <c:pt idx="426">
                  <c:v>2738.5</c:v>
                </c:pt>
                <c:pt idx="427">
                  <c:v>2666.6</c:v>
                </c:pt>
                <c:pt idx="428">
                  <c:v>2590.1999999999998</c:v>
                </c:pt>
                <c:pt idx="429">
                  <c:v>2781.1</c:v>
                </c:pt>
                <c:pt idx="430">
                  <c:v>2799.1</c:v>
                </c:pt>
                <c:pt idx="431">
                  <c:v>2682.4</c:v>
                </c:pt>
                <c:pt idx="432">
                  <c:v>2645.7</c:v>
                </c:pt>
                <c:pt idx="433">
                  <c:v>2590.1</c:v>
                </c:pt>
                <c:pt idx="434">
                  <c:v>2631.4</c:v>
                </c:pt>
                <c:pt idx="435">
                  <c:v>2675.4</c:v>
                </c:pt>
                <c:pt idx="436">
                  <c:v>2686.1</c:v>
                </c:pt>
                <c:pt idx="437">
                  <c:v>2791.2</c:v>
                </c:pt>
                <c:pt idx="438">
                  <c:v>2597.6999999999998</c:v>
                </c:pt>
                <c:pt idx="439">
                  <c:v>2729.4</c:v>
                </c:pt>
                <c:pt idx="440">
                  <c:v>2700.6</c:v>
                </c:pt>
                <c:pt idx="441">
                  <c:v>2752.5</c:v>
                </c:pt>
                <c:pt idx="442">
                  <c:v>2703.5</c:v>
                </c:pt>
                <c:pt idx="443">
                  <c:v>2661.6</c:v>
                </c:pt>
                <c:pt idx="444">
                  <c:v>2781.5</c:v>
                </c:pt>
                <c:pt idx="445">
                  <c:v>2770.7</c:v>
                </c:pt>
                <c:pt idx="446">
                  <c:v>2566.6999999999998</c:v>
                </c:pt>
                <c:pt idx="447">
                  <c:v>2695.4</c:v>
                </c:pt>
                <c:pt idx="448">
                  <c:v>2646.9</c:v>
                </c:pt>
                <c:pt idx="449">
                  <c:v>2644</c:v>
                </c:pt>
                <c:pt idx="450">
                  <c:v>2686.7</c:v>
                </c:pt>
                <c:pt idx="451">
                  <c:v>2705.2</c:v>
                </c:pt>
                <c:pt idx="452">
                  <c:v>2869.9</c:v>
                </c:pt>
                <c:pt idx="453">
                  <c:v>2784.5</c:v>
                </c:pt>
                <c:pt idx="454">
                  <c:v>2648.6</c:v>
                </c:pt>
                <c:pt idx="455">
                  <c:v>2718</c:v>
                </c:pt>
                <c:pt idx="456">
                  <c:v>2863.6</c:v>
                </c:pt>
                <c:pt idx="457">
                  <c:v>2693.3</c:v>
                </c:pt>
                <c:pt idx="458">
                  <c:v>2698.7</c:v>
                </c:pt>
                <c:pt idx="459">
                  <c:v>2971.7</c:v>
                </c:pt>
                <c:pt idx="460">
                  <c:v>3001</c:v>
                </c:pt>
                <c:pt idx="461">
                  <c:v>2607.3000000000002</c:v>
                </c:pt>
                <c:pt idx="462">
                  <c:v>2448.1</c:v>
                </c:pt>
                <c:pt idx="463">
                  <c:v>2826</c:v>
                </c:pt>
                <c:pt idx="464">
                  <c:v>2793.5</c:v>
                </c:pt>
                <c:pt idx="465">
                  <c:v>2721.4</c:v>
                </c:pt>
                <c:pt idx="466">
                  <c:v>2908.4</c:v>
                </c:pt>
                <c:pt idx="467">
                  <c:v>2828.3</c:v>
                </c:pt>
                <c:pt idx="468">
                  <c:v>2682.8</c:v>
                </c:pt>
                <c:pt idx="469">
                  <c:v>2860.9</c:v>
                </c:pt>
                <c:pt idx="470">
                  <c:v>2870.4</c:v>
                </c:pt>
                <c:pt idx="471">
                  <c:v>2752.6</c:v>
                </c:pt>
                <c:pt idx="472">
                  <c:v>2815.2</c:v>
                </c:pt>
                <c:pt idx="473">
                  <c:v>2788.7</c:v>
                </c:pt>
                <c:pt idx="474">
                  <c:v>2856.4</c:v>
                </c:pt>
                <c:pt idx="475">
                  <c:v>2893.5</c:v>
                </c:pt>
                <c:pt idx="476">
                  <c:v>2778.8</c:v>
                </c:pt>
                <c:pt idx="477">
                  <c:v>2978.5</c:v>
                </c:pt>
                <c:pt idx="478">
                  <c:v>2872.2</c:v>
                </c:pt>
                <c:pt idx="479">
                  <c:v>2810.1</c:v>
                </c:pt>
                <c:pt idx="480">
                  <c:v>3021.6</c:v>
                </c:pt>
                <c:pt idx="481">
                  <c:v>2842.2</c:v>
                </c:pt>
                <c:pt idx="482">
                  <c:v>2832.1</c:v>
                </c:pt>
                <c:pt idx="483">
                  <c:v>2999.1</c:v>
                </c:pt>
                <c:pt idx="484">
                  <c:v>2971.3</c:v>
                </c:pt>
                <c:pt idx="485">
                  <c:v>2932.6</c:v>
                </c:pt>
                <c:pt idx="486">
                  <c:v>2923</c:v>
                </c:pt>
                <c:pt idx="487">
                  <c:v>2813.3</c:v>
                </c:pt>
                <c:pt idx="488">
                  <c:v>3017.3</c:v>
                </c:pt>
                <c:pt idx="489">
                  <c:v>3055.8</c:v>
                </c:pt>
                <c:pt idx="490">
                  <c:v>3036.8</c:v>
                </c:pt>
                <c:pt idx="491">
                  <c:v>2795.3</c:v>
                </c:pt>
                <c:pt idx="492">
                  <c:v>2832.3</c:v>
                </c:pt>
                <c:pt idx="493">
                  <c:v>2854.6</c:v>
                </c:pt>
                <c:pt idx="494">
                  <c:v>2868.4</c:v>
                </c:pt>
                <c:pt idx="495">
                  <c:v>3122.7</c:v>
                </c:pt>
                <c:pt idx="496">
                  <c:v>3003.7</c:v>
                </c:pt>
                <c:pt idx="497">
                  <c:v>2887.3</c:v>
                </c:pt>
                <c:pt idx="498">
                  <c:v>2847.4</c:v>
                </c:pt>
                <c:pt idx="499">
                  <c:v>2776.1</c:v>
                </c:pt>
                <c:pt idx="500">
                  <c:v>2778.3</c:v>
                </c:pt>
                <c:pt idx="501">
                  <c:v>3088.7</c:v>
                </c:pt>
                <c:pt idx="502">
                  <c:v>2827.9</c:v>
                </c:pt>
                <c:pt idx="503">
                  <c:v>2839.7</c:v>
                </c:pt>
                <c:pt idx="504">
                  <c:v>2745.3</c:v>
                </c:pt>
                <c:pt idx="505">
                  <c:v>3064.9</c:v>
                </c:pt>
                <c:pt idx="506">
                  <c:v>3001.4</c:v>
                </c:pt>
                <c:pt idx="507">
                  <c:v>3023.5</c:v>
                </c:pt>
                <c:pt idx="508">
                  <c:v>2983.5</c:v>
                </c:pt>
                <c:pt idx="509">
                  <c:v>3080.3</c:v>
                </c:pt>
                <c:pt idx="510">
                  <c:v>2804</c:v>
                </c:pt>
                <c:pt idx="511">
                  <c:v>2938.6</c:v>
                </c:pt>
                <c:pt idx="512">
                  <c:v>2982.3</c:v>
                </c:pt>
                <c:pt idx="513">
                  <c:v>3052.1</c:v>
                </c:pt>
                <c:pt idx="514">
                  <c:v>3186.2</c:v>
                </c:pt>
                <c:pt idx="515">
                  <c:v>2963.4</c:v>
                </c:pt>
                <c:pt idx="516">
                  <c:v>2993.1</c:v>
                </c:pt>
                <c:pt idx="517">
                  <c:v>3042.3</c:v>
                </c:pt>
                <c:pt idx="518">
                  <c:v>3184.1</c:v>
                </c:pt>
                <c:pt idx="519">
                  <c:v>3120.1</c:v>
                </c:pt>
                <c:pt idx="520">
                  <c:v>3017.4</c:v>
                </c:pt>
                <c:pt idx="521">
                  <c:v>3007.1</c:v>
                </c:pt>
                <c:pt idx="522">
                  <c:v>3127.5</c:v>
                </c:pt>
                <c:pt idx="523">
                  <c:v>3096.6</c:v>
                </c:pt>
                <c:pt idx="524">
                  <c:v>2771.8</c:v>
                </c:pt>
                <c:pt idx="525">
                  <c:v>2968.8</c:v>
                </c:pt>
                <c:pt idx="526">
                  <c:v>3114.5</c:v>
                </c:pt>
                <c:pt idx="527">
                  <c:v>3347.3</c:v>
                </c:pt>
                <c:pt idx="528">
                  <c:v>3191.3</c:v>
                </c:pt>
                <c:pt idx="529">
                  <c:v>3173.4</c:v>
                </c:pt>
                <c:pt idx="530">
                  <c:v>3137.9</c:v>
                </c:pt>
                <c:pt idx="531">
                  <c:v>3219</c:v>
                </c:pt>
                <c:pt idx="532">
                  <c:v>3108.3</c:v>
                </c:pt>
                <c:pt idx="533">
                  <c:v>3196.5</c:v>
                </c:pt>
                <c:pt idx="534">
                  <c:v>2972.8</c:v>
                </c:pt>
                <c:pt idx="535">
                  <c:v>2982.9</c:v>
                </c:pt>
                <c:pt idx="536">
                  <c:v>3034</c:v>
                </c:pt>
                <c:pt idx="537">
                  <c:v>3256.3</c:v>
                </c:pt>
                <c:pt idx="538">
                  <c:v>2833.1</c:v>
                </c:pt>
                <c:pt idx="539">
                  <c:v>3039.6</c:v>
                </c:pt>
                <c:pt idx="540">
                  <c:v>3069.6</c:v>
                </c:pt>
                <c:pt idx="541">
                  <c:v>2969.3</c:v>
                </c:pt>
                <c:pt idx="542">
                  <c:v>3183.9</c:v>
                </c:pt>
                <c:pt idx="543">
                  <c:v>3167.7</c:v>
                </c:pt>
                <c:pt idx="544">
                  <c:v>3093.1</c:v>
                </c:pt>
                <c:pt idx="545">
                  <c:v>3135.9</c:v>
                </c:pt>
                <c:pt idx="546">
                  <c:v>3143.3</c:v>
                </c:pt>
                <c:pt idx="547">
                  <c:v>3211.1</c:v>
                </c:pt>
                <c:pt idx="548">
                  <c:v>2879.1</c:v>
                </c:pt>
                <c:pt idx="549">
                  <c:v>3327.2</c:v>
                </c:pt>
                <c:pt idx="550">
                  <c:v>3075.4</c:v>
                </c:pt>
                <c:pt idx="551">
                  <c:v>3214.4</c:v>
                </c:pt>
                <c:pt idx="552">
                  <c:v>3190.4</c:v>
                </c:pt>
                <c:pt idx="553">
                  <c:v>3183.7</c:v>
                </c:pt>
                <c:pt idx="554">
                  <c:v>2901.3</c:v>
                </c:pt>
                <c:pt idx="555">
                  <c:v>3142.3</c:v>
                </c:pt>
                <c:pt idx="556">
                  <c:v>3203.9</c:v>
                </c:pt>
                <c:pt idx="557">
                  <c:v>3153.1</c:v>
                </c:pt>
                <c:pt idx="558">
                  <c:v>3181.8</c:v>
                </c:pt>
                <c:pt idx="559">
                  <c:v>3230.6</c:v>
                </c:pt>
                <c:pt idx="560">
                  <c:v>3185.9</c:v>
                </c:pt>
                <c:pt idx="561">
                  <c:v>3016.3</c:v>
                </c:pt>
                <c:pt idx="562">
                  <c:v>3126.7</c:v>
                </c:pt>
                <c:pt idx="563">
                  <c:v>3091.5</c:v>
                </c:pt>
                <c:pt idx="564">
                  <c:v>3240.8</c:v>
                </c:pt>
                <c:pt idx="565">
                  <c:v>3091.1</c:v>
                </c:pt>
                <c:pt idx="566">
                  <c:v>3286.5</c:v>
                </c:pt>
                <c:pt idx="567">
                  <c:v>3184.1</c:v>
                </c:pt>
                <c:pt idx="568">
                  <c:v>3176</c:v>
                </c:pt>
                <c:pt idx="569">
                  <c:v>3020.3</c:v>
                </c:pt>
                <c:pt idx="570">
                  <c:v>3204.9</c:v>
                </c:pt>
                <c:pt idx="571">
                  <c:v>3414.2</c:v>
                </c:pt>
                <c:pt idx="572">
                  <c:v>3075.9</c:v>
                </c:pt>
                <c:pt idx="573">
                  <c:v>3369.3</c:v>
                </c:pt>
                <c:pt idx="574">
                  <c:v>3446.1</c:v>
                </c:pt>
                <c:pt idx="575">
                  <c:v>3376.6</c:v>
                </c:pt>
                <c:pt idx="576">
                  <c:v>3168</c:v>
                </c:pt>
                <c:pt idx="577">
                  <c:v>3191.1</c:v>
                </c:pt>
                <c:pt idx="578">
                  <c:v>3356.6</c:v>
                </c:pt>
                <c:pt idx="579">
                  <c:v>3165</c:v>
                </c:pt>
                <c:pt idx="580">
                  <c:v>3127.7</c:v>
                </c:pt>
                <c:pt idx="581">
                  <c:v>3087.9</c:v>
                </c:pt>
                <c:pt idx="582">
                  <c:v>3420.5</c:v>
                </c:pt>
                <c:pt idx="583">
                  <c:v>3421.8</c:v>
                </c:pt>
                <c:pt idx="584">
                  <c:v>3287.6</c:v>
                </c:pt>
                <c:pt idx="585">
                  <c:v>3346.5</c:v>
                </c:pt>
                <c:pt idx="586">
                  <c:v>3291.7</c:v>
                </c:pt>
                <c:pt idx="587">
                  <c:v>3101.3</c:v>
                </c:pt>
                <c:pt idx="588">
                  <c:v>3070.6</c:v>
                </c:pt>
                <c:pt idx="589">
                  <c:v>3307.4</c:v>
                </c:pt>
                <c:pt idx="590">
                  <c:v>3181.9</c:v>
                </c:pt>
                <c:pt idx="591">
                  <c:v>3316</c:v>
                </c:pt>
                <c:pt idx="592">
                  <c:v>3554.6</c:v>
                </c:pt>
                <c:pt idx="593">
                  <c:v>3426.3</c:v>
                </c:pt>
                <c:pt idx="594">
                  <c:v>3375.1</c:v>
                </c:pt>
                <c:pt idx="595">
                  <c:v>3445.4</c:v>
                </c:pt>
                <c:pt idx="596">
                  <c:v>3363.7</c:v>
                </c:pt>
                <c:pt idx="597">
                  <c:v>3311.1</c:v>
                </c:pt>
                <c:pt idx="598">
                  <c:v>3433.1</c:v>
                </c:pt>
                <c:pt idx="599">
                  <c:v>3320.1</c:v>
                </c:pt>
                <c:pt idx="600">
                  <c:v>3294.2</c:v>
                </c:pt>
                <c:pt idx="601">
                  <c:v>3392</c:v>
                </c:pt>
                <c:pt idx="602">
                  <c:v>3464.2</c:v>
                </c:pt>
                <c:pt idx="603">
                  <c:v>3364.9</c:v>
                </c:pt>
                <c:pt idx="604">
                  <c:v>3488.8</c:v>
                </c:pt>
                <c:pt idx="605">
                  <c:v>3501.2</c:v>
                </c:pt>
                <c:pt idx="606">
                  <c:v>3306.1</c:v>
                </c:pt>
                <c:pt idx="607">
                  <c:v>3329.6</c:v>
                </c:pt>
                <c:pt idx="608">
                  <c:v>3331.6</c:v>
                </c:pt>
                <c:pt idx="609">
                  <c:v>3375.3</c:v>
                </c:pt>
                <c:pt idx="610">
                  <c:v>3291.6</c:v>
                </c:pt>
                <c:pt idx="611">
                  <c:v>3374.2</c:v>
                </c:pt>
                <c:pt idx="612">
                  <c:v>3376</c:v>
                </c:pt>
                <c:pt idx="613">
                  <c:v>3594.4</c:v>
                </c:pt>
                <c:pt idx="614">
                  <c:v>3494.6</c:v>
                </c:pt>
                <c:pt idx="615">
                  <c:v>3438.1</c:v>
                </c:pt>
                <c:pt idx="616">
                  <c:v>3378.9</c:v>
                </c:pt>
                <c:pt idx="617">
                  <c:v>3191.4</c:v>
                </c:pt>
                <c:pt idx="618">
                  <c:v>3161.9</c:v>
                </c:pt>
                <c:pt idx="619">
                  <c:v>3496</c:v>
                </c:pt>
                <c:pt idx="620">
                  <c:v>3313.7</c:v>
                </c:pt>
                <c:pt idx="621">
                  <c:v>3456.6</c:v>
                </c:pt>
                <c:pt idx="622">
                  <c:v>3388.1</c:v>
                </c:pt>
                <c:pt idx="623">
                  <c:v>3548.7</c:v>
                </c:pt>
                <c:pt idx="624">
                  <c:v>3324.6</c:v>
                </c:pt>
                <c:pt idx="625">
                  <c:v>3423.4</c:v>
                </c:pt>
                <c:pt idx="626">
                  <c:v>3645.6</c:v>
                </c:pt>
                <c:pt idx="627">
                  <c:v>3505.5</c:v>
                </c:pt>
                <c:pt idx="628">
                  <c:v>3293</c:v>
                </c:pt>
                <c:pt idx="629">
                  <c:v>3463.7</c:v>
                </c:pt>
                <c:pt idx="630">
                  <c:v>3678.5</c:v>
                </c:pt>
                <c:pt idx="631">
                  <c:v>3324.4</c:v>
                </c:pt>
                <c:pt idx="632">
                  <c:v>3490.8</c:v>
                </c:pt>
                <c:pt idx="633">
                  <c:v>3632.9</c:v>
                </c:pt>
                <c:pt idx="634">
                  <c:v>3527.8</c:v>
                </c:pt>
                <c:pt idx="635">
                  <c:v>3588.1</c:v>
                </c:pt>
                <c:pt idx="636">
                  <c:v>3592</c:v>
                </c:pt>
                <c:pt idx="637">
                  <c:v>3472.5</c:v>
                </c:pt>
                <c:pt idx="638">
                  <c:v>3639.7</c:v>
                </c:pt>
                <c:pt idx="639">
                  <c:v>3406.6</c:v>
                </c:pt>
                <c:pt idx="640">
                  <c:v>3526.7</c:v>
                </c:pt>
                <c:pt idx="641">
                  <c:v>3447.5</c:v>
                </c:pt>
                <c:pt idx="642">
                  <c:v>3416.6</c:v>
                </c:pt>
                <c:pt idx="643">
                  <c:v>3593.9</c:v>
                </c:pt>
                <c:pt idx="644">
                  <c:v>3370.9</c:v>
                </c:pt>
                <c:pt idx="645">
                  <c:v>3529.2</c:v>
                </c:pt>
                <c:pt idx="646">
                  <c:v>3664.2</c:v>
                </c:pt>
                <c:pt idx="647">
                  <c:v>3689.9</c:v>
                </c:pt>
                <c:pt idx="648">
                  <c:v>3566.4</c:v>
                </c:pt>
                <c:pt idx="649">
                  <c:v>3429.4</c:v>
                </c:pt>
                <c:pt idx="650">
                  <c:v>3534.7</c:v>
                </c:pt>
                <c:pt idx="651">
                  <c:v>3509.6</c:v>
                </c:pt>
                <c:pt idx="652">
                  <c:v>3561.4</c:v>
                </c:pt>
                <c:pt idx="653">
                  <c:v>3669</c:v>
                </c:pt>
                <c:pt idx="654">
                  <c:v>3499.9</c:v>
                </c:pt>
                <c:pt idx="655">
                  <c:v>3739.5</c:v>
                </c:pt>
                <c:pt idx="656">
                  <c:v>3553.7</c:v>
                </c:pt>
                <c:pt idx="657">
                  <c:v>3689.5</c:v>
                </c:pt>
                <c:pt idx="658">
                  <c:v>3528.8</c:v>
                </c:pt>
                <c:pt idx="659">
                  <c:v>3649.3</c:v>
                </c:pt>
                <c:pt idx="660">
                  <c:v>3673.5</c:v>
                </c:pt>
                <c:pt idx="661">
                  <c:v>3714.9</c:v>
                </c:pt>
                <c:pt idx="662">
                  <c:v>3625.6</c:v>
                </c:pt>
                <c:pt idx="663">
                  <c:v>3446.4</c:v>
                </c:pt>
                <c:pt idx="664">
                  <c:v>3408.4</c:v>
                </c:pt>
                <c:pt idx="665">
                  <c:v>3592.5</c:v>
                </c:pt>
                <c:pt idx="666">
                  <c:v>3634.8</c:v>
                </c:pt>
                <c:pt idx="667">
                  <c:v>3695.7</c:v>
                </c:pt>
                <c:pt idx="668">
                  <c:v>3783.6</c:v>
                </c:pt>
                <c:pt idx="669">
                  <c:v>3755.3</c:v>
                </c:pt>
                <c:pt idx="670">
                  <c:v>3515.1</c:v>
                </c:pt>
                <c:pt idx="671">
                  <c:v>3566.4</c:v>
                </c:pt>
                <c:pt idx="672">
                  <c:v>3473.8</c:v>
                </c:pt>
                <c:pt idx="673">
                  <c:v>3703.8</c:v>
                </c:pt>
                <c:pt idx="674">
                  <c:v>3770.1</c:v>
                </c:pt>
                <c:pt idx="675">
                  <c:v>3841.9</c:v>
                </c:pt>
                <c:pt idx="676">
                  <c:v>3732.3</c:v>
                </c:pt>
                <c:pt idx="677">
                  <c:v>3781.9</c:v>
                </c:pt>
                <c:pt idx="678">
                  <c:v>3708.6</c:v>
                </c:pt>
                <c:pt idx="679">
                  <c:v>3557.6</c:v>
                </c:pt>
                <c:pt idx="680">
                  <c:v>3806.8</c:v>
                </c:pt>
                <c:pt idx="681">
                  <c:v>3716</c:v>
                </c:pt>
                <c:pt idx="682">
                  <c:v>3733.5</c:v>
                </c:pt>
                <c:pt idx="683">
                  <c:v>3579.3</c:v>
                </c:pt>
                <c:pt idx="684">
                  <c:v>3534.8</c:v>
                </c:pt>
                <c:pt idx="685">
                  <c:v>3817.2</c:v>
                </c:pt>
                <c:pt idx="686">
                  <c:v>3422.6</c:v>
                </c:pt>
                <c:pt idx="687">
                  <c:v>3773.8</c:v>
                </c:pt>
                <c:pt idx="688">
                  <c:v>3868.7</c:v>
                </c:pt>
                <c:pt idx="689">
                  <c:v>3877</c:v>
                </c:pt>
                <c:pt idx="690">
                  <c:v>3980.7</c:v>
                </c:pt>
                <c:pt idx="691">
                  <c:v>3738.3</c:v>
                </c:pt>
                <c:pt idx="692">
                  <c:v>3844.9</c:v>
                </c:pt>
                <c:pt idx="693">
                  <c:v>3615.8</c:v>
                </c:pt>
                <c:pt idx="694">
                  <c:v>3827.8</c:v>
                </c:pt>
                <c:pt idx="695">
                  <c:v>3500.8</c:v>
                </c:pt>
                <c:pt idx="696">
                  <c:v>3725.4</c:v>
                </c:pt>
                <c:pt idx="697">
                  <c:v>3817</c:v>
                </c:pt>
                <c:pt idx="698">
                  <c:v>3759</c:v>
                </c:pt>
                <c:pt idx="699">
                  <c:v>3897.4</c:v>
                </c:pt>
                <c:pt idx="700">
                  <c:v>3723.6</c:v>
                </c:pt>
                <c:pt idx="701">
                  <c:v>3742.3</c:v>
                </c:pt>
                <c:pt idx="702">
                  <c:v>3644.4</c:v>
                </c:pt>
                <c:pt idx="703">
                  <c:v>3903.6</c:v>
                </c:pt>
                <c:pt idx="704">
                  <c:v>3942.6</c:v>
                </c:pt>
                <c:pt idx="705">
                  <c:v>3879.5</c:v>
                </c:pt>
                <c:pt idx="706">
                  <c:v>3791.2</c:v>
                </c:pt>
                <c:pt idx="707">
                  <c:v>3652.5</c:v>
                </c:pt>
                <c:pt idx="708">
                  <c:v>3522.7</c:v>
                </c:pt>
                <c:pt idx="709">
                  <c:v>3846</c:v>
                </c:pt>
                <c:pt idx="710">
                  <c:v>3744</c:v>
                </c:pt>
                <c:pt idx="711">
                  <c:v>3581.6</c:v>
                </c:pt>
                <c:pt idx="712">
                  <c:v>3574.2</c:v>
                </c:pt>
                <c:pt idx="713">
                  <c:v>3867.1</c:v>
                </c:pt>
                <c:pt idx="714">
                  <c:v>3697.6</c:v>
                </c:pt>
                <c:pt idx="715">
                  <c:v>3930.5</c:v>
                </c:pt>
                <c:pt idx="716">
                  <c:v>3875.9</c:v>
                </c:pt>
                <c:pt idx="717">
                  <c:v>3880.7</c:v>
                </c:pt>
                <c:pt idx="718">
                  <c:v>3792.1</c:v>
                </c:pt>
                <c:pt idx="719">
                  <c:v>3801.6</c:v>
                </c:pt>
                <c:pt idx="720">
                  <c:v>3694.4</c:v>
                </c:pt>
                <c:pt idx="721">
                  <c:v>3798.4</c:v>
                </c:pt>
                <c:pt idx="722">
                  <c:v>3733.5</c:v>
                </c:pt>
                <c:pt idx="723">
                  <c:v>3923.3</c:v>
                </c:pt>
                <c:pt idx="724">
                  <c:v>3799.6</c:v>
                </c:pt>
                <c:pt idx="725">
                  <c:v>3732.4</c:v>
                </c:pt>
                <c:pt idx="726">
                  <c:v>4016.7</c:v>
                </c:pt>
                <c:pt idx="727">
                  <c:v>4004.5</c:v>
                </c:pt>
                <c:pt idx="728">
                  <c:v>3824.6</c:v>
                </c:pt>
                <c:pt idx="729">
                  <c:v>3843.3</c:v>
                </c:pt>
                <c:pt idx="730">
                  <c:v>3583.8</c:v>
                </c:pt>
                <c:pt idx="731">
                  <c:v>3727.1</c:v>
                </c:pt>
                <c:pt idx="732">
                  <c:v>3886.6</c:v>
                </c:pt>
                <c:pt idx="733">
                  <c:v>4101</c:v>
                </c:pt>
                <c:pt idx="734">
                  <c:v>3619.4</c:v>
                </c:pt>
                <c:pt idx="735">
                  <c:v>3838.2</c:v>
                </c:pt>
                <c:pt idx="736">
                  <c:v>4036.1</c:v>
                </c:pt>
                <c:pt idx="737">
                  <c:v>3908.9</c:v>
                </c:pt>
                <c:pt idx="738">
                  <c:v>3818.3</c:v>
                </c:pt>
                <c:pt idx="739">
                  <c:v>3890.1</c:v>
                </c:pt>
                <c:pt idx="740">
                  <c:v>4131.8</c:v>
                </c:pt>
                <c:pt idx="741">
                  <c:v>3917</c:v>
                </c:pt>
                <c:pt idx="742">
                  <c:v>3810.4</c:v>
                </c:pt>
                <c:pt idx="743">
                  <c:v>3849.6</c:v>
                </c:pt>
                <c:pt idx="744">
                  <c:v>4090.8</c:v>
                </c:pt>
                <c:pt idx="745">
                  <c:v>3673.5</c:v>
                </c:pt>
                <c:pt idx="746">
                  <c:v>4005.3</c:v>
                </c:pt>
                <c:pt idx="747">
                  <c:v>3967.3</c:v>
                </c:pt>
                <c:pt idx="748">
                  <c:v>3904.1</c:v>
                </c:pt>
                <c:pt idx="749">
                  <c:v>3872.8</c:v>
                </c:pt>
                <c:pt idx="750">
                  <c:v>4300.2</c:v>
                </c:pt>
                <c:pt idx="751">
                  <c:v>4051.8</c:v>
                </c:pt>
                <c:pt idx="752">
                  <c:v>3665.1</c:v>
                </c:pt>
                <c:pt idx="753">
                  <c:v>3946.2</c:v>
                </c:pt>
                <c:pt idx="754">
                  <c:v>4083.3</c:v>
                </c:pt>
                <c:pt idx="755">
                  <c:v>3868.8</c:v>
                </c:pt>
                <c:pt idx="756">
                  <c:v>3840.5</c:v>
                </c:pt>
                <c:pt idx="757">
                  <c:v>4165.1000000000004</c:v>
                </c:pt>
                <c:pt idx="758">
                  <c:v>3857.7</c:v>
                </c:pt>
                <c:pt idx="759">
                  <c:v>3848.3</c:v>
                </c:pt>
                <c:pt idx="760">
                  <c:v>3945.3</c:v>
                </c:pt>
                <c:pt idx="761">
                  <c:v>4020.4</c:v>
                </c:pt>
                <c:pt idx="762">
                  <c:v>3868.4</c:v>
                </c:pt>
                <c:pt idx="763">
                  <c:v>4077.1</c:v>
                </c:pt>
                <c:pt idx="764">
                  <c:v>3961.6</c:v>
                </c:pt>
                <c:pt idx="765">
                  <c:v>4259.3999999999996</c:v>
                </c:pt>
                <c:pt idx="766">
                  <c:v>3919</c:v>
                </c:pt>
                <c:pt idx="767">
                  <c:v>3826.5</c:v>
                </c:pt>
                <c:pt idx="768">
                  <c:v>3941.8</c:v>
                </c:pt>
                <c:pt idx="769">
                  <c:v>3936.2</c:v>
                </c:pt>
                <c:pt idx="770">
                  <c:v>4001.8</c:v>
                </c:pt>
                <c:pt idx="771">
                  <c:v>4044.7</c:v>
                </c:pt>
                <c:pt idx="772">
                  <c:v>4114.3999999999996</c:v>
                </c:pt>
                <c:pt idx="773">
                  <c:v>4048.4</c:v>
                </c:pt>
                <c:pt idx="774">
                  <c:v>4122.8999999999996</c:v>
                </c:pt>
                <c:pt idx="775">
                  <c:v>4149.8999999999996</c:v>
                </c:pt>
                <c:pt idx="776">
                  <c:v>3815.4</c:v>
                </c:pt>
                <c:pt idx="777">
                  <c:v>4056.2</c:v>
                </c:pt>
                <c:pt idx="778">
                  <c:v>4125.2</c:v>
                </c:pt>
                <c:pt idx="779">
                  <c:v>3792.7</c:v>
                </c:pt>
                <c:pt idx="780">
                  <c:v>3931.9</c:v>
                </c:pt>
                <c:pt idx="781">
                  <c:v>4064.1</c:v>
                </c:pt>
                <c:pt idx="782">
                  <c:v>3948.2</c:v>
                </c:pt>
                <c:pt idx="783">
                  <c:v>3687</c:v>
                </c:pt>
                <c:pt idx="784">
                  <c:v>3785.8</c:v>
                </c:pt>
                <c:pt idx="785">
                  <c:v>4244.3</c:v>
                </c:pt>
                <c:pt idx="786">
                  <c:v>4108.5</c:v>
                </c:pt>
                <c:pt idx="787">
                  <c:v>4108.7</c:v>
                </c:pt>
                <c:pt idx="788">
                  <c:v>3876.6</c:v>
                </c:pt>
                <c:pt idx="789">
                  <c:v>3926.3</c:v>
                </c:pt>
                <c:pt idx="790">
                  <c:v>4139</c:v>
                </c:pt>
                <c:pt idx="791">
                  <c:v>4179.6000000000004</c:v>
                </c:pt>
                <c:pt idx="792">
                  <c:v>3783.6</c:v>
                </c:pt>
                <c:pt idx="793">
                  <c:v>4177.2</c:v>
                </c:pt>
                <c:pt idx="794">
                  <c:v>4103.8999999999996</c:v>
                </c:pt>
                <c:pt idx="795">
                  <c:v>4109.3</c:v>
                </c:pt>
                <c:pt idx="796">
                  <c:v>4358.8999999999996</c:v>
                </c:pt>
                <c:pt idx="797">
                  <c:v>3948.5</c:v>
                </c:pt>
                <c:pt idx="798">
                  <c:v>4193.5</c:v>
                </c:pt>
                <c:pt idx="799">
                  <c:v>4093.4</c:v>
                </c:pt>
                <c:pt idx="800">
                  <c:v>4371.3</c:v>
                </c:pt>
                <c:pt idx="801">
                  <c:v>4071.3</c:v>
                </c:pt>
                <c:pt idx="802">
                  <c:v>3988.8</c:v>
                </c:pt>
                <c:pt idx="803">
                  <c:v>4077.1</c:v>
                </c:pt>
                <c:pt idx="804">
                  <c:v>4267.2</c:v>
                </c:pt>
                <c:pt idx="805">
                  <c:v>4043.4</c:v>
                </c:pt>
                <c:pt idx="806">
                  <c:v>3975.9</c:v>
                </c:pt>
                <c:pt idx="807">
                  <c:v>4121.2</c:v>
                </c:pt>
                <c:pt idx="808">
                  <c:v>4093.2</c:v>
                </c:pt>
                <c:pt idx="809">
                  <c:v>3615.8</c:v>
                </c:pt>
                <c:pt idx="810">
                  <c:v>3965.8</c:v>
                </c:pt>
                <c:pt idx="811">
                  <c:v>4369.7</c:v>
                </c:pt>
                <c:pt idx="812">
                  <c:v>4302.6000000000004</c:v>
                </c:pt>
                <c:pt idx="813">
                  <c:v>4168.7</c:v>
                </c:pt>
                <c:pt idx="814">
                  <c:v>3737.3</c:v>
                </c:pt>
                <c:pt idx="815">
                  <c:v>4093.6</c:v>
                </c:pt>
                <c:pt idx="816">
                  <c:v>4291</c:v>
                </c:pt>
                <c:pt idx="817">
                  <c:v>4304.8</c:v>
                </c:pt>
                <c:pt idx="818">
                  <c:v>4390.3</c:v>
                </c:pt>
                <c:pt idx="819">
                  <c:v>4374.2</c:v>
                </c:pt>
                <c:pt idx="820">
                  <c:v>3996.9</c:v>
                </c:pt>
                <c:pt idx="821">
                  <c:v>3868.1</c:v>
                </c:pt>
                <c:pt idx="822">
                  <c:v>4225</c:v>
                </c:pt>
                <c:pt idx="823">
                  <c:v>4023.8</c:v>
                </c:pt>
                <c:pt idx="824">
                  <c:v>4105.1000000000004</c:v>
                </c:pt>
                <c:pt idx="825">
                  <c:v>4289.3</c:v>
                </c:pt>
                <c:pt idx="826">
                  <c:v>4218</c:v>
                </c:pt>
                <c:pt idx="827">
                  <c:v>4466.3</c:v>
                </c:pt>
                <c:pt idx="828">
                  <c:v>4140.6000000000004</c:v>
                </c:pt>
                <c:pt idx="829">
                  <c:v>4399.7</c:v>
                </c:pt>
                <c:pt idx="830">
                  <c:v>4312.3</c:v>
                </c:pt>
                <c:pt idx="831">
                  <c:v>4134</c:v>
                </c:pt>
                <c:pt idx="832">
                  <c:v>4262.1000000000004</c:v>
                </c:pt>
                <c:pt idx="833">
                  <c:v>4090</c:v>
                </c:pt>
                <c:pt idx="834">
                  <c:v>4318</c:v>
                </c:pt>
                <c:pt idx="835">
                  <c:v>4239.8999999999996</c:v>
                </c:pt>
                <c:pt idx="836">
                  <c:v>4409.8999999999996</c:v>
                </c:pt>
                <c:pt idx="837">
                  <c:v>4275.1000000000004</c:v>
                </c:pt>
                <c:pt idx="838">
                  <c:v>4358.1000000000004</c:v>
                </c:pt>
                <c:pt idx="839">
                  <c:v>4257.8999999999996</c:v>
                </c:pt>
                <c:pt idx="840">
                  <c:v>4132.5</c:v>
                </c:pt>
                <c:pt idx="841">
                  <c:v>4100.8999999999996</c:v>
                </c:pt>
                <c:pt idx="842">
                  <c:v>4253.6000000000004</c:v>
                </c:pt>
                <c:pt idx="843">
                  <c:v>4217.3999999999996</c:v>
                </c:pt>
                <c:pt idx="844">
                  <c:v>4338</c:v>
                </c:pt>
                <c:pt idx="845">
                  <c:v>3921.9</c:v>
                </c:pt>
                <c:pt idx="846">
                  <c:v>4658.8999999999996</c:v>
                </c:pt>
                <c:pt idx="847">
                  <c:v>4359.1000000000004</c:v>
                </c:pt>
                <c:pt idx="848">
                  <c:v>4388.8999999999996</c:v>
                </c:pt>
                <c:pt idx="849">
                  <c:v>4445.7</c:v>
                </c:pt>
                <c:pt idx="850">
                  <c:v>4172.8999999999996</c:v>
                </c:pt>
                <c:pt idx="851">
                  <c:v>4536.7</c:v>
                </c:pt>
                <c:pt idx="852">
                  <c:v>4130.2</c:v>
                </c:pt>
                <c:pt idx="853">
                  <c:v>4426.5</c:v>
                </c:pt>
                <c:pt idx="854">
                  <c:v>4308.7</c:v>
                </c:pt>
                <c:pt idx="855">
                  <c:v>4447.7</c:v>
                </c:pt>
                <c:pt idx="856">
                  <c:v>4253</c:v>
                </c:pt>
                <c:pt idx="857">
                  <c:v>4319</c:v>
                </c:pt>
                <c:pt idx="858">
                  <c:v>4156.8</c:v>
                </c:pt>
                <c:pt idx="859">
                  <c:v>4215.1000000000004</c:v>
                </c:pt>
                <c:pt idx="860">
                  <c:v>4443.3999999999996</c:v>
                </c:pt>
                <c:pt idx="861">
                  <c:v>4446.1000000000004</c:v>
                </c:pt>
                <c:pt idx="862">
                  <c:v>4289.7</c:v>
                </c:pt>
                <c:pt idx="863">
                  <c:v>4354.7</c:v>
                </c:pt>
                <c:pt idx="864">
                  <c:v>4303.3999999999996</c:v>
                </c:pt>
                <c:pt idx="865">
                  <c:v>4619.5</c:v>
                </c:pt>
                <c:pt idx="866">
                  <c:v>4293.6000000000004</c:v>
                </c:pt>
                <c:pt idx="867">
                  <c:v>3992.8</c:v>
                </c:pt>
                <c:pt idx="868">
                  <c:v>4365.3</c:v>
                </c:pt>
                <c:pt idx="869">
                  <c:v>4031.5</c:v>
                </c:pt>
                <c:pt idx="870">
                  <c:v>4486.8</c:v>
                </c:pt>
                <c:pt idx="871">
                  <c:v>4372.8</c:v>
                </c:pt>
                <c:pt idx="872">
                  <c:v>4596.1000000000004</c:v>
                </c:pt>
                <c:pt idx="873">
                  <c:v>4499.3999999999996</c:v>
                </c:pt>
                <c:pt idx="874">
                  <c:v>4400.3</c:v>
                </c:pt>
                <c:pt idx="875">
                  <c:v>4528.2</c:v>
                </c:pt>
                <c:pt idx="876">
                  <c:v>4389.2</c:v>
                </c:pt>
                <c:pt idx="877">
                  <c:v>4624.8</c:v>
                </c:pt>
                <c:pt idx="878">
                  <c:v>4441.3</c:v>
                </c:pt>
                <c:pt idx="879">
                  <c:v>4020.3</c:v>
                </c:pt>
                <c:pt idx="880">
                  <c:v>4643.8</c:v>
                </c:pt>
                <c:pt idx="881">
                  <c:v>4354.3</c:v>
                </c:pt>
                <c:pt idx="882">
                  <c:v>4551.3999999999996</c:v>
                </c:pt>
                <c:pt idx="883">
                  <c:v>4488.2</c:v>
                </c:pt>
                <c:pt idx="884">
                  <c:v>4409.8999999999996</c:v>
                </c:pt>
                <c:pt idx="885">
                  <c:v>4358</c:v>
                </c:pt>
                <c:pt idx="886">
                  <c:v>4469</c:v>
                </c:pt>
                <c:pt idx="887">
                  <c:v>4520.8999999999996</c:v>
                </c:pt>
                <c:pt idx="888">
                  <c:v>4606.1000000000004</c:v>
                </c:pt>
                <c:pt idx="889">
                  <c:v>4489.8</c:v>
                </c:pt>
                <c:pt idx="890">
                  <c:v>4342.6000000000004</c:v>
                </c:pt>
                <c:pt idx="891">
                  <c:v>4351.3</c:v>
                </c:pt>
                <c:pt idx="892">
                  <c:v>4593.8999999999996</c:v>
                </c:pt>
                <c:pt idx="893">
                  <c:v>4530.3</c:v>
                </c:pt>
                <c:pt idx="894">
                  <c:v>4398.8999999999996</c:v>
                </c:pt>
                <c:pt idx="895">
                  <c:v>4594.8999999999996</c:v>
                </c:pt>
                <c:pt idx="896">
                  <c:v>4677.1000000000004</c:v>
                </c:pt>
                <c:pt idx="897">
                  <c:v>4380.8</c:v>
                </c:pt>
                <c:pt idx="898">
                  <c:v>4598.6000000000004</c:v>
                </c:pt>
                <c:pt idx="899">
                  <c:v>4569.8999999999996</c:v>
                </c:pt>
                <c:pt idx="900">
                  <c:v>4459.1000000000004</c:v>
                </c:pt>
                <c:pt idx="901">
                  <c:v>4591.3999999999996</c:v>
                </c:pt>
                <c:pt idx="902">
                  <c:v>4370.8</c:v>
                </c:pt>
                <c:pt idx="903">
                  <c:v>4578.3999999999996</c:v>
                </c:pt>
                <c:pt idx="904">
                  <c:v>4523.3</c:v>
                </c:pt>
                <c:pt idx="905">
                  <c:v>4515.3999999999996</c:v>
                </c:pt>
                <c:pt idx="906">
                  <c:v>4527.5</c:v>
                </c:pt>
                <c:pt idx="907">
                  <c:v>4436.3999999999996</c:v>
                </c:pt>
                <c:pt idx="908">
                  <c:v>4476.8999999999996</c:v>
                </c:pt>
                <c:pt idx="909">
                  <c:v>4578.1000000000004</c:v>
                </c:pt>
                <c:pt idx="910">
                  <c:v>4520.2</c:v>
                </c:pt>
                <c:pt idx="911">
                  <c:v>4780</c:v>
                </c:pt>
                <c:pt idx="912">
                  <c:v>4592.5</c:v>
                </c:pt>
                <c:pt idx="913">
                  <c:v>4627</c:v>
                </c:pt>
                <c:pt idx="914">
                  <c:v>4637.8</c:v>
                </c:pt>
                <c:pt idx="915">
                  <c:v>4631.5</c:v>
                </c:pt>
                <c:pt idx="916">
                  <c:v>4545.6000000000004</c:v>
                </c:pt>
                <c:pt idx="917">
                  <c:v>4486.3</c:v>
                </c:pt>
                <c:pt idx="918">
                  <c:v>4547.6000000000004</c:v>
                </c:pt>
                <c:pt idx="919">
                  <c:v>4375</c:v>
                </c:pt>
                <c:pt idx="920">
                  <c:v>4727.3999999999996</c:v>
                </c:pt>
                <c:pt idx="921">
                  <c:v>4461.1000000000004</c:v>
                </c:pt>
                <c:pt idx="922">
                  <c:v>4365.8999999999996</c:v>
                </c:pt>
                <c:pt idx="923">
                  <c:v>4292.5</c:v>
                </c:pt>
                <c:pt idx="924">
                  <c:v>4499.7</c:v>
                </c:pt>
                <c:pt idx="925">
                  <c:v>4789.1000000000004</c:v>
                </c:pt>
                <c:pt idx="926">
                  <c:v>4780.5</c:v>
                </c:pt>
                <c:pt idx="927">
                  <c:v>4693.1000000000004</c:v>
                </c:pt>
                <c:pt idx="928">
                  <c:v>4430.3999999999996</c:v>
                </c:pt>
                <c:pt idx="929">
                  <c:v>4787.3999999999996</c:v>
                </c:pt>
                <c:pt idx="930">
                  <c:v>4597.8999999999996</c:v>
                </c:pt>
                <c:pt idx="931">
                  <c:v>4530.8999999999996</c:v>
                </c:pt>
                <c:pt idx="932">
                  <c:v>4672.7</c:v>
                </c:pt>
                <c:pt idx="933">
                  <c:v>4642.7</c:v>
                </c:pt>
                <c:pt idx="934">
                  <c:v>4767.8</c:v>
                </c:pt>
                <c:pt idx="935">
                  <c:v>4530.7</c:v>
                </c:pt>
                <c:pt idx="936">
                  <c:v>4550</c:v>
                </c:pt>
                <c:pt idx="937">
                  <c:v>4735.6000000000004</c:v>
                </c:pt>
                <c:pt idx="938">
                  <c:v>4771.6000000000004</c:v>
                </c:pt>
                <c:pt idx="939">
                  <c:v>4944.3</c:v>
                </c:pt>
                <c:pt idx="940">
                  <c:v>4702</c:v>
                </c:pt>
                <c:pt idx="941">
                  <c:v>4627.5</c:v>
                </c:pt>
                <c:pt idx="942">
                  <c:v>4644.8</c:v>
                </c:pt>
                <c:pt idx="943">
                  <c:v>4831.3</c:v>
                </c:pt>
                <c:pt idx="944">
                  <c:v>4654.8999999999996</c:v>
                </c:pt>
                <c:pt idx="945">
                  <c:v>4808.7</c:v>
                </c:pt>
                <c:pt idx="946">
                  <c:v>4349.7</c:v>
                </c:pt>
                <c:pt idx="947">
                  <c:v>4584.7</c:v>
                </c:pt>
                <c:pt idx="948">
                  <c:v>4609.7</c:v>
                </c:pt>
                <c:pt idx="949">
                  <c:v>4759.1000000000004</c:v>
                </c:pt>
                <c:pt idx="950">
                  <c:v>4457.5</c:v>
                </c:pt>
                <c:pt idx="951">
                  <c:v>4385.6000000000004</c:v>
                </c:pt>
                <c:pt idx="952">
                  <c:v>4743.3999999999996</c:v>
                </c:pt>
                <c:pt idx="953">
                  <c:v>4563.3</c:v>
                </c:pt>
                <c:pt idx="954">
                  <c:v>4490.2</c:v>
                </c:pt>
                <c:pt idx="955">
                  <c:v>4551.8</c:v>
                </c:pt>
                <c:pt idx="956">
                  <c:v>4628.6000000000004</c:v>
                </c:pt>
                <c:pt idx="957">
                  <c:v>4702.2</c:v>
                </c:pt>
                <c:pt idx="958">
                  <c:v>4853.8</c:v>
                </c:pt>
                <c:pt idx="959">
                  <c:v>4531.3</c:v>
                </c:pt>
                <c:pt idx="960">
                  <c:v>4649.3</c:v>
                </c:pt>
                <c:pt idx="961">
                  <c:v>4633.1000000000004</c:v>
                </c:pt>
                <c:pt idx="962">
                  <c:v>4937.5</c:v>
                </c:pt>
                <c:pt idx="963">
                  <c:v>4604.8</c:v>
                </c:pt>
                <c:pt idx="964">
                  <c:v>4641.8999999999996</c:v>
                </c:pt>
                <c:pt idx="965">
                  <c:v>4614.3999999999996</c:v>
                </c:pt>
                <c:pt idx="966">
                  <c:v>4761.3999999999996</c:v>
                </c:pt>
                <c:pt idx="967">
                  <c:v>4612.3</c:v>
                </c:pt>
                <c:pt idx="968">
                  <c:v>4662.3999999999996</c:v>
                </c:pt>
                <c:pt idx="969">
                  <c:v>4790.2</c:v>
                </c:pt>
                <c:pt idx="970">
                  <c:v>4620.2</c:v>
                </c:pt>
                <c:pt idx="971">
                  <c:v>4747.7</c:v>
                </c:pt>
                <c:pt idx="972">
                  <c:v>4812</c:v>
                </c:pt>
                <c:pt idx="973">
                  <c:v>4929</c:v>
                </c:pt>
                <c:pt idx="974">
                  <c:v>4711.2</c:v>
                </c:pt>
                <c:pt idx="975">
                  <c:v>4586.8999999999996</c:v>
                </c:pt>
                <c:pt idx="976">
                  <c:v>4722.8</c:v>
                </c:pt>
                <c:pt idx="977">
                  <c:v>4835.8</c:v>
                </c:pt>
                <c:pt idx="978">
                  <c:v>4713</c:v>
                </c:pt>
                <c:pt idx="979">
                  <c:v>4711.5</c:v>
                </c:pt>
                <c:pt idx="980">
                  <c:v>4799.8</c:v>
                </c:pt>
                <c:pt idx="981">
                  <c:v>4622.8999999999996</c:v>
                </c:pt>
                <c:pt idx="982">
                  <c:v>5105.3999999999996</c:v>
                </c:pt>
                <c:pt idx="983">
                  <c:v>4458.6000000000004</c:v>
                </c:pt>
                <c:pt idx="984">
                  <c:v>4741.6000000000004</c:v>
                </c:pt>
                <c:pt idx="985">
                  <c:v>4780.7</c:v>
                </c:pt>
                <c:pt idx="986">
                  <c:v>4722.8999999999996</c:v>
                </c:pt>
                <c:pt idx="987">
                  <c:v>4731.8</c:v>
                </c:pt>
                <c:pt idx="988">
                  <c:v>4755.8</c:v>
                </c:pt>
                <c:pt idx="989">
                  <c:v>4874.3</c:v>
                </c:pt>
                <c:pt idx="990">
                  <c:v>4847.3</c:v>
                </c:pt>
                <c:pt idx="991">
                  <c:v>4675.3</c:v>
                </c:pt>
                <c:pt idx="992">
                  <c:v>4822.6000000000004</c:v>
                </c:pt>
                <c:pt idx="993">
                  <c:v>4683.3999999999996</c:v>
                </c:pt>
                <c:pt idx="994">
                  <c:v>4758.1000000000004</c:v>
                </c:pt>
                <c:pt idx="995">
                  <c:v>4931.2</c:v>
                </c:pt>
                <c:pt idx="996">
                  <c:v>4713.6000000000004</c:v>
                </c:pt>
                <c:pt idx="997">
                  <c:v>4818.3</c:v>
                </c:pt>
                <c:pt idx="998">
                  <c:v>4692.8</c:v>
                </c:pt>
                <c:pt idx="999">
                  <c:v>5001.6000000000004</c:v>
                </c:pt>
                <c:pt idx="1000">
                  <c:v>4843.8999999999996</c:v>
                </c:pt>
                <c:pt idx="1001">
                  <c:v>5021.5</c:v>
                </c:pt>
                <c:pt idx="1002">
                  <c:v>4653.8</c:v>
                </c:pt>
                <c:pt idx="1003">
                  <c:v>4608.7</c:v>
                </c:pt>
                <c:pt idx="1004">
                  <c:v>4940.3999999999996</c:v>
                </c:pt>
                <c:pt idx="1005">
                  <c:v>4981</c:v>
                </c:pt>
                <c:pt idx="1006">
                  <c:v>4640.5</c:v>
                </c:pt>
                <c:pt idx="1007">
                  <c:v>4674.7</c:v>
                </c:pt>
                <c:pt idx="1008">
                  <c:v>4828</c:v>
                </c:pt>
                <c:pt idx="1009">
                  <c:v>4808.8</c:v>
                </c:pt>
                <c:pt idx="1010">
                  <c:v>4646.3</c:v>
                </c:pt>
                <c:pt idx="1011">
                  <c:v>4722.1000000000004</c:v>
                </c:pt>
                <c:pt idx="1012">
                  <c:v>4466.3999999999996</c:v>
                </c:pt>
                <c:pt idx="1013">
                  <c:v>5132.6000000000004</c:v>
                </c:pt>
                <c:pt idx="1014">
                  <c:v>4801.8</c:v>
                </c:pt>
                <c:pt idx="1015">
                  <c:v>4827.8</c:v>
                </c:pt>
                <c:pt idx="1016">
                  <c:v>4879.8</c:v>
                </c:pt>
                <c:pt idx="1017">
                  <c:v>4489.5</c:v>
                </c:pt>
                <c:pt idx="1018">
                  <c:v>4566.3</c:v>
                </c:pt>
                <c:pt idx="1019">
                  <c:v>4979.8999999999996</c:v>
                </c:pt>
                <c:pt idx="1020">
                  <c:v>5034.2</c:v>
                </c:pt>
                <c:pt idx="1021">
                  <c:v>4779.8999999999996</c:v>
                </c:pt>
                <c:pt idx="1022">
                  <c:v>4840.7</c:v>
                </c:pt>
                <c:pt idx="1023">
                  <c:v>4739</c:v>
                </c:pt>
                <c:pt idx="1024">
                  <c:v>5053.8999999999996</c:v>
                </c:pt>
                <c:pt idx="1025">
                  <c:v>4749.3</c:v>
                </c:pt>
                <c:pt idx="1026">
                  <c:v>4744.3999999999996</c:v>
                </c:pt>
                <c:pt idx="1027">
                  <c:v>4748.3999999999996</c:v>
                </c:pt>
                <c:pt idx="1028">
                  <c:v>4561.2</c:v>
                </c:pt>
                <c:pt idx="1029">
                  <c:v>5297.7</c:v>
                </c:pt>
                <c:pt idx="1030">
                  <c:v>4693.1000000000004</c:v>
                </c:pt>
                <c:pt idx="1031">
                  <c:v>4995.2</c:v>
                </c:pt>
                <c:pt idx="1032">
                  <c:v>4837.7</c:v>
                </c:pt>
                <c:pt idx="1033">
                  <c:v>4929.6000000000004</c:v>
                </c:pt>
                <c:pt idx="1034">
                  <c:v>5031.8999999999996</c:v>
                </c:pt>
                <c:pt idx="1035">
                  <c:v>4907</c:v>
                </c:pt>
                <c:pt idx="1036">
                  <c:v>4866.1000000000004</c:v>
                </c:pt>
                <c:pt idx="1037">
                  <c:v>4714.2</c:v>
                </c:pt>
                <c:pt idx="1038">
                  <c:v>4907.1000000000004</c:v>
                </c:pt>
                <c:pt idx="1039">
                  <c:v>4880.7</c:v>
                </c:pt>
                <c:pt idx="1040">
                  <c:v>5021.8999999999996</c:v>
                </c:pt>
                <c:pt idx="1041">
                  <c:v>4563.3</c:v>
                </c:pt>
                <c:pt idx="1042">
                  <c:v>4990</c:v>
                </c:pt>
                <c:pt idx="1043">
                  <c:v>4819.2</c:v>
                </c:pt>
                <c:pt idx="1044">
                  <c:v>5260.3</c:v>
                </c:pt>
                <c:pt idx="1045">
                  <c:v>4894.5</c:v>
                </c:pt>
                <c:pt idx="1046">
                  <c:v>4976.5</c:v>
                </c:pt>
                <c:pt idx="1047">
                  <c:v>5022.1000000000004</c:v>
                </c:pt>
                <c:pt idx="1048">
                  <c:v>4718.2</c:v>
                </c:pt>
                <c:pt idx="1049">
                  <c:v>5021</c:v>
                </c:pt>
                <c:pt idx="1050">
                  <c:v>5125.5</c:v>
                </c:pt>
                <c:pt idx="1051">
                  <c:v>4812.5</c:v>
                </c:pt>
                <c:pt idx="1052">
                  <c:v>4754.8</c:v>
                </c:pt>
                <c:pt idx="1053">
                  <c:v>4966.6000000000004</c:v>
                </c:pt>
                <c:pt idx="1054">
                  <c:v>4878.7</c:v>
                </c:pt>
                <c:pt idx="1055">
                  <c:v>4642.7</c:v>
                </c:pt>
                <c:pt idx="1056">
                  <c:v>5075.8</c:v>
                </c:pt>
                <c:pt idx="1057">
                  <c:v>4795.3999999999996</c:v>
                </c:pt>
                <c:pt idx="1058">
                  <c:v>4884</c:v>
                </c:pt>
                <c:pt idx="1059">
                  <c:v>5026.8</c:v>
                </c:pt>
                <c:pt idx="1060">
                  <c:v>5237.5</c:v>
                </c:pt>
                <c:pt idx="1061">
                  <c:v>5280.7</c:v>
                </c:pt>
                <c:pt idx="1062">
                  <c:v>4926.6000000000004</c:v>
                </c:pt>
                <c:pt idx="1063">
                  <c:v>5204.2</c:v>
                </c:pt>
                <c:pt idx="1064">
                  <c:v>4761.5</c:v>
                </c:pt>
                <c:pt idx="1065">
                  <c:v>4994.8999999999996</c:v>
                </c:pt>
                <c:pt idx="1066">
                  <c:v>5128.7</c:v>
                </c:pt>
                <c:pt idx="1067">
                  <c:v>5162</c:v>
                </c:pt>
                <c:pt idx="1068">
                  <c:v>4809.8</c:v>
                </c:pt>
                <c:pt idx="1069">
                  <c:v>5229.8999999999996</c:v>
                </c:pt>
                <c:pt idx="1070">
                  <c:v>4772.3</c:v>
                </c:pt>
                <c:pt idx="1071">
                  <c:v>5212.1000000000004</c:v>
                </c:pt>
                <c:pt idx="1072">
                  <c:v>4849.3999999999996</c:v>
                </c:pt>
                <c:pt idx="1073">
                  <c:v>4801.3999999999996</c:v>
                </c:pt>
                <c:pt idx="1074">
                  <c:v>4943.8999999999996</c:v>
                </c:pt>
                <c:pt idx="1075">
                  <c:v>4988.8999999999996</c:v>
                </c:pt>
                <c:pt idx="1076">
                  <c:v>5132.3</c:v>
                </c:pt>
                <c:pt idx="1077">
                  <c:v>5066.8</c:v>
                </c:pt>
                <c:pt idx="1078">
                  <c:v>4928.8999999999996</c:v>
                </c:pt>
                <c:pt idx="1079">
                  <c:v>5029.8</c:v>
                </c:pt>
                <c:pt idx="1080">
                  <c:v>4738.6000000000004</c:v>
                </c:pt>
                <c:pt idx="1081">
                  <c:v>4927.5</c:v>
                </c:pt>
                <c:pt idx="1082">
                  <c:v>5121.7</c:v>
                </c:pt>
                <c:pt idx="1083">
                  <c:v>4846.8</c:v>
                </c:pt>
                <c:pt idx="1084">
                  <c:v>5107.8999999999996</c:v>
                </c:pt>
                <c:pt idx="1085">
                  <c:v>5254</c:v>
                </c:pt>
                <c:pt idx="1086">
                  <c:v>4940</c:v>
                </c:pt>
                <c:pt idx="1087">
                  <c:v>4955.2</c:v>
                </c:pt>
                <c:pt idx="1088">
                  <c:v>4891.7</c:v>
                </c:pt>
                <c:pt idx="1089">
                  <c:v>4664.5</c:v>
                </c:pt>
                <c:pt idx="1090">
                  <c:v>5183.3999999999996</c:v>
                </c:pt>
                <c:pt idx="1091">
                  <c:v>4850.5</c:v>
                </c:pt>
                <c:pt idx="1092">
                  <c:v>5047.3</c:v>
                </c:pt>
                <c:pt idx="1093">
                  <c:v>4965</c:v>
                </c:pt>
                <c:pt idx="1094">
                  <c:v>5003.3</c:v>
                </c:pt>
                <c:pt idx="1095">
                  <c:v>5013.8999999999996</c:v>
                </c:pt>
                <c:pt idx="1096">
                  <c:v>5542.7</c:v>
                </c:pt>
                <c:pt idx="1097">
                  <c:v>5191.2</c:v>
                </c:pt>
                <c:pt idx="1098">
                  <c:v>5044.1000000000004</c:v>
                </c:pt>
                <c:pt idx="1099">
                  <c:v>5100.1000000000004</c:v>
                </c:pt>
                <c:pt idx="1100">
                  <c:v>5301.7</c:v>
                </c:pt>
                <c:pt idx="1101">
                  <c:v>4984.2</c:v>
                </c:pt>
                <c:pt idx="1102">
                  <c:v>5329.6</c:v>
                </c:pt>
                <c:pt idx="1103">
                  <c:v>5045.3999999999996</c:v>
                </c:pt>
                <c:pt idx="1104">
                  <c:v>4776.5</c:v>
                </c:pt>
                <c:pt idx="1105">
                  <c:v>5217.1000000000004</c:v>
                </c:pt>
                <c:pt idx="1106">
                  <c:v>5159.1000000000004</c:v>
                </c:pt>
                <c:pt idx="1107">
                  <c:v>5112.5</c:v>
                </c:pt>
                <c:pt idx="1108">
                  <c:v>4895.7</c:v>
                </c:pt>
                <c:pt idx="1109">
                  <c:v>5152.3999999999996</c:v>
                </c:pt>
                <c:pt idx="1110">
                  <c:v>5055.3</c:v>
                </c:pt>
                <c:pt idx="1111">
                  <c:v>5287.4</c:v>
                </c:pt>
                <c:pt idx="1112">
                  <c:v>5167.3</c:v>
                </c:pt>
                <c:pt idx="1113">
                  <c:v>5240.7</c:v>
                </c:pt>
                <c:pt idx="1114">
                  <c:v>5238.8</c:v>
                </c:pt>
                <c:pt idx="1115">
                  <c:v>4711.1000000000004</c:v>
                </c:pt>
                <c:pt idx="1116">
                  <c:v>5202.3</c:v>
                </c:pt>
                <c:pt idx="1117">
                  <c:v>5004.8</c:v>
                </c:pt>
                <c:pt idx="1118">
                  <c:v>5134</c:v>
                </c:pt>
                <c:pt idx="1119">
                  <c:v>5079.2</c:v>
                </c:pt>
                <c:pt idx="1120">
                  <c:v>5245.4</c:v>
                </c:pt>
                <c:pt idx="1121">
                  <c:v>4854.2</c:v>
                </c:pt>
                <c:pt idx="1122">
                  <c:v>5199.2</c:v>
                </c:pt>
                <c:pt idx="1123">
                  <c:v>5281.2</c:v>
                </c:pt>
                <c:pt idx="1124">
                  <c:v>4794.3</c:v>
                </c:pt>
                <c:pt idx="1125">
                  <c:v>4990</c:v>
                </c:pt>
                <c:pt idx="1126">
                  <c:v>5056.2</c:v>
                </c:pt>
                <c:pt idx="1127">
                  <c:v>4898.6000000000004</c:v>
                </c:pt>
                <c:pt idx="1128">
                  <c:v>5190.3</c:v>
                </c:pt>
                <c:pt idx="1129">
                  <c:v>5266.9</c:v>
                </c:pt>
                <c:pt idx="1130">
                  <c:v>5595.6</c:v>
                </c:pt>
                <c:pt idx="1131">
                  <c:v>4952.6000000000004</c:v>
                </c:pt>
                <c:pt idx="1132">
                  <c:v>5420</c:v>
                </c:pt>
                <c:pt idx="1133">
                  <c:v>5377.9</c:v>
                </c:pt>
                <c:pt idx="1134">
                  <c:v>5135.7</c:v>
                </c:pt>
                <c:pt idx="1135">
                  <c:v>4980</c:v>
                </c:pt>
                <c:pt idx="1136">
                  <c:v>5420.6</c:v>
                </c:pt>
                <c:pt idx="1137">
                  <c:v>5194.8</c:v>
                </c:pt>
                <c:pt idx="1138">
                  <c:v>5153.7</c:v>
                </c:pt>
                <c:pt idx="1139">
                  <c:v>5469.4</c:v>
                </c:pt>
                <c:pt idx="1140">
                  <c:v>5362.6</c:v>
                </c:pt>
                <c:pt idx="1141">
                  <c:v>4997</c:v>
                </c:pt>
                <c:pt idx="1142">
                  <c:v>5028.5</c:v>
                </c:pt>
                <c:pt idx="1143">
                  <c:v>4866.7</c:v>
                </c:pt>
                <c:pt idx="1144">
                  <c:v>5400.1</c:v>
                </c:pt>
                <c:pt idx="1145">
                  <c:v>5277.4</c:v>
                </c:pt>
                <c:pt idx="1146">
                  <c:v>5351.5</c:v>
                </c:pt>
                <c:pt idx="1147">
                  <c:v>5312.5</c:v>
                </c:pt>
                <c:pt idx="1148">
                  <c:v>5383.6</c:v>
                </c:pt>
                <c:pt idx="1149">
                  <c:v>5166.3</c:v>
                </c:pt>
                <c:pt idx="1150">
                  <c:v>4902.2</c:v>
                </c:pt>
                <c:pt idx="1151">
                  <c:v>5568.2</c:v>
                </c:pt>
                <c:pt idx="1152">
                  <c:v>5181.1000000000004</c:v>
                </c:pt>
                <c:pt idx="1153">
                  <c:v>5283.1</c:v>
                </c:pt>
                <c:pt idx="1154">
                  <c:v>5309.7</c:v>
                </c:pt>
                <c:pt idx="1155">
                  <c:v>5206</c:v>
                </c:pt>
                <c:pt idx="1156">
                  <c:v>5302.5</c:v>
                </c:pt>
                <c:pt idx="1157">
                  <c:v>5236.3999999999996</c:v>
                </c:pt>
                <c:pt idx="1158">
                  <c:v>5395.4</c:v>
                </c:pt>
                <c:pt idx="1159">
                  <c:v>5405.7</c:v>
                </c:pt>
                <c:pt idx="1160">
                  <c:v>5394.9</c:v>
                </c:pt>
                <c:pt idx="1161">
                  <c:v>5274.8</c:v>
                </c:pt>
                <c:pt idx="1162">
                  <c:v>5081.3</c:v>
                </c:pt>
                <c:pt idx="1163">
                  <c:v>5336.9</c:v>
                </c:pt>
                <c:pt idx="1164">
                  <c:v>5210</c:v>
                </c:pt>
                <c:pt idx="1165">
                  <c:v>5182.3</c:v>
                </c:pt>
                <c:pt idx="1166">
                  <c:v>5432.3</c:v>
                </c:pt>
                <c:pt idx="1167">
                  <c:v>5710.4</c:v>
                </c:pt>
                <c:pt idx="1168">
                  <c:v>5239.7</c:v>
                </c:pt>
                <c:pt idx="1169">
                  <c:v>5514.9</c:v>
                </c:pt>
                <c:pt idx="1170">
                  <c:v>5279.7</c:v>
                </c:pt>
                <c:pt idx="1171">
                  <c:v>5498</c:v>
                </c:pt>
                <c:pt idx="1172">
                  <c:v>5370.3</c:v>
                </c:pt>
                <c:pt idx="1173">
                  <c:v>5227.5</c:v>
                </c:pt>
                <c:pt idx="1174">
                  <c:v>5225.2</c:v>
                </c:pt>
                <c:pt idx="1175">
                  <c:v>5532</c:v>
                </c:pt>
                <c:pt idx="1176">
                  <c:v>5545.9</c:v>
                </c:pt>
                <c:pt idx="1177">
                  <c:v>5619.7</c:v>
                </c:pt>
                <c:pt idx="1178">
                  <c:v>5288.6</c:v>
                </c:pt>
                <c:pt idx="1179">
                  <c:v>5575.4</c:v>
                </c:pt>
                <c:pt idx="1180">
                  <c:v>4632.7</c:v>
                </c:pt>
                <c:pt idx="1181">
                  <c:v>5268.2</c:v>
                </c:pt>
                <c:pt idx="1182">
                  <c:v>5065.5</c:v>
                </c:pt>
                <c:pt idx="1183">
                  <c:v>5494</c:v>
                </c:pt>
                <c:pt idx="1184">
                  <c:v>5522.4</c:v>
                </c:pt>
                <c:pt idx="1185">
                  <c:v>5433.8</c:v>
                </c:pt>
                <c:pt idx="1186">
                  <c:v>5430.7</c:v>
                </c:pt>
                <c:pt idx="1187">
                  <c:v>5483.7</c:v>
                </c:pt>
                <c:pt idx="1188">
                  <c:v>5297.4</c:v>
                </c:pt>
                <c:pt idx="1189">
                  <c:v>5126.8999999999996</c:v>
                </c:pt>
                <c:pt idx="1190">
                  <c:v>5304.9</c:v>
                </c:pt>
                <c:pt idx="1191">
                  <c:v>5566.7</c:v>
                </c:pt>
                <c:pt idx="1192">
                  <c:v>5382.4</c:v>
                </c:pt>
                <c:pt idx="1193">
                  <c:v>5189.7</c:v>
                </c:pt>
                <c:pt idx="1194">
                  <c:v>5358.3</c:v>
                </c:pt>
                <c:pt idx="1195">
                  <c:v>5516.9</c:v>
                </c:pt>
                <c:pt idx="1196">
                  <c:v>5628.8</c:v>
                </c:pt>
                <c:pt idx="1197">
                  <c:v>5310.9</c:v>
                </c:pt>
                <c:pt idx="1198">
                  <c:v>5306.5</c:v>
                </c:pt>
                <c:pt idx="1199">
                  <c:v>5389.6</c:v>
                </c:pt>
                <c:pt idx="1200">
                  <c:v>5411.1</c:v>
                </c:pt>
                <c:pt idx="1201">
                  <c:v>5188.3</c:v>
                </c:pt>
                <c:pt idx="1202">
                  <c:v>5717.1</c:v>
                </c:pt>
                <c:pt idx="1203">
                  <c:v>5172.7</c:v>
                </c:pt>
                <c:pt idx="1204">
                  <c:v>5533.6</c:v>
                </c:pt>
                <c:pt idx="1205">
                  <c:v>5409.3</c:v>
                </c:pt>
                <c:pt idx="1206">
                  <c:v>5338.5</c:v>
                </c:pt>
                <c:pt idx="1207">
                  <c:v>5608.7</c:v>
                </c:pt>
                <c:pt idx="1208">
                  <c:v>5609.9</c:v>
                </c:pt>
                <c:pt idx="1209">
                  <c:v>5602.9</c:v>
                </c:pt>
                <c:pt idx="1210">
                  <c:v>5374.2</c:v>
                </c:pt>
                <c:pt idx="1211">
                  <c:v>5616.7</c:v>
                </c:pt>
                <c:pt idx="1212">
                  <c:v>5409.3</c:v>
                </c:pt>
                <c:pt idx="1213">
                  <c:v>5273</c:v>
                </c:pt>
                <c:pt idx="1214">
                  <c:v>5344.7</c:v>
                </c:pt>
                <c:pt idx="1215">
                  <c:v>5399.2</c:v>
                </c:pt>
                <c:pt idx="1216">
                  <c:v>5600.3</c:v>
                </c:pt>
                <c:pt idx="1217">
                  <c:v>5255.5</c:v>
                </c:pt>
                <c:pt idx="1218">
                  <c:v>5541.4</c:v>
                </c:pt>
                <c:pt idx="1219">
                  <c:v>5327.2</c:v>
                </c:pt>
                <c:pt idx="1220">
                  <c:v>5507.4</c:v>
                </c:pt>
                <c:pt idx="1221">
                  <c:v>5427.1</c:v>
                </c:pt>
                <c:pt idx="1222">
                  <c:v>5443.6</c:v>
                </c:pt>
                <c:pt idx="1223">
                  <c:v>5528.9</c:v>
                </c:pt>
                <c:pt idx="1224">
                  <c:v>5525.8</c:v>
                </c:pt>
                <c:pt idx="1225">
                  <c:v>5641.9</c:v>
                </c:pt>
                <c:pt idx="1226">
                  <c:v>5383</c:v>
                </c:pt>
                <c:pt idx="1227">
                  <c:v>5369.7</c:v>
                </c:pt>
                <c:pt idx="1228">
                  <c:v>5501.4</c:v>
                </c:pt>
                <c:pt idx="1229">
                  <c:v>5575.9</c:v>
                </c:pt>
                <c:pt idx="1230">
                  <c:v>5774.2</c:v>
                </c:pt>
                <c:pt idx="1231">
                  <c:v>5234.1000000000004</c:v>
                </c:pt>
                <c:pt idx="1232">
                  <c:v>5534.7</c:v>
                </c:pt>
                <c:pt idx="1233">
                  <c:v>5530.3</c:v>
                </c:pt>
                <c:pt idx="1234">
                  <c:v>5607.2</c:v>
                </c:pt>
                <c:pt idx="1235">
                  <c:v>5601.7</c:v>
                </c:pt>
                <c:pt idx="1236">
                  <c:v>5708.2</c:v>
                </c:pt>
                <c:pt idx="1237">
                  <c:v>5673.8</c:v>
                </c:pt>
                <c:pt idx="1238">
                  <c:v>5655</c:v>
                </c:pt>
                <c:pt idx="1239">
                  <c:v>5489.4</c:v>
                </c:pt>
                <c:pt idx="1240">
                  <c:v>5482.4</c:v>
                </c:pt>
                <c:pt idx="1241">
                  <c:v>5540.6</c:v>
                </c:pt>
                <c:pt idx="1242">
                  <c:v>5496.3</c:v>
                </c:pt>
                <c:pt idx="1243">
                  <c:v>5424.3</c:v>
                </c:pt>
                <c:pt idx="1244">
                  <c:v>5838.8</c:v>
                </c:pt>
                <c:pt idx="1245">
                  <c:v>5363.8</c:v>
                </c:pt>
                <c:pt idx="1246">
                  <c:v>5390.7</c:v>
                </c:pt>
                <c:pt idx="1247">
                  <c:v>5786.1</c:v>
                </c:pt>
                <c:pt idx="1248">
                  <c:v>5692.9</c:v>
                </c:pt>
                <c:pt idx="1249">
                  <c:v>5723.2</c:v>
                </c:pt>
                <c:pt idx="1250">
                  <c:v>5737.2</c:v>
                </c:pt>
                <c:pt idx="1251">
                  <c:v>5347.5</c:v>
                </c:pt>
                <c:pt idx="1252">
                  <c:v>5565.2</c:v>
                </c:pt>
                <c:pt idx="1253">
                  <c:v>5492.3</c:v>
                </c:pt>
                <c:pt idx="1254">
                  <c:v>5647.9</c:v>
                </c:pt>
                <c:pt idx="1255">
                  <c:v>5587.7</c:v>
                </c:pt>
                <c:pt idx="1256">
                  <c:v>5556.7</c:v>
                </c:pt>
                <c:pt idx="1257">
                  <c:v>6006.7</c:v>
                </c:pt>
                <c:pt idx="1258">
                  <c:v>5540.1</c:v>
                </c:pt>
                <c:pt idx="1259">
                  <c:v>5658.9</c:v>
                </c:pt>
                <c:pt idx="1260">
                  <c:v>5712.5</c:v>
                </c:pt>
                <c:pt idx="1261">
                  <c:v>5341.2</c:v>
                </c:pt>
                <c:pt idx="1262">
                  <c:v>5660.4</c:v>
                </c:pt>
                <c:pt idx="1263">
                  <c:v>5484.7</c:v>
                </c:pt>
                <c:pt idx="1264">
                  <c:v>5593.4</c:v>
                </c:pt>
                <c:pt idx="1265">
                  <c:v>5510.8</c:v>
                </c:pt>
                <c:pt idx="1266">
                  <c:v>6010.3</c:v>
                </c:pt>
                <c:pt idx="1267">
                  <c:v>5824.7</c:v>
                </c:pt>
                <c:pt idx="1268">
                  <c:v>5781.4</c:v>
                </c:pt>
                <c:pt idx="1269">
                  <c:v>5448.4</c:v>
                </c:pt>
                <c:pt idx="1270">
                  <c:v>5631.2</c:v>
                </c:pt>
                <c:pt idx="1271">
                  <c:v>5545.3</c:v>
                </c:pt>
                <c:pt idx="1272">
                  <c:v>5950.6</c:v>
                </c:pt>
                <c:pt idx="1273">
                  <c:v>5701.4</c:v>
                </c:pt>
                <c:pt idx="1274">
                  <c:v>5602.4</c:v>
                </c:pt>
                <c:pt idx="1275">
                  <c:v>5830.3</c:v>
                </c:pt>
                <c:pt idx="1276">
                  <c:v>5475.8</c:v>
                </c:pt>
                <c:pt idx="1277">
                  <c:v>5805</c:v>
                </c:pt>
                <c:pt idx="1278">
                  <c:v>5879.1</c:v>
                </c:pt>
                <c:pt idx="1279">
                  <c:v>5837.4</c:v>
                </c:pt>
                <c:pt idx="1280">
                  <c:v>5866.3</c:v>
                </c:pt>
                <c:pt idx="1281">
                  <c:v>5722.4</c:v>
                </c:pt>
                <c:pt idx="1282">
                  <c:v>5632.2</c:v>
                </c:pt>
                <c:pt idx="1283">
                  <c:v>5664</c:v>
                </c:pt>
                <c:pt idx="1284">
                  <c:v>5765.3</c:v>
                </c:pt>
                <c:pt idx="1285">
                  <c:v>5564.8</c:v>
                </c:pt>
                <c:pt idx="1286">
                  <c:v>5631.3</c:v>
                </c:pt>
                <c:pt idx="1287">
                  <c:v>5609.6</c:v>
                </c:pt>
                <c:pt idx="1288">
                  <c:v>5652</c:v>
                </c:pt>
                <c:pt idx="1289">
                  <c:v>5722.2</c:v>
                </c:pt>
                <c:pt idx="1290">
                  <c:v>5697.8</c:v>
                </c:pt>
                <c:pt idx="1291">
                  <c:v>5450.8</c:v>
                </c:pt>
                <c:pt idx="1292">
                  <c:v>5868.7</c:v>
                </c:pt>
                <c:pt idx="1293">
                  <c:v>5556.9</c:v>
                </c:pt>
                <c:pt idx="1294">
                  <c:v>5909.5</c:v>
                </c:pt>
                <c:pt idx="1295">
                  <c:v>5969.1</c:v>
                </c:pt>
                <c:pt idx="1296">
                  <c:v>5845.2</c:v>
                </c:pt>
                <c:pt idx="1297">
                  <c:v>5358.9</c:v>
                </c:pt>
                <c:pt idx="1298">
                  <c:v>5844.7</c:v>
                </c:pt>
                <c:pt idx="1299">
                  <c:v>5297.3</c:v>
                </c:pt>
                <c:pt idx="1300">
                  <c:v>5736.8</c:v>
                </c:pt>
                <c:pt idx="1301">
                  <c:v>5775.8</c:v>
                </c:pt>
                <c:pt idx="1302">
                  <c:v>5878.7</c:v>
                </c:pt>
                <c:pt idx="1303">
                  <c:v>5850.2</c:v>
                </c:pt>
                <c:pt idx="1304">
                  <c:v>5883.7</c:v>
                </c:pt>
                <c:pt idx="1305">
                  <c:v>5855.9</c:v>
                </c:pt>
                <c:pt idx="1306">
                  <c:v>5838.7</c:v>
                </c:pt>
                <c:pt idx="1307">
                  <c:v>6195.6</c:v>
                </c:pt>
                <c:pt idx="1308">
                  <c:v>5652.7</c:v>
                </c:pt>
                <c:pt idx="1309">
                  <c:v>6070.8</c:v>
                </c:pt>
                <c:pt idx="1310">
                  <c:v>5710.3</c:v>
                </c:pt>
                <c:pt idx="1311">
                  <c:v>5584</c:v>
                </c:pt>
                <c:pt idx="1312">
                  <c:v>5708.7</c:v>
                </c:pt>
                <c:pt idx="1313">
                  <c:v>5688.7</c:v>
                </c:pt>
                <c:pt idx="1314">
                  <c:v>5585.2</c:v>
                </c:pt>
                <c:pt idx="1315">
                  <c:v>5638.2</c:v>
                </c:pt>
                <c:pt idx="1316">
                  <c:v>5584.6</c:v>
                </c:pt>
                <c:pt idx="1317">
                  <c:v>6147</c:v>
                </c:pt>
                <c:pt idx="1318">
                  <c:v>6062.8</c:v>
                </c:pt>
                <c:pt idx="1319">
                  <c:v>5665.6</c:v>
                </c:pt>
                <c:pt idx="1320">
                  <c:v>5874.1</c:v>
                </c:pt>
                <c:pt idx="1321">
                  <c:v>5885.8</c:v>
                </c:pt>
                <c:pt idx="1322">
                  <c:v>5829.6</c:v>
                </c:pt>
                <c:pt idx="1323">
                  <c:v>5830.4</c:v>
                </c:pt>
                <c:pt idx="1324">
                  <c:v>6077.8</c:v>
                </c:pt>
                <c:pt idx="1325">
                  <c:v>5705</c:v>
                </c:pt>
                <c:pt idx="1326">
                  <c:v>6175.5</c:v>
                </c:pt>
                <c:pt idx="1327">
                  <c:v>5948.5</c:v>
                </c:pt>
                <c:pt idx="1328">
                  <c:v>5989.7</c:v>
                </c:pt>
                <c:pt idx="1329">
                  <c:v>5441.5</c:v>
                </c:pt>
                <c:pt idx="1330">
                  <c:v>6027.7</c:v>
                </c:pt>
                <c:pt idx="1331">
                  <c:v>5974.6</c:v>
                </c:pt>
                <c:pt idx="1332">
                  <c:v>5853.6</c:v>
                </c:pt>
                <c:pt idx="1333">
                  <c:v>5645</c:v>
                </c:pt>
                <c:pt idx="1334">
                  <c:v>6170.1</c:v>
                </c:pt>
                <c:pt idx="1335">
                  <c:v>5666.8</c:v>
                </c:pt>
                <c:pt idx="1336">
                  <c:v>5980.7</c:v>
                </c:pt>
                <c:pt idx="1337">
                  <c:v>5835.1</c:v>
                </c:pt>
                <c:pt idx="1338">
                  <c:v>6207.2</c:v>
                </c:pt>
                <c:pt idx="1339">
                  <c:v>5884.8</c:v>
                </c:pt>
                <c:pt idx="1340">
                  <c:v>5839.9</c:v>
                </c:pt>
                <c:pt idx="1341">
                  <c:v>5904.6</c:v>
                </c:pt>
                <c:pt idx="1342">
                  <c:v>5720.9</c:v>
                </c:pt>
                <c:pt idx="1343">
                  <c:v>5878.4</c:v>
                </c:pt>
                <c:pt idx="1344">
                  <c:v>5959.8</c:v>
                </c:pt>
                <c:pt idx="1345">
                  <c:v>5992.4</c:v>
                </c:pt>
                <c:pt idx="1346">
                  <c:v>5532.6</c:v>
                </c:pt>
                <c:pt idx="1347">
                  <c:v>5998.7</c:v>
                </c:pt>
                <c:pt idx="1348">
                  <c:v>5633.3</c:v>
                </c:pt>
                <c:pt idx="1349">
                  <c:v>5915.6</c:v>
                </c:pt>
                <c:pt idx="1350">
                  <c:v>5912.3</c:v>
                </c:pt>
                <c:pt idx="1351">
                  <c:v>5837</c:v>
                </c:pt>
                <c:pt idx="1352">
                  <c:v>5726.6</c:v>
                </c:pt>
                <c:pt idx="1353">
                  <c:v>5994.7</c:v>
                </c:pt>
                <c:pt idx="1354">
                  <c:v>5779.4</c:v>
                </c:pt>
                <c:pt idx="1355">
                  <c:v>6151.3</c:v>
                </c:pt>
                <c:pt idx="1356">
                  <c:v>5858</c:v>
                </c:pt>
                <c:pt idx="1357">
                  <c:v>5842.5</c:v>
                </c:pt>
                <c:pt idx="1358">
                  <c:v>5891.5</c:v>
                </c:pt>
                <c:pt idx="1359">
                  <c:v>5805.7</c:v>
                </c:pt>
                <c:pt idx="1360">
                  <c:v>5884.5</c:v>
                </c:pt>
                <c:pt idx="1361">
                  <c:v>5944.2</c:v>
                </c:pt>
                <c:pt idx="1362">
                  <c:v>5716.3</c:v>
                </c:pt>
                <c:pt idx="1363">
                  <c:v>5928.8</c:v>
                </c:pt>
                <c:pt idx="1364">
                  <c:v>5970.1</c:v>
                </c:pt>
                <c:pt idx="1365">
                  <c:v>6478.3</c:v>
                </c:pt>
                <c:pt idx="1366">
                  <c:v>5866.9</c:v>
                </c:pt>
                <c:pt idx="1367">
                  <c:v>5794.9</c:v>
                </c:pt>
                <c:pt idx="1368">
                  <c:v>6021.8</c:v>
                </c:pt>
                <c:pt idx="1369">
                  <c:v>6209.5</c:v>
                </c:pt>
                <c:pt idx="1370">
                  <c:v>5668.6</c:v>
                </c:pt>
                <c:pt idx="1371">
                  <c:v>6378</c:v>
                </c:pt>
                <c:pt idx="1372">
                  <c:v>6251.4</c:v>
                </c:pt>
                <c:pt idx="1373">
                  <c:v>6003.7</c:v>
                </c:pt>
                <c:pt idx="1374">
                  <c:v>6201.8</c:v>
                </c:pt>
                <c:pt idx="1375">
                  <c:v>6061.1</c:v>
                </c:pt>
                <c:pt idx="1376">
                  <c:v>6052</c:v>
                </c:pt>
                <c:pt idx="1377">
                  <c:v>6014.5</c:v>
                </c:pt>
                <c:pt idx="1378">
                  <c:v>5974.8</c:v>
                </c:pt>
                <c:pt idx="1379">
                  <c:v>6223.4</c:v>
                </c:pt>
                <c:pt idx="1380">
                  <c:v>5866.2</c:v>
                </c:pt>
                <c:pt idx="1381">
                  <c:v>5743.4</c:v>
                </c:pt>
                <c:pt idx="1382">
                  <c:v>6132.8</c:v>
                </c:pt>
                <c:pt idx="1383">
                  <c:v>6031.6</c:v>
                </c:pt>
                <c:pt idx="1384">
                  <c:v>6136.5</c:v>
                </c:pt>
                <c:pt idx="1385">
                  <c:v>6017.6</c:v>
                </c:pt>
                <c:pt idx="1386">
                  <c:v>5816</c:v>
                </c:pt>
                <c:pt idx="1387">
                  <c:v>6011.3</c:v>
                </c:pt>
                <c:pt idx="1388">
                  <c:v>5795.6</c:v>
                </c:pt>
                <c:pt idx="1389">
                  <c:v>5960.8</c:v>
                </c:pt>
                <c:pt idx="1390">
                  <c:v>6049.9</c:v>
                </c:pt>
                <c:pt idx="1391">
                  <c:v>6297.9</c:v>
                </c:pt>
                <c:pt idx="1392">
                  <c:v>5871.7</c:v>
                </c:pt>
                <c:pt idx="1393">
                  <c:v>5801.3</c:v>
                </c:pt>
                <c:pt idx="1394">
                  <c:v>5924.8</c:v>
                </c:pt>
                <c:pt idx="1395">
                  <c:v>6002.9</c:v>
                </c:pt>
                <c:pt idx="1396">
                  <c:v>5940.9</c:v>
                </c:pt>
                <c:pt idx="1397">
                  <c:v>6276.4</c:v>
                </c:pt>
                <c:pt idx="1398">
                  <c:v>5735.2</c:v>
                </c:pt>
                <c:pt idx="1399">
                  <c:v>6074.1</c:v>
                </c:pt>
                <c:pt idx="1400">
                  <c:v>5813.9</c:v>
                </c:pt>
                <c:pt idx="1401">
                  <c:v>6252</c:v>
                </c:pt>
                <c:pt idx="1402">
                  <c:v>6009.7</c:v>
                </c:pt>
                <c:pt idx="1403">
                  <c:v>6406.2</c:v>
                </c:pt>
                <c:pt idx="1404">
                  <c:v>6329.4</c:v>
                </c:pt>
                <c:pt idx="1405">
                  <c:v>6162.1</c:v>
                </c:pt>
                <c:pt idx="1406">
                  <c:v>6188.1</c:v>
                </c:pt>
                <c:pt idx="1407">
                  <c:v>5883.9</c:v>
                </c:pt>
                <c:pt idx="1408">
                  <c:v>6059.4</c:v>
                </c:pt>
                <c:pt idx="1409">
                  <c:v>6056.8</c:v>
                </c:pt>
                <c:pt idx="1410">
                  <c:v>6180.3</c:v>
                </c:pt>
                <c:pt idx="1411">
                  <c:v>6011.3</c:v>
                </c:pt>
                <c:pt idx="1412">
                  <c:v>5842.6</c:v>
                </c:pt>
                <c:pt idx="1413">
                  <c:v>6199.5</c:v>
                </c:pt>
                <c:pt idx="1414">
                  <c:v>6179.9</c:v>
                </c:pt>
                <c:pt idx="1415">
                  <c:v>5976.6</c:v>
                </c:pt>
                <c:pt idx="1416">
                  <c:v>5837.2</c:v>
                </c:pt>
                <c:pt idx="1417">
                  <c:v>6213.7</c:v>
                </c:pt>
                <c:pt idx="1418">
                  <c:v>5974.8</c:v>
                </c:pt>
                <c:pt idx="1419">
                  <c:v>6078.7</c:v>
                </c:pt>
                <c:pt idx="1420">
                  <c:v>6120.3</c:v>
                </c:pt>
                <c:pt idx="1421">
                  <c:v>6322.7</c:v>
                </c:pt>
                <c:pt idx="1422">
                  <c:v>6361.6</c:v>
                </c:pt>
                <c:pt idx="1423">
                  <c:v>6182.3</c:v>
                </c:pt>
                <c:pt idx="1424">
                  <c:v>6298.8</c:v>
                </c:pt>
                <c:pt idx="1425">
                  <c:v>6106.9</c:v>
                </c:pt>
                <c:pt idx="1426">
                  <c:v>6517.8</c:v>
                </c:pt>
                <c:pt idx="1427">
                  <c:v>6250.5</c:v>
                </c:pt>
                <c:pt idx="1428">
                  <c:v>6421.2</c:v>
                </c:pt>
                <c:pt idx="1429">
                  <c:v>6211.7</c:v>
                </c:pt>
                <c:pt idx="1430">
                  <c:v>6250.2</c:v>
                </c:pt>
                <c:pt idx="1431">
                  <c:v>6305.2</c:v>
                </c:pt>
                <c:pt idx="1432">
                  <c:v>6230.2</c:v>
                </c:pt>
                <c:pt idx="1433">
                  <c:v>6318.5</c:v>
                </c:pt>
                <c:pt idx="1434">
                  <c:v>6200.8</c:v>
                </c:pt>
                <c:pt idx="1435">
                  <c:v>5903.4</c:v>
                </c:pt>
                <c:pt idx="1436">
                  <c:v>5959</c:v>
                </c:pt>
                <c:pt idx="1437">
                  <c:v>5964.2</c:v>
                </c:pt>
                <c:pt idx="1438">
                  <c:v>6080.1</c:v>
                </c:pt>
                <c:pt idx="1439">
                  <c:v>6268</c:v>
                </c:pt>
                <c:pt idx="1440">
                  <c:v>6110.5</c:v>
                </c:pt>
                <c:pt idx="1441">
                  <c:v>6102.6</c:v>
                </c:pt>
                <c:pt idx="1442">
                  <c:v>6304</c:v>
                </c:pt>
                <c:pt idx="1443">
                  <c:v>6409.7</c:v>
                </c:pt>
                <c:pt idx="1444">
                  <c:v>6351.2</c:v>
                </c:pt>
                <c:pt idx="1445">
                  <c:v>6216.2</c:v>
                </c:pt>
                <c:pt idx="1446">
                  <c:v>6313.1</c:v>
                </c:pt>
                <c:pt idx="1447">
                  <c:v>5862.1</c:v>
                </c:pt>
                <c:pt idx="1448">
                  <c:v>6192</c:v>
                </c:pt>
                <c:pt idx="1449">
                  <c:v>6372.3</c:v>
                </c:pt>
                <c:pt idx="1450">
                  <c:v>6042.6</c:v>
                </c:pt>
                <c:pt idx="1451">
                  <c:v>6194.2</c:v>
                </c:pt>
                <c:pt idx="1452">
                  <c:v>6225.3</c:v>
                </c:pt>
                <c:pt idx="1453">
                  <c:v>6299</c:v>
                </c:pt>
                <c:pt idx="1454">
                  <c:v>6284.4</c:v>
                </c:pt>
                <c:pt idx="1455">
                  <c:v>6317.7</c:v>
                </c:pt>
                <c:pt idx="1456">
                  <c:v>6372.1</c:v>
                </c:pt>
                <c:pt idx="1457">
                  <c:v>6134.1</c:v>
                </c:pt>
                <c:pt idx="1458">
                  <c:v>6082.1</c:v>
                </c:pt>
                <c:pt idx="1459">
                  <c:v>6105.2</c:v>
                </c:pt>
                <c:pt idx="1460">
                  <c:v>6567.4</c:v>
                </c:pt>
                <c:pt idx="1461">
                  <c:v>6152.1</c:v>
                </c:pt>
                <c:pt idx="1462">
                  <c:v>6645.9</c:v>
                </c:pt>
                <c:pt idx="1463">
                  <c:v>6398.3</c:v>
                </c:pt>
                <c:pt idx="1464">
                  <c:v>6247.2</c:v>
                </c:pt>
                <c:pt idx="1465">
                  <c:v>6428.8</c:v>
                </c:pt>
                <c:pt idx="1466">
                  <c:v>6231.3</c:v>
                </c:pt>
                <c:pt idx="1467">
                  <c:v>6525.2</c:v>
                </c:pt>
                <c:pt idx="1468">
                  <c:v>6265.7</c:v>
                </c:pt>
                <c:pt idx="1469">
                  <c:v>6285.7</c:v>
                </c:pt>
                <c:pt idx="1470">
                  <c:v>6070.4</c:v>
                </c:pt>
                <c:pt idx="1471">
                  <c:v>6219.8</c:v>
                </c:pt>
                <c:pt idx="1472">
                  <c:v>6155.7</c:v>
                </c:pt>
                <c:pt idx="1473">
                  <c:v>6131.7</c:v>
                </c:pt>
                <c:pt idx="1474">
                  <c:v>6361.7</c:v>
                </c:pt>
                <c:pt idx="1475">
                  <c:v>6323.3</c:v>
                </c:pt>
                <c:pt idx="1476">
                  <c:v>6247.3</c:v>
                </c:pt>
                <c:pt idx="1477">
                  <c:v>6252.7</c:v>
                </c:pt>
                <c:pt idx="1478">
                  <c:v>6102.9</c:v>
                </c:pt>
                <c:pt idx="1479">
                  <c:v>6281.3</c:v>
                </c:pt>
                <c:pt idx="1480">
                  <c:v>6059.4</c:v>
                </c:pt>
                <c:pt idx="1481">
                  <c:v>6465.9</c:v>
                </c:pt>
                <c:pt idx="1482">
                  <c:v>6067.9</c:v>
                </c:pt>
                <c:pt idx="1483">
                  <c:v>6378</c:v>
                </c:pt>
                <c:pt idx="1484">
                  <c:v>6223.3</c:v>
                </c:pt>
                <c:pt idx="1485">
                  <c:v>6378.1</c:v>
                </c:pt>
                <c:pt idx="1486">
                  <c:v>6485</c:v>
                </c:pt>
                <c:pt idx="1487">
                  <c:v>6248.9</c:v>
                </c:pt>
                <c:pt idx="1488">
                  <c:v>5994</c:v>
                </c:pt>
                <c:pt idx="1489">
                  <c:v>6350</c:v>
                </c:pt>
                <c:pt idx="1490">
                  <c:v>5950.6</c:v>
                </c:pt>
                <c:pt idx="1491">
                  <c:v>6301.4</c:v>
                </c:pt>
                <c:pt idx="1492">
                  <c:v>5774.8</c:v>
                </c:pt>
                <c:pt idx="1493">
                  <c:v>6506.2</c:v>
                </c:pt>
                <c:pt idx="1494">
                  <c:v>6033.6</c:v>
                </c:pt>
                <c:pt idx="1495">
                  <c:v>6586.7</c:v>
                </c:pt>
                <c:pt idx="1496">
                  <c:v>6539.3</c:v>
                </c:pt>
                <c:pt idx="1497">
                  <c:v>6269.6</c:v>
                </c:pt>
                <c:pt idx="1498">
                  <c:v>6223.9</c:v>
                </c:pt>
                <c:pt idx="1499">
                  <c:v>6226.9</c:v>
                </c:pt>
                <c:pt idx="1500">
                  <c:v>6462.4</c:v>
                </c:pt>
                <c:pt idx="1501">
                  <c:v>6102.1</c:v>
                </c:pt>
                <c:pt idx="1502">
                  <c:v>6360.6</c:v>
                </c:pt>
                <c:pt idx="1503">
                  <c:v>6327</c:v>
                </c:pt>
                <c:pt idx="1504">
                  <c:v>6481.9</c:v>
                </c:pt>
                <c:pt idx="1505">
                  <c:v>6626.5</c:v>
                </c:pt>
                <c:pt idx="1506">
                  <c:v>6302.1</c:v>
                </c:pt>
                <c:pt idx="1507">
                  <c:v>5982.8</c:v>
                </c:pt>
                <c:pt idx="1508">
                  <c:v>6590.5</c:v>
                </c:pt>
                <c:pt idx="1509">
                  <c:v>6607.1</c:v>
                </c:pt>
                <c:pt idx="1510">
                  <c:v>6424</c:v>
                </c:pt>
                <c:pt idx="1511">
                  <c:v>6401.1</c:v>
                </c:pt>
                <c:pt idx="1512">
                  <c:v>6446</c:v>
                </c:pt>
                <c:pt idx="1513">
                  <c:v>6152.4</c:v>
                </c:pt>
                <c:pt idx="1514">
                  <c:v>6397</c:v>
                </c:pt>
                <c:pt idx="1515">
                  <c:v>6546</c:v>
                </c:pt>
                <c:pt idx="1516">
                  <c:v>6480</c:v>
                </c:pt>
                <c:pt idx="1517">
                  <c:v>6772.8</c:v>
                </c:pt>
                <c:pt idx="1518">
                  <c:v>6509.3</c:v>
                </c:pt>
                <c:pt idx="1519">
                  <c:v>6426.3</c:v>
                </c:pt>
                <c:pt idx="1520">
                  <c:v>6119</c:v>
                </c:pt>
                <c:pt idx="1521">
                  <c:v>5973.6</c:v>
                </c:pt>
                <c:pt idx="1522">
                  <c:v>6242.7</c:v>
                </c:pt>
                <c:pt idx="1523">
                  <c:v>6418</c:v>
                </c:pt>
                <c:pt idx="1524">
                  <c:v>6143.8</c:v>
                </c:pt>
                <c:pt idx="1525">
                  <c:v>6246.1</c:v>
                </c:pt>
                <c:pt idx="1526">
                  <c:v>6728.7</c:v>
                </c:pt>
                <c:pt idx="1527">
                  <c:v>6769.9</c:v>
                </c:pt>
                <c:pt idx="1528">
                  <c:v>6232.8</c:v>
                </c:pt>
                <c:pt idx="1529">
                  <c:v>6591.2</c:v>
                </c:pt>
                <c:pt idx="1530">
                  <c:v>6171.2</c:v>
                </c:pt>
                <c:pt idx="1531">
                  <c:v>6474.8</c:v>
                </c:pt>
                <c:pt idx="1532">
                  <c:v>6574.6</c:v>
                </c:pt>
                <c:pt idx="1533">
                  <c:v>6309.1</c:v>
                </c:pt>
                <c:pt idx="1534">
                  <c:v>6077</c:v>
                </c:pt>
                <c:pt idx="1535">
                  <c:v>6666</c:v>
                </c:pt>
                <c:pt idx="1536">
                  <c:v>6516.2</c:v>
                </c:pt>
                <c:pt idx="1537">
                  <c:v>6683.8</c:v>
                </c:pt>
                <c:pt idx="1538">
                  <c:v>6658.5</c:v>
                </c:pt>
                <c:pt idx="1539">
                  <c:v>6683.3</c:v>
                </c:pt>
                <c:pt idx="1540">
                  <c:v>6580.6</c:v>
                </c:pt>
                <c:pt idx="1541">
                  <c:v>6677.8</c:v>
                </c:pt>
                <c:pt idx="1542">
                  <c:v>6642.5</c:v>
                </c:pt>
                <c:pt idx="1543">
                  <c:v>6453.2</c:v>
                </c:pt>
                <c:pt idx="1544">
                  <c:v>6713</c:v>
                </c:pt>
                <c:pt idx="1545">
                  <c:v>6547.4</c:v>
                </c:pt>
                <c:pt idx="1546">
                  <c:v>6608.2</c:v>
                </c:pt>
                <c:pt idx="1547">
                  <c:v>6727</c:v>
                </c:pt>
                <c:pt idx="1548">
                  <c:v>6669.5</c:v>
                </c:pt>
                <c:pt idx="1549">
                  <c:v>6323.5</c:v>
                </c:pt>
                <c:pt idx="1550">
                  <c:v>6643.7</c:v>
                </c:pt>
                <c:pt idx="1551">
                  <c:v>6914.3</c:v>
                </c:pt>
                <c:pt idx="1552">
                  <c:v>6420.9</c:v>
                </c:pt>
                <c:pt idx="1553">
                  <c:v>6226.5</c:v>
                </c:pt>
                <c:pt idx="1554">
                  <c:v>6464.2</c:v>
                </c:pt>
                <c:pt idx="1555">
                  <c:v>6747.2</c:v>
                </c:pt>
                <c:pt idx="1556">
                  <c:v>6620</c:v>
                </c:pt>
                <c:pt idx="1557">
                  <c:v>6610.4</c:v>
                </c:pt>
                <c:pt idx="1558">
                  <c:v>6589.5</c:v>
                </c:pt>
                <c:pt idx="1559">
                  <c:v>6476.3</c:v>
                </c:pt>
                <c:pt idx="1560">
                  <c:v>6527.8</c:v>
                </c:pt>
                <c:pt idx="1561">
                  <c:v>6669.1</c:v>
                </c:pt>
                <c:pt idx="1562">
                  <c:v>6566.8</c:v>
                </c:pt>
                <c:pt idx="1563">
                  <c:v>6754.8</c:v>
                </c:pt>
                <c:pt idx="1564">
                  <c:v>6856.9</c:v>
                </c:pt>
                <c:pt idx="1565">
                  <c:v>6614.8</c:v>
                </c:pt>
                <c:pt idx="1566">
                  <c:v>6619.4</c:v>
                </c:pt>
                <c:pt idx="1567">
                  <c:v>6319.3</c:v>
                </c:pt>
                <c:pt idx="1568">
                  <c:v>6136.5</c:v>
                </c:pt>
                <c:pt idx="1569">
                  <c:v>6486.3</c:v>
                </c:pt>
                <c:pt idx="1570">
                  <c:v>6633.6</c:v>
                </c:pt>
                <c:pt idx="1571">
                  <c:v>6628.9</c:v>
                </c:pt>
                <c:pt idx="1572">
                  <c:v>6587.5</c:v>
                </c:pt>
                <c:pt idx="1573">
                  <c:v>6326.2</c:v>
                </c:pt>
                <c:pt idx="1574">
                  <c:v>6752.8</c:v>
                </c:pt>
                <c:pt idx="1575">
                  <c:v>6625.9</c:v>
                </c:pt>
                <c:pt idx="1576">
                  <c:v>6740</c:v>
                </c:pt>
                <c:pt idx="1577">
                  <c:v>6828.4</c:v>
                </c:pt>
                <c:pt idx="1578">
                  <c:v>6786.9</c:v>
                </c:pt>
                <c:pt idx="1579">
                  <c:v>6568.9</c:v>
                </c:pt>
                <c:pt idx="1580">
                  <c:v>6621.3</c:v>
                </c:pt>
                <c:pt idx="1581">
                  <c:v>6830.5</c:v>
                </c:pt>
                <c:pt idx="1582">
                  <c:v>6585.8</c:v>
                </c:pt>
                <c:pt idx="1583">
                  <c:v>6539.3</c:v>
                </c:pt>
                <c:pt idx="1584">
                  <c:v>6746.9</c:v>
                </c:pt>
                <c:pt idx="1585">
                  <c:v>6750.7</c:v>
                </c:pt>
                <c:pt idx="1586">
                  <c:v>6819.6</c:v>
                </c:pt>
                <c:pt idx="1587">
                  <c:v>6766.6</c:v>
                </c:pt>
                <c:pt idx="1588">
                  <c:v>6613</c:v>
                </c:pt>
                <c:pt idx="1589">
                  <c:v>6828.9</c:v>
                </c:pt>
                <c:pt idx="1590">
                  <c:v>6493.3</c:v>
                </c:pt>
                <c:pt idx="1591">
                  <c:v>6397.1</c:v>
                </c:pt>
                <c:pt idx="1592">
                  <c:v>6510.7</c:v>
                </c:pt>
                <c:pt idx="1593">
                  <c:v>6778.8</c:v>
                </c:pt>
                <c:pt idx="1594">
                  <c:v>6782.1</c:v>
                </c:pt>
                <c:pt idx="1595">
                  <c:v>6739.2</c:v>
                </c:pt>
                <c:pt idx="1596">
                  <c:v>6579.8</c:v>
                </c:pt>
                <c:pt idx="1597">
                  <c:v>6557.6</c:v>
                </c:pt>
                <c:pt idx="1598">
                  <c:v>6600.8</c:v>
                </c:pt>
                <c:pt idx="1599">
                  <c:v>6591.2</c:v>
                </c:pt>
                <c:pt idx="1600">
                  <c:v>6601.6</c:v>
                </c:pt>
                <c:pt idx="1601">
                  <c:v>6847.8</c:v>
                </c:pt>
                <c:pt idx="1602">
                  <c:v>6843.3</c:v>
                </c:pt>
                <c:pt idx="1603">
                  <c:v>6751.1</c:v>
                </c:pt>
                <c:pt idx="1604">
                  <c:v>7115.2</c:v>
                </c:pt>
                <c:pt idx="1605">
                  <c:v>7001.9</c:v>
                </c:pt>
                <c:pt idx="1606">
                  <c:v>6823.9</c:v>
                </c:pt>
                <c:pt idx="1607">
                  <c:v>6910.9</c:v>
                </c:pt>
                <c:pt idx="1608">
                  <c:v>6692.2</c:v>
                </c:pt>
                <c:pt idx="1609">
                  <c:v>6620.2</c:v>
                </c:pt>
                <c:pt idx="1610">
                  <c:v>6515.9</c:v>
                </c:pt>
                <c:pt idx="1611">
                  <c:v>6343.4</c:v>
                </c:pt>
                <c:pt idx="1612">
                  <c:v>6595</c:v>
                </c:pt>
                <c:pt idx="1613">
                  <c:v>6912.7</c:v>
                </c:pt>
                <c:pt idx="1614">
                  <c:v>6789.2</c:v>
                </c:pt>
                <c:pt idx="1615">
                  <c:v>6930.7</c:v>
                </c:pt>
                <c:pt idx="1616">
                  <c:v>6739.5</c:v>
                </c:pt>
                <c:pt idx="1617">
                  <c:v>6886.8</c:v>
                </c:pt>
                <c:pt idx="1618">
                  <c:v>6840.4</c:v>
                </c:pt>
                <c:pt idx="1619">
                  <c:v>6741.1</c:v>
                </c:pt>
                <c:pt idx="1620">
                  <c:v>6765.9</c:v>
                </c:pt>
                <c:pt idx="1621">
                  <c:v>6684.9</c:v>
                </c:pt>
                <c:pt idx="1622">
                  <c:v>7109.7</c:v>
                </c:pt>
                <c:pt idx="1623">
                  <c:v>6530.5</c:v>
                </c:pt>
                <c:pt idx="1624">
                  <c:v>6993.7</c:v>
                </c:pt>
                <c:pt idx="1625">
                  <c:v>6884.8</c:v>
                </c:pt>
                <c:pt idx="1626">
                  <c:v>6883</c:v>
                </c:pt>
                <c:pt idx="1627">
                  <c:v>6843.6</c:v>
                </c:pt>
                <c:pt idx="1628">
                  <c:v>6902.4</c:v>
                </c:pt>
                <c:pt idx="1629">
                  <c:v>6599.4</c:v>
                </c:pt>
                <c:pt idx="1630">
                  <c:v>6780.6</c:v>
                </c:pt>
                <c:pt idx="1631">
                  <c:v>6999.3</c:v>
                </c:pt>
                <c:pt idx="1632">
                  <c:v>6652.7</c:v>
                </c:pt>
                <c:pt idx="1633">
                  <c:v>7099</c:v>
                </c:pt>
                <c:pt idx="1634">
                  <c:v>6695</c:v>
                </c:pt>
                <c:pt idx="1635">
                  <c:v>7059.9</c:v>
                </c:pt>
                <c:pt idx="1636">
                  <c:v>7217.9</c:v>
                </c:pt>
                <c:pt idx="1637">
                  <c:v>6981.3</c:v>
                </c:pt>
                <c:pt idx="1638">
                  <c:v>6910.7</c:v>
                </c:pt>
                <c:pt idx="1639">
                  <c:v>6605.7</c:v>
                </c:pt>
                <c:pt idx="1640">
                  <c:v>6679.3</c:v>
                </c:pt>
                <c:pt idx="1641">
                  <c:v>6909.6</c:v>
                </c:pt>
                <c:pt idx="1642">
                  <c:v>6782.5</c:v>
                </c:pt>
                <c:pt idx="1643">
                  <c:v>6831.3</c:v>
                </c:pt>
                <c:pt idx="1644">
                  <c:v>6808.4</c:v>
                </c:pt>
                <c:pt idx="1645">
                  <c:v>6909.5</c:v>
                </c:pt>
                <c:pt idx="1646">
                  <c:v>6842.5</c:v>
                </c:pt>
                <c:pt idx="1647">
                  <c:v>7095.8</c:v>
                </c:pt>
                <c:pt idx="1648">
                  <c:v>6981.9</c:v>
                </c:pt>
                <c:pt idx="1649">
                  <c:v>6859.6</c:v>
                </c:pt>
                <c:pt idx="1650">
                  <c:v>6612.2</c:v>
                </c:pt>
                <c:pt idx="1651">
                  <c:v>6718.4</c:v>
                </c:pt>
                <c:pt idx="1652">
                  <c:v>6869.4</c:v>
                </c:pt>
                <c:pt idx="1653">
                  <c:v>6940.7</c:v>
                </c:pt>
                <c:pt idx="1654">
                  <c:v>7063.3</c:v>
                </c:pt>
                <c:pt idx="1655">
                  <c:v>7098.9</c:v>
                </c:pt>
                <c:pt idx="1656">
                  <c:v>6710</c:v>
                </c:pt>
                <c:pt idx="1657">
                  <c:v>6949.3</c:v>
                </c:pt>
                <c:pt idx="1658">
                  <c:v>6387.2</c:v>
                </c:pt>
                <c:pt idx="1659">
                  <c:v>6477.5</c:v>
                </c:pt>
                <c:pt idx="1660">
                  <c:v>6755</c:v>
                </c:pt>
                <c:pt idx="1661">
                  <c:v>6444.9</c:v>
                </c:pt>
                <c:pt idx="1662">
                  <c:v>7094.7</c:v>
                </c:pt>
                <c:pt idx="1663">
                  <c:v>7019.4</c:v>
                </c:pt>
                <c:pt idx="1664">
                  <c:v>6991.5</c:v>
                </c:pt>
                <c:pt idx="1665">
                  <c:v>6975</c:v>
                </c:pt>
                <c:pt idx="1666">
                  <c:v>7033.1</c:v>
                </c:pt>
                <c:pt idx="1667">
                  <c:v>7085.6</c:v>
                </c:pt>
                <c:pt idx="1668">
                  <c:v>6744.7</c:v>
                </c:pt>
                <c:pt idx="1669">
                  <c:v>6949.6</c:v>
                </c:pt>
                <c:pt idx="1670">
                  <c:v>7303.6</c:v>
                </c:pt>
                <c:pt idx="1671">
                  <c:v>6824.6</c:v>
                </c:pt>
                <c:pt idx="1672">
                  <c:v>6762</c:v>
                </c:pt>
                <c:pt idx="1673">
                  <c:v>7028.9</c:v>
                </c:pt>
                <c:pt idx="1674">
                  <c:v>7005.3</c:v>
                </c:pt>
                <c:pt idx="1675">
                  <c:v>7191.6</c:v>
                </c:pt>
                <c:pt idx="1676">
                  <c:v>7030.4</c:v>
                </c:pt>
                <c:pt idx="1677">
                  <c:v>6948.6</c:v>
                </c:pt>
                <c:pt idx="1678">
                  <c:v>7006.9</c:v>
                </c:pt>
                <c:pt idx="1679">
                  <c:v>6994.1</c:v>
                </c:pt>
                <c:pt idx="1680">
                  <c:v>7245.1</c:v>
                </c:pt>
                <c:pt idx="1681">
                  <c:v>6723.3</c:v>
                </c:pt>
                <c:pt idx="1682">
                  <c:v>7029.5</c:v>
                </c:pt>
                <c:pt idx="1683">
                  <c:v>6975</c:v>
                </c:pt>
                <c:pt idx="1684">
                  <c:v>6911.9</c:v>
                </c:pt>
                <c:pt idx="1685">
                  <c:v>6611.3</c:v>
                </c:pt>
                <c:pt idx="1686">
                  <c:v>6958.3</c:v>
                </c:pt>
                <c:pt idx="1687">
                  <c:v>7089.1</c:v>
                </c:pt>
                <c:pt idx="1688">
                  <c:v>6886.3</c:v>
                </c:pt>
                <c:pt idx="1689">
                  <c:v>6959</c:v>
                </c:pt>
                <c:pt idx="1690">
                  <c:v>7144.2</c:v>
                </c:pt>
                <c:pt idx="1691">
                  <c:v>7022.2</c:v>
                </c:pt>
                <c:pt idx="1692">
                  <c:v>7324</c:v>
                </c:pt>
                <c:pt idx="1693">
                  <c:v>6836.4</c:v>
                </c:pt>
                <c:pt idx="1694">
                  <c:v>6651.9</c:v>
                </c:pt>
                <c:pt idx="1695">
                  <c:v>7194.6</c:v>
                </c:pt>
                <c:pt idx="1696">
                  <c:v>7000.8</c:v>
                </c:pt>
                <c:pt idx="1697">
                  <c:v>6781.9</c:v>
                </c:pt>
                <c:pt idx="1698">
                  <c:v>6925.5</c:v>
                </c:pt>
                <c:pt idx="1699">
                  <c:v>7014.8</c:v>
                </c:pt>
                <c:pt idx="1700">
                  <c:v>7146.9</c:v>
                </c:pt>
                <c:pt idx="1701">
                  <c:v>6971.4</c:v>
                </c:pt>
                <c:pt idx="1702">
                  <c:v>6813</c:v>
                </c:pt>
                <c:pt idx="1703">
                  <c:v>6860.1</c:v>
                </c:pt>
                <c:pt idx="1704">
                  <c:v>7344.4</c:v>
                </c:pt>
                <c:pt idx="1705">
                  <c:v>7185.4</c:v>
                </c:pt>
                <c:pt idx="1706">
                  <c:v>7249.6</c:v>
                </c:pt>
                <c:pt idx="1707">
                  <c:v>7016</c:v>
                </c:pt>
                <c:pt idx="1708">
                  <c:v>6979.4</c:v>
                </c:pt>
                <c:pt idx="1709">
                  <c:v>6848.7</c:v>
                </c:pt>
                <c:pt idx="1710">
                  <c:v>7163.5</c:v>
                </c:pt>
                <c:pt idx="1711">
                  <c:v>7133.5</c:v>
                </c:pt>
                <c:pt idx="1712">
                  <c:v>7315.5</c:v>
                </c:pt>
                <c:pt idx="1713">
                  <c:v>7103.3</c:v>
                </c:pt>
                <c:pt idx="1714">
                  <c:v>7447.9</c:v>
                </c:pt>
                <c:pt idx="1715">
                  <c:v>6988.2</c:v>
                </c:pt>
                <c:pt idx="1716">
                  <c:v>7427.3</c:v>
                </c:pt>
                <c:pt idx="1717">
                  <c:v>7367.4</c:v>
                </c:pt>
                <c:pt idx="1718">
                  <c:v>7298.9</c:v>
                </c:pt>
                <c:pt idx="1719">
                  <c:v>7165.5</c:v>
                </c:pt>
                <c:pt idx="1720">
                  <c:v>7127.6</c:v>
                </c:pt>
                <c:pt idx="1721">
                  <c:v>6991.6</c:v>
                </c:pt>
                <c:pt idx="1722">
                  <c:v>7272.2</c:v>
                </c:pt>
                <c:pt idx="1723">
                  <c:v>7130.1</c:v>
                </c:pt>
                <c:pt idx="1724">
                  <c:v>7342.1</c:v>
                </c:pt>
                <c:pt idx="1725">
                  <c:v>7176.1</c:v>
                </c:pt>
                <c:pt idx="1726">
                  <c:v>7138.1</c:v>
                </c:pt>
                <c:pt idx="1727">
                  <c:v>6774</c:v>
                </c:pt>
                <c:pt idx="1728">
                  <c:v>7215.9</c:v>
                </c:pt>
                <c:pt idx="1729">
                  <c:v>7196.7</c:v>
                </c:pt>
                <c:pt idx="1730">
                  <c:v>7125.5</c:v>
                </c:pt>
                <c:pt idx="1731">
                  <c:v>6996.6</c:v>
                </c:pt>
                <c:pt idx="1732">
                  <c:v>7245.9</c:v>
                </c:pt>
                <c:pt idx="1733">
                  <c:v>7330.6</c:v>
                </c:pt>
                <c:pt idx="1734">
                  <c:v>7081.6</c:v>
                </c:pt>
                <c:pt idx="1735">
                  <c:v>7262.8</c:v>
                </c:pt>
                <c:pt idx="1736">
                  <c:v>7297.7</c:v>
                </c:pt>
                <c:pt idx="1737">
                  <c:v>6719.7</c:v>
                </c:pt>
                <c:pt idx="1738">
                  <c:v>7088.9</c:v>
                </c:pt>
                <c:pt idx="1739">
                  <c:v>7208</c:v>
                </c:pt>
                <c:pt idx="1740">
                  <c:v>7348.5</c:v>
                </c:pt>
                <c:pt idx="1741">
                  <c:v>7191.4</c:v>
                </c:pt>
                <c:pt idx="1742">
                  <c:v>7079.2</c:v>
                </c:pt>
                <c:pt idx="1743">
                  <c:v>7032.1</c:v>
                </c:pt>
                <c:pt idx="1744">
                  <c:v>7277.2</c:v>
                </c:pt>
                <c:pt idx="1745">
                  <c:v>6918</c:v>
                </c:pt>
                <c:pt idx="1746">
                  <c:v>7246</c:v>
                </c:pt>
                <c:pt idx="1747">
                  <c:v>7089.9</c:v>
                </c:pt>
                <c:pt idx="1748">
                  <c:v>7465.4</c:v>
                </c:pt>
                <c:pt idx="1749">
                  <c:v>7169.5</c:v>
                </c:pt>
                <c:pt idx="1750">
                  <c:v>7200.4</c:v>
                </c:pt>
                <c:pt idx="1751">
                  <c:v>6731.5</c:v>
                </c:pt>
                <c:pt idx="1752">
                  <c:v>6970.7</c:v>
                </c:pt>
                <c:pt idx="1753">
                  <c:v>7012.2</c:v>
                </c:pt>
                <c:pt idx="1754">
                  <c:v>6866</c:v>
                </c:pt>
                <c:pt idx="1755">
                  <c:v>7055.6</c:v>
                </c:pt>
                <c:pt idx="1756">
                  <c:v>6985.1</c:v>
                </c:pt>
                <c:pt idx="1757">
                  <c:v>6901.8</c:v>
                </c:pt>
                <c:pt idx="1758">
                  <c:v>7346.5</c:v>
                </c:pt>
                <c:pt idx="1759">
                  <c:v>7185.7</c:v>
                </c:pt>
                <c:pt idx="1760">
                  <c:v>7247.3</c:v>
                </c:pt>
                <c:pt idx="1761">
                  <c:v>7033</c:v>
                </c:pt>
                <c:pt idx="1762">
                  <c:v>7126.4</c:v>
                </c:pt>
                <c:pt idx="1763">
                  <c:v>7354.9</c:v>
                </c:pt>
                <c:pt idx="1764">
                  <c:v>7367.9</c:v>
                </c:pt>
                <c:pt idx="1765">
                  <c:v>7560.3</c:v>
                </c:pt>
                <c:pt idx="1766">
                  <c:v>7277.7</c:v>
                </c:pt>
                <c:pt idx="1767">
                  <c:v>7147.7</c:v>
                </c:pt>
                <c:pt idx="1768">
                  <c:v>6816.4</c:v>
                </c:pt>
                <c:pt idx="1769">
                  <c:v>7230.3</c:v>
                </c:pt>
                <c:pt idx="1770">
                  <c:v>7081.8</c:v>
                </c:pt>
                <c:pt idx="1771">
                  <c:v>7458.6</c:v>
                </c:pt>
                <c:pt idx="1772">
                  <c:v>7336.4</c:v>
                </c:pt>
                <c:pt idx="1773">
                  <c:v>7177.5</c:v>
                </c:pt>
                <c:pt idx="1774">
                  <c:v>7366.8</c:v>
                </c:pt>
                <c:pt idx="1775">
                  <c:v>7000.7</c:v>
                </c:pt>
                <c:pt idx="1776">
                  <c:v>7388.5</c:v>
                </c:pt>
                <c:pt idx="1777">
                  <c:v>7015.4</c:v>
                </c:pt>
                <c:pt idx="1778">
                  <c:v>7508.2</c:v>
                </c:pt>
                <c:pt idx="1779">
                  <c:v>7194</c:v>
                </c:pt>
                <c:pt idx="1780">
                  <c:v>7050.8</c:v>
                </c:pt>
                <c:pt idx="1781">
                  <c:v>7397.3</c:v>
                </c:pt>
                <c:pt idx="1782">
                  <c:v>7019.6</c:v>
                </c:pt>
                <c:pt idx="1783">
                  <c:v>7276.2</c:v>
                </c:pt>
                <c:pt idx="1784">
                  <c:v>7538.4</c:v>
                </c:pt>
                <c:pt idx="1785">
                  <c:v>7044.3</c:v>
                </c:pt>
                <c:pt idx="1786">
                  <c:v>7251.6</c:v>
                </c:pt>
                <c:pt idx="1787">
                  <c:v>6989.5</c:v>
                </c:pt>
                <c:pt idx="1788">
                  <c:v>7363.3</c:v>
                </c:pt>
                <c:pt idx="1789">
                  <c:v>7032.8</c:v>
                </c:pt>
                <c:pt idx="1790">
                  <c:v>7236.8</c:v>
                </c:pt>
                <c:pt idx="1791">
                  <c:v>7367.5</c:v>
                </c:pt>
                <c:pt idx="1792">
                  <c:v>7290.7</c:v>
                </c:pt>
                <c:pt idx="1793">
                  <c:v>7176.1</c:v>
                </c:pt>
                <c:pt idx="1794">
                  <c:v>7423.5</c:v>
                </c:pt>
                <c:pt idx="1795">
                  <c:v>7148</c:v>
                </c:pt>
                <c:pt idx="1796">
                  <c:v>7216.5</c:v>
                </c:pt>
                <c:pt idx="1797">
                  <c:v>7496.8</c:v>
                </c:pt>
                <c:pt idx="1798">
                  <c:v>7316.6</c:v>
                </c:pt>
                <c:pt idx="1799">
                  <c:v>7137.2</c:v>
                </c:pt>
                <c:pt idx="1800">
                  <c:v>7552.3</c:v>
                </c:pt>
                <c:pt idx="1801">
                  <c:v>7163.8</c:v>
                </c:pt>
                <c:pt idx="1802">
                  <c:v>7388.6</c:v>
                </c:pt>
                <c:pt idx="1803">
                  <c:v>7521.4</c:v>
                </c:pt>
                <c:pt idx="1804">
                  <c:v>6941</c:v>
                </c:pt>
                <c:pt idx="1805">
                  <c:v>6927.9</c:v>
                </c:pt>
                <c:pt idx="1806">
                  <c:v>7995.4</c:v>
                </c:pt>
                <c:pt idx="1807">
                  <c:v>7369</c:v>
                </c:pt>
                <c:pt idx="1808">
                  <c:v>7523.2</c:v>
                </c:pt>
                <c:pt idx="1809">
                  <c:v>7462.8</c:v>
                </c:pt>
                <c:pt idx="1810">
                  <c:v>7469.3</c:v>
                </c:pt>
                <c:pt idx="1811">
                  <c:v>7261.3</c:v>
                </c:pt>
                <c:pt idx="1812">
                  <c:v>7293.1</c:v>
                </c:pt>
                <c:pt idx="1813">
                  <c:v>7203.2</c:v>
                </c:pt>
                <c:pt idx="1814">
                  <c:v>7273.7</c:v>
                </c:pt>
                <c:pt idx="1815">
                  <c:v>7467</c:v>
                </c:pt>
                <c:pt idx="1816">
                  <c:v>7763.9</c:v>
                </c:pt>
                <c:pt idx="1817">
                  <c:v>7490.8</c:v>
                </c:pt>
                <c:pt idx="1818">
                  <c:v>7480.1</c:v>
                </c:pt>
                <c:pt idx="1819">
                  <c:v>7139.2</c:v>
                </c:pt>
                <c:pt idx="1820">
                  <c:v>7623.9</c:v>
                </c:pt>
                <c:pt idx="1821">
                  <c:v>7455.7</c:v>
                </c:pt>
                <c:pt idx="1822">
                  <c:v>7509.2</c:v>
                </c:pt>
                <c:pt idx="1823">
                  <c:v>7137.4</c:v>
                </c:pt>
                <c:pt idx="1824">
                  <c:v>7375.3</c:v>
                </c:pt>
                <c:pt idx="1825">
                  <c:v>7638</c:v>
                </c:pt>
                <c:pt idx="1826">
                  <c:v>7847.4</c:v>
                </c:pt>
                <c:pt idx="1827">
                  <c:v>7276.1</c:v>
                </c:pt>
                <c:pt idx="1828">
                  <c:v>6983.6</c:v>
                </c:pt>
                <c:pt idx="1829">
                  <c:v>7900</c:v>
                </c:pt>
                <c:pt idx="1830">
                  <c:v>7241.4</c:v>
                </c:pt>
                <c:pt idx="1831">
                  <c:v>7443.7</c:v>
                </c:pt>
                <c:pt idx="1832">
                  <c:v>7316.1</c:v>
                </c:pt>
                <c:pt idx="1833">
                  <c:v>7290.6</c:v>
                </c:pt>
                <c:pt idx="1834">
                  <c:v>7163.1</c:v>
                </c:pt>
                <c:pt idx="1835">
                  <c:v>7180.6</c:v>
                </c:pt>
                <c:pt idx="1836">
                  <c:v>7499.4</c:v>
                </c:pt>
                <c:pt idx="1837">
                  <c:v>7374.9</c:v>
                </c:pt>
                <c:pt idx="1838">
                  <c:v>7327.8</c:v>
                </c:pt>
                <c:pt idx="1839">
                  <c:v>7579</c:v>
                </c:pt>
                <c:pt idx="1840">
                  <c:v>7150.8</c:v>
                </c:pt>
                <c:pt idx="1841">
                  <c:v>7398.4</c:v>
                </c:pt>
                <c:pt idx="1842">
                  <c:v>7810.8</c:v>
                </c:pt>
                <c:pt idx="1843">
                  <c:v>7339.2</c:v>
                </c:pt>
                <c:pt idx="1844">
                  <c:v>7554.7</c:v>
                </c:pt>
                <c:pt idx="1845">
                  <c:v>7424.6</c:v>
                </c:pt>
                <c:pt idx="1846">
                  <c:v>7301.7</c:v>
                </c:pt>
                <c:pt idx="1847">
                  <c:v>7570.6</c:v>
                </c:pt>
                <c:pt idx="1848">
                  <c:v>7629.3</c:v>
                </c:pt>
                <c:pt idx="1849">
                  <c:v>7419.5</c:v>
                </c:pt>
                <c:pt idx="1850">
                  <c:v>7460.3</c:v>
                </c:pt>
                <c:pt idx="1851">
                  <c:v>7590.3</c:v>
                </c:pt>
                <c:pt idx="1852">
                  <c:v>7514.9</c:v>
                </c:pt>
                <c:pt idx="1853">
                  <c:v>7178.8</c:v>
                </c:pt>
                <c:pt idx="1854">
                  <c:v>7579.9</c:v>
                </c:pt>
                <c:pt idx="1855">
                  <c:v>7586</c:v>
                </c:pt>
                <c:pt idx="1856">
                  <c:v>6992.4</c:v>
                </c:pt>
                <c:pt idx="1857">
                  <c:v>7468.2</c:v>
                </c:pt>
                <c:pt idx="1858">
                  <c:v>7574.9</c:v>
                </c:pt>
                <c:pt idx="1859">
                  <c:v>7451.6</c:v>
                </c:pt>
                <c:pt idx="1860">
                  <c:v>7457.6</c:v>
                </c:pt>
                <c:pt idx="1861">
                  <c:v>7511.7</c:v>
                </c:pt>
                <c:pt idx="1862">
                  <c:v>7348.4</c:v>
                </c:pt>
                <c:pt idx="1863">
                  <c:v>7289.1</c:v>
                </c:pt>
                <c:pt idx="1864">
                  <c:v>7566.3</c:v>
                </c:pt>
                <c:pt idx="1865">
                  <c:v>7560.9</c:v>
                </c:pt>
                <c:pt idx="1866">
                  <c:v>7473</c:v>
                </c:pt>
                <c:pt idx="1867">
                  <c:v>7503.6</c:v>
                </c:pt>
                <c:pt idx="1868">
                  <c:v>7305.6</c:v>
                </c:pt>
                <c:pt idx="1869">
                  <c:v>7636.1</c:v>
                </c:pt>
                <c:pt idx="1870">
                  <c:v>7245.5</c:v>
                </c:pt>
                <c:pt idx="1871">
                  <c:v>7410.9</c:v>
                </c:pt>
                <c:pt idx="1872">
                  <c:v>7785.9</c:v>
                </c:pt>
                <c:pt idx="1873">
                  <c:v>7272.2</c:v>
                </c:pt>
                <c:pt idx="1874">
                  <c:v>7364.2</c:v>
                </c:pt>
                <c:pt idx="1875">
                  <c:v>7396.1</c:v>
                </c:pt>
                <c:pt idx="1876">
                  <c:v>7225.2</c:v>
                </c:pt>
                <c:pt idx="1877">
                  <c:v>7424</c:v>
                </c:pt>
                <c:pt idx="1878">
                  <c:v>7710.3</c:v>
                </c:pt>
                <c:pt idx="1879">
                  <c:v>7591.7</c:v>
                </c:pt>
                <c:pt idx="1880">
                  <c:v>7773</c:v>
                </c:pt>
                <c:pt idx="1881">
                  <c:v>7353</c:v>
                </c:pt>
                <c:pt idx="1882">
                  <c:v>7793.6</c:v>
                </c:pt>
                <c:pt idx="1883">
                  <c:v>7672.6</c:v>
                </c:pt>
                <c:pt idx="1884">
                  <c:v>7818.5</c:v>
                </c:pt>
                <c:pt idx="1885">
                  <c:v>7280.6</c:v>
                </c:pt>
                <c:pt idx="1886">
                  <c:v>7697</c:v>
                </c:pt>
                <c:pt idx="1887">
                  <c:v>7400.1</c:v>
                </c:pt>
                <c:pt idx="1888">
                  <c:v>7844</c:v>
                </c:pt>
                <c:pt idx="1889">
                  <c:v>7675.7</c:v>
                </c:pt>
                <c:pt idx="1890">
                  <c:v>7673.1</c:v>
                </c:pt>
                <c:pt idx="1891">
                  <c:v>7649.3</c:v>
                </c:pt>
                <c:pt idx="1892">
                  <c:v>7373.8</c:v>
                </c:pt>
                <c:pt idx="1893">
                  <c:v>7231</c:v>
                </c:pt>
                <c:pt idx="1894">
                  <c:v>7476.6</c:v>
                </c:pt>
                <c:pt idx="1895">
                  <c:v>7800.2</c:v>
                </c:pt>
                <c:pt idx="1896">
                  <c:v>7448.8</c:v>
                </c:pt>
                <c:pt idx="1897">
                  <c:v>7762.1</c:v>
                </c:pt>
                <c:pt idx="1898">
                  <c:v>7387</c:v>
                </c:pt>
                <c:pt idx="1899">
                  <c:v>7697.6</c:v>
                </c:pt>
                <c:pt idx="1900">
                  <c:v>7563</c:v>
                </c:pt>
                <c:pt idx="1901">
                  <c:v>7158.2</c:v>
                </c:pt>
                <c:pt idx="1902">
                  <c:v>7639.5</c:v>
                </c:pt>
                <c:pt idx="1903">
                  <c:v>7736.9</c:v>
                </c:pt>
                <c:pt idx="1904">
                  <c:v>7628.3</c:v>
                </c:pt>
                <c:pt idx="1905">
                  <c:v>7557.1</c:v>
                </c:pt>
                <c:pt idx="1906">
                  <c:v>7739.8</c:v>
                </c:pt>
                <c:pt idx="1907">
                  <c:v>7686.1</c:v>
                </c:pt>
                <c:pt idx="1908">
                  <c:v>7186.7</c:v>
                </c:pt>
                <c:pt idx="1909">
                  <c:v>7783.5</c:v>
                </c:pt>
                <c:pt idx="1910">
                  <c:v>7648.3</c:v>
                </c:pt>
                <c:pt idx="1911">
                  <c:v>7684.4</c:v>
                </c:pt>
                <c:pt idx="1912">
                  <c:v>7506.5</c:v>
                </c:pt>
                <c:pt idx="1913">
                  <c:v>7681.1</c:v>
                </c:pt>
                <c:pt idx="1914">
                  <c:v>7701</c:v>
                </c:pt>
                <c:pt idx="1915">
                  <c:v>8057.9</c:v>
                </c:pt>
                <c:pt idx="1916">
                  <c:v>7415.7</c:v>
                </c:pt>
                <c:pt idx="1917">
                  <c:v>7770.8</c:v>
                </c:pt>
                <c:pt idx="1918">
                  <c:v>7640</c:v>
                </c:pt>
                <c:pt idx="1919">
                  <c:v>7507.9</c:v>
                </c:pt>
                <c:pt idx="1920">
                  <c:v>7689.3</c:v>
                </c:pt>
                <c:pt idx="1921">
                  <c:v>7630.6</c:v>
                </c:pt>
                <c:pt idx="1922">
                  <c:v>7896.1</c:v>
                </c:pt>
                <c:pt idx="1923">
                  <c:v>7790.3</c:v>
                </c:pt>
                <c:pt idx="1924">
                  <c:v>7860.7</c:v>
                </c:pt>
                <c:pt idx="1925">
                  <c:v>7586.7</c:v>
                </c:pt>
                <c:pt idx="1926">
                  <c:v>7869.4</c:v>
                </c:pt>
                <c:pt idx="1927">
                  <c:v>7835.1</c:v>
                </c:pt>
                <c:pt idx="1928">
                  <c:v>7677.6</c:v>
                </c:pt>
                <c:pt idx="1929">
                  <c:v>7708.2</c:v>
                </c:pt>
                <c:pt idx="1930">
                  <c:v>7229.6</c:v>
                </c:pt>
                <c:pt idx="1931">
                  <c:v>7417</c:v>
                </c:pt>
                <c:pt idx="1932">
                  <c:v>7852</c:v>
                </c:pt>
                <c:pt idx="1933">
                  <c:v>7983.6</c:v>
                </c:pt>
                <c:pt idx="1934">
                  <c:v>7988.3</c:v>
                </c:pt>
                <c:pt idx="1935">
                  <c:v>7616.5</c:v>
                </c:pt>
                <c:pt idx="1936">
                  <c:v>7605.6</c:v>
                </c:pt>
                <c:pt idx="1937">
                  <c:v>7799.4</c:v>
                </c:pt>
                <c:pt idx="1938">
                  <c:v>7653.9</c:v>
                </c:pt>
                <c:pt idx="1939">
                  <c:v>7757.1</c:v>
                </c:pt>
                <c:pt idx="1940">
                  <c:v>7580.3</c:v>
                </c:pt>
                <c:pt idx="1941">
                  <c:v>7745.9</c:v>
                </c:pt>
                <c:pt idx="1942">
                  <c:v>7270.9</c:v>
                </c:pt>
                <c:pt idx="1943">
                  <c:v>7603.5</c:v>
                </c:pt>
                <c:pt idx="1944">
                  <c:v>7601.4</c:v>
                </c:pt>
                <c:pt idx="1945">
                  <c:v>7695.2</c:v>
                </c:pt>
                <c:pt idx="1946">
                  <c:v>7785.1</c:v>
                </c:pt>
                <c:pt idx="1947">
                  <c:v>7634.2</c:v>
                </c:pt>
                <c:pt idx="1948">
                  <c:v>7130.5</c:v>
                </c:pt>
                <c:pt idx="1949">
                  <c:v>7928.4</c:v>
                </c:pt>
                <c:pt idx="1950">
                  <c:v>7853.6</c:v>
                </c:pt>
                <c:pt idx="1951">
                  <c:v>7632.2</c:v>
                </c:pt>
                <c:pt idx="1952">
                  <c:v>7586</c:v>
                </c:pt>
                <c:pt idx="1953">
                  <c:v>7778.1</c:v>
                </c:pt>
                <c:pt idx="1954">
                  <c:v>7408.2</c:v>
                </c:pt>
                <c:pt idx="1955">
                  <c:v>7505.6</c:v>
                </c:pt>
                <c:pt idx="1956">
                  <c:v>7273.4</c:v>
                </c:pt>
                <c:pt idx="1957">
                  <c:v>7772.2</c:v>
                </c:pt>
                <c:pt idx="1958">
                  <c:v>7862.1</c:v>
                </c:pt>
                <c:pt idx="1959">
                  <c:v>7535.3</c:v>
                </c:pt>
                <c:pt idx="1960">
                  <c:v>7526.5</c:v>
                </c:pt>
                <c:pt idx="1961">
                  <c:v>7796.5</c:v>
                </c:pt>
                <c:pt idx="1962">
                  <c:v>7721.7</c:v>
                </c:pt>
                <c:pt idx="1963">
                  <c:v>7864</c:v>
                </c:pt>
                <c:pt idx="1964">
                  <c:v>7725.1</c:v>
                </c:pt>
                <c:pt idx="1965">
                  <c:v>7400.7</c:v>
                </c:pt>
                <c:pt idx="1966">
                  <c:v>7856.7</c:v>
                </c:pt>
                <c:pt idx="1967">
                  <c:v>7802.5</c:v>
                </c:pt>
                <c:pt idx="1968">
                  <c:v>7483.4</c:v>
                </c:pt>
                <c:pt idx="1969">
                  <c:v>7598.8</c:v>
                </c:pt>
                <c:pt idx="1970">
                  <c:v>7643.7</c:v>
                </c:pt>
                <c:pt idx="1971">
                  <c:v>7964.2</c:v>
                </c:pt>
                <c:pt idx="1972">
                  <c:v>7845.6</c:v>
                </c:pt>
                <c:pt idx="1973">
                  <c:v>7815.8</c:v>
                </c:pt>
                <c:pt idx="1974">
                  <c:v>7448.8</c:v>
                </c:pt>
                <c:pt idx="1975">
                  <c:v>7712.2</c:v>
                </c:pt>
                <c:pt idx="1976">
                  <c:v>7741</c:v>
                </c:pt>
                <c:pt idx="1977">
                  <c:v>7757.6</c:v>
                </c:pt>
                <c:pt idx="1978">
                  <c:v>7731.9</c:v>
                </c:pt>
                <c:pt idx="1979">
                  <c:v>7854.2</c:v>
                </c:pt>
                <c:pt idx="1980">
                  <c:v>7854.1</c:v>
                </c:pt>
                <c:pt idx="1981">
                  <c:v>7761.2</c:v>
                </c:pt>
                <c:pt idx="1982">
                  <c:v>7661.3</c:v>
                </c:pt>
                <c:pt idx="1983">
                  <c:v>8074.6</c:v>
                </c:pt>
                <c:pt idx="1984">
                  <c:v>7948.1</c:v>
                </c:pt>
                <c:pt idx="1985">
                  <c:v>8218.7000000000007</c:v>
                </c:pt>
                <c:pt idx="1986">
                  <c:v>8021</c:v>
                </c:pt>
                <c:pt idx="1987">
                  <c:v>7459.7</c:v>
                </c:pt>
                <c:pt idx="1988">
                  <c:v>7922.1</c:v>
                </c:pt>
                <c:pt idx="1989">
                  <c:v>7880.5</c:v>
                </c:pt>
                <c:pt idx="1990">
                  <c:v>7843.8</c:v>
                </c:pt>
                <c:pt idx="1991">
                  <c:v>7741.7</c:v>
                </c:pt>
                <c:pt idx="1992">
                  <c:v>7749.7</c:v>
                </c:pt>
                <c:pt idx="1993">
                  <c:v>7763.5</c:v>
                </c:pt>
                <c:pt idx="1994">
                  <c:v>7612.8</c:v>
                </c:pt>
                <c:pt idx="1995">
                  <c:v>7661.1</c:v>
                </c:pt>
                <c:pt idx="1996">
                  <c:v>7691.9</c:v>
                </c:pt>
                <c:pt idx="1997">
                  <c:v>7648.9</c:v>
                </c:pt>
                <c:pt idx="1998">
                  <c:v>7624.5</c:v>
                </c:pt>
                <c:pt idx="1999">
                  <c:v>7776.3</c:v>
                </c:pt>
                <c:pt idx="2000">
                  <c:v>8030.7</c:v>
                </c:pt>
                <c:pt idx="2001">
                  <c:v>7927.6</c:v>
                </c:pt>
                <c:pt idx="2002">
                  <c:v>7885.1</c:v>
                </c:pt>
                <c:pt idx="2003">
                  <c:v>7578.9</c:v>
                </c:pt>
                <c:pt idx="2004">
                  <c:v>8088.9</c:v>
                </c:pt>
                <c:pt idx="2005">
                  <c:v>7894.8</c:v>
                </c:pt>
                <c:pt idx="2006">
                  <c:v>7880.9</c:v>
                </c:pt>
                <c:pt idx="2007">
                  <c:v>7672.6</c:v>
                </c:pt>
                <c:pt idx="2008">
                  <c:v>7590.8</c:v>
                </c:pt>
                <c:pt idx="2009">
                  <c:v>7818.2</c:v>
                </c:pt>
                <c:pt idx="2010">
                  <c:v>8116.1</c:v>
                </c:pt>
                <c:pt idx="2011">
                  <c:v>7949.6</c:v>
                </c:pt>
                <c:pt idx="2012">
                  <c:v>7955.7</c:v>
                </c:pt>
                <c:pt idx="2013">
                  <c:v>7901.6</c:v>
                </c:pt>
                <c:pt idx="2014">
                  <c:v>7770.2</c:v>
                </c:pt>
                <c:pt idx="2015">
                  <c:v>7609.5</c:v>
                </c:pt>
                <c:pt idx="2016">
                  <c:v>8217.6</c:v>
                </c:pt>
                <c:pt idx="2017">
                  <c:v>7914.8</c:v>
                </c:pt>
                <c:pt idx="2018">
                  <c:v>7345.9</c:v>
                </c:pt>
                <c:pt idx="2019">
                  <c:v>8107.2</c:v>
                </c:pt>
                <c:pt idx="2020">
                  <c:v>7744.2</c:v>
                </c:pt>
                <c:pt idx="2021">
                  <c:v>7875.8</c:v>
                </c:pt>
                <c:pt idx="2022">
                  <c:v>7560.8</c:v>
                </c:pt>
                <c:pt idx="2023">
                  <c:v>7680.7</c:v>
                </c:pt>
                <c:pt idx="2024">
                  <c:v>8045.3</c:v>
                </c:pt>
                <c:pt idx="2025">
                  <c:v>8143.2</c:v>
                </c:pt>
                <c:pt idx="2026">
                  <c:v>7932</c:v>
                </c:pt>
                <c:pt idx="2027">
                  <c:v>7218.4</c:v>
                </c:pt>
                <c:pt idx="2028">
                  <c:v>7525.7</c:v>
                </c:pt>
                <c:pt idx="2029">
                  <c:v>7724.3</c:v>
                </c:pt>
                <c:pt idx="2030">
                  <c:v>7535.1</c:v>
                </c:pt>
                <c:pt idx="2031">
                  <c:v>7905.7</c:v>
                </c:pt>
                <c:pt idx="2032">
                  <c:v>8053.7</c:v>
                </c:pt>
                <c:pt idx="2033">
                  <c:v>8563.9</c:v>
                </c:pt>
                <c:pt idx="2034">
                  <c:v>7969.4</c:v>
                </c:pt>
                <c:pt idx="2035">
                  <c:v>8128.6</c:v>
                </c:pt>
                <c:pt idx="2036">
                  <c:v>7767.1</c:v>
                </c:pt>
                <c:pt idx="2037">
                  <c:v>7597.7</c:v>
                </c:pt>
                <c:pt idx="2038">
                  <c:v>7797.9</c:v>
                </c:pt>
                <c:pt idx="2039">
                  <c:v>7954.5</c:v>
                </c:pt>
                <c:pt idx="2040">
                  <c:v>7961.1</c:v>
                </c:pt>
                <c:pt idx="2041">
                  <c:v>7742</c:v>
                </c:pt>
                <c:pt idx="2042">
                  <c:v>8130.7</c:v>
                </c:pt>
                <c:pt idx="2043">
                  <c:v>7877.8</c:v>
                </c:pt>
                <c:pt idx="2044">
                  <c:v>7819.3</c:v>
                </c:pt>
                <c:pt idx="2045">
                  <c:v>8027.5</c:v>
                </c:pt>
                <c:pt idx="2046">
                  <c:v>7609.3</c:v>
                </c:pt>
                <c:pt idx="2047">
                  <c:v>8279.7999999999993</c:v>
                </c:pt>
                <c:pt idx="2048">
                  <c:v>8060.3</c:v>
                </c:pt>
                <c:pt idx="2049">
                  <c:v>8104.9</c:v>
                </c:pt>
                <c:pt idx="2050">
                  <c:v>8102.1</c:v>
                </c:pt>
                <c:pt idx="2051">
                  <c:v>8403</c:v>
                </c:pt>
                <c:pt idx="2052">
                  <c:v>8012.3</c:v>
                </c:pt>
                <c:pt idx="2053">
                  <c:v>8234.2999999999993</c:v>
                </c:pt>
                <c:pt idx="2054">
                  <c:v>8163.7</c:v>
                </c:pt>
                <c:pt idx="2055">
                  <c:v>8021.5</c:v>
                </c:pt>
                <c:pt idx="2056">
                  <c:v>7908.1</c:v>
                </c:pt>
                <c:pt idx="2057">
                  <c:v>8107.5</c:v>
                </c:pt>
                <c:pt idx="2058">
                  <c:v>7857.4</c:v>
                </c:pt>
                <c:pt idx="2059">
                  <c:v>8209.7999999999993</c:v>
                </c:pt>
                <c:pt idx="2060">
                  <c:v>8144.7</c:v>
                </c:pt>
                <c:pt idx="2061">
                  <c:v>8039.5</c:v>
                </c:pt>
                <c:pt idx="2062">
                  <c:v>8038.4</c:v>
                </c:pt>
                <c:pt idx="2063">
                  <c:v>7646.1</c:v>
                </c:pt>
                <c:pt idx="2064">
                  <c:v>7931.1</c:v>
                </c:pt>
                <c:pt idx="2065">
                  <c:v>8000.5</c:v>
                </c:pt>
                <c:pt idx="2066">
                  <c:v>8087.1</c:v>
                </c:pt>
                <c:pt idx="2067">
                  <c:v>8278</c:v>
                </c:pt>
                <c:pt idx="2068">
                  <c:v>8462.2000000000007</c:v>
                </c:pt>
                <c:pt idx="2069">
                  <c:v>8008.4</c:v>
                </c:pt>
                <c:pt idx="2070">
                  <c:v>7968.6</c:v>
                </c:pt>
                <c:pt idx="2071">
                  <c:v>8019</c:v>
                </c:pt>
                <c:pt idx="2072">
                  <c:v>7542</c:v>
                </c:pt>
                <c:pt idx="2073">
                  <c:v>8309.2000000000007</c:v>
                </c:pt>
                <c:pt idx="2074">
                  <c:v>7954.2</c:v>
                </c:pt>
                <c:pt idx="2075">
                  <c:v>8198.7999999999993</c:v>
                </c:pt>
                <c:pt idx="2076">
                  <c:v>7913.6</c:v>
                </c:pt>
                <c:pt idx="2077">
                  <c:v>7800.7</c:v>
                </c:pt>
                <c:pt idx="2078">
                  <c:v>7728.6</c:v>
                </c:pt>
                <c:pt idx="2079">
                  <c:v>8245.2999999999993</c:v>
                </c:pt>
                <c:pt idx="2080">
                  <c:v>7784.8</c:v>
                </c:pt>
                <c:pt idx="2081">
                  <c:v>7994</c:v>
                </c:pt>
                <c:pt idx="2082">
                  <c:v>8239.6</c:v>
                </c:pt>
                <c:pt idx="2083">
                  <c:v>8481.6</c:v>
                </c:pt>
                <c:pt idx="2084">
                  <c:v>8030</c:v>
                </c:pt>
                <c:pt idx="2085">
                  <c:v>7842.7</c:v>
                </c:pt>
                <c:pt idx="2086">
                  <c:v>7917.5</c:v>
                </c:pt>
                <c:pt idx="2087">
                  <c:v>7670.9</c:v>
                </c:pt>
                <c:pt idx="2088">
                  <c:v>8588.1</c:v>
                </c:pt>
                <c:pt idx="2089">
                  <c:v>8013.7</c:v>
                </c:pt>
                <c:pt idx="2090">
                  <c:v>8181</c:v>
                </c:pt>
                <c:pt idx="2091">
                  <c:v>7821.4</c:v>
                </c:pt>
                <c:pt idx="2092">
                  <c:v>7839.2</c:v>
                </c:pt>
                <c:pt idx="2093">
                  <c:v>8367.2999999999993</c:v>
                </c:pt>
                <c:pt idx="2094">
                  <c:v>8035.7</c:v>
                </c:pt>
                <c:pt idx="2095">
                  <c:v>7854.6</c:v>
                </c:pt>
                <c:pt idx="2096">
                  <c:v>8254.1</c:v>
                </c:pt>
                <c:pt idx="2097">
                  <c:v>7776.2</c:v>
                </c:pt>
                <c:pt idx="2098">
                  <c:v>7590.7</c:v>
                </c:pt>
                <c:pt idx="2099">
                  <c:v>8265.4</c:v>
                </c:pt>
                <c:pt idx="2100">
                  <c:v>8297.5</c:v>
                </c:pt>
                <c:pt idx="2101">
                  <c:v>7948.3</c:v>
                </c:pt>
                <c:pt idx="2102">
                  <c:v>8199.1</c:v>
                </c:pt>
                <c:pt idx="2103">
                  <c:v>8024.5</c:v>
                </c:pt>
                <c:pt idx="2104">
                  <c:v>7890.3</c:v>
                </c:pt>
                <c:pt idx="2105">
                  <c:v>7884.9</c:v>
                </c:pt>
                <c:pt idx="2106">
                  <c:v>7989.5</c:v>
                </c:pt>
                <c:pt idx="2107">
                  <c:v>8338.6</c:v>
                </c:pt>
                <c:pt idx="2108">
                  <c:v>7899.8</c:v>
                </c:pt>
                <c:pt idx="2109">
                  <c:v>8698.4</c:v>
                </c:pt>
                <c:pt idx="2110">
                  <c:v>8131.8</c:v>
                </c:pt>
                <c:pt idx="2111">
                  <c:v>7985.8</c:v>
                </c:pt>
                <c:pt idx="2112">
                  <c:v>8250.2999999999993</c:v>
                </c:pt>
                <c:pt idx="2113">
                  <c:v>7932.9</c:v>
                </c:pt>
                <c:pt idx="2114">
                  <c:v>8283.2000000000007</c:v>
                </c:pt>
                <c:pt idx="2115">
                  <c:v>8035.1</c:v>
                </c:pt>
                <c:pt idx="2116">
                  <c:v>7724.9</c:v>
                </c:pt>
                <c:pt idx="2117">
                  <c:v>8161.9</c:v>
                </c:pt>
                <c:pt idx="2118">
                  <c:v>7948.7</c:v>
                </c:pt>
                <c:pt idx="2119">
                  <c:v>7863.4</c:v>
                </c:pt>
                <c:pt idx="2120">
                  <c:v>8120.3</c:v>
                </c:pt>
                <c:pt idx="2121">
                  <c:v>8278.7999999999993</c:v>
                </c:pt>
                <c:pt idx="2122">
                  <c:v>8212.1</c:v>
                </c:pt>
                <c:pt idx="2123">
                  <c:v>8304.2000000000007</c:v>
                </c:pt>
                <c:pt idx="2124">
                  <c:v>7909.7</c:v>
                </c:pt>
                <c:pt idx="2125">
                  <c:v>8202.7999999999993</c:v>
                </c:pt>
                <c:pt idx="2126">
                  <c:v>8108</c:v>
                </c:pt>
                <c:pt idx="2127">
                  <c:v>7952.4</c:v>
                </c:pt>
                <c:pt idx="2128">
                  <c:v>8418.2999999999993</c:v>
                </c:pt>
                <c:pt idx="2129">
                  <c:v>8409.2999999999993</c:v>
                </c:pt>
                <c:pt idx="2130">
                  <c:v>8506.7999999999993</c:v>
                </c:pt>
                <c:pt idx="2131">
                  <c:v>7912.1</c:v>
                </c:pt>
                <c:pt idx="2132">
                  <c:v>8075.9</c:v>
                </c:pt>
                <c:pt idx="2133">
                  <c:v>8164.8</c:v>
                </c:pt>
                <c:pt idx="2134">
                  <c:v>8150.5</c:v>
                </c:pt>
                <c:pt idx="2135">
                  <c:v>8003.9</c:v>
                </c:pt>
                <c:pt idx="2136">
                  <c:v>7973.8</c:v>
                </c:pt>
                <c:pt idx="2137">
                  <c:v>8459.6</c:v>
                </c:pt>
                <c:pt idx="2138">
                  <c:v>8306.5</c:v>
                </c:pt>
                <c:pt idx="2139">
                  <c:v>7946.8</c:v>
                </c:pt>
                <c:pt idx="2140">
                  <c:v>8002.8</c:v>
                </c:pt>
                <c:pt idx="2141">
                  <c:v>8035</c:v>
                </c:pt>
                <c:pt idx="2142">
                  <c:v>8011.2</c:v>
                </c:pt>
                <c:pt idx="2143">
                  <c:v>8313.7999999999993</c:v>
                </c:pt>
                <c:pt idx="2144">
                  <c:v>8777</c:v>
                </c:pt>
                <c:pt idx="2145">
                  <c:v>8160.2</c:v>
                </c:pt>
                <c:pt idx="2146">
                  <c:v>7894.3</c:v>
                </c:pt>
                <c:pt idx="2147">
                  <c:v>7748.5</c:v>
                </c:pt>
                <c:pt idx="2148">
                  <c:v>8071.6</c:v>
                </c:pt>
                <c:pt idx="2149">
                  <c:v>8615.9</c:v>
                </c:pt>
                <c:pt idx="2150">
                  <c:v>8228.9</c:v>
                </c:pt>
                <c:pt idx="2151">
                  <c:v>8530.7999999999993</c:v>
                </c:pt>
                <c:pt idx="2152">
                  <c:v>8625.5</c:v>
                </c:pt>
                <c:pt idx="2153">
                  <c:v>8612.6</c:v>
                </c:pt>
                <c:pt idx="2154">
                  <c:v>8158.8</c:v>
                </c:pt>
                <c:pt idx="2155">
                  <c:v>8301.4</c:v>
                </c:pt>
                <c:pt idx="2156">
                  <c:v>8196</c:v>
                </c:pt>
                <c:pt idx="2157">
                  <c:v>8352.6</c:v>
                </c:pt>
                <c:pt idx="2158">
                  <c:v>8355.4</c:v>
                </c:pt>
                <c:pt idx="2159">
                  <c:v>8380.1</c:v>
                </c:pt>
                <c:pt idx="2160">
                  <c:v>8422.6</c:v>
                </c:pt>
                <c:pt idx="2161">
                  <c:v>8120.3</c:v>
                </c:pt>
                <c:pt idx="2162">
                  <c:v>8461.7999999999993</c:v>
                </c:pt>
                <c:pt idx="2163">
                  <c:v>8366.5</c:v>
                </c:pt>
                <c:pt idx="2164">
                  <c:v>8286.7999999999993</c:v>
                </c:pt>
                <c:pt idx="2165">
                  <c:v>8500.1</c:v>
                </c:pt>
                <c:pt idx="2166">
                  <c:v>8288.7999999999993</c:v>
                </c:pt>
                <c:pt idx="2167">
                  <c:v>8728.5</c:v>
                </c:pt>
                <c:pt idx="2168">
                  <c:v>8489.2999999999993</c:v>
                </c:pt>
                <c:pt idx="2169">
                  <c:v>8569.7000000000007</c:v>
                </c:pt>
                <c:pt idx="2170">
                  <c:v>8277</c:v>
                </c:pt>
                <c:pt idx="2171">
                  <c:v>8390</c:v>
                </c:pt>
                <c:pt idx="2172">
                  <c:v>8396.2999999999993</c:v>
                </c:pt>
                <c:pt idx="2173">
                  <c:v>8252</c:v>
                </c:pt>
                <c:pt idx="2174">
                  <c:v>8288.7999999999993</c:v>
                </c:pt>
                <c:pt idx="2175">
                  <c:v>8442.5</c:v>
                </c:pt>
                <c:pt idx="2176">
                  <c:v>8318.7000000000007</c:v>
                </c:pt>
                <c:pt idx="2177">
                  <c:v>8174</c:v>
                </c:pt>
                <c:pt idx="2178">
                  <c:v>8106.8</c:v>
                </c:pt>
                <c:pt idx="2179">
                  <c:v>8690.2000000000007</c:v>
                </c:pt>
                <c:pt idx="2180">
                  <c:v>8134.6</c:v>
                </c:pt>
                <c:pt idx="2181">
                  <c:v>8024.6</c:v>
                </c:pt>
                <c:pt idx="2182">
                  <c:v>8043</c:v>
                </c:pt>
                <c:pt idx="2183">
                  <c:v>8392.9</c:v>
                </c:pt>
                <c:pt idx="2184">
                  <c:v>7398.8</c:v>
                </c:pt>
                <c:pt idx="2185">
                  <c:v>8254.9</c:v>
                </c:pt>
                <c:pt idx="2186">
                  <c:v>8019</c:v>
                </c:pt>
                <c:pt idx="2187">
                  <c:v>8510.2000000000007</c:v>
                </c:pt>
                <c:pt idx="2188">
                  <c:v>8297.6</c:v>
                </c:pt>
                <c:pt idx="2189">
                  <c:v>8652.6</c:v>
                </c:pt>
                <c:pt idx="2190">
                  <c:v>8226.7999999999993</c:v>
                </c:pt>
                <c:pt idx="2191">
                  <c:v>8252.7999999999993</c:v>
                </c:pt>
                <c:pt idx="2192">
                  <c:v>8418</c:v>
                </c:pt>
                <c:pt idx="2193">
                  <c:v>8413.6</c:v>
                </c:pt>
                <c:pt idx="2194">
                  <c:v>8504.5</c:v>
                </c:pt>
                <c:pt idx="2195">
                  <c:v>8630.2999999999993</c:v>
                </c:pt>
                <c:pt idx="2196">
                  <c:v>8081.3</c:v>
                </c:pt>
                <c:pt idx="2197">
                  <c:v>7958.6</c:v>
                </c:pt>
                <c:pt idx="2198">
                  <c:v>8633.2999999999993</c:v>
                </c:pt>
                <c:pt idx="2199">
                  <c:v>8342</c:v>
                </c:pt>
                <c:pt idx="2200">
                  <c:v>8647.5</c:v>
                </c:pt>
                <c:pt idx="2201">
                  <c:v>8192.6</c:v>
                </c:pt>
                <c:pt idx="2202">
                  <c:v>8409</c:v>
                </c:pt>
                <c:pt idx="2203">
                  <c:v>8353.5</c:v>
                </c:pt>
                <c:pt idx="2204">
                  <c:v>8531.4</c:v>
                </c:pt>
                <c:pt idx="2205">
                  <c:v>8222.2999999999993</c:v>
                </c:pt>
                <c:pt idx="2206">
                  <c:v>8296.9</c:v>
                </c:pt>
                <c:pt idx="2207">
                  <c:v>8429.1</c:v>
                </c:pt>
                <c:pt idx="2208">
                  <c:v>8310.4</c:v>
                </c:pt>
                <c:pt idx="2209">
                  <c:v>7999.8</c:v>
                </c:pt>
                <c:pt idx="2210">
                  <c:v>8443.1</c:v>
                </c:pt>
                <c:pt idx="2211">
                  <c:v>8308.5</c:v>
                </c:pt>
                <c:pt idx="2212">
                  <c:v>7662.8</c:v>
                </c:pt>
                <c:pt idx="2213">
                  <c:v>8763.9</c:v>
                </c:pt>
                <c:pt idx="2214">
                  <c:v>8200.1</c:v>
                </c:pt>
                <c:pt idx="2215">
                  <c:v>8390.7000000000007</c:v>
                </c:pt>
                <c:pt idx="2216">
                  <c:v>8084.5</c:v>
                </c:pt>
                <c:pt idx="2217">
                  <c:v>8704.7999999999993</c:v>
                </c:pt>
                <c:pt idx="2218">
                  <c:v>8596.4</c:v>
                </c:pt>
                <c:pt idx="2219">
                  <c:v>8773.5</c:v>
                </c:pt>
                <c:pt idx="2220">
                  <c:v>8632.7999999999993</c:v>
                </c:pt>
                <c:pt idx="2221">
                  <c:v>8256.7000000000007</c:v>
                </c:pt>
                <c:pt idx="2222">
                  <c:v>8349</c:v>
                </c:pt>
                <c:pt idx="2223">
                  <c:v>8446.1</c:v>
                </c:pt>
                <c:pt idx="2224">
                  <c:v>8485.2000000000007</c:v>
                </c:pt>
                <c:pt idx="2225">
                  <c:v>8527.4</c:v>
                </c:pt>
                <c:pt idx="2226">
                  <c:v>8513.2999999999993</c:v>
                </c:pt>
                <c:pt idx="2227">
                  <c:v>8091.8</c:v>
                </c:pt>
                <c:pt idx="2228">
                  <c:v>8710.1</c:v>
                </c:pt>
                <c:pt idx="2229">
                  <c:v>8790.4</c:v>
                </c:pt>
                <c:pt idx="2230">
                  <c:v>8372.2000000000007</c:v>
                </c:pt>
                <c:pt idx="2231">
                  <c:v>8334.4</c:v>
                </c:pt>
                <c:pt idx="2232">
                  <c:v>8519.6</c:v>
                </c:pt>
                <c:pt idx="2233">
                  <c:v>8416.5</c:v>
                </c:pt>
                <c:pt idx="2234">
                  <c:v>8551.9</c:v>
                </c:pt>
                <c:pt idx="2235">
                  <c:v>8808.6</c:v>
                </c:pt>
                <c:pt idx="2236">
                  <c:v>8304.7999999999993</c:v>
                </c:pt>
                <c:pt idx="2237">
                  <c:v>8158.1</c:v>
                </c:pt>
                <c:pt idx="2238">
                  <c:v>8760.2999999999993</c:v>
                </c:pt>
                <c:pt idx="2239">
                  <c:v>8514.9</c:v>
                </c:pt>
                <c:pt idx="2240">
                  <c:v>8461.2000000000007</c:v>
                </c:pt>
                <c:pt idx="2241">
                  <c:v>8535.4</c:v>
                </c:pt>
                <c:pt idx="2242">
                  <c:v>8512</c:v>
                </c:pt>
                <c:pt idx="2243">
                  <c:v>8689.7999999999993</c:v>
                </c:pt>
                <c:pt idx="2244">
                  <c:v>8378.4</c:v>
                </c:pt>
                <c:pt idx="2245">
                  <c:v>8656.6</c:v>
                </c:pt>
                <c:pt idx="2246">
                  <c:v>8335.1</c:v>
                </c:pt>
                <c:pt idx="2247">
                  <c:v>8407.7999999999993</c:v>
                </c:pt>
                <c:pt idx="2248">
                  <c:v>8616.7000000000007</c:v>
                </c:pt>
                <c:pt idx="2249">
                  <c:v>8328.2000000000007</c:v>
                </c:pt>
                <c:pt idx="2250">
                  <c:v>8286.2000000000007</c:v>
                </c:pt>
                <c:pt idx="2251">
                  <c:v>8582.7999999999993</c:v>
                </c:pt>
                <c:pt idx="2252">
                  <c:v>8221.7000000000007</c:v>
                </c:pt>
                <c:pt idx="2253">
                  <c:v>8533.4</c:v>
                </c:pt>
                <c:pt idx="2254">
                  <c:v>8328.2999999999993</c:v>
                </c:pt>
                <c:pt idx="2255">
                  <c:v>8202.4</c:v>
                </c:pt>
                <c:pt idx="2256">
                  <c:v>8273.4</c:v>
                </c:pt>
                <c:pt idx="2257">
                  <c:v>8380.9</c:v>
                </c:pt>
                <c:pt idx="2258">
                  <c:v>8477.9</c:v>
                </c:pt>
                <c:pt idx="2259">
                  <c:v>8911.7000000000007</c:v>
                </c:pt>
                <c:pt idx="2260">
                  <c:v>8300.4</c:v>
                </c:pt>
                <c:pt idx="2261">
                  <c:v>8558.7000000000007</c:v>
                </c:pt>
                <c:pt idx="2262">
                  <c:v>8407.2999999999993</c:v>
                </c:pt>
                <c:pt idx="2263">
                  <c:v>8317.5</c:v>
                </c:pt>
                <c:pt idx="2264">
                  <c:v>8393.1</c:v>
                </c:pt>
                <c:pt idx="2265">
                  <c:v>8386.2000000000007</c:v>
                </c:pt>
                <c:pt idx="2266">
                  <c:v>8734</c:v>
                </c:pt>
                <c:pt idx="2267">
                  <c:v>8233.1</c:v>
                </c:pt>
                <c:pt idx="2268">
                  <c:v>8502.7999999999993</c:v>
                </c:pt>
                <c:pt idx="2269">
                  <c:v>8800.5</c:v>
                </c:pt>
                <c:pt idx="2270">
                  <c:v>8650.9</c:v>
                </c:pt>
                <c:pt idx="2271">
                  <c:v>8635.7000000000007</c:v>
                </c:pt>
                <c:pt idx="2272">
                  <c:v>8363.7000000000007</c:v>
                </c:pt>
                <c:pt idx="2273">
                  <c:v>8098.1</c:v>
                </c:pt>
                <c:pt idx="2274">
                  <c:v>8902.2000000000007</c:v>
                </c:pt>
                <c:pt idx="2275">
                  <c:v>8581.4</c:v>
                </c:pt>
                <c:pt idx="2276">
                  <c:v>8744.9</c:v>
                </c:pt>
                <c:pt idx="2277">
                  <c:v>8638.5</c:v>
                </c:pt>
                <c:pt idx="2278">
                  <c:v>8567.5</c:v>
                </c:pt>
                <c:pt idx="2279">
                  <c:v>8475.6</c:v>
                </c:pt>
                <c:pt idx="2280">
                  <c:v>8656.4</c:v>
                </c:pt>
                <c:pt idx="2281">
                  <c:v>8331.2999999999993</c:v>
                </c:pt>
                <c:pt idx="2282">
                  <c:v>8264.1</c:v>
                </c:pt>
                <c:pt idx="2283">
                  <c:v>8726.6</c:v>
                </c:pt>
                <c:pt idx="2284">
                  <c:v>8340.7000000000007</c:v>
                </c:pt>
                <c:pt idx="2285">
                  <c:v>8729.2999999999993</c:v>
                </c:pt>
                <c:pt idx="2286">
                  <c:v>8488.5</c:v>
                </c:pt>
                <c:pt idx="2287">
                  <c:v>8542.7000000000007</c:v>
                </c:pt>
                <c:pt idx="2288">
                  <c:v>8454.2999999999993</c:v>
                </c:pt>
                <c:pt idx="2289">
                  <c:v>8534.7000000000007</c:v>
                </c:pt>
                <c:pt idx="2290">
                  <c:v>8680.7000000000007</c:v>
                </c:pt>
                <c:pt idx="2291">
                  <c:v>8478.2000000000007</c:v>
                </c:pt>
                <c:pt idx="2292">
                  <c:v>8396.7999999999993</c:v>
                </c:pt>
                <c:pt idx="2293">
                  <c:v>8533.4</c:v>
                </c:pt>
                <c:pt idx="2294">
                  <c:v>8814.7999999999993</c:v>
                </c:pt>
                <c:pt idx="2295">
                  <c:v>8666.6</c:v>
                </c:pt>
                <c:pt idx="2296">
                  <c:v>8672.4</c:v>
                </c:pt>
                <c:pt idx="2297">
                  <c:v>8795.6</c:v>
                </c:pt>
                <c:pt idx="2298">
                  <c:v>8857.4</c:v>
                </c:pt>
                <c:pt idx="2299">
                  <c:v>8866.1</c:v>
                </c:pt>
                <c:pt idx="2300">
                  <c:v>8443</c:v>
                </c:pt>
                <c:pt idx="2301">
                  <c:v>8475.6</c:v>
                </c:pt>
                <c:pt idx="2302">
                  <c:v>9004.9</c:v>
                </c:pt>
                <c:pt idx="2303">
                  <c:v>8806.5</c:v>
                </c:pt>
                <c:pt idx="2304">
                  <c:v>8823.2999999999993</c:v>
                </c:pt>
                <c:pt idx="2305">
                  <c:v>8825.2000000000007</c:v>
                </c:pt>
                <c:pt idx="2306">
                  <c:v>8572.6</c:v>
                </c:pt>
                <c:pt idx="2307">
                  <c:v>8767.9</c:v>
                </c:pt>
                <c:pt idx="2308">
                  <c:v>8577.1</c:v>
                </c:pt>
                <c:pt idx="2309">
                  <c:v>8699.1</c:v>
                </c:pt>
                <c:pt idx="2310">
                  <c:v>8362.5</c:v>
                </c:pt>
                <c:pt idx="2311">
                  <c:v>8946.7000000000007</c:v>
                </c:pt>
                <c:pt idx="2312">
                  <c:v>8562.6</c:v>
                </c:pt>
                <c:pt idx="2313">
                  <c:v>8616.7999999999993</c:v>
                </c:pt>
                <c:pt idx="2314">
                  <c:v>8716.5</c:v>
                </c:pt>
                <c:pt idx="2315">
                  <c:v>8804.6</c:v>
                </c:pt>
                <c:pt idx="2316">
                  <c:v>9049.7999999999993</c:v>
                </c:pt>
                <c:pt idx="2317">
                  <c:v>8635.1</c:v>
                </c:pt>
                <c:pt idx="2318">
                  <c:v>8786</c:v>
                </c:pt>
                <c:pt idx="2319">
                  <c:v>8702.4</c:v>
                </c:pt>
                <c:pt idx="2320">
                  <c:v>8935.7999999999993</c:v>
                </c:pt>
                <c:pt idx="2321">
                  <c:v>8598.1</c:v>
                </c:pt>
                <c:pt idx="2322">
                  <c:v>8909.4</c:v>
                </c:pt>
                <c:pt idx="2323">
                  <c:v>8638.6</c:v>
                </c:pt>
                <c:pt idx="2324">
                  <c:v>8675.7000000000007</c:v>
                </c:pt>
                <c:pt idx="2325">
                  <c:v>8548.6</c:v>
                </c:pt>
                <c:pt idx="2326">
                  <c:v>8550.6</c:v>
                </c:pt>
                <c:pt idx="2327">
                  <c:v>9030.9</c:v>
                </c:pt>
                <c:pt idx="2328">
                  <c:v>8719.6</c:v>
                </c:pt>
                <c:pt idx="2329">
                  <c:v>8995.2000000000007</c:v>
                </c:pt>
                <c:pt idx="2330">
                  <c:v>8772.5</c:v>
                </c:pt>
                <c:pt idx="2331">
                  <c:v>8642.7000000000007</c:v>
                </c:pt>
                <c:pt idx="2332">
                  <c:v>8641.6</c:v>
                </c:pt>
                <c:pt idx="2333">
                  <c:v>8648.7999999999993</c:v>
                </c:pt>
                <c:pt idx="2334">
                  <c:v>8671.1</c:v>
                </c:pt>
                <c:pt idx="2335">
                  <c:v>8825.7999999999993</c:v>
                </c:pt>
                <c:pt idx="2336">
                  <c:v>8748</c:v>
                </c:pt>
                <c:pt idx="2337">
                  <c:v>8820</c:v>
                </c:pt>
                <c:pt idx="2338">
                  <c:v>8893.5</c:v>
                </c:pt>
                <c:pt idx="2339">
                  <c:v>8409.6</c:v>
                </c:pt>
                <c:pt idx="2340">
                  <c:v>8602.2999999999993</c:v>
                </c:pt>
                <c:pt idx="2341">
                  <c:v>8436.1</c:v>
                </c:pt>
                <c:pt idx="2342">
                  <c:v>8882</c:v>
                </c:pt>
                <c:pt idx="2343">
                  <c:v>8592.7999999999993</c:v>
                </c:pt>
                <c:pt idx="2344">
                  <c:v>8303.7000000000007</c:v>
                </c:pt>
                <c:pt idx="2345">
                  <c:v>9099.2999999999993</c:v>
                </c:pt>
                <c:pt idx="2346">
                  <c:v>8782.5</c:v>
                </c:pt>
                <c:pt idx="2347">
                  <c:v>8613.2999999999993</c:v>
                </c:pt>
                <c:pt idx="2348">
                  <c:v>8878.4</c:v>
                </c:pt>
                <c:pt idx="2349">
                  <c:v>8753.5</c:v>
                </c:pt>
                <c:pt idx="2350">
                  <c:v>8917.4</c:v>
                </c:pt>
                <c:pt idx="2351">
                  <c:v>8575.9</c:v>
                </c:pt>
                <c:pt idx="2352">
                  <c:v>8916</c:v>
                </c:pt>
                <c:pt idx="2353">
                  <c:v>8946.7000000000007</c:v>
                </c:pt>
                <c:pt idx="2354">
                  <c:v>8803.5</c:v>
                </c:pt>
                <c:pt idx="2355">
                  <c:v>9024.2999999999993</c:v>
                </c:pt>
                <c:pt idx="2356">
                  <c:v>8724</c:v>
                </c:pt>
                <c:pt idx="2357">
                  <c:v>8522.6</c:v>
                </c:pt>
                <c:pt idx="2358">
                  <c:v>8961</c:v>
                </c:pt>
                <c:pt idx="2359">
                  <c:v>8541.5</c:v>
                </c:pt>
                <c:pt idx="2360">
                  <c:v>8901.6</c:v>
                </c:pt>
                <c:pt idx="2361">
                  <c:v>8619.7999999999993</c:v>
                </c:pt>
                <c:pt idx="2362">
                  <c:v>8438.2999999999993</c:v>
                </c:pt>
                <c:pt idx="2363">
                  <c:v>8882.7000000000007</c:v>
                </c:pt>
                <c:pt idx="2364">
                  <c:v>8858.1</c:v>
                </c:pt>
                <c:pt idx="2365">
                  <c:v>9097.1</c:v>
                </c:pt>
                <c:pt idx="2366">
                  <c:v>8604</c:v>
                </c:pt>
                <c:pt idx="2367">
                  <c:v>8792.4</c:v>
                </c:pt>
                <c:pt idx="2368">
                  <c:v>8752.4</c:v>
                </c:pt>
                <c:pt idx="2369">
                  <c:v>8700.1</c:v>
                </c:pt>
                <c:pt idx="2370">
                  <c:v>8646.9</c:v>
                </c:pt>
                <c:pt idx="2371">
                  <c:v>8787.1</c:v>
                </c:pt>
                <c:pt idx="2372">
                  <c:v>8714.5</c:v>
                </c:pt>
                <c:pt idx="2373">
                  <c:v>8610.5</c:v>
                </c:pt>
                <c:pt idx="2374">
                  <c:v>8493.6</c:v>
                </c:pt>
                <c:pt idx="2375">
                  <c:v>8684.2999999999993</c:v>
                </c:pt>
                <c:pt idx="2376">
                  <c:v>8732.7999999999993</c:v>
                </c:pt>
                <c:pt idx="2377">
                  <c:v>8370.2000000000007</c:v>
                </c:pt>
                <c:pt idx="2378">
                  <c:v>8675.4</c:v>
                </c:pt>
                <c:pt idx="2379">
                  <c:v>9205.2999999999993</c:v>
                </c:pt>
                <c:pt idx="2380">
                  <c:v>8792.4</c:v>
                </c:pt>
                <c:pt idx="2381">
                  <c:v>8962.9</c:v>
                </c:pt>
                <c:pt idx="2382">
                  <c:v>9034.7999999999993</c:v>
                </c:pt>
                <c:pt idx="2383">
                  <c:v>8716.7999999999993</c:v>
                </c:pt>
                <c:pt idx="2384">
                  <c:v>8390.6</c:v>
                </c:pt>
                <c:pt idx="2385">
                  <c:v>8737.6</c:v>
                </c:pt>
                <c:pt idx="2386">
                  <c:v>9054.5</c:v>
                </c:pt>
                <c:pt idx="2387">
                  <c:v>9271</c:v>
                </c:pt>
                <c:pt idx="2388">
                  <c:v>8737.2999999999993</c:v>
                </c:pt>
                <c:pt idx="2389">
                  <c:v>8816.1</c:v>
                </c:pt>
                <c:pt idx="2390">
                  <c:v>9337.4</c:v>
                </c:pt>
                <c:pt idx="2391">
                  <c:v>8775.2000000000007</c:v>
                </c:pt>
                <c:pt idx="2392">
                  <c:v>8763.4</c:v>
                </c:pt>
                <c:pt idx="2393">
                  <c:v>9069.9</c:v>
                </c:pt>
                <c:pt idx="2394">
                  <c:v>8705.5</c:v>
                </c:pt>
                <c:pt idx="2395">
                  <c:v>9077.6</c:v>
                </c:pt>
                <c:pt idx="2396">
                  <c:v>9030.2000000000007</c:v>
                </c:pt>
                <c:pt idx="2397">
                  <c:v>8761.7999999999993</c:v>
                </c:pt>
                <c:pt idx="2398">
                  <c:v>9283.1</c:v>
                </c:pt>
                <c:pt idx="2399">
                  <c:v>9006.6</c:v>
                </c:pt>
                <c:pt idx="2400">
                  <c:v>9095.7000000000007</c:v>
                </c:pt>
                <c:pt idx="2401">
                  <c:v>8461.4</c:v>
                </c:pt>
                <c:pt idx="2402">
                  <c:v>8909.2000000000007</c:v>
                </c:pt>
                <c:pt idx="2403">
                  <c:v>8722.9</c:v>
                </c:pt>
                <c:pt idx="2404">
                  <c:v>9095.2000000000007</c:v>
                </c:pt>
                <c:pt idx="2405">
                  <c:v>9129.4</c:v>
                </c:pt>
                <c:pt idx="2406">
                  <c:v>8892.6</c:v>
                </c:pt>
                <c:pt idx="2407">
                  <c:v>9277.7000000000007</c:v>
                </c:pt>
                <c:pt idx="2408">
                  <c:v>8629.2000000000007</c:v>
                </c:pt>
                <c:pt idx="2409">
                  <c:v>8648.9</c:v>
                </c:pt>
                <c:pt idx="2410">
                  <c:v>8887.2999999999993</c:v>
                </c:pt>
                <c:pt idx="2411">
                  <c:v>8296.9</c:v>
                </c:pt>
                <c:pt idx="2412">
                  <c:v>8631.2999999999993</c:v>
                </c:pt>
                <c:pt idx="2413">
                  <c:v>8864.7000000000007</c:v>
                </c:pt>
                <c:pt idx="2414">
                  <c:v>8939.9</c:v>
                </c:pt>
                <c:pt idx="2415">
                  <c:v>8896.2999999999993</c:v>
                </c:pt>
                <c:pt idx="2416">
                  <c:v>8967.2000000000007</c:v>
                </c:pt>
                <c:pt idx="2417">
                  <c:v>8955.1</c:v>
                </c:pt>
                <c:pt idx="2418">
                  <c:v>9334.2000000000007</c:v>
                </c:pt>
                <c:pt idx="2419">
                  <c:v>8866.7000000000007</c:v>
                </c:pt>
                <c:pt idx="2420">
                  <c:v>8864.2999999999993</c:v>
                </c:pt>
                <c:pt idx="2421">
                  <c:v>8667</c:v>
                </c:pt>
                <c:pt idx="2422">
                  <c:v>8612</c:v>
                </c:pt>
                <c:pt idx="2423">
                  <c:v>8196.4</c:v>
                </c:pt>
                <c:pt idx="2424">
                  <c:v>8999.5</c:v>
                </c:pt>
                <c:pt idx="2425">
                  <c:v>8610.2999999999993</c:v>
                </c:pt>
                <c:pt idx="2426">
                  <c:v>8871</c:v>
                </c:pt>
                <c:pt idx="2427">
                  <c:v>8965.2000000000007</c:v>
                </c:pt>
                <c:pt idx="2428">
                  <c:v>9049.9</c:v>
                </c:pt>
                <c:pt idx="2429">
                  <c:v>9078.9</c:v>
                </c:pt>
                <c:pt idx="2430">
                  <c:v>8994.6</c:v>
                </c:pt>
                <c:pt idx="2431">
                  <c:v>8958.2000000000007</c:v>
                </c:pt>
                <c:pt idx="2432">
                  <c:v>9212.5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AF93-4712-9904-4BAD3CC30AB7}"/>
            </c:ext>
          </c:extLst>
        </c:ser>
        <c:ser>
          <c:idx val="6"/>
          <c:order val="5"/>
          <c:tx>
            <c:v>60-t1</c:v>
          </c:tx>
          <c:spPr>
            <a:ln w="19050" cap="rnd">
              <a:noFill/>
              <a:round/>
            </a:ln>
            <a:effectLst/>
          </c:spPr>
          <c:xVal>
            <c:numRef>
              <c:f>Sheet1!$S$1:$S$2610</c:f>
              <c:numCache>
                <c:formatCode>General</c:formatCode>
                <c:ptCount val="2610"/>
                <c:pt idx="0">
                  <c:v>0</c:v>
                </c:pt>
                <c:pt idx="1">
                  <c:v>1.122E-3</c:v>
                </c:pt>
                <c:pt idx="2">
                  <c:v>-5.5542999999999999E-4</c:v>
                </c:pt>
                <c:pt idx="3">
                  <c:v>-3.5893999999999998E-4</c:v>
                </c:pt>
                <c:pt idx="4">
                  <c:v>1.5045E-4</c:v>
                </c:pt>
                <c:pt idx="5">
                  <c:v>-6.2653000000000003E-4</c:v>
                </c:pt>
                <c:pt idx="6">
                  <c:v>2.9291E-3</c:v>
                </c:pt>
                <c:pt idx="7">
                  <c:v>-4.7411000000000003E-4</c:v>
                </c:pt>
                <c:pt idx="8" formatCode="0.00E+00">
                  <c:v>-1.013E-5</c:v>
                </c:pt>
                <c:pt idx="9">
                  <c:v>-3.5492E-4</c:v>
                </c:pt>
                <c:pt idx="10">
                  <c:v>-5.3991E-4</c:v>
                </c:pt>
                <c:pt idx="11">
                  <c:v>-4.4166000000000002E-4</c:v>
                </c:pt>
                <c:pt idx="12">
                  <c:v>5.1999000000000004E-3</c:v>
                </c:pt>
                <c:pt idx="13" formatCode="0.00E+00">
                  <c:v>6.7087000000000003E-5</c:v>
                </c:pt>
                <c:pt idx="14">
                  <c:v>-5.2519000000000003E-4</c:v>
                </c:pt>
                <c:pt idx="15">
                  <c:v>-2.9619999999999999E-4</c:v>
                </c:pt>
                <c:pt idx="16">
                  <c:v>-4.8244E-4</c:v>
                </c:pt>
                <c:pt idx="17">
                  <c:v>-5.6590000000000004E-4</c:v>
                </c:pt>
                <c:pt idx="18" formatCode="0.00E+00">
                  <c:v>3.1905E-5</c:v>
                </c:pt>
                <c:pt idx="19">
                  <c:v>-5.5818000000000003E-4</c:v>
                </c:pt>
                <c:pt idx="20">
                  <c:v>-4.1078000000000002E-4</c:v>
                </c:pt>
                <c:pt idx="21" formatCode="0.00E+00">
                  <c:v>-2.9210999999999999E-5</c:v>
                </c:pt>
                <c:pt idx="22">
                  <c:v>-5.1362000000000001E-4</c:v>
                </c:pt>
                <c:pt idx="23">
                  <c:v>4.5036000000000002E-4</c:v>
                </c:pt>
                <c:pt idx="24">
                  <c:v>-2.4016E-4</c:v>
                </c:pt>
                <c:pt idx="25">
                  <c:v>-4.7917000000000001E-4</c:v>
                </c:pt>
                <c:pt idx="26" formatCode="0.00E+00">
                  <c:v>-8.8151000000000004E-5</c:v>
                </c:pt>
                <c:pt idx="27">
                  <c:v>-4.0240000000000002E-4</c:v>
                </c:pt>
                <c:pt idx="28">
                  <c:v>-3.7837E-4</c:v>
                </c:pt>
                <c:pt idx="29">
                  <c:v>3.3362999999999999E-3</c:v>
                </c:pt>
                <c:pt idx="30">
                  <c:v>-3.4429000000000003E-4</c:v>
                </c:pt>
                <c:pt idx="31">
                  <c:v>-5.3468000000000005E-4</c:v>
                </c:pt>
                <c:pt idx="32">
                  <c:v>-4.1156999999999999E-4</c:v>
                </c:pt>
                <c:pt idx="33">
                  <c:v>-6.0044999999999999E-4</c:v>
                </c:pt>
                <c:pt idx="34">
                  <c:v>1.8432999999999999E-4</c:v>
                </c:pt>
                <c:pt idx="35" formatCode="0.00E+00">
                  <c:v>-2.5066999999999999E-5</c:v>
                </c:pt>
                <c:pt idx="36">
                  <c:v>-5.1615999999999999E-4</c:v>
                </c:pt>
                <c:pt idx="37">
                  <c:v>-5.4799000000000004E-4</c:v>
                </c:pt>
                <c:pt idx="38">
                  <c:v>-3.7847E-4</c:v>
                </c:pt>
                <c:pt idx="39">
                  <c:v>-5.0945999999999999E-4</c:v>
                </c:pt>
                <c:pt idx="40">
                  <c:v>-5.7311000000000005E-4</c:v>
                </c:pt>
                <c:pt idx="41">
                  <c:v>-4.6655999999999998E-4</c:v>
                </c:pt>
                <c:pt idx="42" formatCode="0.00E+00">
                  <c:v>-6.0192000000000003E-7</c:v>
                </c:pt>
                <c:pt idx="43">
                  <c:v>1.3381999999999999E-3</c:v>
                </c:pt>
                <c:pt idx="44" formatCode="0.00E+00">
                  <c:v>-6.2929999999999995E-5</c:v>
                </c:pt>
                <c:pt idx="45">
                  <c:v>-4.7947000000000002E-4</c:v>
                </c:pt>
                <c:pt idx="46" formatCode="0.00E+00">
                  <c:v>-5.6434999999999998E-5</c:v>
                </c:pt>
                <c:pt idx="47">
                  <c:v>7.6678E-4</c:v>
                </c:pt>
                <c:pt idx="48">
                  <c:v>-3.7157999999999999E-4</c:v>
                </c:pt>
                <c:pt idx="49">
                  <c:v>-1.8689999999999999E-4</c:v>
                </c:pt>
                <c:pt idx="50">
                  <c:v>-5.7295000000000002E-4</c:v>
                </c:pt>
                <c:pt idx="51">
                  <c:v>-5.3751000000000005E-4</c:v>
                </c:pt>
                <c:pt idx="52">
                  <c:v>-4.7332E-4</c:v>
                </c:pt>
                <c:pt idx="53">
                  <c:v>-4.2517E-4</c:v>
                </c:pt>
                <c:pt idx="54">
                  <c:v>-4.4587000000000001E-4</c:v>
                </c:pt>
                <c:pt idx="55">
                  <c:v>1.1402000000000001E-3</c:v>
                </c:pt>
                <c:pt idx="56">
                  <c:v>-3.8403999999999999E-4</c:v>
                </c:pt>
                <c:pt idx="57">
                  <c:v>-1.8202E-4</c:v>
                </c:pt>
                <c:pt idx="58">
                  <c:v>1.3011000000000001E-4</c:v>
                </c:pt>
                <c:pt idx="59">
                  <c:v>-2.5153000000000003E-4</c:v>
                </c:pt>
                <c:pt idx="60">
                  <c:v>-2.9477000000000003E-4</c:v>
                </c:pt>
                <c:pt idx="61">
                  <c:v>-1.2866E-4</c:v>
                </c:pt>
                <c:pt idx="62">
                  <c:v>-4.0054000000000001E-4</c:v>
                </c:pt>
                <c:pt idx="63">
                  <c:v>-2.4327999999999999E-4</c:v>
                </c:pt>
                <c:pt idx="64">
                  <c:v>-2.8728E-4</c:v>
                </c:pt>
                <c:pt idx="65">
                  <c:v>-4.9405E-4</c:v>
                </c:pt>
                <c:pt idx="66" formatCode="0.00E+00">
                  <c:v>-8.0696000000000001E-5</c:v>
                </c:pt>
                <c:pt idx="67">
                  <c:v>-4.7304999999999998E-4</c:v>
                </c:pt>
                <c:pt idx="68">
                  <c:v>-4.1015000000000002E-4</c:v>
                </c:pt>
                <c:pt idx="69">
                  <c:v>-5.1864999999999995E-4</c:v>
                </c:pt>
                <c:pt idx="70">
                  <c:v>-4.0931000000000002E-4</c:v>
                </c:pt>
                <c:pt idx="71">
                  <c:v>-4.0540999999999998E-4</c:v>
                </c:pt>
                <c:pt idx="72">
                  <c:v>-3.7462999999999998E-4</c:v>
                </c:pt>
                <c:pt idx="73">
                  <c:v>-3.2224E-4</c:v>
                </c:pt>
                <c:pt idx="74">
                  <c:v>-2.8276000000000001E-4</c:v>
                </c:pt>
                <c:pt idx="75">
                  <c:v>-4.4686999999999998E-4</c:v>
                </c:pt>
                <c:pt idx="76">
                  <c:v>5.1783000000000005E-4</c:v>
                </c:pt>
                <c:pt idx="77">
                  <c:v>-4.8840999999999999E-4</c:v>
                </c:pt>
                <c:pt idx="78">
                  <c:v>-5.3894999999999995E-4</c:v>
                </c:pt>
                <c:pt idx="79">
                  <c:v>4.4653999999999996E-3</c:v>
                </c:pt>
                <c:pt idx="80" formatCode="0.00E+00">
                  <c:v>4.6604000000000003E-5</c:v>
                </c:pt>
                <c:pt idx="81" formatCode="0.00E+00">
                  <c:v>-9.5032999999999996E-5</c:v>
                </c:pt>
                <c:pt idx="82">
                  <c:v>-3.5585E-4</c:v>
                </c:pt>
                <c:pt idx="83" formatCode="0.00E+00">
                  <c:v>1.7737999999999999E-5</c:v>
                </c:pt>
                <c:pt idx="84" formatCode="0.00E+00">
                  <c:v>-3.7455E-5</c:v>
                </c:pt>
                <c:pt idx="85">
                  <c:v>-1.7589999999999999E-4</c:v>
                </c:pt>
                <c:pt idx="86">
                  <c:v>-1.7967999999999999E-4</c:v>
                </c:pt>
                <c:pt idx="87">
                  <c:v>-2.7406000000000002E-4</c:v>
                </c:pt>
                <c:pt idx="88">
                  <c:v>-3.8364999999999997E-4</c:v>
                </c:pt>
                <c:pt idx="89" formatCode="0.00E+00">
                  <c:v>2.0350999999999999E-5</c:v>
                </c:pt>
                <c:pt idx="90">
                  <c:v>-4.2604999999999997E-4</c:v>
                </c:pt>
                <c:pt idx="91">
                  <c:v>-1.2724000000000001E-4</c:v>
                </c:pt>
                <c:pt idx="92" formatCode="0.00E+00">
                  <c:v>8.6034999999999999E-5</c:v>
                </c:pt>
                <c:pt idx="93" formatCode="0.00E+00">
                  <c:v>-6.9686999999999999E-5</c:v>
                </c:pt>
                <c:pt idx="94">
                  <c:v>9.3908000000000001E-4</c:v>
                </c:pt>
                <c:pt idx="95">
                  <c:v>4.5323E-4</c:v>
                </c:pt>
                <c:pt idx="96" formatCode="0.00E+00">
                  <c:v>-7.3968999999999996E-5</c:v>
                </c:pt>
                <c:pt idx="97">
                  <c:v>6.3874999999999999E-4</c:v>
                </c:pt>
                <c:pt idx="98">
                  <c:v>-1.5551000000000001E-4</c:v>
                </c:pt>
                <c:pt idx="99" formatCode="0.00E+00">
                  <c:v>-3.6659999999999998E-5</c:v>
                </c:pt>
                <c:pt idx="100">
                  <c:v>-2.7428000000000001E-4</c:v>
                </c:pt>
                <c:pt idx="101">
                  <c:v>-2.5378999999999999E-4</c:v>
                </c:pt>
                <c:pt idx="102">
                  <c:v>-2.5657000000000002E-4</c:v>
                </c:pt>
                <c:pt idx="103">
                  <c:v>-2.2995000000000001E-4</c:v>
                </c:pt>
                <c:pt idx="104">
                  <c:v>-2.084E-4</c:v>
                </c:pt>
                <c:pt idx="105">
                  <c:v>-1.3905999999999999E-4</c:v>
                </c:pt>
                <c:pt idx="106">
                  <c:v>5.2849000000000004E-3</c:v>
                </c:pt>
                <c:pt idx="107">
                  <c:v>-1.3757999999999999E-4</c:v>
                </c:pt>
                <c:pt idx="108">
                  <c:v>-2.7808999999999999E-4</c:v>
                </c:pt>
                <c:pt idx="109" formatCode="0.00E+00">
                  <c:v>-8.5866999999999996E-5</c:v>
                </c:pt>
                <c:pt idx="110" formatCode="0.00E+00">
                  <c:v>-7.4666999999999995E-5</c:v>
                </c:pt>
                <c:pt idx="111" formatCode="0.00E+00">
                  <c:v>1.0053E-5</c:v>
                </c:pt>
                <c:pt idx="112" formatCode="0.00E+00">
                  <c:v>-6.9791999999999999E-5</c:v>
                </c:pt>
                <c:pt idx="113">
                  <c:v>-1.1273E-4</c:v>
                </c:pt>
                <c:pt idx="114">
                  <c:v>-1.9170999999999999E-4</c:v>
                </c:pt>
                <c:pt idx="115">
                  <c:v>2.5011E-4</c:v>
                </c:pt>
                <c:pt idx="116">
                  <c:v>-1.2470999999999999E-4</c:v>
                </c:pt>
                <c:pt idx="117">
                  <c:v>2.1577E-4</c:v>
                </c:pt>
                <c:pt idx="118">
                  <c:v>-1.9781000000000001E-4</c:v>
                </c:pt>
                <c:pt idx="119">
                  <c:v>-3.5908000000000001E-4</c:v>
                </c:pt>
                <c:pt idx="120" formatCode="0.00E+00">
                  <c:v>-9.0711999999999995E-5</c:v>
                </c:pt>
                <c:pt idx="121">
                  <c:v>1.1387999999999999E-3</c:v>
                </c:pt>
                <c:pt idx="122">
                  <c:v>2.0658999999999999E-3</c:v>
                </c:pt>
                <c:pt idx="123">
                  <c:v>-3.4534000000000002E-4</c:v>
                </c:pt>
                <c:pt idx="124">
                  <c:v>-4.3061999999999999E-4</c:v>
                </c:pt>
                <c:pt idx="125" formatCode="0.00E+00">
                  <c:v>-3.2035000000000001E-5</c:v>
                </c:pt>
                <c:pt idx="126" formatCode="0.00E+00">
                  <c:v>-3.7740000000000002E-6</c:v>
                </c:pt>
                <c:pt idx="127">
                  <c:v>-2.4767000000000002E-4</c:v>
                </c:pt>
                <c:pt idx="128">
                  <c:v>7.1058000000000004E-4</c:v>
                </c:pt>
                <c:pt idx="129">
                  <c:v>9.7193999999999996E-3</c:v>
                </c:pt>
                <c:pt idx="130" formatCode="0.00E+00">
                  <c:v>-3.5425E-5</c:v>
                </c:pt>
                <c:pt idx="131" formatCode="0.00E+00">
                  <c:v>-9.0574000000000007E-6</c:v>
                </c:pt>
                <c:pt idx="132">
                  <c:v>2.4221999999999999E-4</c:v>
                </c:pt>
                <c:pt idx="133">
                  <c:v>-3.3040000000000001E-4</c:v>
                </c:pt>
                <c:pt idx="134">
                  <c:v>1.7647E-4</c:v>
                </c:pt>
                <c:pt idx="135">
                  <c:v>-1.015E-4</c:v>
                </c:pt>
                <c:pt idx="136">
                  <c:v>-1.239E-4</c:v>
                </c:pt>
                <c:pt idx="137">
                  <c:v>-1.2577000000000001E-4</c:v>
                </c:pt>
                <c:pt idx="138">
                  <c:v>-3.1482999999999999E-4</c:v>
                </c:pt>
                <c:pt idx="139">
                  <c:v>-3.1574000000000001E-4</c:v>
                </c:pt>
                <c:pt idx="140">
                  <c:v>-2.7645000000000002E-4</c:v>
                </c:pt>
                <c:pt idx="141">
                  <c:v>-5.4781999999999997E-4</c:v>
                </c:pt>
                <c:pt idx="142">
                  <c:v>1.1650999999999999E-4</c:v>
                </c:pt>
                <c:pt idx="143">
                  <c:v>-3.1021E-4</c:v>
                </c:pt>
                <c:pt idx="144">
                  <c:v>-1.8259E-4</c:v>
                </c:pt>
                <c:pt idx="145">
                  <c:v>3.3173E-3</c:v>
                </c:pt>
                <c:pt idx="146">
                  <c:v>1.6772999999999999E-4</c:v>
                </c:pt>
                <c:pt idx="147">
                  <c:v>4.6417000000000002E-4</c:v>
                </c:pt>
                <c:pt idx="148">
                  <c:v>1.1231E-4</c:v>
                </c:pt>
                <c:pt idx="149" formatCode="0.00E+00">
                  <c:v>5.9614999999999998E-5</c:v>
                </c:pt>
                <c:pt idx="150">
                  <c:v>-3.7719000000000001E-4</c:v>
                </c:pt>
                <c:pt idx="151" formatCode="0.00E+00">
                  <c:v>1.9069999999999999E-5</c:v>
                </c:pt>
                <c:pt idx="152">
                  <c:v>-1.0739999999999999E-4</c:v>
                </c:pt>
                <c:pt idx="153">
                  <c:v>6.5120000000000004E-3</c:v>
                </c:pt>
                <c:pt idx="154">
                  <c:v>-1.6992999999999999E-4</c:v>
                </c:pt>
                <c:pt idx="155">
                  <c:v>5.4743999999999995E-4</c:v>
                </c:pt>
                <c:pt idx="156" formatCode="0.00E+00">
                  <c:v>-9.7501E-5</c:v>
                </c:pt>
                <c:pt idx="157">
                  <c:v>-2.4688999999999999E-4</c:v>
                </c:pt>
                <c:pt idx="158">
                  <c:v>3.4487E-4</c:v>
                </c:pt>
                <c:pt idx="159">
                  <c:v>-1.9422999999999999E-4</c:v>
                </c:pt>
                <c:pt idx="160">
                  <c:v>1.3745000000000001E-3</c:v>
                </c:pt>
                <c:pt idx="161" formatCode="0.00E+00">
                  <c:v>2.7727999999999999E-5</c:v>
                </c:pt>
                <c:pt idx="162">
                  <c:v>1.2189E-4</c:v>
                </c:pt>
                <c:pt idx="163" formatCode="0.00E+00">
                  <c:v>5.0976000000000001E-6</c:v>
                </c:pt>
                <c:pt idx="164">
                  <c:v>4.5257000000000001E-4</c:v>
                </c:pt>
                <c:pt idx="165" formatCode="0.00E+00">
                  <c:v>-8.6057000000000006E-5</c:v>
                </c:pt>
                <c:pt idx="166" formatCode="0.00E+00">
                  <c:v>-4.2017000000000001E-5</c:v>
                </c:pt>
                <c:pt idx="167">
                  <c:v>-3.5267000000000002E-4</c:v>
                </c:pt>
                <c:pt idx="168">
                  <c:v>-3.3503E-4</c:v>
                </c:pt>
                <c:pt idx="169">
                  <c:v>-1.4495E-4</c:v>
                </c:pt>
                <c:pt idx="170">
                  <c:v>-3.3471999999999999E-4</c:v>
                </c:pt>
                <c:pt idx="171">
                  <c:v>-1.8011000000000001E-4</c:v>
                </c:pt>
                <c:pt idx="172" formatCode="0.00E+00">
                  <c:v>-6.3526000000000004E-7</c:v>
                </c:pt>
                <c:pt idx="173">
                  <c:v>4.8945E-4</c:v>
                </c:pt>
                <c:pt idx="174">
                  <c:v>-2.2101999999999999E-4</c:v>
                </c:pt>
                <c:pt idx="175">
                  <c:v>2.5785999999999999E-3</c:v>
                </c:pt>
                <c:pt idx="176">
                  <c:v>1.0514999999999999E-3</c:v>
                </c:pt>
                <c:pt idx="177">
                  <c:v>2.6945000000000002E-4</c:v>
                </c:pt>
                <c:pt idx="178" formatCode="0.00E+00">
                  <c:v>2.7172E-5</c:v>
                </c:pt>
                <c:pt idx="179">
                  <c:v>-1.0333E-4</c:v>
                </c:pt>
                <c:pt idx="180">
                  <c:v>-2.2065E-4</c:v>
                </c:pt>
                <c:pt idx="181" formatCode="0.00E+00">
                  <c:v>2.2004000000000001E-5</c:v>
                </c:pt>
                <c:pt idx="182">
                  <c:v>-1.2423999999999999E-4</c:v>
                </c:pt>
                <c:pt idx="183">
                  <c:v>3.7456E-3</c:v>
                </c:pt>
                <c:pt idx="184">
                  <c:v>-2.0382000000000001E-4</c:v>
                </c:pt>
                <c:pt idx="185">
                  <c:v>-2.3301999999999999E-4</c:v>
                </c:pt>
                <c:pt idx="186">
                  <c:v>1.5422E-4</c:v>
                </c:pt>
                <c:pt idx="187">
                  <c:v>-1.4443E-4</c:v>
                </c:pt>
                <c:pt idx="188">
                  <c:v>-1.3469E-4</c:v>
                </c:pt>
                <c:pt idx="189" formatCode="0.00E+00">
                  <c:v>3.6191E-5</c:v>
                </c:pt>
                <c:pt idx="190">
                  <c:v>2.5514999999999999E-4</c:v>
                </c:pt>
                <c:pt idx="191" formatCode="0.00E+00">
                  <c:v>-7.8453000000000003E-5</c:v>
                </c:pt>
                <c:pt idx="192" formatCode="0.00E+00">
                  <c:v>1.9802000000000001E-5</c:v>
                </c:pt>
                <c:pt idx="193">
                  <c:v>4.5689999999999999E-4</c:v>
                </c:pt>
                <c:pt idx="194">
                  <c:v>5.0034999999999999E-4</c:v>
                </c:pt>
                <c:pt idx="195">
                  <c:v>1.2773999999999999E-4</c:v>
                </c:pt>
                <c:pt idx="196">
                  <c:v>1.4982E-4</c:v>
                </c:pt>
                <c:pt idx="197">
                  <c:v>2.1891E-4</c:v>
                </c:pt>
                <c:pt idx="198">
                  <c:v>4.5499000000000001E-4</c:v>
                </c:pt>
                <c:pt idx="199">
                  <c:v>2.1684E-3</c:v>
                </c:pt>
                <c:pt idx="200">
                  <c:v>1.358E-3</c:v>
                </c:pt>
                <c:pt idx="201">
                  <c:v>1.1283E-4</c:v>
                </c:pt>
                <c:pt idx="202">
                  <c:v>2.4638999999999998E-4</c:v>
                </c:pt>
                <c:pt idx="203">
                  <c:v>1.8179000000000001E-4</c:v>
                </c:pt>
                <c:pt idx="204">
                  <c:v>6.2962999999999995E-4</c:v>
                </c:pt>
                <c:pt idx="205">
                  <c:v>-1.4373000000000001E-4</c:v>
                </c:pt>
                <c:pt idx="206" formatCode="0.00E+00">
                  <c:v>-7.4416E-6</c:v>
                </c:pt>
                <c:pt idx="207">
                  <c:v>3.1245999999999999E-3</c:v>
                </c:pt>
                <c:pt idx="208">
                  <c:v>1.9023999999999999E-2</c:v>
                </c:pt>
                <c:pt idx="209">
                  <c:v>5.0272999999999995E-4</c:v>
                </c:pt>
                <c:pt idx="210">
                  <c:v>3.0547000000000001E-4</c:v>
                </c:pt>
                <c:pt idx="211">
                  <c:v>2.197E-4</c:v>
                </c:pt>
                <c:pt idx="212" formatCode="0.00E+00">
                  <c:v>-4.7797999999999999E-5</c:v>
                </c:pt>
                <c:pt idx="213">
                  <c:v>5.7282000000000003E-4</c:v>
                </c:pt>
                <c:pt idx="214">
                  <c:v>3.4733000000000002E-4</c:v>
                </c:pt>
                <c:pt idx="215">
                  <c:v>1.7602000000000001E-4</c:v>
                </c:pt>
                <c:pt idx="216">
                  <c:v>4.7726000000000002E-4</c:v>
                </c:pt>
                <c:pt idx="217">
                  <c:v>2.6039000000000001E-3</c:v>
                </c:pt>
                <c:pt idx="218" formatCode="0.00E+00">
                  <c:v>-6.4552000000000001E-5</c:v>
                </c:pt>
                <c:pt idx="219">
                  <c:v>1.9668999999999999E-4</c:v>
                </c:pt>
                <c:pt idx="220" formatCode="0.00E+00">
                  <c:v>8.8747999999999998E-5</c:v>
                </c:pt>
                <c:pt idx="221">
                  <c:v>8.5413999999999998E-4</c:v>
                </c:pt>
                <c:pt idx="222" formatCode="0.00E+00">
                  <c:v>5.2420999999999998E-5</c:v>
                </c:pt>
                <c:pt idx="223">
                  <c:v>1.3846E-4</c:v>
                </c:pt>
                <c:pt idx="224">
                  <c:v>1.0690000000000001E-3</c:v>
                </c:pt>
                <c:pt idx="225">
                  <c:v>1.1477E-4</c:v>
                </c:pt>
                <c:pt idx="226">
                  <c:v>3.1898000000000001E-4</c:v>
                </c:pt>
                <c:pt idx="227">
                  <c:v>4.3627E-4</c:v>
                </c:pt>
                <c:pt idx="228">
                  <c:v>1.1367E-4</c:v>
                </c:pt>
                <c:pt idx="229">
                  <c:v>2.0654000000000001E-4</c:v>
                </c:pt>
                <c:pt idx="230">
                  <c:v>9.2380000000000001E-4</c:v>
                </c:pt>
                <c:pt idx="231" formatCode="0.00E+00">
                  <c:v>-6.3851999999999998E-5</c:v>
                </c:pt>
                <c:pt idx="232">
                  <c:v>1.0185000000000001E-3</c:v>
                </c:pt>
                <c:pt idx="233">
                  <c:v>2.5390999999999999E-3</c:v>
                </c:pt>
                <c:pt idx="234">
                  <c:v>3.0868999999999997E-4</c:v>
                </c:pt>
                <c:pt idx="235">
                  <c:v>1.403E-4</c:v>
                </c:pt>
                <c:pt idx="236">
                  <c:v>6.466E-4</c:v>
                </c:pt>
                <c:pt idx="237">
                  <c:v>3.7080000000000001E-4</c:v>
                </c:pt>
                <c:pt idx="238">
                  <c:v>7.0239E-4</c:v>
                </c:pt>
                <c:pt idx="239">
                  <c:v>1.3774999999999999E-4</c:v>
                </c:pt>
                <c:pt idx="240">
                  <c:v>4.6738999999999998E-4</c:v>
                </c:pt>
                <c:pt idx="241">
                  <c:v>4.0611E-4</c:v>
                </c:pt>
                <c:pt idx="242">
                  <c:v>5.0832999999999998E-4</c:v>
                </c:pt>
                <c:pt idx="243" formatCode="0.00E+00">
                  <c:v>8.8319999999999995E-5</c:v>
                </c:pt>
                <c:pt idx="244">
                  <c:v>1.9177E-3</c:v>
                </c:pt>
                <c:pt idx="245">
                  <c:v>8.6989999999999995E-4</c:v>
                </c:pt>
                <c:pt idx="246">
                  <c:v>4.0457999999999998E-4</c:v>
                </c:pt>
                <c:pt idx="247" formatCode="0.00E+00">
                  <c:v>8.5508999999999997E-6</c:v>
                </c:pt>
                <c:pt idx="248">
                  <c:v>5.4166999999999996E-4</c:v>
                </c:pt>
                <c:pt idx="249">
                  <c:v>4.481E-4</c:v>
                </c:pt>
                <c:pt idx="250">
                  <c:v>6.0179000000000005E-4</c:v>
                </c:pt>
                <c:pt idx="251">
                  <c:v>3.7369999999999998E-4</c:v>
                </c:pt>
                <c:pt idx="252">
                  <c:v>7.0775000000000005E-4</c:v>
                </c:pt>
                <c:pt idx="253">
                  <c:v>2.6143E-4</c:v>
                </c:pt>
                <c:pt idx="254" formatCode="0.00E+00">
                  <c:v>7.6180999999999994E-5</c:v>
                </c:pt>
                <c:pt idx="255">
                  <c:v>9.0372E-4</c:v>
                </c:pt>
                <c:pt idx="256" formatCode="0.00E+00">
                  <c:v>9.6742000000000003E-5</c:v>
                </c:pt>
                <c:pt idx="257">
                  <c:v>2.5798999999999999E-4</c:v>
                </c:pt>
                <c:pt idx="258">
                  <c:v>4.5295999999999997E-4</c:v>
                </c:pt>
                <c:pt idx="259">
                  <c:v>7.8375999999999999E-4</c:v>
                </c:pt>
                <c:pt idx="260">
                  <c:v>5.6696000000000003E-4</c:v>
                </c:pt>
                <c:pt idx="261" formatCode="0.00E+00">
                  <c:v>-1.1269E-5</c:v>
                </c:pt>
                <c:pt idx="262">
                  <c:v>2.0207999999999999E-4</c:v>
                </c:pt>
                <c:pt idx="263">
                  <c:v>6.4384000000000002E-4</c:v>
                </c:pt>
                <c:pt idx="264">
                  <c:v>1.1953000000000001E-3</c:v>
                </c:pt>
                <c:pt idx="265">
                  <c:v>3.2945000000000001E-4</c:v>
                </c:pt>
                <c:pt idx="266" formatCode="0.00E+00">
                  <c:v>6.3122999999999999E-5</c:v>
                </c:pt>
                <c:pt idx="267">
                  <c:v>1.5001999999999999E-3</c:v>
                </c:pt>
                <c:pt idx="268">
                  <c:v>6.3376000000000003E-4</c:v>
                </c:pt>
                <c:pt idx="269">
                  <c:v>5.2055000000000005E-4</c:v>
                </c:pt>
                <c:pt idx="270">
                  <c:v>1.1073999999999999E-3</c:v>
                </c:pt>
                <c:pt idx="271" formatCode="0.00E+00">
                  <c:v>-7.1766000000000004E-5</c:v>
                </c:pt>
                <c:pt idx="272">
                  <c:v>4.3268000000000001E-4</c:v>
                </c:pt>
                <c:pt idx="273" formatCode="0.00E+00">
                  <c:v>2.9631000000000001E-5</c:v>
                </c:pt>
                <c:pt idx="274">
                  <c:v>6.2629000000000005E-4</c:v>
                </c:pt>
                <c:pt idx="275">
                  <c:v>5.2327000000000005E-4</c:v>
                </c:pt>
                <c:pt idx="276">
                  <c:v>5.8045000000000004E-4</c:v>
                </c:pt>
                <c:pt idx="277">
                  <c:v>4.7930999999999999E-4</c:v>
                </c:pt>
                <c:pt idx="278">
                  <c:v>6.8291999999999995E-4</c:v>
                </c:pt>
                <c:pt idx="279">
                  <c:v>4.3768000000000002E-4</c:v>
                </c:pt>
                <c:pt idx="280">
                  <c:v>3.4063000000000002E-4</c:v>
                </c:pt>
                <c:pt idx="281">
                  <c:v>4.9284000000000003E-4</c:v>
                </c:pt>
                <c:pt idx="282">
                  <c:v>1.0667999999999999E-3</c:v>
                </c:pt>
                <c:pt idx="283">
                  <c:v>3.1083999999999999E-3</c:v>
                </c:pt>
                <c:pt idx="284">
                  <c:v>7.5500999999999997E-4</c:v>
                </c:pt>
                <c:pt idx="285">
                  <c:v>3.9692999999999998E-4</c:v>
                </c:pt>
                <c:pt idx="286">
                  <c:v>7.4872999999999997E-4</c:v>
                </c:pt>
                <c:pt idx="287">
                  <c:v>9.6298E-4</c:v>
                </c:pt>
                <c:pt idx="288">
                  <c:v>2.419E-4</c:v>
                </c:pt>
                <c:pt idx="289">
                  <c:v>5.1360000000000002E-4</c:v>
                </c:pt>
                <c:pt idx="290">
                  <c:v>1.1278E-3</c:v>
                </c:pt>
                <c:pt idx="291">
                  <c:v>1.2926000000000001E-3</c:v>
                </c:pt>
                <c:pt idx="292">
                  <c:v>1.6160999999999999E-4</c:v>
                </c:pt>
                <c:pt idx="293">
                  <c:v>4.1465000000000002E-4</c:v>
                </c:pt>
                <c:pt idx="294">
                  <c:v>5.1422999999999996E-4</c:v>
                </c:pt>
                <c:pt idx="295">
                  <c:v>1.2244999999999999E-4</c:v>
                </c:pt>
                <c:pt idx="296">
                  <c:v>6.9200999999999996E-4</c:v>
                </c:pt>
                <c:pt idx="297">
                  <c:v>1.4912E-3</c:v>
                </c:pt>
                <c:pt idx="298">
                  <c:v>1.0721999999999999E-3</c:v>
                </c:pt>
                <c:pt idx="299">
                  <c:v>3.6047E-4</c:v>
                </c:pt>
                <c:pt idx="300">
                  <c:v>5.5939E-4</c:v>
                </c:pt>
                <c:pt idx="301">
                  <c:v>2.5038E-3</c:v>
                </c:pt>
                <c:pt idx="302">
                  <c:v>6.8241999999999999E-4</c:v>
                </c:pt>
                <c:pt idx="303">
                  <c:v>1.5988999999999999E-4</c:v>
                </c:pt>
                <c:pt idx="304">
                  <c:v>8.0864999999999995E-4</c:v>
                </c:pt>
                <c:pt idx="305">
                  <c:v>1.4197999999999999E-3</c:v>
                </c:pt>
                <c:pt idx="306" formatCode="0.00E+00">
                  <c:v>9.0680999999999995E-5</c:v>
                </c:pt>
                <c:pt idx="307">
                  <c:v>1.0759999999999999E-3</c:v>
                </c:pt>
                <c:pt idx="308">
                  <c:v>5.5522000000000004E-4</c:v>
                </c:pt>
                <c:pt idx="309">
                  <c:v>4.6152999999999998E-4</c:v>
                </c:pt>
                <c:pt idx="310">
                  <c:v>3.4906E-4</c:v>
                </c:pt>
                <c:pt idx="311">
                  <c:v>4.7624000000000001E-4</c:v>
                </c:pt>
                <c:pt idx="312">
                  <c:v>1.1787E-3</c:v>
                </c:pt>
                <c:pt idx="313">
                  <c:v>8.7640000000000005E-4</c:v>
                </c:pt>
                <c:pt idx="314">
                  <c:v>4.7511E-4</c:v>
                </c:pt>
                <c:pt idx="315">
                  <c:v>7.3530000000000004E-4</c:v>
                </c:pt>
                <c:pt idx="316">
                  <c:v>4.0460000000000001E-3</c:v>
                </c:pt>
                <c:pt idx="317">
                  <c:v>7.2177999999999999E-4</c:v>
                </c:pt>
                <c:pt idx="318">
                  <c:v>7.6953999999999998E-4</c:v>
                </c:pt>
                <c:pt idx="319">
                  <c:v>5.4274E-4</c:v>
                </c:pt>
                <c:pt idx="320">
                  <c:v>7.3209999999999996E-4</c:v>
                </c:pt>
                <c:pt idx="321">
                  <c:v>5.6618E-4</c:v>
                </c:pt>
                <c:pt idx="322">
                  <c:v>2.4485000000000002E-4</c:v>
                </c:pt>
                <c:pt idx="323">
                  <c:v>4.5883000000000002E-4</c:v>
                </c:pt>
                <c:pt idx="324">
                  <c:v>3.991E-4</c:v>
                </c:pt>
                <c:pt idx="325">
                  <c:v>2.5584000000000002E-3</c:v>
                </c:pt>
                <c:pt idx="326">
                  <c:v>2.2505E-4</c:v>
                </c:pt>
                <c:pt idx="327">
                  <c:v>5.6411999999999999E-3</c:v>
                </c:pt>
                <c:pt idx="328">
                  <c:v>5.7706999999999995E-4</c:v>
                </c:pt>
                <c:pt idx="329">
                  <c:v>6.3666999999999999E-4</c:v>
                </c:pt>
                <c:pt idx="330">
                  <c:v>3.8121999999999999E-4</c:v>
                </c:pt>
                <c:pt idx="331">
                  <c:v>5.2955999999999999E-4</c:v>
                </c:pt>
                <c:pt idx="332">
                  <c:v>5.0883999999999999E-4</c:v>
                </c:pt>
                <c:pt idx="333">
                  <c:v>1.0663000000000001E-3</c:v>
                </c:pt>
                <c:pt idx="334">
                  <c:v>7.3760000000000004E-4</c:v>
                </c:pt>
                <c:pt idx="335">
                  <c:v>9.2931999999999997E-4</c:v>
                </c:pt>
                <c:pt idx="336">
                  <c:v>1.0862999999999999E-3</c:v>
                </c:pt>
                <c:pt idx="337">
                  <c:v>7.5283000000000001E-4</c:v>
                </c:pt>
                <c:pt idx="338">
                  <c:v>2.1508999999999999E-3</c:v>
                </c:pt>
                <c:pt idx="339">
                  <c:v>8.1727000000000004E-4</c:v>
                </c:pt>
                <c:pt idx="340">
                  <c:v>2.8925000000000001E-3</c:v>
                </c:pt>
                <c:pt idx="341">
                  <c:v>7.5701999999999996E-4</c:v>
                </c:pt>
                <c:pt idx="342">
                  <c:v>6.7969999999999999E-4</c:v>
                </c:pt>
                <c:pt idx="343">
                  <c:v>1.6999000000000001E-3</c:v>
                </c:pt>
                <c:pt idx="344">
                  <c:v>1.4219E-3</c:v>
                </c:pt>
                <c:pt idx="345">
                  <c:v>8.8489999999999999E-4</c:v>
                </c:pt>
                <c:pt idx="346">
                  <c:v>1.2539000000000001E-3</c:v>
                </c:pt>
                <c:pt idx="347">
                  <c:v>1.2653E-3</c:v>
                </c:pt>
                <c:pt idx="348">
                  <c:v>8.8183000000000001E-4</c:v>
                </c:pt>
                <c:pt idx="349">
                  <c:v>4.9162999999999995E-4</c:v>
                </c:pt>
                <c:pt idx="350">
                  <c:v>2.2087000000000001E-3</c:v>
                </c:pt>
                <c:pt idx="351">
                  <c:v>1.5839000000000001E-3</c:v>
                </c:pt>
                <c:pt idx="352">
                  <c:v>6.4391000000000003E-4</c:v>
                </c:pt>
                <c:pt idx="353">
                  <c:v>1.1923000000000001E-3</c:v>
                </c:pt>
                <c:pt idx="354">
                  <c:v>9.0129000000000001E-4</c:v>
                </c:pt>
                <c:pt idx="355">
                  <c:v>1.9870000000000001E-3</c:v>
                </c:pt>
                <c:pt idx="356">
                  <c:v>1.0273999999999999E-3</c:v>
                </c:pt>
                <c:pt idx="357">
                  <c:v>2.8314E-3</c:v>
                </c:pt>
                <c:pt idx="358">
                  <c:v>9.1478999999999996E-4</c:v>
                </c:pt>
                <c:pt idx="359">
                  <c:v>9.4110000000000005E-4</c:v>
                </c:pt>
                <c:pt idx="360">
                  <c:v>1.4196E-3</c:v>
                </c:pt>
                <c:pt idx="361">
                  <c:v>1.3332999999999999E-3</c:v>
                </c:pt>
                <c:pt idx="362">
                  <c:v>1.0518000000000001E-3</c:v>
                </c:pt>
                <c:pt idx="363">
                  <c:v>8.8132E-4</c:v>
                </c:pt>
                <c:pt idx="364">
                  <c:v>5.8138999999999999E-4</c:v>
                </c:pt>
                <c:pt idx="365">
                  <c:v>5.2758999999999998E-4</c:v>
                </c:pt>
                <c:pt idx="366">
                  <c:v>1.3452E-3</c:v>
                </c:pt>
                <c:pt idx="367">
                  <c:v>1.2786E-3</c:v>
                </c:pt>
                <c:pt idx="368">
                  <c:v>8.2238999999999999E-4</c:v>
                </c:pt>
                <c:pt idx="369">
                  <c:v>1.4005999999999999E-3</c:v>
                </c:pt>
                <c:pt idx="370">
                  <c:v>1.1835999999999999E-3</c:v>
                </c:pt>
                <c:pt idx="371">
                  <c:v>3.5132000000000002E-4</c:v>
                </c:pt>
                <c:pt idx="372">
                  <c:v>6.6646000000000001E-4</c:v>
                </c:pt>
                <c:pt idx="373">
                  <c:v>2.6820000000000001E-4</c:v>
                </c:pt>
                <c:pt idx="374">
                  <c:v>5.4903999999999999E-4</c:v>
                </c:pt>
                <c:pt idx="375">
                  <c:v>1.2218000000000001E-3</c:v>
                </c:pt>
                <c:pt idx="376">
                  <c:v>6.1220999999999997E-4</c:v>
                </c:pt>
                <c:pt idx="377">
                  <c:v>2.0693E-3</c:v>
                </c:pt>
                <c:pt idx="378">
                  <c:v>6.2642000000000004E-4</c:v>
                </c:pt>
                <c:pt idx="379">
                  <c:v>6.2839000000000005E-4</c:v>
                </c:pt>
                <c:pt idx="380">
                  <c:v>1.2893E-3</c:v>
                </c:pt>
                <c:pt idx="381">
                  <c:v>1.1467999999999999E-3</c:v>
                </c:pt>
                <c:pt idx="382">
                  <c:v>1.8967000000000001E-3</c:v>
                </c:pt>
                <c:pt idx="383">
                  <c:v>1.3779E-3</c:v>
                </c:pt>
                <c:pt idx="384">
                  <c:v>1.6203000000000001E-3</c:v>
                </c:pt>
                <c:pt idx="385">
                  <c:v>1.4526999999999999E-3</c:v>
                </c:pt>
                <c:pt idx="386">
                  <c:v>1.0847999999999999E-3</c:v>
                </c:pt>
                <c:pt idx="387">
                  <c:v>9.6672000000000001E-4</c:v>
                </c:pt>
                <c:pt idx="388">
                  <c:v>7.9624999999999997E-4</c:v>
                </c:pt>
                <c:pt idx="389">
                  <c:v>1.2754000000000001E-3</c:v>
                </c:pt>
                <c:pt idx="390">
                  <c:v>1.2715999999999999E-3</c:v>
                </c:pt>
                <c:pt idx="391">
                  <c:v>7.9140999999999999E-4</c:v>
                </c:pt>
                <c:pt idx="392">
                  <c:v>5.3335999999999998E-4</c:v>
                </c:pt>
                <c:pt idx="393">
                  <c:v>1.6217E-3</c:v>
                </c:pt>
                <c:pt idx="394">
                  <c:v>4.3141999999999998E-3</c:v>
                </c:pt>
                <c:pt idx="395">
                  <c:v>1.0637000000000001E-3</c:v>
                </c:pt>
                <c:pt idx="396">
                  <c:v>5.4009000000000001E-3</c:v>
                </c:pt>
                <c:pt idx="397">
                  <c:v>9.5953E-4</c:v>
                </c:pt>
                <c:pt idx="398">
                  <c:v>6.9457999999999998E-4</c:v>
                </c:pt>
                <c:pt idx="399">
                  <c:v>5.5785999999999997E-4</c:v>
                </c:pt>
                <c:pt idx="400">
                  <c:v>3.5519000000000002E-3</c:v>
                </c:pt>
                <c:pt idx="401">
                  <c:v>8.9853000000000003E-4</c:v>
                </c:pt>
                <c:pt idx="402">
                  <c:v>8.8073000000000003E-4</c:v>
                </c:pt>
                <c:pt idx="403">
                  <c:v>8.1024000000000005E-4</c:v>
                </c:pt>
                <c:pt idx="404">
                  <c:v>8.0369000000000003E-4</c:v>
                </c:pt>
                <c:pt idx="405">
                  <c:v>1.0943999999999999E-3</c:v>
                </c:pt>
                <c:pt idx="406">
                  <c:v>1.1355E-3</c:v>
                </c:pt>
                <c:pt idx="407">
                  <c:v>8.7724000000000005E-4</c:v>
                </c:pt>
                <c:pt idx="408">
                  <c:v>8.5441E-4</c:v>
                </c:pt>
                <c:pt idx="409">
                  <c:v>2.0352999999999999E-3</c:v>
                </c:pt>
                <c:pt idx="410">
                  <c:v>1.0889999999999999E-3</c:v>
                </c:pt>
                <c:pt idx="411">
                  <c:v>5.0259000000000002E-4</c:v>
                </c:pt>
                <c:pt idx="412">
                  <c:v>1.5658E-3</c:v>
                </c:pt>
                <c:pt idx="413">
                  <c:v>1.1364999999999999E-3</c:v>
                </c:pt>
                <c:pt idx="414">
                  <c:v>1.7308E-3</c:v>
                </c:pt>
                <c:pt idx="415">
                  <c:v>1.0517E-3</c:v>
                </c:pt>
                <c:pt idx="416">
                  <c:v>1.0127999999999999E-3</c:v>
                </c:pt>
                <c:pt idx="417">
                  <c:v>1.0988E-3</c:v>
                </c:pt>
                <c:pt idx="418">
                  <c:v>2.5834E-3</c:v>
                </c:pt>
                <c:pt idx="419">
                  <c:v>2.7160999999999999E-3</c:v>
                </c:pt>
                <c:pt idx="420">
                  <c:v>1.7286000000000001E-3</c:v>
                </c:pt>
                <c:pt idx="421">
                  <c:v>8.2381000000000002E-4</c:v>
                </c:pt>
                <c:pt idx="422">
                  <c:v>1.8268E-3</c:v>
                </c:pt>
                <c:pt idx="423">
                  <c:v>8.2806000000000004E-4</c:v>
                </c:pt>
                <c:pt idx="424">
                  <c:v>7.4509000000000001E-4</c:v>
                </c:pt>
                <c:pt idx="425">
                  <c:v>8.6596999999999998E-4</c:v>
                </c:pt>
                <c:pt idx="426">
                  <c:v>8.5672999999999999E-4</c:v>
                </c:pt>
                <c:pt idx="427">
                  <c:v>1.4407000000000001E-3</c:v>
                </c:pt>
                <c:pt idx="428">
                  <c:v>1.5476999999999999E-3</c:v>
                </c:pt>
                <c:pt idx="429">
                  <c:v>1.8504000000000001E-3</c:v>
                </c:pt>
                <c:pt idx="430">
                  <c:v>9.6053000000000002E-4</c:v>
                </c:pt>
                <c:pt idx="431">
                  <c:v>1.7945999999999999E-3</c:v>
                </c:pt>
                <c:pt idx="432">
                  <c:v>1.0876E-2</c:v>
                </c:pt>
                <c:pt idx="433">
                  <c:v>1.116E-3</c:v>
                </c:pt>
                <c:pt idx="434">
                  <c:v>1.0816999999999999E-3</c:v>
                </c:pt>
                <c:pt idx="435">
                  <c:v>1.3864999999999999E-3</c:v>
                </c:pt>
                <c:pt idx="436">
                  <c:v>1.2939E-3</c:v>
                </c:pt>
                <c:pt idx="437">
                  <c:v>1.6280000000000001E-3</c:v>
                </c:pt>
                <c:pt idx="438">
                  <c:v>5.1033000000000003E-4</c:v>
                </c:pt>
                <c:pt idx="439">
                  <c:v>1.5663999999999999E-3</c:v>
                </c:pt>
                <c:pt idx="440">
                  <c:v>8.2036000000000001E-4</c:v>
                </c:pt>
                <c:pt idx="441">
                  <c:v>2.7759999999999998E-3</c:v>
                </c:pt>
                <c:pt idx="442">
                  <c:v>8.9061000000000001E-4</c:v>
                </c:pt>
                <c:pt idx="443">
                  <c:v>1.7813E-3</c:v>
                </c:pt>
                <c:pt idx="444">
                  <c:v>2.0446000000000001E-3</c:v>
                </c:pt>
                <c:pt idx="445">
                  <c:v>2.2837000000000001E-3</c:v>
                </c:pt>
                <c:pt idx="446">
                  <c:v>1.2911999999999999E-3</c:v>
                </c:pt>
                <c:pt idx="447">
                  <c:v>1.2951E-3</c:v>
                </c:pt>
                <c:pt idx="448">
                  <c:v>8.3297999999999998E-4</c:v>
                </c:pt>
                <c:pt idx="449">
                  <c:v>2.2369E-3</c:v>
                </c:pt>
                <c:pt idx="450">
                  <c:v>2.5319000000000001E-3</c:v>
                </c:pt>
                <c:pt idx="451">
                  <c:v>1.5045E-3</c:v>
                </c:pt>
                <c:pt idx="452">
                  <c:v>2.0810999999999998E-3</c:v>
                </c:pt>
                <c:pt idx="453">
                  <c:v>1.4112E-3</c:v>
                </c:pt>
                <c:pt idx="454">
                  <c:v>1.6501E-3</c:v>
                </c:pt>
                <c:pt idx="455">
                  <c:v>1.0348E-3</c:v>
                </c:pt>
                <c:pt idx="456">
                  <c:v>1.6613999999999999E-3</c:v>
                </c:pt>
                <c:pt idx="457">
                  <c:v>1.3661999999999999E-3</c:v>
                </c:pt>
                <c:pt idx="458">
                  <c:v>1.7819000000000001E-3</c:v>
                </c:pt>
                <c:pt idx="459">
                  <c:v>2.6887E-3</c:v>
                </c:pt>
                <c:pt idx="460">
                  <c:v>1.8393000000000001E-3</c:v>
                </c:pt>
                <c:pt idx="461">
                  <c:v>1.1834E-3</c:v>
                </c:pt>
                <c:pt idx="462">
                  <c:v>2.1903000000000001E-3</c:v>
                </c:pt>
                <c:pt idx="463">
                  <c:v>1.8923E-3</c:v>
                </c:pt>
                <c:pt idx="464">
                  <c:v>1.2631999999999999E-3</c:v>
                </c:pt>
                <c:pt idx="465">
                  <c:v>2.3687000000000001E-3</c:v>
                </c:pt>
                <c:pt idx="466">
                  <c:v>2.1561000000000002E-3</c:v>
                </c:pt>
                <c:pt idx="467">
                  <c:v>1.8175999999999999E-3</c:v>
                </c:pt>
                <c:pt idx="468">
                  <c:v>1.4662E-3</c:v>
                </c:pt>
                <c:pt idx="469">
                  <c:v>2.0796999999999999E-3</c:v>
                </c:pt>
                <c:pt idx="470">
                  <c:v>1.5774000000000001E-3</c:v>
                </c:pt>
                <c:pt idx="471">
                  <c:v>7.0556000000000004E-4</c:v>
                </c:pt>
                <c:pt idx="472">
                  <c:v>1.4511999999999999E-3</c:v>
                </c:pt>
                <c:pt idx="473">
                  <c:v>2.0961999999999999E-3</c:v>
                </c:pt>
                <c:pt idx="474">
                  <c:v>1.7699E-3</c:v>
                </c:pt>
                <c:pt idx="475">
                  <c:v>1.4147000000000001E-3</c:v>
                </c:pt>
                <c:pt idx="476">
                  <c:v>1.1661E-3</c:v>
                </c:pt>
                <c:pt idx="477">
                  <c:v>1.7208E-3</c:v>
                </c:pt>
                <c:pt idx="478">
                  <c:v>1.5211999999999999E-3</c:v>
                </c:pt>
                <c:pt idx="479">
                  <c:v>1.8443000000000001E-3</c:v>
                </c:pt>
                <c:pt idx="480">
                  <c:v>1.8060999999999999E-3</c:v>
                </c:pt>
                <c:pt idx="481">
                  <c:v>1.6364000000000001E-3</c:v>
                </c:pt>
                <c:pt idx="482">
                  <c:v>1.9432E-3</c:v>
                </c:pt>
                <c:pt idx="483">
                  <c:v>1.4104E-3</c:v>
                </c:pt>
                <c:pt idx="484">
                  <c:v>1.9811E-3</c:v>
                </c:pt>
                <c:pt idx="485">
                  <c:v>7.1995999999999996E-4</c:v>
                </c:pt>
                <c:pt idx="486">
                  <c:v>2.6844999999999998E-3</c:v>
                </c:pt>
                <c:pt idx="487">
                  <c:v>1.4017000000000001E-3</c:v>
                </c:pt>
                <c:pt idx="488">
                  <c:v>1.9513E-3</c:v>
                </c:pt>
                <c:pt idx="489">
                  <c:v>1.8289999999999999E-3</c:v>
                </c:pt>
                <c:pt idx="490">
                  <c:v>1.7496E-3</c:v>
                </c:pt>
                <c:pt idx="491">
                  <c:v>2.0362000000000002E-3</c:v>
                </c:pt>
                <c:pt idx="492">
                  <c:v>1.7468E-3</c:v>
                </c:pt>
                <c:pt idx="493">
                  <c:v>1.8563E-3</c:v>
                </c:pt>
                <c:pt idx="494">
                  <c:v>1.9265E-3</c:v>
                </c:pt>
                <c:pt idx="495">
                  <c:v>2.6846999999999999E-3</c:v>
                </c:pt>
                <c:pt idx="496">
                  <c:v>1.5229E-3</c:v>
                </c:pt>
                <c:pt idx="497">
                  <c:v>2.4345E-3</c:v>
                </c:pt>
                <c:pt idx="498">
                  <c:v>1.9770999999999999E-3</c:v>
                </c:pt>
                <c:pt idx="499">
                  <c:v>1.9634000000000001E-3</c:v>
                </c:pt>
                <c:pt idx="500">
                  <c:v>1.5805000000000001E-3</c:v>
                </c:pt>
                <c:pt idx="501">
                  <c:v>1.6565E-3</c:v>
                </c:pt>
                <c:pt idx="502">
                  <c:v>2.4731000000000002E-3</c:v>
                </c:pt>
                <c:pt idx="503">
                  <c:v>2.6015999999999999E-3</c:v>
                </c:pt>
                <c:pt idx="504">
                  <c:v>2.2859E-3</c:v>
                </c:pt>
                <c:pt idx="505">
                  <c:v>2.4326E-3</c:v>
                </c:pt>
                <c:pt idx="506">
                  <c:v>4.1228000000000002E-3</c:v>
                </c:pt>
                <c:pt idx="507">
                  <c:v>1.1517000000000001E-3</c:v>
                </c:pt>
                <c:pt idx="508">
                  <c:v>1.8074E-3</c:v>
                </c:pt>
                <c:pt idx="509">
                  <c:v>1.7302999999999999E-3</c:v>
                </c:pt>
                <c:pt idx="510">
                  <c:v>2.1941999999999999E-3</c:v>
                </c:pt>
                <c:pt idx="511">
                  <c:v>2.4237E-3</c:v>
                </c:pt>
                <c:pt idx="512">
                  <c:v>1.8864999999999999E-3</c:v>
                </c:pt>
                <c:pt idx="513">
                  <c:v>2.1867000000000002E-3</c:v>
                </c:pt>
                <c:pt idx="514">
                  <c:v>2.3662000000000002E-3</c:v>
                </c:pt>
                <c:pt idx="515">
                  <c:v>1.7534E-3</c:v>
                </c:pt>
                <c:pt idx="516">
                  <c:v>1.7084999999999999E-3</c:v>
                </c:pt>
                <c:pt idx="517">
                  <c:v>2.1266000000000002E-3</c:v>
                </c:pt>
                <c:pt idx="518">
                  <c:v>9.7941999999999994E-4</c:v>
                </c:pt>
                <c:pt idx="519">
                  <c:v>2.7366000000000001E-3</c:v>
                </c:pt>
                <c:pt idx="520">
                  <c:v>1.1712000000000001E-3</c:v>
                </c:pt>
                <c:pt idx="521">
                  <c:v>1.3803000000000001E-3</c:v>
                </c:pt>
                <c:pt idx="522">
                  <c:v>1.6942000000000001E-3</c:v>
                </c:pt>
                <c:pt idx="523">
                  <c:v>1.8087999999999999E-3</c:v>
                </c:pt>
                <c:pt idx="524">
                  <c:v>7.5051999999999996E-4</c:v>
                </c:pt>
                <c:pt idx="525">
                  <c:v>1.8755E-3</c:v>
                </c:pt>
                <c:pt idx="526">
                  <c:v>1.4298E-3</c:v>
                </c:pt>
                <c:pt idx="527">
                  <c:v>1.7729E-3</c:v>
                </c:pt>
                <c:pt idx="528">
                  <c:v>2.6965000000000001E-3</c:v>
                </c:pt>
                <c:pt idx="529">
                  <c:v>1.1039000000000001E-3</c:v>
                </c:pt>
                <c:pt idx="530">
                  <c:v>1.9407999999999999E-3</c:v>
                </c:pt>
                <c:pt idx="531">
                  <c:v>1.8402E-3</c:v>
                </c:pt>
                <c:pt idx="532">
                  <c:v>2.2859999999999998E-3</c:v>
                </c:pt>
                <c:pt idx="533">
                  <c:v>1.506E-3</c:v>
                </c:pt>
                <c:pt idx="534">
                  <c:v>2.6194999999999999E-3</c:v>
                </c:pt>
                <c:pt idx="535">
                  <c:v>1.5891E-3</c:v>
                </c:pt>
                <c:pt idx="536">
                  <c:v>1.5265999999999999E-3</c:v>
                </c:pt>
                <c:pt idx="537">
                  <c:v>2.3421000000000002E-3</c:v>
                </c:pt>
                <c:pt idx="538">
                  <c:v>1.1161000000000001E-3</c:v>
                </c:pt>
                <c:pt idx="539">
                  <c:v>1.5644000000000001E-3</c:v>
                </c:pt>
                <c:pt idx="540">
                  <c:v>1.7413000000000001E-3</c:v>
                </c:pt>
                <c:pt idx="541">
                  <c:v>3.2628000000000002E-3</c:v>
                </c:pt>
                <c:pt idx="542">
                  <c:v>2.0528E-3</c:v>
                </c:pt>
                <c:pt idx="543">
                  <c:v>4.1495000000000004E-3</c:v>
                </c:pt>
                <c:pt idx="544">
                  <c:v>1.4687999999999999E-3</c:v>
                </c:pt>
                <c:pt idx="545">
                  <c:v>1.3097E-3</c:v>
                </c:pt>
                <c:pt idx="546">
                  <c:v>2.8673000000000001E-3</c:v>
                </c:pt>
                <c:pt idx="547">
                  <c:v>1.9870999999999999E-3</c:v>
                </c:pt>
                <c:pt idx="548">
                  <c:v>1.9811E-3</c:v>
                </c:pt>
                <c:pt idx="549">
                  <c:v>1.9242E-3</c:v>
                </c:pt>
                <c:pt idx="550">
                  <c:v>1.4614999999999999E-3</c:v>
                </c:pt>
                <c:pt idx="551">
                  <c:v>1.5407999999999999E-3</c:v>
                </c:pt>
                <c:pt idx="552">
                  <c:v>1.044E-2</c:v>
                </c:pt>
                <c:pt idx="553">
                  <c:v>2.2139E-3</c:v>
                </c:pt>
                <c:pt idx="554">
                  <c:v>1.5399000000000001E-3</c:v>
                </c:pt>
                <c:pt idx="555">
                  <c:v>2.6266000000000002E-3</c:v>
                </c:pt>
                <c:pt idx="556">
                  <c:v>1.6546E-3</c:v>
                </c:pt>
                <c:pt idx="557">
                  <c:v>2.0243000000000001E-3</c:v>
                </c:pt>
                <c:pt idx="558">
                  <c:v>1.5200999999999999E-3</c:v>
                </c:pt>
                <c:pt idx="559">
                  <c:v>2.3516000000000001E-3</c:v>
                </c:pt>
                <c:pt idx="560">
                  <c:v>1.4962E-3</c:v>
                </c:pt>
                <c:pt idx="561">
                  <c:v>1.0027E-3</c:v>
                </c:pt>
                <c:pt idx="562">
                  <c:v>3.1091999999999999E-3</c:v>
                </c:pt>
                <c:pt idx="563">
                  <c:v>1.2731999999999999E-3</c:v>
                </c:pt>
                <c:pt idx="564">
                  <c:v>1.5869E-3</c:v>
                </c:pt>
                <c:pt idx="565">
                  <c:v>2.4562999999999998E-3</c:v>
                </c:pt>
                <c:pt idx="566">
                  <c:v>1.7485000000000001E-3</c:v>
                </c:pt>
                <c:pt idx="567">
                  <c:v>2.1467000000000001E-3</c:v>
                </c:pt>
                <c:pt idx="568">
                  <c:v>2.3893999999999999E-3</c:v>
                </c:pt>
                <c:pt idx="569">
                  <c:v>1.838E-3</c:v>
                </c:pt>
                <c:pt idx="570">
                  <c:v>1.2080999999999999E-3</c:v>
                </c:pt>
                <c:pt idx="571">
                  <c:v>3.2801000000000002E-3</c:v>
                </c:pt>
                <c:pt idx="572">
                  <c:v>1.6031999999999999E-3</c:v>
                </c:pt>
                <c:pt idx="573">
                  <c:v>2.5672E-3</c:v>
                </c:pt>
                <c:pt idx="574">
                  <c:v>1.5648000000000001E-3</c:v>
                </c:pt>
                <c:pt idx="575">
                  <c:v>1.9063999999999999E-3</c:v>
                </c:pt>
                <c:pt idx="576">
                  <c:v>2.2929999999999999E-3</c:v>
                </c:pt>
                <c:pt idx="577">
                  <c:v>2.1936E-3</c:v>
                </c:pt>
                <c:pt idx="578">
                  <c:v>2.8142000000000002E-3</c:v>
                </c:pt>
                <c:pt idx="579">
                  <c:v>1.3331E-3</c:v>
                </c:pt>
                <c:pt idx="580">
                  <c:v>3.1116E-3</c:v>
                </c:pt>
                <c:pt idx="581">
                  <c:v>2.2011000000000001E-3</c:v>
                </c:pt>
                <c:pt idx="582">
                  <c:v>2.1732000000000001E-3</c:v>
                </c:pt>
                <c:pt idx="583">
                  <c:v>2.8516000000000001E-3</c:v>
                </c:pt>
                <c:pt idx="584">
                  <c:v>1.5449999999999999E-3</c:v>
                </c:pt>
                <c:pt idx="585">
                  <c:v>1.7420999999999999E-3</c:v>
                </c:pt>
                <c:pt idx="586">
                  <c:v>2.4581999999999998E-3</c:v>
                </c:pt>
                <c:pt idx="587">
                  <c:v>2.9424E-3</c:v>
                </c:pt>
                <c:pt idx="588">
                  <c:v>1.1842000000000001E-3</c:v>
                </c:pt>
                <c:pt idx="589">
                  <c:v>1.0660000000000001E-3</c:v>
                </c:pt>
                <c:pt idx="590">
                  <c:v>1.2634E-3</c:v>
                </c:pt>
                <c:pt idx="591">
                  <c:v>2.9244000000000002E-3</c:v>
                </c:pt>
                <c:pt idx="592">
                  <c:v>1.7164000000000001E-3</c:v>
                </c:pt>
                <c:pt idx="593">
                  <c:v>1.5629000000000001E-3</c:v>
                </c:pt>
                <c:pt idx="594">
                  <c:v>2.2123999999999998E-3</c:v>
                </c:pt>
                <c:pt idx="595">
                  <c:v>2.2905E-3</c:v>
                </c:pt>
                <c:pt idx="596">
                  <c:v>2.9841999999999998E-3</c:v>
                </c:pt>
                <c:pt idx="597">
                  <c:v>1.3744E-3</c:v>
                </c:pt>
                <c:pt idx="598">
                  <c:v>2.2947000000000002E-3</c:v>
                </c:pt>
                <c:pt idx="599">
                  <c:v>3.3159000000000001E-3</c:v>
                </c:pt>
                <c:pt idx="600">
                  <c:v>1.7028E-3</c:v>
                </c:pt>
                <c:pt idx="601">
                  <c:v>1.7635000000000001E-3</c:v>
                </c:pt>
                <c:pt idx="602">
                  <c:v>1.9984E-3</c:v>
                </c:pt>
                <c:pt idx="603">
                  <c:v>2.5090999999999998E-3</c:v>
                </c:pt>
                <c:pt idx="604">
                  <c:v>1.5914E-3</c:v>
                </c:pt>
                <c:pt idx="605">
                  <c:v>3.1427E-3</c:v>
                </c:pt>
                <c:pt idx="606">
                  <c:v>2.0772999999999998E-3</c:v>
                </c:pt>
                <c:pt idx="607">
                  <c:v>2.8059999999999999E-3</c:v>
                </c:pt>
                <c:pt idx="608">
                  <c:v>3.8598999999999999E-3</c:v>
                </c:pt>
                <c:pt idx="609">
                  <c:v>2.2052E-3</c:v>
                </c:pt>
                <c:pt idx="610">
                  <c:v>2.0062000000000001E-3</c:v>
                </c:pt>
                <c:pt idx="611">
                  <c:v>2.0347999999999998E-3</c:v>
                </c:pt>
                <c:pt idx="612">
                  <c:v>2.7932999999999999E-3</c:v>
                </c:pt>
                <c:pt idx="613">
                  <c:v>9.6138999999999999E-3</c:v>
                </c:pt>
                <c:pt idx="614">
                  <c:v>1.856E-3</c:v>
                </c:pt>
                <c:pt idx="615">
                  <c:v>3.3646000000000001E-3</c:v>
                </c:pt>
                <c:pt idx="616">
                  <c:v>2.5823999999999999E-3</c:v>
                </c:pt>
                <c:pt idx="617">
                  <c:v>2.1457E-3</c:v>
                </c:pt>
                <c:pt idx="618">
                  <c:v>1.9724999999999999E-3</c:v>
                </c:pt>
                <c:pt idx="619">
                  <c:v>1.7886E-3</c:v>
                </c:pt>
                <c:pt idx="620">
                  <c:v>2.0948E-3</c:v>
                </c:pt>
                <c:pt idx="621">
                  <c:v>1.2333000000000001E-3</c:v>
                </c:pt>
                <c:pt idx="622">
                  <c:v>2.1129E-3</c:v>
                </c:pt>
                <c:pt idx="623">
                  <c:v>2.9245999999999999E-3</c:v>
                </c:pt>
                <c:pt idx="624">
                  <c:v>2.8173E-3</c:v>
                </c:pt>
                <c:pt idx="625">
                  <c:v>4.3819999999999996E-3</c:v>
                </c:pt>
                <c:pt idx="626">
                  <c:v>2.2645E-3</c:v>
                </c:pt>
                <c:pt idx="627">
                  <c:v>1.6561E-3</c:v>
                </c:pt>
                <c:pt idx="628">
                  <c:v>2.4608999999999998E-3</c:v>
                </c:pt>
                <c:pt idx="629">
                  <c:v>2.8923999999999998E-3</c:v>
                </c:pt>
                <c:pt idx="630">
                  <c:v>1.9178000000000001E-3</c:v>
                </c:pt>
                <c:pt idx="631">
                  <c:v>2.3838000000000002E-3</c:v>
                </c:pt>
                <c:pt idx="632">
                  <c:v>2.2387000000000002E-3</c:v>
                </c:pt>
                <c:pt idx="633">
                  <c:v>2.4683999999999999E-3</c:v>
                </c:pt>
                <c:pt idx="634">
                  <c:v>2.2954999999999998E-3</c:v>
                </c:pt>
                <c:pt idx="635">
                  <c:v>1.9262000000000001E-3</c:v>
                </c:pt>
                <c:pt idx="636">
                  <c:v>2.0127000000000001E-3</c:v>
                </c:pt>
                <c:pt idx="637">
                  <c:v>1.9791000000000001E-3</c:v>
                </c:pt>
                <c:pt idx="638">
                  <c:v>1.5501E-3</c:v>
                </c:pt>
                <c:pt idx="639">
                  <c:v>4.6855999999999998E-3</c:v>
                </c:pt>
                <c:pt idx="640">
                  <c:v>1.3859E-3</c:v>
                </c:pt>
                <c:pt idx="641">
                  <c:v>1.4882999999999999E-3</c:v>
                </c:pt>
                <c:pt idx="642">
                  <c:v>1.1106E-3</c:v>
                </c:pt>
                <c:pt idx="643">
                  <c:v>1.7599E-3</c:v>
                </c:pt>
                <c:pt idx="644">
                  <c:v>1.7076000000000001E-3</c:v>
                </c:pt>
                <c:pt idx="645">
                  <c:v>3.9797000000000001E-3</c:v>
                </c:pt>
                <c:pt idx="646">
                  <c:v>1.3579E-3</c:v>
                </c:pt>
                <c:pt idx="647">
                  <c:v>3.0095999999999999E-3</c:v>
                </c:pt>
                <c:pt idx="648">
                  <c:v>1.9880000000000002E-3</c:v>
                </c:pt>
                <c:pt idx="649">
                  <c:v>2.0601999999999999E-3</c:v>
                </c:pt>
                <c:pt idx="650">
                  <c:v>1.062E-3</c:v>
                </c:pt>
                <c:pt idx="651">
                  <c:v>1.8661999999999999E-3</c:v>
                </c:pt>
                <c:pt idx="652">
                  <c:v>2.1716000000000001E-3</c:v>
                </c:pt>
                <c:pt idx="653">
                  <c:v>2.4386E-3</c:v>
                </c:pt>
                <c:pt idx="654">
                  <c:v>1.9062E-3</c:v>
                </c:pt>
                <c:pt idx="655">
                  <c:v>1.3018000000000001E-3</c:v>
                </c:pt>
                <c:pt idx="656">
                  <c:v>2.4751999999999999E-3</c:v>
                </c:pt>
                <c:pt idx="657">
                  <c:v>1.1911000000000001E-3</c:v>
                </c:pt>
                <c:pt idx="658">
                  <c:v>2.6538E-3</c:v>
                </c:pt>
                <c:pt idx="659">
                  <c:v>1.3548E-3</c:v>
                </c:pt>
                <c:pt idx="660">
                  <c:v>2.5176999999999999E-3</c:v>
                </c:pt>
                <c:pt idx="661">
                  <c:v>2.0861E-3</c:v>
                </c:pt>
                <c:pt idx="662">
                  <c:v>1.9214E-3</c:v>
                </c:pt>
                <c:pt idx="663">
                  <c:v>1.9597E-3</c:v>
                </c:pt>
                <c:pt idx="664">
                  <c:v>1.7987000000000001E-3</c:v>
                </c:pt>
                <c:pt idx="665">
                  <c:v>2.1489E-3</c:v>
                </c:pt>
                <c:pt idx="666">
                  <c:v>2.4892999999999998E-3</c:v>
                </c:pt>
                <c:pt idx="667">
                  <c:v>2.8059999999999999E-3</c:v>
                </c:pt>
                <c:pt idx="668">
                  <c:v>1.8008E-3</c:v>
                </c:pt>
                <c:pt idx="669">
                  <c:v>3.7382000000000001E-3</c:v>
                </c:pt>
                <c:pt idx="670">
                  <c:v>4.0670000000000003E-3</c:v>
                </c:pt>
                <c:pt idx="671">
                  <c:v>1.6134999999999999E-3</c:v>
                </c:pt>
                <c:pt idx="672">
                  <c:v>1.7526E-3</c:v>
                </c:pt>
                <c:pt idx="673">
                  <c:v>2.6966E-3</c:v>
                </c:pt>
                <c:pt idx="674">
                  <c:v>1.7233000000000001E-3</c:v>
                </c:pt>
                <c:pt idx="675">
                  <c:v>1.7390000000000001E-3</c:v>
                </c:pt>
                <c:pt idx="676">
                  <c:v>2.2377E-3</c:v>
                </c:pt>
                <c:pt idx="677">
                  <c:v>3.398E-3</c:v>
                </c:pt>
                <c:pt idx="678">
                  <c:v>1.8711000000000001E-3</c:v>
                </c:pt>
                <c:pt idx="679">
                  <c:v>2.7696000000000001E-3</c:v>
                </c:pt>
                <c:pt idx="680">
                  <c:v>2.2309000000000001E-3</c:v>
                </c:pt>
                <c:pt idx="681">
                  <c:v>2.6164000000000001E-3</c:v>
                </c:pt>
                <c:pt idx="682">
                  <c:v>2.2082999999999998E-3</c:v>
                </c:pt>
                <c:pt idx="683">
                  <c:v>2.2599E-3</c:v>
                </c:pt>
                <c:pt idx="684">
                  <c:v>3.5993000000000002E-3</c:v>
                </c:pt>
                <c:pt idx="685">
                  <c:v>1.5962999999999999E-3</c:v>
                </c:pt>
                <c:pt idx="686">
                  <c:v>2.3091000000000001E-3</c:v>
                </c:pt>
                <c:pt idx="687">
                  <c:v>1.9082999999999999E-3</c:v>
                </c:pt>
                <c:pt idx="688">
                  <c:v>2.4791000000000001E-3</c:v>
                </c:pt>
                <c:pt idx="689">
                  <c:v>2.467E-3</c:v>
                </c:pt>
                <c:pt idx="690">
                  <c:v>2.7715000000000001E-3</c:v>
                </c:pt>
                <c:pt idx="691">
                  <c:v>2.4924000000000001E-3</c:v>
                </c:pt>
                <c:pt idx="692">
                  <c:v>1.7906E-3</c:v>
                </c:pt>
                <c:pt idx="693">
                  <c:v>2.2024000000000002E-3</c:v>
                </c:pt>
                <c:pt idx="694">
                  <c:v>2.7958000000000002E-3</c:v>
                </c:pt>
                <c:pt idx="695">
                  <c:v>2.3456000000000002E-3</c:v>
                </c:pt>
                <c:pt idx="696">
                  <c:v>2.3854000000000002E-3</c:v>
                </c:pt>
                <c:pt idx="697">
                  <c:v>2.4217000000000002E-3</c:v>
                </c:pt>
                <c:pt idx="698">
                  <c:v>1.6850000000000001E-3</c:v>
                </c:pt>
                <c:pt idx="699">
                  <c:v>1.6347E-3</c:v>
                </c:pt>
                <c:pt idx="700">
                  <c:v>2.5374999999999998E-3</c:v>
                </c:pt>
                <c:pt idx="701">
                  <c:v>2.6063000000000002E-3</c:v>
                </c:pt>
                <c:pt idx="702">
                  <c:v>2.3046E-3</c:v>
                </c:pt>
                <c:pt idx="703">
                  <c:v>2.777E-3</c:v>
                </c:pt>
                <c:pt idx="704">
                  <c:v>2.7664999999999999E-3</c:v>
                </c:pt>
                <c:pt idx="705">
                  <c:v>2.7926000000000001E-3</c:v>
                </c:pt>
                <c:pt idx="706">
                  <c:v>2.1955E-3</c:v>
                </c:pt>
                <c:pt idx="707">
                  <c:v>2.4624999999999998E-3</c:v>
                </c:pt>
                <c:pt idx="708">
                  <c:v>1.8381000000000001E-3</c:v>
                </c:pt>
                <c:pt idx="709">
                  <c:v>2.9187000000000002E-3</c:v>
                </c:pt>
                <c:pt idx="710">
                  <c:v>1.199E-3</c:v>
                </c:pt>
                <c:pt idx="711">
                  <c:v>2.4074000000000001E-3</c:v>
                </c:pt>
                <c:pt idx="712">
                  <c:v>1.8921999999999999E-3</c:v>
                </c:pt>
                <c:pt idx="713">
                  <c:v>2.9672000000000001E-3</c:v>
                </c:pt>
                <c:pt idx="714">
                  <c:v>2.0379E-3</c:v>
                </c:pt>
                <c:pt idx="715">
                  <c:v>3.0352999999999999E-3</c:v>
                </c:pt>
                <c:pt idx="716">
                  <c:v>2.2444000000000001E-3</c:v>
                </c:pt>
                <c:pt idx="717">
                  <c:v>1.9266000000000001E-3</c:v>
                </c:pt>
                <c:pt idx="718">
                  <c:v>1.5985999999999999E-3</c:v>
                </c:pt>
                <c:pt idx="719">
                  <c:v>3.1183999999999999E-3</c:v>
                </c:pt>
                <c:pt idx="720">
                  <c:v>2.5991E-3</c:v>
                </c:pt>
                <c:pt idx="721">
                  <c:v>1.7212E-3</c:v>
                </c:pt>
                <c:pt idx="722">
                  <c:v>2.8061000000000002E-3</c:v>
                </c:pt>
                <c:pt idx="723">
                  <c:v>3.7098000000000001E-3</c:v>
                </c:pt>
                <c:pt idx="724">
                  <c:v>3.2989E-3</c:v>
                </c:pt>
                <c:pt idx="725">
                  <c:v>1.6634E-3</c:v>
                </c:pt>
                <c:pt idx="726">
                  <c:v>2.5417E-3</c:v>
                </c:pt>
                <c:pt idx="727">
                  <c:v>1.9951999999999999E-3</c:v>
                </c:pt>
                <c:pt idx="728">
                  <c:v>2.2285E-3</c:v>
                </c:pt>
                <c:pt idx="729">
                  <c:v>2.9390000000000002E-3</c:v>
                </c:pt>
                <c:pt idx="730">
                  <c:v>3.2385999999999999E-3</c:v>
                </c:pt>
                <c:pt idx="731">
                  <c:v>2.5888999999999999E-3</c:v>
                </c:pt>
                <c:pt idx="732">
                  <c:v>2.6627999999999999E-3</c:v>
                </c:pt>
                <c:pt idx="733">
                  <c:v>2.6724000000000001E-3</c:v>
                </c:pt>
                <c:pt idx="734">
                  <c:v>2.3847999999999999E-3</c:v>
                </c:pt>
                <c:pt idx="735">
                  <c:v>2.0531E-3</c:v>
                </c:pt>
                <c:pt idx="736">
                  <c:v>4.1796000000000003E-3</c:v>
                </c:pt>
                <c:pt idx="737">
                  <c:v>2.2885000000000002E-3</c:v>
                </c:pt>
                <c:pt idx="738">
                  <c:v>2.7783999999999999E-3</c:v>
                </c:pt>
                <c:pt idx="739">
                  <c:v>2.5325999999999999E-3</c:v>
                </c:pt>
                <c:pt idx="740">
                  <c:v>2.9501000000000002E-3</c:v>
                </c:pt>
                <c:pt idx="741">
                  <c:v>2.8034000000000002E-3</c:v>
                </c:pt>
                <c:pt idx="742">
                  <c:v>2.6407000000000002E-3</c:v>
                </c:pt>
                <c:pt idx="743">
                  <c:v>3.1037E-3</c:v>
                </c:pt>
                <c:pt idx="744">
                  <c:v>2.3966E-3</c:v>
                </c:pt>
                <c:pt idx="745">
                  <c:v>1.5694999999999999E-3</c:v>
                </c:pt>
                <c:pt idx="746">
                  <c:v>2.8747999999999998E-3</c:v>
                </c:pt>
                <c:pt idx="747">
                  <c:v>2.5117999999999998E-3</c:v>
                </c:pt>
                <c:pt idx="748">
                  <c:v>4.4942000000000003E-3</c:v>
                </c:pt>
                <c:pt idx="749">
                  <c:v>2.6580000000000002E-3</c:v>
                </c:pt>
                <c:pt idx="750">
                  <c:v>2.8149E-3</c:v>
                </c:pt>
                <c:pt idx="751">
                  <c:v>2.0709000000000001E-3</c:v>
                </c:pt>
                <c:pt idx="752">
                  <c:v>2.3500000000000001E-3</c:v>
                </c:pt>
                <c:pt idx="753">
                  <c:v>2.3785E-3</c:v>
                </c:pt>
                <c:pt idx="754">
                  <c:v>2.4781E-3</c:v>
                </c:pt>
                <c:pt idx="755">
                  <c:v>2.5925000000000002E-3</c:v>
                </c:pt>
                <c:pt idx="756">
                  <c:v>2.5298E-3</c:v>
                </c:pt>
                <c:pt idx="757">
                  <c:v>2.5761999999999998E-3</c:v>
                </c:pt>
                <c:pt idx="758">
                  <c:v>2.1137999999999999E-3</c:v>
                </c:pt>
                <c:pt idx="759">
                  <c:v>4.0641000000000002E-3</c:v>
                </c:pt>
                <c:pt idx="760">
                  <c:v>3.1654000000000001E-3</c:v>
                </c:pt>
                <c:pt idx="761">
                  <c:v>2.3606E-3</c:v>
                </c:pt>
                <c:pt idx="762">
                  <c:v>2.6786000000000002E-3</c:v>
                </c:pt>
                <c:pt idx="763">
                  <c:v>1.3262E-3</c:v>
                </c:pt>
                <c:pt idx="764">
                  <c:v>2.9803999999999998E-3</c:v>
                </c:pt>
                <c:pt idx="765">
                  <c:v>2.3524000000000002E-3</c:v>
                </c:pt>
                <c:pt idx="766">
                  <c:v>3.5263999999999998E-3</c:v>
                </c:pt>
                <c:pt idx="767">
                  <c:v>2.5287E-3</c:v>
                </c:pt>
                <c:pt idx="768">
                  <c:v>2.6516999999999999E-3</c:v>
                </c:pt>
                <c:pt idx="769">
                  <c:v>3.1901E-3</c:v>
                </c:pt>
                <c:pt idx="770">
                  <c:v>2.7726999999999999E-3</c:v>
                </c:pt>
                <c:pt idx="771">
                  <c:v>1.7499E-3</c:v>
                </c:pt>
                <c:pt idx="772">
                  <c:v>2.8302000000000002E-3</c:v>
                </c:pt>
                <c:pt idx="773">
                  <c:v>2.1697000000000001E-3</c:v>
                </c:pt>
                <c:pt idx="774">
                  <c:v>3.3045000000000001E-3</c:v>
                </c:pt>
                <c:pt idx="775">
                  <c:v>2.1508999999999999E-3</c:v>
                </c:pt>
                <c:pt idx="776">
                  <c:v>5.1611000000000001E-3</c:v>
                </c:pt>
                <c:pt idx="777">
                  <c:v>1.8152999999999999E-3</c:v>
                </c:pt>
                <c:pt idx="778">
                  <c:v>2.0739E-3</c:v>
                </c:pt>
                <c:pt idx="779">
                  <c:v>2.2285E-3</c:v>
                </c:pt>
                <c:pt idx="780">
                  <c:v>3.2556999999999998E-3</c:v>
                </c:pt>
                <c:pt idx="781">
                  <c:v>2.4101000000000001E-3</c:v>
                </c:pt>
                <c:pt idx="782">
                  <c:v>3.0848999999999998E-3</c:v>
                </c:pt>
                <c:pt idx="783">
                  <c:v>4.0781000000000003E-3</c:v>
                </c:pt>
                <c:pt idx="784">
                  <c:v>3.5690000000000001E-3</c:v>
                </c:pt>
                <c:pt idx="785">
                  <c:v>3.3892000000000002E-3</c:v>
                </c:pt>
                <c:pt idx="786">
                  <c:v>3.2104999999999998E-3</c:v>
                </c:pt>
                <c:pt idx="787">
                  <c:v>2.1346999999999998E-3</c:v>
                </c:pt>
                <c:pt idx="788">
                  <c:v>3.8731999999999998E-3</c:v>
                </c:pt>
                <c:pt idx="789">
                  <c:v>3.1868E-3</c:v>
                </c:pt>
                <c:pt idx="790">
                  <c:v>1.9065E-3</c:v>
                </c:pt>
                <c:pt idx="791">
                  <c:v>1.7930000000000001E-3</c:v>
                </c:pt>
                <c:pt idx="792">
                  <c:v>3.9969999999999997E-3</c:v>
                </c:pt>
                <c:pt idx="793">
                  <c:v>2.7114999999999999E-3</c:v>
                </c:pt>
                <c:pt idx="794">
                  <c:v>2.9696000000000002E-3</c:v>
                </c:pt>
                <c:pt idx="795">
                  <c:v>2.4258000000000001E-3</c:v>
                </c:pt>
                <c:pt idx="796">
                  <c:v>2.7778E-3</c:v>
                </c:pt>
                <c:pt idx="797">
                  <c:v>2.6651999999999999E-3</c:v>
                </c:pt>
                <c:pt idx="798">
                  <c:v>4.2724E-3</c:v>
                </c:pt>
                <c:pt idx="799">
                  <c:v>3.0222999999999999E-3</c:v>
                </c:pt>
                <c:pt idx="800">
                  <c:v>2.5853E-3</c:v>
                </c:pt>
                <c:pt idx="801">
                  <c:v>2.3013999999999999E-3</c:v>
                </c:pt>
                <c:pt idx="802">
                  <c:v>3.0194000000000002E-3</c:v>
                </c:pt>
                <c:pt idx="803">
                  <c:v>3.0000000000000001E-3</c:v>
                </c:pt>
                <c:pt idx="804">
                  <c:v>2.3712999999999998E-3</c:v>
                </c:pt>
                <c:pt idx="805">
                  <c:v>2.5125999999999998E-3</c:v>
                </c:pt>
                <c:pt idx="806">
                  <c:v>3.1622999999999998E-3</c:v>
                </c:pt>
                <c:pt idx="807">
                  <c:v>2.0690000000000001E-3</c:v>
                </c:pt>
                <c:pt idx="808">
                  <c:v>2.6830000000000001E-3</c:v>
                </c:pt>
                <c:pt idx="809">
                  <c:v>2.7420999999999999E-3</c:v>
                </c:pt>
                <c:pt idx="810">
                  <c:v>3.0046999999999999E-3</c:v>
                </c:pt>
                <c:pt idx="811">
                  <c:v>3.6061000000000001E-3</c:v>
                </c:pt>
                <c:pt idx="812">
                  <c:v>2.9372999999999999E-3</c:v>
                </c:pt>
                <c:pt idx="813">
                  <c:v>2.2276000000000002E-3</c:v>
                </c:pt>
                <c:pt idx="814">
                  <c:v>2.4501000000000002E-3</c:v>
                </c:pt>
                <c:pt idx="815">
                  <c:v>3.1278E-3</c:v>
                </c:pt>
                <c:pt idx="816">
                  <c:v>2.4651999999999999E-3</c:v>
                </c:pt>
                <c:pt idx="817">
                  <c:v>2.0338000000000001E-3</c:v>
                </c:pt>
                <c:pt idx="818">
                  <c:v>3.7824E-3</c:v>
                </c:pt>
                <c:pt idx="819">
                  <c:v>2.6722999999999998E-3</c:v>
                </c:pt>
                <c:pt idx="820">
                  <c:v>2.4903999999999998E-3</c:v>
                </c:pt>
                <c:pt idx="821">
                  <c:v>3.0109999999999998E-3</c:v>
                </c:pt>
                <c:pt idx="822">
                  <c:v>2.9667999999999999E-3</c:v>
                </c:pt>
                <c:pt idx="823">
                  <c:v>3.5133E-3</c:v>
                </c:pt>
                <c:pt idx="824">
                  <c:v>3.5339E-3</c:v>
                </c:pt>
                <c:pt idx="825">
                  <c:v>1.6375000000000001E-3</c:v>
                </c:pt>
                <c:pt idx="826">
                  <c:v>2.6134000000000001E-3</c:v>
                </c:pt>
                <c:pt idx="827">
                  <c:v>2.3692000000000001E-3</c:v>
                </c:pt>
                <c:pt idx="828">
                  <c:v>3.1373E-3</c:v>
                </c:pt>
                <c:pt idx="829">
                  <c:v>3.3509E-3</c:v>
                </c:pt>
                <c:pt idx="830">
                  <c:v>1.5579999999999999E-3</c:v>
                </c:pt>
                <c:pt idx="831">
                  <c:v>2.9323999999999999E-3</c:v>
                </c:pt>
                <c:pt idx="832">
                  <c:v>4.3187E-3</c:v>
                </c:pt>
                <c:pt idx="833">
                  <c:v>3.4546999999999998E-3</c:v>
                </c:pt>
                <c:pt idx="834">
                  <c:v>3.7537E-3</c:v>
                </c:pt>
                <c:pt idx="835">
                  <c:v>3.9614999999999997E-3</c:v>
                </c:pt>
                <c:pt idx="836">
                  <c:v>2.6042000000000001E-3</c:v>
                </c:pt>
                <c:pt idx="837">
                  <c:v>3.3655E-3</c:v>
                </c:pt>
                <c:pt idx="838">
                  <c:v>2.5152999999999998E-3</c:v>
                </c:pt>
                <c:pt idx="839">
                  <c:v>2.7910999999999999E-3</c:v>
                </c:pt>
                <c:pt idx="840">
                  <c:v>3.4933999999999998E-3</c:v>
                </c:pt>
                <c:pt idx="841">
                  <c:v>2.3463999999999998E-3</c:v>
                </c:pt>
                <c:pt idx="842">
                  <c:v>4.8862000000000003E-3</c:v>
                </c:pt>
                <c:pt idx="843">
                  <c:v>3.4616999999999998E-3</c:v>
                </c:pt>
                <c:pt idx="844">
                  <c:v>3.6032999999999998E-3</c:v>
                </c:pt>
                <c:pt idx="845">
                  <c:v>2.8681000000000002E-3</c:v>
                </c:pt>
                <c:pt idx="846">
                  <c:v>2.3730000000000001E-3</c:v>
                </c:pt>
                <c:pt idx="847">
                  <c:v>3.2252000000000001E-3</c:v>
                </c:pt>
                <c:pt idx="848">
                  <c:v>3.4259999999999998E-3</c:v>
                </c:pt>
                <c:pt idx="849">
                  <c:v>3.3398999999999998E-3</c:v>
                </c:pt>
                <c:pt idx="850">
                  <c:v>2.7363999999999999E-3</c:v>
                </c:pt>
                <c:pt idx="851">
                  <c:v>2.6722999999999998E-3</c:v>
                </c:pt>
                <c:pt idx="852">
                  <c:v>2.9462999999999998E-3</c:v>
                </c:pt>
                <c:pt idx="853">
                  <c:v>3.4064E-3</c:v>
                </c:pt>
                <c:pt idx="854">
                  <c:v>3.8471999999999998E-3</c:v>
                </c:pt>
                <c:pt idx="855">
                  <c:v>2.7357000000000002E-3</c:v>
                </c:pt>
                <c:pt idx="856">
                  <c:v>2.1664000000000002E-3</c:v>
                </c:pt>
                <c:pt idx="857">
                  <c:v>2.5563999999999999E-3</c:v>
                </c:pt>
                <c:pt idx="858">
                  <c:v>4.6601999999999998E-3</c:v>
                </c:pt>
                <c:pt idx="859">
                  <c:v>2.6830999999999999E-3</c:v>
                </c:pt>
                <c:pt idx="860">
                  <c:v>2.4605999999999999E-3</c:v>
                </c:pt>
                <c:pt idx="861">
                  <c:v>3.6741999999999999E-3</c:v>
                </c:pt>
                <c:pt idx="862">
                  <c:v>2.7835999999999998E-3</c:v>
                </c:pt>
                <c:pt idx="863">
                  <c:v>3.4486999999999999E-3</c:v>
                </c:pt>
                <c:pt idx="864">
                  <c:v>3.8517E-3</c:v>
                </c:pt>
                <c:pt idx="865">
                  <c:v>2.8714000000000001E-3</c:v>
                </c:pt>
                <c:pt idx="866">
                  <c:v>4.4431000000000002E-3</c:v>
                </c:pt>
                <c:pt idx="867">
                  <c:v>2.5996000000000001E-3</c:v>
                </c:pt>
                <c:pt idx="868">
                  <c:v>3.5460000000000001E-3</c:v>
                </c:pt>
                <c:pt idx="869">
                  <c:v>2.1578999999999999E-3</c:v>
                </c:pt>
                <c:pt idx="870">
                  <c:v>3.4150999999999999E-3</c:v>
                </c:pt>
                <c:pt idx="871">
                  <c:v>1.6877999999999999E-3</c:v>
                </c:pt>
                <c:pt idx="872">
                  <c:v>3.8972E-3</c:v>
                </c:pt>
                <c:pt idx="873">
                  <c:v>3.7499999999999999E-3</c:v>
                </c:pt>
                <c:pt idx="874">
                  <c:v>1.7859E-3</c:v>
                </c:pt>
                <c:pt idx="875">
                  <c:v>3.5082999999999998E-3</c:v>
                </c:pt>
                <c:pt idx="876">
                  <c:v>2.8909999999999999E-3</c:v>
                </c:pt>
                <c:pt idx="877">
                  <c:v>2.1096000000000001E-3</c:v>
                </c:pt>
                <c:pt idx="878">
                  <c:v>3.4312000000000001E-3</c:v>
                </c:pt>
                <c:pt idx="879">
                  <c:v>5.0216000000000002E-3</c:v>
                </c:pt>
                <c:pt idx="880">
                  <c:v>4.0959999999999998E-3</c:v>
                </c:pt>
                <c:pt idx="881">
                  <c:v>2.9951999999999999E-3</c:v>
                </c:pt>
                <c:pt idx="882">
                  <c:v>2.0558E-3</c:v>
                </c:pt>
                <c:pt idx="883">
                  <c:v>2.6256000000000001E-3</c:v>
                </c:pt>
                <c:pt idx="884">
                  <c:v>4.9687999999999998E-3</c:v>
                </c:pt>
                <c:pt idx="885">
                  <c:v>3.0921999999999998E-3</c:v>
                </c:pt>
                <c:pt idx="886">
                  <c:v>3.1438E-3</c:v>
                </c:pt>
                <c:pt idx="887">
                  <c:v>2.9161999999999999E-3</c:v>
                </c:pt>
                <c:pt idx="888">
                  <c:v>3.4724999999999999E-3</c:v>
                </c:pt>
                <c:pt idx="889">
                  <c:v>2.2468000000000002E-3</c:v>
                </c:pt>
                <c:pt idx="890">
                  <c:v>5.8767999999999997E-3</c:v>
                </c:pt>
                <c:pt idx="891">
                  <c:v>2.4769000000000002E-3</c:v>
                </c:pt>
                <c:pt idx="892">
                  <c:v>3.3019E-3</c:v>
                </c:pt>
                <c:pt idx="893">
                  <c:v>2.6622999999999998E-3</c:v>
                </c:pt>
                <c:pt idx="894">
                  <c:v>2.4805000000000001E-3</c:v>
                </c:pt>
                <c:pt idx="895">
                  <c:v>2.5474999999999999E-3</c:v>
                </c:pt>
                <c:pt idx="896">
                  <c:v>2.5937E-3</c:v>
                </c:pt>
                <c:pt idx="897">
                  <c:v>2.0753E-3</c:v>
                </c:pt>
                <c:pt idx="898">
                  <c:v>3.0661E-3</c:v>
                </c:pt>
                <c:pt idx="899">
                  <c:v>3.4258000000000001E-3</c:v>
                </c:pt>
                <c:pt idx="900">
                  <c:v>4.2487000000000002E-3</c:v>
                </c:pt>
                <c:pt idx="901">
                  <c:v>4.1006999999999997E-3</c:v>
                </c:pt>
                <c:pt idx="902">
                  <c:v>3.0108999999999999E-3</c:v>
                </c:pt>
                <c:pt idx="903">
                  <c:v>3.5084999999999999E-3</c:v>
                </c:pt>
                <c:pt idx="904">
                  <c:v>2.1581999999999999E-3</c:v>
                </c:pt>
                <c:pt idx="905">
                  <c:v>2.2041999999999999E-3</c:v>
                </c:pt>
                <c:pt idx="906">
                  <c:v>2.4910000000000002E-3</c:v>
                </c:pt>
                <c:pt idx="907">
                  <c:v>4.6571E-3</c:v>
                </c:pt>
                <c:pt idx="908">
                  <c:v>4.3003E-3</c:v>
                </c:pt>
                <c:pt idx="909">
                  <c:v>3.1738000000000001E-3</c:v>
                </c:pt>
                <c:pt idx="910">
                  <c:v>2.4637999999999999E-3</c:v>
                </c:pt>
                <c:pt idx="911">
                  <c:v>3.5152E-3</c:v>
                </c:pt>
                <c:pt idx="912">
                  <c:v>3.3804E-3</c:v>
                </c:pt>
                <c:pt idx="913">
                  <c:v>3.0688E-3</c:v>
                </c:pt>
                <c:pt idx="914">
                  <c:v>3.2493000000000001E-3</c:v>
                </c:pt>
                <c:pt idx="915">
                  <c:v>2.3674999999999998E-3</c:v>
                </c:pt>
                <c:pt idx="916">
                  <c:v>3.2025999999999999E-3</c:v>
                </c:pt>
                <c:pt idx="917">
                  <c:v>4.7993999999999997E-3</c:v>
                </c:pt>
                <c:pt idx="918">
                  <c:v>2.6960999999999999E-3</c:v>
                </c:pt>
                <c:pt idx="919">
                  <c:v>3.5198E-3</c:v>
                </c:pt>
                <c:pt idx="920">
                  <c:v>7.5062999999999996E-3</c:v>
                </c:pt>
                <c:pt idx="921">
                  <c:v>3.5858000000000001E-3</c:v>
                </c:pt>
                <c:pt idx="922">
                  <c:v>3.2420999999999999E-3</c:v>
                </c:pt>
                <c:pt idx="923">
                  <c:v>3.1169000000000001E-3</c:v>
                </c:pt>
                <c:pt idx="924">
                  <c:v>4.0397999999999996E-3</c:v>
                </c:pt>
                <c:pt idx="925">
                  <c:v>3.4256E-3</c:v>
                </c:pt>
                <c:pt idx="926">
                  <c:v>3.7317000000000001E-3</c:v>
                </c:pt>
                <c:pt idx="927">
                  <c:v>3.5249999999999999E-3</c:v>
                </c:pt>
                <c:pt idx="928">
                  <c:v>3.5436E-3</c:v>
                </c:pt>
                <c:pt idx="929">
                  <c:v>3.9512000000000002E-3</c:v>
                </c:pt>
                <c:pt idx="930">
                  <c:v>3.6627000000000001E-3</c:v>
                </c:pt>
                <c:pt idx="931">
                  <c:v>3.8996E-3</c:v>
                </c:pt>
                <c:pt idx="932">
                  <c:v>2.6278999999999999E-3</c:v>
                </c:pt>
                <c:pt idx="933">
                  <c:v>3.5365000000000001E-3</c:v>
                </c:pt>
                <c:pt idx="934">
                  <c:v>3.9548999999999999E-3</c:v>
                </c:pt>
                <c:pt idx="935">
                  <c:v>3.1486000000000001E-3</c:v>
                </c:pt>
                <c:pt idx="936">
                  <c:v>4.4292999999999997E-3</c:v>
                </c:pt>
                <c:pt idx="937">
                  <c:v>4.0280000000000003E-3</c:v>
                </c:pt>
                <c:pt idx="938">
                  <c:v>4.7651000000000004E-3</c:v>
                </c:pt>
                <c:pt idx="939">
                  <c:v>3.9424000000000004E-3</c:v>
                </c:pt>
                <c:pt idx="940">
                  <c:v>3.4047999999999999E-3</c:v>
                </c:pt>
                <c:pt idx="941">
                  <c:v>3.3243999999999999E-3</c:v>
                </c:pt>
                <c:pt idx="942">
                  <c:v>4.6877000000000004E-3</c:v>
                </c:pt>
                <c:pt idx="943">
                  <c:v>2.6873999999999999E-3</c:v>
                </c:pt>
                <c:pt idx="944">
                  <c:v>9.1722000000000001E-3</c:v>
                </c:pt>
                <c:pt idx="945">
                  <c:v>3.1018999999999999E-3</c:v>
                </c:pt>
                <c:pt idx="946">
                  <c:v>4.5399999999999998E-3</c:v>
                </c:pt>
                <c:pt idx="947">
                  <c:v>3.1535999999999999E-3</c:v>
                </c:pt>
                <c:pt idx="948">
                  <c:v>3.7731000000000002E-3</c:v>
                </c:pt>
                <c:pt idx="949">
                  <c:v>4.1196000000000002E-3</c:v>
                </c:pt>
                <c:pt idx="950">
                  <c:v>3.1286E-3</c:v>
                </c:pt>
                <c:pt idx="951">
                  <c:v>4.6343000000000001E-3</c:v>
                </c:pt>
                <c:pt idx="952">
                  <c:v>2.7525000000000002E-3</c:v>
                </c:pt>
                <c:pt idx="953">
                  <c:v>3.0936000000000002E-3</c:v>
                </c:pt>
                <c:pt idx="954">
                  <c:v>4.8390999999999998E-3</c:v>
                </c:pt>
                <c:pt idx="955">
                  <c:v>2.7621E-3</c:v>
                </c:pt>
                <c:pt idx="956">
                  <c:v>3.1611999999999999E-3</c:v>
                </c:pt>
                <c:pt idx="957">
                  <c:v>2.7908999999999998E-3</c:v>
                </c:pt>
                <c:pt idx="958">
                  <c:v>3.3330999999999999E-3</c:v>
                </c:pt>
                <c:pt idx="959">
                  <c:v>2.5018000000000002E-3</c:v>
                </c:pt>
                <c:pt idx="960">
                  <c:v>5.4659000000000001E-3</c:v>
                </c:pt>
                <c:pt idx="961">
                  <c:v>3.7193999999999999E-3</c:v>
                </c:pt>
                <c:pt idx="962">
                  <c:v>4.9695E-3</c:v>
                </c:pt>
                <c:pt idx="963">
                  <c:v>3.6012000000000001E-3</c:v>
                </c:pt>
                <c:pt idx="964">
                  <c:v>4.7444999999999996E-3</c:v>
                </c:pt>
                <c:pt idx="965">
                  <c:v>2.8094999999999999E-3</c:v>
                </c:pt>
                <c:pt idx="966">
                  <c:v>3.4196000000000001E-3</c:v>
                </c:pt>
                <c:pt idx="967">
                  <c:v>3.8016E-3</c:v>
                </c:pt>
                <c:pt idx="968">
                  <c:v>5.0832999999999998E-3</c:v>
                </c:pt>
                <c:pt idx="969">
                  <c:v>4.0737000000000004E-3</c:v>
                </c:pt>
                <c:pt idx="970">
                  <c:v>2.7774000000000002E-3</c:v>
                </c:pt>
                <c:pt idx="971">
                  <c:v>3.0431999999999998E-3</c:v>
                </c:pt>
                <c:pt idx="972">
                  <c:v>2.2258E-3</c:v>
                </c:pt>
                <c:pt idx="973">
                  <c:v>2.7404E-3</c:v>
                </c:pt>
                <c:pt idx="974">
                  <c:v>3.7783000000000001E-3</c:v>
                </c:pt>
                <c:pt idx="975">
                  <c:v>3.9081999999999997E-3</c:v>
                </c:pt>
                <c:pt idx="976">
                  <c:v>3.4537000000000001E-3</c:v>
                </c:pt>
                <c:pt idx="977">
                  <c:v>3.5408000000000002E-3</c:v>
                </c:pt>
                <c:pt idx="978">
                  <c:v>4.2922000000000004E-3</c:v>
                </c:pt>
                <c:pt idx="979">
                  <c:v>2.6952999999999999E-3</c:v>
                </c:pt>
                <c:pt idx="980">
                  <c:v>3.0095E-3</c:v>
                </c:pt>
                <c:pt idx="981">
                  <c:v>3.6852E-3</c:v>
                </c:pt>
                <c:pt idx="982">
                  <c:v>2.6505000000000001E-3</c:v>
                </c:pt>
                <c:pt idx="983">
                  <c:v>3.8340000000000002E-3</c:v>
                </c:pt>
                <c:pt idx="984">
                  <c:v>3.0419000000000002E-3</c:v>
                </c:pt>
                <c:pt idx="985">
                  <c:v>2.8606E-3</c:v>
                </c:pt>
                <c:pt idx="986">
                  <c:v>2.1982999999999998E-3</c:v>
                </c:pt>
                <c:pt idx="987">
                  <c:v>3.0590000000000001E-3</c:v>
                </c:pt>
                <c:pt idx="988">
                  <c:v>3.9972999999999996E-3</c:v>
                </c:pt>
                <c:pt idx="989">
                  <c:v>2.4892E-3</c:v>
                </c:pt>
                <c:pt idx="990">
                  <c:v>2.6738E-3</c:v>
                </c:pt>
                <c:pt idx="991">
                  <c:v>3.0138999999999999E-3</c:v>
                </c:pt>
                <c:pt idx="992">
                  <c:v>3.5848E-3</c:v>
                </c:pt>
                <c:pt idx="993">
                  <c:v>3.8782000000000001E-3</c:v>
                </c:pt>
                <c:pt idx="994">
                  <c:v>3.5052E-3</c:v>
                </c:pt>
                <c:pt idx="995">
                  <c:v>5.4974000000000004E-3</c:v>
                </c:pt>
                <c:pt idx="996">
                  <c:v>2.2499999999999998E-3</c:v>
                </c:pt>
                <c:pt idx="997">
                  <c:v>5.2982000000000003E-3</c:v>
                </c:pt>
                <c:pt idx="998">
                  <c:v>2.9786999999999999E-3</c:v>
                </c:pt>
                <c:pt idx="999">
                  <c:v>3.6545000000000002E-3</c:v>
                </c:pt>
                <c:pt idx="1000">
                  <c:v>4.3832999999999997E-3</c:v>
                </c:pt>
                <c:pt idx="1001">
                  <c:v>3.2236999999999999E-3</c:v>
                </c:pt>
                <c:pt idx="1002">
                  <c:v>4.4247999999999996E-3</c:v>
                </c:pt>
                <c:pt idx="1003">
                  <c:v>4.0997000000000004E-3</c:v>
                </c:pt>
                <c:pt idx="1004">
                  <c:v>3.3974000000000001E-3</c:v>
                </c:pt>
                <c:pt idx="1005">
                  <c:v>4.6931000000000004E-3</c:v>
                </c:pt>
                <c:pt idx="1006">
                  <c:v>3.2997999999999999E-3</c:v>
                </c:pt>
                <c:pt idx="1007">
                  <c:v>4.1748999999999996E-3</c:v>
                </c:pt>
                <c:pt idx="1008">
                  <c:v>6.2024000000000003E-3</c:v>
                </c:pt>
                <c:pt idx="1009">
                  <c:v>4.8436E-3</c:v>
                </c:pt>
                <c:pt idx="1010">
                  <c:v>4.6598000000000004E-3</c:v>
                </c:pt>
                <c:pt idx="1011">
                  <c:v>4.3039999999999997E-3</c:v>
                </c:pt>
                <c:pt idx="1012">
                  <c:v>3.6207000000000001E-3</c:v>
                </c:pt>
                <c:pt idx="1013">
                  <c:v>2.8173E-3</c:v>
                </c:pt>
                <c:pt idx="1014">
                  <c:v>2.8600000000000001E-3</c:v>
                </c:pt>
                <c:pt idx="1015">
                  <c:v>4.3290999999999998E-3</c:v>
                </c:pt>
                <c:pt idx="1016">
                  <c:v>4.9343E-3</c:v>
                </c:pt>
                <c:pt idx="1017">
                  <c:v>3.5341999999999999E-3</c:v>
                </c:pt>
                <c:pt idx="1018">
                  <c:v>2.7241000000000001E-3</c:v>
                </c:pt>
                <c:pt idx="1019">
                  <c:v>3.5336999999999999E-3</c:v>
                </c:pt>
                <c:pt idx="1020">
                  <c:v>3.8257999999999999E-3</c:v>
                </c:pt>
                <c:pt idx="1021">
                  <c:v>3.5014999999999998E-3</c:v>
                </c:pt>
                <c:pt idx="1022">
                  <c:v>4.5947999999999996E-3</c:v>
                </c:pt>
                <c:pt idx="1023">
                  <c:v>2.7970999999999998E-3</c:v>
                </c:pt>
                <c:pt idx="1024">
                  <c:v>2.4976E-3</c:v>
                </c:pt>
                <c:pt idx="1025">
                  <c:v>3.4172E-3</c:v>
                </c:pt>
                <c:pt idx="1026">
                  <c:v>3.7115E-3</c:v>
                </c:pt>
                <c:pt idx="1027">
                  <c:v>2.5753E-3</c:v>
                </c:pt>
                <c:pt idx="1028">
                  <c:v>4.5255E-3</c:v>
                </c:pt>
                <c:pt idx="1029">
                  <c:v>2.5891999999999998E-3</c:v>
                </c:pt>
                <c:pt idx="1030">
                  <c:v>3.4074999999999999E-3</c:v>
                </c:pt>
                <c:pt idx="1031">
                  <c:v>3.8148000000000001E-3</c:v>
                </c:pt>
                <c:pt idx="1032">
                  <c:v>3.4423000000000001E-3</c:v>
                </c:pt>
                <c:pt idx="1033">
                  <c:v>3.8252999999999998E-3</c:v>
                </c:pt>
                <c:pt idx="1034">
                  <c:v>3.1155000000000002E-3</c:v>
                </c:pt>
                <c:pt idx="1035">
                  <c:v>4.561E-3</c:v>
                </c:pt>
                <c:pt idx="1036">
                  <c:v>2.8506E-3</c:v>
                </c:pt>
                <c:pt idx="1037">
                  <c:v>2.9639000000000002E-3</c:v>
                </c:pt>
                <c:pt idx="1038">
                  <c:v>3.3367000000000002E-3</c:v>
                </c:pt>
                <c:pt idx="1039">
                  <c:v>4.2912999999999996E-3</c:v>
                </c:pt>
                <c:pt idx="1040">
                  <c:v>5.2063999999999999E-3</c:v>
                </c:pt>
                <c:pt idx="1041">
                  <c:v>3.4738E-3</c:v>
                </c:pt>
                <c:pt idx="1042">
                  <c:v>3.8638000000000001E-3</c:v>
                </c:pt>
                <c:pt idx="1043">
                  <c:v>4.2256999999999998E-3</c:v>
                </c:pt>
                <c:pt idx="1044">
                  <c:v>4.6344000000000003E-3</c:v>
                </c:pt>
                <c:pt idx="1045">
                  <c:v>4.1010999999999999E-3</c:v>
                </c:pt>
                <c:pt idx="1046">
                  <c:v>4.2783999999999999E-3</c:v>
                </c:pt>
                <c:pt idx="1047">
                  <c:v>4.0692999999999997E-3</c:v>
                </c:pt>
                <c:pt idx="1048">
                  <c:v>3.9310999999999999E-3</c:v>
                </c:pt>
                <c:pt idx="1049">
                  <c:v>3.6521000000000001E-3</c:v>
                </c:pt>
                <c:pt idx="1050">
                  <c:v>2.8107000000000002E-3</c:v>
                </c:pt>
                <c:pt idx="1051">
                  <c:v>2.4960999999999998E-3</c:v>
                </c:pt>
                <c:pt idx="1052">
                  <c:v>3.8909000000000001E-3</c:v>
                </c:pt>
                <c:pt idx="1053">
                  <c:v>3.5144999999999998E-3</c:v>
                </c:pt>
                <c:pt idx="1054">
                  <c:v>5.0007999999999997E-3</c:v>
                </c:pt>
                <c:pt idx="1055">
                  <c:v>3.4282000000000002E-3</c:v>
                </c:pt>
                <c:pt idx="1056">
                  <c:v>2.7772999999999999E-3</c:v>
                </c:pt>
                <c:pt idx="1057">
                  <c:v>3.9319999999999997E-3</c:v>
                </c:pt>
                <c:pt idx="1058">
                  <c:v>4.2795000000000003E-3</c:v>
                </c:pt>
                <c:pt idx="1059">
                  <c:v>2.6599000000000002E-3</c:v>
                </c:pt>
                <c:pt idx="1060">
                  <c:v>4.4257000000000003E-3</c:v>
                </c:pt>
                <c:pt idx="1061">
                  <c:v>4.6854000000000002E-3</c:v>
                </c:pt>
                <c:pt idx="1062">
                  <c:v>3.9902999999999996E-3</c:v>
                </c:pt>
                <c:pt idx="1063">
                  <c:v>3.7004999999999998E-3</c:v>
                </c:pt>
                <c:pt idx="1064">
                  <c:v>2.7755000000000002E-3</c:v>
                </c:pt>
                <c:pt idx="1065">
                  <c:v>6.2335000000000003E-3</c:v>
                </c:pt>
                <c:pt idx="1066">
                  <c:v>3.0655999999999999E-3</c:v>
                </c:pt>
                <c:pt idx="1067">
                  <c:v>5.2094999999999997E-3</c:v>
                </c:pt>
                <c:pt idx="1068">
                  <c:v>3.5354000000000002E-3</c:v>
                </c:pt>
                <c:pt idx="1069">
                  <c:v>3.5458E-3</c:v>
                </c:pt>
                <c:pt idx="1070">
                  <c:v>3.4488000000000001E-3</c:v>
                </c:pt>
                <c:pt idx="1071">
                  <c:v>3.3387999999999998E-3</c:v>
                </c:pt>
                <c:pt idx="1072">
                  <c:v>4.9217000000000002E-3</c:v>
                </c:pt>
                <c:pt idx="1073">
                  <c:v>2.5138000000000001E-3</c:v>
                </c:pt>
                <c:pt idx="1074">
                  <c:v>3.1088000000000001E-3</c:v>
                </c:pt>
                <c:pt idx="1075">
                  <c:v>4.0882000000000002E-3</c:v>
                </c:pt>
                <c:pt idx="1076">
                  <c:v>4.0090000000000004E-3</c:v>
                </c:pt>
                <c:pt idx="1077">
                  <c:v>4.0314000000000001E-3</c:v>
                </c:pt>
                <c:pt idx="1078">
                  <c:v>4.2883000000000001E-3</c:v>
                </c:pt>
                <c:pt idx="1079">
                  <c:v>4.1025999999999996E-3</c:v>
                </c:pt>
                <c:pt idx="1080">
                  <c:v>3.4580000000000001E-3</c:v>
                </c:pt>
                <c:pt idx="1081">
                  <c:v>2.9041000000000002E-3</c:v>
                </c:pt>
                <c:pt idx="1082">
                  <c:v>4.1993000000000004E-3</c:v>
                </c:pt>
                <c:pt idx="1083">
                  <c:v>4.4898000000000004E-3</c:v>
                </c:pt>
                <c:pt idx="1084">
                  <c:v>3.4651999999999999E-3</c:v>
                </c:pt>
                <c:pt idx="1085">
                  <c:v>3.4610000000000001E-3</c:v>
                </c:pt>
                <c:pt idx="1086">
                  <c:v>3.5171999999999998E-3</c:v>
                </c:pt>
                <c:pt idx="1087">
                  <c:v>3.6132999999999998E-3</c:v>
                </c:pt>
                <c:pt idx="1088">
                  <c:v>5.1057000000000003E-3</c:v>
                </c:pt>
                <c:pt idx="1089">
                  <c:v>3.5758000000000001E-3</c:v>
                </c:pt>
                <c:pt idx="1090">
                  <c:v>3.8769E-3</c:v>
                </c:pt>
                <c:pt idx="1091">
                  <c:v>5.1208E-3</c:v>
                </c:pt>
                <c:pt idx="1092">
                  <c:v>2.6047000000000002E-3</c:v>
                </c:pt>
                <c:pt idx="1093">
                  <c:v>3.8682E-3</c:v>
                </c:pt>
                <c:pt idx="1094">
                  <c:v>3.1031000000000001E-3</c:v>
                </c:pt>
                <c:pt idx="1095">
                  <c:v>4.0127000000000001E-3</c:v>
                </c:pt>
                <c:pt idx="1096">
                  <c:v>4.3812E-3</c:v>
                </c:pt>
                <c:pt idx="1097">
                  <c:v>3.8530999999999999E-3</c:v>
                </c:pt>
                <c:pt idx="1098">
                  <c:v>3.0098E-3</c:v>
                </c:pt>
                <c:pt idx="1099">
                  <c:v>3.32E-3</c:v>
                </c:pt>
                <c:pt idx="1100">
                  <c:v>4.1301999999999997E-3</c:v>
                </c:pt>
                <c:pt idx="1101">
                  <c:v>3.6481E-3</c:v>
                </c:pt>
                <c:pt idx="1102">
                  <c:v>3.8495999999999999E-3</c:v>
                </c:pt>
                <c:pt idx="1103">
                  <c:v>3.1481999999999999E-3</c:v>
                </c:pt>
                <c:pt idx="1104">
                  <c:v>3.7062000000000002E-3</c:v>
                </c:pt>
                <c:pt idx="1105">
                  <c:v>4.7149999999999996E-3</c:v>
                </c:pt>
                <c:pt idx="1106">
                  <c:v>4.2706999999999997E-3</c:v>
                </c:pt>
                <c:pt idx="1107">
                  <c:v>3.1153000000000001E-3</c:v>
                </c:pt>
                <c:pt idx="1108">
                  <c:v>4.5624999999999997E-3</c:v>
                </c:pt>
                <c:pt idx="1109">
                  <c:v>3.2456E-3</c:v>
                </c:pt>
                <c:pt idx="1110">
                  <c:v>3.5382E-3</c:v>
                </c:pt>
                <c:pt idx="1111">
                  <c:v>4.4811E-3</c:v>
                </c:pt>
                <c:pt idx="1112">
                  <c:v>4.032E-3</c:v>
                </c:pt>
                <c:pt idx="1113">
                  <c:v>4.5802999999999998E-3</c:v>
                </c:pt>
                <c:pt idx="1114">
                  <c:v>4.2778E-3</c:v>
                </c:pt>
                <c:pt idx="1115">
                  <c:v>3.7580999999999999E-3</c:v>
                </c:pt>
                <c:pt idx="1116">
                  <c:v>2.8479999999999998E-3</c:v>
                </c:pt>
                <c:pt idx="1117">
                  <c:v>4.9284999999999997E-3</c:v>
                </c:pt>
                <c:pt idx="1118">
                  <c:v>3.1584999999999998E-3</c:v>
                </c:pt>
                <c:pt idx="1119">
                  <c:v>1.4186000000000001E-2</c:v>
                </c:pt>
                <c:pt idx="1120">
                  <c:v>3.2128E-3</c:v>
                </c:pt>
                <c:pt idx="1121">
                  <c:v>3.2533000000000002E-3</c:v>
                </c:pt>
                <c:pt idx="1122">
                  <c:v>2.7116000000000002E-3</c:v>
                </c:pt>
                <c:pt idx="1123">
                  <c:v>3.6365E-3</c:v>
                </c:pt>
                <c:pt idx="1124">
                  <c:v>3.3429000000000002E-3</c:v>
                </c:pt>
                <c:pt idx="1125">
                  <c:v>3.1335E-3</c:v>
                </c:pt>
                <c:pt idx="1126">
                  <c:v>4.1091000000000001E-3</c:v>
                </c:pt>
                <c:pt idx="1127">
                  <c:v>3.7426999999999998E-3</c:v>
                </c:pt>
                <c:pt idx="1128">
                  <c:v>3.2345E-3</c:v>
                </c:pt>
                <c:pt idx="1129">
                  <c:v>5.1809999999999998E-3</c:v>
                </c:pt>
                <c:pt idx="1130">
                  <c:v>3.3199000000000002E-3</c:v>
                </c:pt>
                <c:pt idx="1131">
                  <c:v>3.8051999999999999E-3</c:v>
                </c:pt>
                <c:pt idx="1132">
                  <c:v>3.0693999999999999E-3</c:v>
                </c:pt>
                <c:pt idx="1133">
                  <c:v>5.2487999999999996E-3</c:v>
                </c:pt>
                <c:pt idx="1134">
                  <c:v>3.627E-3</c:v>
                </c:pt>
                <c:pt idx="1135">
                  <c:v>3.8880999999999998E-3</c:v>
                </c:pt>
                <c:pt idx="1136">
                  <c:v>3.8224000000000001E-3</c:v>
                </c:pt>
                <c:pt idx="1137">
                  <c:v>3.7366000000000001E-3</c:v>
                </c:pt>
                <c:pt idx="1138">
                  <c:v>3.5959E-3</c:v>
                </c:pt>
                <c:pt idx="1139">
                  <c:v>5.5243999999999996E-3</c:v>
                </c:pt>
                <c:pt idx="1140">
                  <c:v>3.6776999999999999E-3</c:v>
                </c:pt>
                <c:pt idx="1141">
                  <c:v>4.6775999999999996E-3</c:v>
                </c:pt>
                <c:pt idx="1142">
                  <c:v>3.4602999999999999E-3</c:v>
                </c:pt>
                <c:pt idx="1143">
                  <c:v>2.7801000000000002E-3</c:v>
                </c:pt>
                <c:pt idx="1144">
                  <c:v>6.1904000000000004E-3</c:v>
                </c:pt>
                <c:pt idx="1145">
                  <c:v>4.6740000000000002E-3</c:v>
                </c:pt>
                <c:pt idx="1146">
                  <c:v>4.555E-3</c:v>
                </c:pt>
                <c:pt idx="1147">
                  <c:v>4.6826000000000003E-3</c:v>
                </c:pt>
                <c:pt idx="1148">
                  <c:v>6.4656999999999996E-3</c:v>
                </c:pt>
                <c:pt idx="1149">
                  <c:v>5.5725999999999996E-3</c:v>
                </c:pt>
                <c:pt idx="1150">
                  <c:v>3.3002000000000001E-3</c:v>
                </c:pt>
                <c:pt idx="1151">
                  <c:v>4.3030000000000004E-3</c:v>
                </c:pt>
                <c:pt idx="1152">
                  <c:v>5.8447999999999998E-3</c:v>
                </c:pt>
                <c:pt idx="1153">
                  <c:v>3.8622999999999999E-3</c:v>
                </c:pt>
                <c:pt idx="1154">
                  <c:v>3.9395000000000003E-3</c:v>
                </c:pt>
                <c:pt idx="1155">
                  <c:v>3.3704E-3</c:v>
                </c:pt>
                <c:pt idx="1156">
                  <c:v>4.0083000000000002E-3</c:v>
                </c:pt>
                <c:pt idx="1157">
                  <c:v>5.5390999999999999E-3</c:v>
                </c:pt>
                <c:pt idx="1158">
                  <c:v>3.9398999999999997E-3</c:v>
                </c:pt>
                <c:pt idx="1159">
                  <c:v>4.5361000000000004E-3</c:v>
                </c:pt>
                <c:pt idx="1160">
                  <c:v>4.9692E-3</c:v>
                </c:pt>
                <c:pt idx="1161">
                  <c:v>4.4428000000000002E-3</c:v>
                </c:pt>
                <c:pt idx="1162">
                  <c:v>5.1571999999999998E-3</c:v>
                </c:pt>
                <c:pt idx="1163">
                  <c:v>3.8503000000000001E-3</c:v>
                </c:pt>
                <c:pt idx="1164">
                  <c:v>4.0400999999999996E-3</c:v>
                </c:pt>
                <c:pt idx="1165">
                  <c:v>2.9118999999999998E-3</c:v>
                </c:pt>
                <c:pt idx="1166">
                  <c:v>4.6743000000000002E-3</c:v>
                </c:pt>
                <c:pt idx="1167">
                  <c:v>4.1599999999999996E-3</c:v>
                </c:pt>
                <c:pt idx="1168">
                  <c:v>3.2493999999999999E-3</c:v>
                </c:pt>
                <c:pt idx="1169">
                  <c:v>5.0990000000000002E-3</c:v>
                </c:pt>
                <c:pt idx="1170">
                  <c:v>4.4133999999999996E-3</c:v>
                </c:pt>
                <c:pt idx="1171">
                  <c:v>4.0496000000000004E-3</c:v>
                </c:pt>
                <c:pt idx="1172">
                  <c:v>3.3566999999999998E-3</c:v>
                </c:pt>
                <c:pt idx="1173">
                  <c:v>3.2195000000000001E-3</c:v>
                </c:pt>
                <c:pt idx="1174">
                  <c:v>5.5433000000000001E-3</c:v>
                </c:pt>
                <c:pt idx="1175">
                  <c:v>3.0184000000000001E-3</c:v>
                </c:pt>
                <c:pt idx="1176">
                  <c:v>3.3482E-3</c:v>
                </c:pt>
                <c:pt idx="1177">
                  <c:v>4.7976E-3</c:v>
                </c:pt>
                <c:pt idx="1178">
                  <c:v>4.4625000000000003E-3</c:v>
                </c:pt>
                <c:pt idx="1179">
                  <c:v>4.2722000000000003E-3</c:v>
                </c:pt>
                <c:pt idx="1180">
                  <c:v>5.1384000000000004E-3</c:v>
                </c:pt>
                <c:pt idx="1181">
                  <c:v>4.1450000000000002E-3</c:v>
                </c:pt>
                <c:pt idx="1182">
                  <c:v>6.9601000000000003E-3</c:v>
                </c:pt>
                <c:pt idx="1183">
                  <c:v>4.7390000000000002E-3</c:v>
                </c:pt>
                <c:pt idx="1184">
                  <c:v>3.4729000000000001E-3</c:v>
                </c:pt>
                <c:pt idx="1185">
                  <c:v>2.8211E-3</c:v>
                </c:pt>
                <c:pt idx="1186">
                  <c:v>4.1145000000000001E-3</c:v>
                </c:pt>
                <c:pt idx="1187">
                  <c:v>5.4859000000000002E-3</c:v>
                </c:pt>
                <c:pt idx="1188">
                  <c:v>5.3203E-3</c:v>
                </c:pt>
                <c:pt idx="1189">
                  <c:v>3.5934999999999999E-3</c:v>
                </c:pt>
                <c:pt idx="1190">
                  <c:v>4.2481999999999997E-3</c:v>
                </c:pt>
                <c:pt idx="1191">
                  <c:v>4.4402E-3</c:v>
                </c:pt>
                <c:pt idx="1192">
                  <c:v>3.6662000000000001E-3</c:v>
                </c:pt>
                <c:pt idx="1193">
                  <c:v>3.2036999999999999E-3</c:v>
                </c:pt>
                <c:pt idx="1194">
                  <c:v>4.5297000000000002E-3</c:v>
                </c:pt>
                <c:pt idx="1195">
                  <c:v>3.7950000000000002E-3</c:v>
                </c:pt>
                <c:pt idx="1196">
                  <c:v>3.6920999999999998E-3</c:v>
                </c:pt>
                <c:pt idx="1197">
                  <c:v>4.5352999999999999E-3</c:v>
                </c:pt>
                <c:pt idx="1198">
                  <c:v>4.3660000000000001E-3</c:v>
                </c:pt>
                <c:pt idx="1199">
                  <c:v>3.7431000000000001E-3</c:v>
                </c:pt>
                <c:pt idx="1200">
                  <c:v>4.4415000000000001E-3</c:v>
                </c:pt>
                <c:pt idx="1201">
                  <c:v>3.4897999999999999E-3</c:v>
                </c:pt>
                <c:pt idx="1202">
                  <c:v>3.2834000000000001E-3</c:v>
                </c:pt>
                <c:pt idx="1203">
                  <c:v>4.1085000000000002E-3</c:v>
                </c:pt>
                <c:pt idx="1204">
                  <c:v>3.5084000000000001E-3</c:v>
                </c:pt>
                <c:pt idx="1205">
                  <c:v>3.8747E-3</c:v>
                </c:pt>
                <c:pt idx="1206">
                  <c:v>5.0688E-3</c:v>
                </c:pt>
                <c:pt idx="1207">
                  <c:v>5.4190999999999996E-3</c:v>
                </c:pt>
                <c:pt idx="1208">
                  <c:v>4.3775000000000003E-3</c:v>
                </c:pt>
                <c:pt idx="1209">
                  <c:v>4.6535999999999999E-3</c:v>
                </c:pt>
                <c:pt idx="1210">
                  <c:v>3.8333999999999998E-3</c:v>
                </c:pt>
                <c:pt idx="1211">
                  <c:v>3.9407000000000001E-3</c:v>
                </c:pt>
                <c:pt idx="1212">
                  <c:v>4.3667000000000003E-3</c:v>
                </c:pt>
                <c:pt idx="1213">
                  <c:v>3.6205E-3</c:v>
                </c:pt>
                <c:pt idx="1214">
                  <c:v>4.1514000000000004E-3</c:v>
                </c:pt>
                <c:pt idx="1215">
                  <c:v>3.5136E-3</c:v>
                </c:pt>
                <c:pt idx="1216">
                  <c:v>3.9588999999999996E-3</c:v>
                </c:pt>
                <c:pt idx="1217">
                  <c:v>4.5864E-3</c:v>
                </c:pt>
                <c:pt idx="1218">
                  <c:v>4.8891999999999998E-3</c:v>
                </c:pt>
                <c:pt idx="1219">
                  <c:v>4.4416999999999998E-3</c:v>
                </c:pt>
                <c:pt idx="1220">
                  <c:v>4.0572000000000004E-3</c:v>
                </c:pt>
                <c:pt idx="1221">
                  <c:v>3.7285E-3</c:v>
                </c:pt>
                <c:pt idx="1222">
                  <c:v>6.4530999999999998E-3</c:v>
                </c:pt>
                <c:pt idx="1223">
                  <c:v>5.0388000000000004E-3</c:v>
                </c:pt>
                <c:pt idx="1224">
                  <c:v>2.4938999999999998E-3</c:v>
                </c:pt>
                <c:pt idx="1225">
                  <c:v>3.5712000000000001E-3</c:v>
                </c:pt>
                <c:pt idx="1226">
                  <c:v>3.8351000000000001E-3</c:v>
                </c:pt>
                <c:pt idx="1227">
                  <c:v>3.5412999999999998E-3</c:v>
                </c:pt>
                <c:pt idx="1228">
                  <c:v>4.4045999999999998E-3</c:v>
                </c:pt>
                <c:pt idx="1229">
                  <c:v>4.2354999999999997E-3</c:v>
                </c:pt>
                <c:pt idx="1230">
                  <c:v>3.4351999999999998E-3</c:v>
                </c:pt>
                <c:pt idx="1231">
                  <c:v>3.3996E-3</c:v>
                </c:pt>
                <c:pt idx="1232">
                  <c:v>3.9762E-3</c:v>
                </c:pt>
                <c:pt idx="1233">
                  <c:v>4.2313999999999997E-3</c:v>
                </c:pt>
                <c:pt idx="1234">
                  <c:v>3.9432E-3</c:v>
                </c:pt>
                <c:pt idx="1235">
                  <c:v>7.0565999999999997E-3</c:v>
                </c:pt>
                <c:pt idx="1236">
                  <c:v>4.3019E-3</c:v>
                </c:pt>
                <c:pt idx="1237">
                  <c:v>5.4777000000000003E-3</c:v>
                </c:pt>
                <c:pt idx="1238">
                  <c:v>5.0749000000000002E-3</c:v>
                </c:pt>
                <c:pt idx="1239">
                  <c:v>2.9645000000000001E-3</c:v>
                </c:pt>
                <c:pt idx="1240">
                  <c:v>2.7905999999999999E-3</c:v>
                </c:pt>
                <c:pt idx="1241">
                  <c:v>5.7612999999999996E-3</c:v>
                </c:pt>
                <c:pt idx="1242">
                  <c:v>5.5411999999999996E-3</c:v>
                </c:pt>
                <c:pt idx="1243">
                  <c:v>5.0343999999999996E-3</c:v>
                </c:pt>
                <c:pt idx="1244">
                  <c:v>4.2478999999999998E-3</c:v>
                </c:pt>
                <c:pt idx="1245">
                  <c:v>5.8441999999999999E-3</c:v>
                </c:pt>
                <c:pt idx="1246">
                  <c:v>3.6234000000000001E-3</c:v>
                </c:pt>
                <c:pt idx="1247">
                  <c:v>3.3069000000000002E-3</c:v>
                </c:pt>
                <c:pt idx="1248">
                  <c:v>4.3962999999999997E-3</c:v>
                </c:pt>
                <c:pt idx="1249">
                  <c:v>5.2814999999999997E-3</c:v>
                </c:pt>
                <c:pt idx="1250">
                  <c:v>4.4673999999999998E-3</c:v>
                </c:pt>
                <c:pt idx="1251">
                  <c:v>4.4621000000000001E-3</c:v>
                </c:pt>
                <c:pt idx="1252">
                  <c:v>3.2878999999999999E-3</c:v>
                </c:pt>
                <c:pt idx="1253">
                  <c:v>5.4520999999999997E-3</c:v>
                </c:pt>
                <c:pt idx="1254">
                  <c:v>5.0032999999999996E-3</c:v>
                </c:pt>
                <c:pt idx="1255">
                  <c:v>5.5976000000000003E-3</c:v>
                </c:pt>
                <c:pt idx="1256">
                  <c:v>3.6457E-3</c:v>
                </c:pt>
                <c:pt idx="1257">
                  <c:v>4.9724000000000001E-3</c:v>
                </c:pt>
                <c:pt idx="1258">
                  <c:v>6.6470000000000001E-3</c:v>
                </c:pt>
                <c:pt idx="1259">
                  <c:v>4.1802999999999996E-3</c:v>
                </c:pt>
                <c:pt idx="1260">
                  <c:v>4.4501000000000002E-3</c:v>
                </c:pt>
                <c:pt idx="1261">
                  <c:v>7.2265000000000003E-3</c:v>
                </c:pt>
                <c:pt idx="1262">
                  <c:v>5.1454999999999999E-3</c:v>
                </c:pt>
                <c:pt idx="1263">
                  <c:v>4.1862000000000002E-3</c:v>
                </c:pt>
                <c:pt idx="1264">
                  <c:v>5.0908999999999998E-3</c:v>
                </c:pt>
                <c:pt idx="1265">
                  <c:v>4.0940999999999998E-3</c:v>
                </c:pt>
                <c:pt idx="1266">
                  <c:v>6.0407999999999998E-3</c:v>
                </c:pt>
                <c:pt idx="1267">
                  <c:v>2.2956000000000001E-3</c:v>
                </c:pt>
                <c:pt idx="1268">
                  <c:v>5.5611999999999997E-3</c:v>
                </c:pt>
                <c:pt idx="1269">
                  <c:v>3.0447E-3</c:v>
                </c:pt>
                <c:pt idx="1270">
                  <c:v>4.2924E-3</c:v>
                </c:pt>
                <c:pt idx="1271">
                  <c:v>3.9858999999999997E-3</c:v>
                </c:pt>
                <c:pt idx="1272">
                  <c:v>5.4974999999999998E-3</c:v>
                </c:pt>
                <c:pt idx="1273">
                  <c:v>4.3806000000000001E-3</c:v>
                </c:pt>
                <c:pt idx="1274">
                  <c:v>4.6474999999999997E-3</c:v>
                </c:pt>
                <c:pt idx="1275">
                  <c:v>3.8922000000000002E-3</c:v>
                </c:pt>
                <c:pt idx="1276">
                  <c:v>4.2468000000000002E-3</c:v>
                </c:pt>
                <c:pt idx="1277">
                  <c:v>4.4359999999999998E-3</c:v>
                </c:pt>
                <c:pt idx="1278">
                  <c:v>5.0242999999999998E-3</c:v>
                </c:pt>
                <c:pt idx="1279">
                  <c:v>5.3271999999999998E-3</c:v>
                </c:pt>
                <c:pt idx="1280">
                  <c:v>4.7184999999999996E-3</c:v>
                </c:pt>
                <c:pt idx="1281">
                  <c:v>5.8497000000000002E-3</c:v>
                </c:pt>
                <c:pt idx="1282">
                  <c:v>4.3068999999999998E-3</c:v>
                </c:pt>
                <c:pt idx="1283">
                  <c:v>3.5891999999999999E-3</c:v>
                </c:pt>
                <c:pt idx="1284">
                  <c:v>3.8647999999999998E-3</c:v>
                </c:pt>
                <c:pt idx="1285">
                  <c:v>5.4184999999999997E-3</c:v>
                </c:pt>
                <c:pt idx="1286">
                  <c:v>5.8760000000000001E-3</c:v>
                </c:pt>
                <c:pt idx="1287">
                  <c:v>5.8209000000000004E-3</c:v>
                </c:pt>
                <c:pt idx="1288">
                  <c:v>4.7283999999999998E-3</c:v>
                </c:pt>
                <c:pt idx="1289">
                  <c:v>4.5323000000000004E-3</c:v>
                </c:pt>
                <c:pt idx="1290">
                  <c:v>4.4184000000000003E-3</c:v>
                </c:pt>
                <c:pt idx="1291">
                  <c:v>4.1860999999999999E-3</c:v>
                </c:pt>
                <c:pt idx="1292">
                  <c:v>4.4190000000000002E-3</c:v>
                </c:pt>
                <c:pt idx="1293">
                  <c:v>3.9179999999999996E-3</c:v>
                </c:pt>
                <c:pt idx="1294">
                  <c:v>3.803E-3</c:v>
                </c:pt>
                <c:pt idx="1295">
                  <c:v>5.2391E-3</c:v>
                </c:pt>
                <c:pt idx="1296">
                  <c:v>4.9113000000000004E-3</c:v>
                </c:pt>
                <c:pt idx="1297">
                  <c:v>5.3712999999999999E-3</c:v>
                </c:pt>
                <c:pt idx="1298">
                  <c:v>5.0362999999999996E-3</c:v>
                </c:pt>
                <c:pt idx="1299">
                  <c:v>4.1963E-3</c:v>
                </c:pt>
                <c:pt idx="1300">
                  <c:v>4.5497000000000003E-3</c:v>
                </c:pt>
                <c:pt idx="1301">
                  <c:v>4.5614000000000002E-3</c:v>
                </c:pt>
                <c:pt idx="1302">
                  <c:v>6.0946000000000004E-3</c:v>
                </c:pt>
                <c:pt idx="1303">
                  <c:v>3.3021000000000001E-3</c:v>
                </c:pt>
                <c:pt idx="1304">
                  <c:v>4.4593999999999996E-3</c:v>
                </c:pt>
                <c:pt idx="1305">
                  <c:v>3.3651000000000002E-3</c:v>
                </c:pt>
                <c:pt idx="1306">
                  <c:v>4.8164000000000002E-3</c:v>
                </c:pt>
                <c:pt idx="1307">
                  <c:v>4.1120999999999996E-3</c:v>
                </c:pt>
                <c:pt idx="1308">
                  <c:v>4.6096000000000002E-3</c:v>
                </c:pt>
                <c:pt idx="1309">
                  <c:v>4.2712999999999996E-3</c:v>
                </c:pt>
                <c:pt idx="1310">
                  <c:v>5.0203000000000001E-3</c:v>
                </c:pt>
                <c:pt idx="1311">
                  <c:v>5.6665999999999999E-3</c:v>
                </c:pt>
                <c:pt idx="1312">
                  <c:v>3.9760999999999998E-3</c:v>
                </c:pt>
                <c:pt idx="1313">
                  <c:v>3.3192999999999999E-3</c:v>
                </c:pt>
                <c:pt idx="1314">
                  <c:v>3.6080000000000001E-3</c:v>
                </c:pt>
                <c:pt idx="1315">
                  <c:v>4.2563999999999996E-3</c:v>
                </c:pt>
                <c:pt idx="1316">
                  <c:v>3.4700999999999998E-3</c:v>
                </c:pt>
                <c:pt idx="1317">
                  <c:v>4.5459999999999997E-3</c:v>
                </c:pt>
                <c:pt idx="1318">
                  <c:v>3.2946E-3</c:v>
                </c:pt>
                <c:pt idx="1319">
                  <c:v>4.7407999999999999E-3</c:v>
                </c:pt>
                <c:pt idx="1320">
                  <c:v>6.7261999999999999E-3</c:v>
                </c:pt>
                <c:pt idx="1321">
                  <c:v>4.4777999999999997E-3</c:v>
                </c:pt>
                <c:pt idx="1322">
                  <c:v>3.8766E-3</c:v>
                </c:pt>
                <c:pt idx="1323">
                  <c:v>6.2195000000000002E-3</c:v>
                </c:pt>
                <c:pt idx="1324">
                  <c:v>5.1165999999999998E-3</c:v>
                </c:pt>
                <c:pt idx="1325">
                  <c:v>6.6705999999999996E-3</c:v>
                </c:pt>
                <c:pt idx="1326">
                  <c:v>5.9601999999999997E-3</c:v>
                </c:pt>
                <c:pt idx="1327">
                  <c:v>4.0198999999999999E-3</c:v>
                </c:pt>
                <c:pt idx="1328">
                  <c:v>5.9192000000000003E-3</c:v>
                </c:pt>
                <c:pt idx="1329">
                  <c:v>5.8560000000000001E-3</c:v>
                </c:pt>
                <c:pt idx="1330">
                  <c:v>4.2478999999999998E-3</c:v>
                </c:pt>
                <c:pt idx="1331">
                  <c:v>5.1412999999999997E-3</c:v>
                </c:pt>
                <c:pt idx="1332">
                  <c:v>4.3761E-3</c:v>
                </c:pt>
                <c:pt idx="1333">
                  <c:v>5.2624999999999998E-3</c:v>
                </c:pt>
                <c:pt idx="1334">
                  <c:v>5.5551999999999997E-3</c:v>
                </c:pt>
                <c:pt idx="1335">
                  <c:v>6.5459000000000003E-3</c:v>
                </c:pt>
                <c:pt idx="1336">
                  <c:v>4.9449000000000003E-3</c:v>
                </c:pt>
                <c:pt idx="1337">
                  <c:v>3.5718999999999998E-3</c:v>
                </c:pt>
                <c:pt idx="1338">
                  <c:v>5.9052999999999996E-3</c:v>
                </c:pt>
                <c:pt idx="1339">
                  <c:v>3.7036E-3</c:v>
                </c:pt>
                <c:pt idx="1340">
                  <c:v>6.1694999999999996E-3</c:v>
                </c:pt>
                <c:pt idx="1341">
                  <c:v>4.3055999999999997E-3</c:v>
                </c:pt>
                <c:pt idx="1342">
                  <c:v>5.4473000000000004E-3</c:v>
                </c:pt>
                <c:pt idx="1343">
                  <c:v>5.2789999999999998E-3</c:v>
                </c:pt>
                <c:pt idx="1344">
                  <c:v>4.3486999999999996E-3</c:v>
                </c:pt>
                <c:pt idx="1345">
                  <c:v>5.7996000000000002E-3</c:v>
                </c:pt>
                <c:pt idx="1346">
                  <c:v>4.1713999999999996E-3</c:v>
                </c:pt>
                <c:pt idx="1347">
                  <c:v>4.7102000000000003E-3</c:v>
                </c:pt>
                <c:pt idx="1348">
                  <c:v>5.1291000000000002E-3</c:v>
                </c:pt>
                <c:pt idx="1349">
                  <c:v>4.7957E-3</c:v>
                </c:pt>
                <c:pt idx="1350">
                  <c:v>4.5532000000000003E-3</c:v>
                </c:pt>
                <c:pt idx="1351">
                  <c:v>4.9381E-3</c:v>
                </c:pt>
                <c:pt idx="1352">
                  <c:v>5.5760999999999996E-3</c:v>
                </c:pt>
                <c:pt idx="1353">
                  <c:v>4.7980999999999996E-3</c:v>
                </c:pt>
                <c:pt idx="1354">
                  <c:v>5.2570000000000004E-3</c:v>
                </c:pt>
                <c:pt idx="1355">
                  <c:v>4.6226000000000001E-3</c:v>
                </c:pt>
                <c:pt idx="1356">
                  <c:v>5.4478E-3</c:v>
                </c:pt>
                <c:pt idx="1357">
                  <c:v>4.6934999999999998E-3</c:v>
                </c:pt>
                <c:pt idx="1358">
                  <c:v>4.7280999999999998E-3</c:v>
                </c:pt>
                <c:pt idx="1359">
                  <c:v>5.8228999999999998E-3</c:v>
                </c:pt>
                <c:pt idx="1360">
                  <c:v>4.2820000000000002E-3</c:v>
                </c:pt>
                <c:pt idx="1361">
                  <c:v>4.0473000000000002E-3</c:v>
                </c:pt>
                <c:pt idx="1362">
                  <c:v>5.3876000000000002E-3</c:v>
                </c:pt>
                <c:pt idx="1363">
                  <c:v>5.1346999999999999E-3</c:v>
                </c:pt>
                <c:pt idx="1364">
                  <c:v>4.8833000000000001E-3</c:v>
                </c:pt>
                <c:pt idx="1365">
                  <c:v>5.4809000000000004E-3</c:v>
                </c:pt>
                <c:pt idx="1366">
                  <c:v>3.9760999999999998E-3</c:v>
                </c:pt>
                <c:pt idx="1367">
                  <c:v>5.0743000000000003E-3</c:v>
                </c:pt>
                <c:pt idx="1368">
                  <c:v>4.2627999999999997E-3</c:v>
                </c:pt>
                <c:pt idx="1369">
                  <c:v>5.1155000000000003E-3</c:v>
                </c:pt>
                <c:pt idx="1370">
                  <c:v>5.5262000000000002E-3</c:v>
                </c:pt>
                <c:pt idx="1371">
                  <c:v>4.1803999999999999E-3</c:v>
                </c:pt>
                <c:pt idx="1372">
                  <c:v>5.2859999999999999E-3</c:v>
                </c:pt>
                <c:pt idx="1373">
                  <c:v>6.0635000000000003E-3</c:v>
                </c:pt>
                <c:pt idx="1374">
                  <c:v>4.1288000000000002E-3</c:v>
                </c:pt>
                <c:pt idx="1375">
                  <c:v>5.2947999999999997E-3</c:v>
                </c:pt>
                <c:pt idx="1376">
                  <c:v>5.8766000000000001E-3</c:v>
                </c:pt>
                <c:pt idx="1377">
                  <c:v>4.9626999999999996E-3</c:v>
                </c:pt>
                <c:pt idx="1378">
                  <c:v>5.3604000000000004E-3</c:v>
                </c:pt>
                <c:pt idx="1379">
                  <c:v>4.1726999999999997E-3</c:v>
                </c:pt>
                <c:pt idx="1380">
                  <c:v>5.4364000000000001E-3</c:v>
                </c:pt>
                <c:pt idx="1381">
                  <c:v>5.9991999999999997E-3</c:v>
                </c:pt>
                <c:pt idx="1382">
                  <c:v>4.9106000000000002E-3</c:v>
                </c:pt>
                <c:pt idx="1383">
                  <c:v>5.5364000000000003E-3</c:v>
                </c:pt>
                <c:pt idx="1384">
                  <c:v>3.6186999999999999E-3</c:v>
                </c:pt>
                <c:pt idx="1385">
                  <c:v>3.9253999999999999E-3</c:v>
                </c:pt>
                <c:pt idx="1386">
                  <c:v>4.0863000000000002E-3</c:v>
                </c:pt>
                <c:pt idx="1387">
                  <c:v>4.2001E-3</c:v>
                </c:pt>
                <c:pt idx="1388">
                  <c:v>4.7978999999999999E-3</c:v>
                </c:pt>
                <c:pt idx="1389">
                  <c:v>4.6363000000000003E-3</c:v>
                </c:pt>
                <c:pt idx="1390">
                  <c:v>4.1574999999999997E-3</c:v>
                </c:pt>
                <c:pt idx="1391">
                  <c:v>6.5786999999999998E-3</c:v>
                </c:pt>
                <c:pt idx="1392">
                  <c:v>4.0622999999999996E-3</c:v>
                </c:pt>
                <c:pt idx="1393">
                  <c:v>5.2750999999999996E-3</c:v>
                </c:pt>
                <c:pt idx="1394">
                  <c:v>4.8647999999999999E-3</c:v>
                </c:pt>
                <c:pt idx="1395">
                  <c:v>3.3501E-3</c:v>
                </c:pt>
                <c:pt idx="1396">
                  <c:v>7.3505000000000003E-3</c:v>
                </c:pt>
                <c:pt idx="1397">
                  <c:v>4.3506999999999999E-3</c:v>
                </c:pt>
                <c:pt idx="1398">
                  <c:v>4.3441E-3</c:v>
                </c:pt>
                <c:pt idx="1399">
                  <c:v>4.6699000000000003E-3</c:v>
                </c:pt>
                <c:pt idx="1400">
                  <c:v>4.0594999999999997E-3</c:v>
                </c:pt>
                <c:pt idx="1401">
                  <c:v>6.7321000000000004E-3</c:v>
                </c:pt>
                <c:pt idx="1402">
                  <c:v>3.8589000000000002E-3</c:v>
                </c:pt>
                <c:pt idx="1403">
                  <c:v>3.4326000000000001E-3</c:v>
                </c:pt>
                <c:pt idx="1404">
                  <c:v>3.8287E-3</c:v>
                </c:pt>
                <c:pt idx="1405">
                  <c:v>5.0778999999999998E-3</c:v>
                </c:pt>
                <c:pt idx="1406">
                  <c:v>5.8478000000000002E-3</c:v>
                </c:pt>
                <c:pt idx="1407">
                  <c:v>4.7593000000000002E-3</c:v>
                </c:pt>
                <c:pt idx="1408">
                  <c:v>4.0991999999999999E-3</c:v>
                </c:pt>
                <c:pt idx="1409">
                  <c:v>5.8148999999999996E-3</c:v>
                </c:pt>
                <c:pt idx="1410">
                  <c:v>5.0140000000000002E-3</c:v>
                </c:pt>
                <c:pt idx="1411">
                  <c:v>5.6531999999999997E-3</c:v>
                </c:pt>
                <c:pt idx="1412">
                  <c:v>4.9068999999999996E-3</c:v>
                </c:pt>
                <c:pt idx="1413">
                  <c:v>7.4412000000000002E-3</c:v>
                </c:pt>
                <c:pt idx="1414">
                  <c:v>5.3429000000000003E-3</c:v>
                </c:pt>
                <c:pt idx="1415">
                  <c:v>4.8152999999999998E-3</c:v>
                </c:pt>
                <c:pt idx="1416">
                  <c:v>4.1615000000000003E-3</c:v>
                </c:pt>
                <c:pt idx="1417">
                  <c:v>4.8567999999999997E-3</c:v>
                </c:pt>
                <c:pt idx="1418">
                  <c:v>5.4205E-3</c:v>
                </c:pt>
                <c:pt idx="1419">
                  <c:v>5.2874000000000003E-3</c:v>
                </c:pt>
                <c:pt idx="1420">
                  <c:v>5.4377999999999996E-3</c:v>
                </c:pt>
                <c:pt idx="1421">
                  <c:v>5.5320999999999999E-3</c:v>
                </c:pt>
                <c:pt idx="1422">
                  <c:v>4.5034000000000003E-3</c:v>
                </c:pt>
                <c:pt idx="1423">
                  <c:v>5.6562000000000001E-3</c:v>
                </c:pt>
                <c:pt idx="1424">
                  <c:v>4.3569999999999998E-3</c:v>
                </c:pt>
                <c:pt idx="1425">
                  <c:v>7.3242999999999997E-3</c:v>
                </c:pt>
                <c:pt idx="1426">
                  <c:v>5.4393999999999996E-3</c:v>
                </c:pt>
                <c:pt idx="1427">
                  <c:v>6.8811999999999996E-3</c:v>
                </c:pt>
                <c:pt idx="1428">
                  <c:v>4.7025000000000001E-3</c:v>
                </c:pt>
                <c:pt idx="1429">
                  <c:v>5.6776999999999999E-3</c:v>
                </c:pt>
                <c:pt idx="1430">
                  <c:v>6.3930000000000002E-3</c:v>
                </c:pt>
                <c:pt idx="1431">
                  <c:v>4.0556000000000004E-3</c:v>
                </c:pt>
                <c:pt idx="1432">
                  <c:v>3.5609000000000001E-3</c:v>
                </c:pt>
                <c:pt idx="1433">
                  <c:v>5.2353E-3</c:v>
                </c:pt>
                <c:pt idx="1434">
                  <c:v>4.973E-3</c:v>
                </c:pt>
                <c:pt idx="1435">
                  <c:v>4.0045999999999997E-3</c:v>
                </c:pt>
                <c:pt idx="1436">
                  <c:v>3.0936000000000002E-3</c:v>
                </c:pt>
                <c:pt idx="1437">
                  <c:v>5.2094999999999997E-3</c:v>
                </c:pt>
                <c:pt idx="1438">
                  <c:v>5.7876000000000004E-3</c:v>
                </c:pt>
                <c:pt idx="1439">
                  <c:v>4.0647000000000001E-3</c:v>
                </c:pt>
                <c:pt idx="1440">
                  <c:v>4.0282E-3</c:v>
                </c:pt>
                <c:pt idx="1441">
                  <c:v>4.6449000000000004E-3</c:v>
                </c:pt>
                <c:pt idx="1442">
                  <c:v>6.783E-3</c:v>
                </c:pt>
                <c:pt idx="1443">
                  <c:v>4.2550000000000001E-3</c:v>
                </c:pt>
                <c:pt idx="1444">
                  <c:v>4.3305000000000001E-3</c:v>
                </c:pt>
                <c:pt idx="1445">
                  <c:v>4.4333000000000003E-3</c:v>
                </c:pt>
                <c:pt idx="1446">
                  <c:v>5.4089999999999997E-3</c:v>
                </c:pt>
                <c:pt idx="1447">
                  <c:v>6.1123000000000002E-3</c:v>
                </c:pt>
                <c:pt idx="1448">
                  <c:v>4.6426999999999996E-3</c:v>
                </c:pt>
                <c:pt idx="1449">
                  <c:v>3.8964999999999998E-3</c:v>
                </c:pt>
                <c:pt idx="1450">
                  <c:v>7.4245999999999999E-3</c:v>
                </c:pt>
                <c:pt idx="1451">
                  <c:v>4.5699E-3</c:v>
                </c:pt>
                <c:pt idx="1452">
                  <c:v>3.6594000000000002E-3</c:v>
                </c:pt>
                <c:pt idx="1453">
                  <c:v>4.8704000000000004E-3</c:v>
                </c:pt>
                <c:pt idx="1454">
                  <c:v>5.3432999999999996E-3</c:v>
                </c:pt>
                <c:pt idx="1455">
                  <c:v>4.7618000000000001E-3</c:v>
                </c:pt>
                <c:pt idx="1456">
                  <c:v>5.3528999999999998E-3</c:v>
                </c:pt>
                <c:pt idx="1457">
                  <c:v>4.9256999999999999E-3</c:v>
                </c:pt>
                <c:pt idx="1458">
                  <c:v>4.9029E-3</c:v>
                </c:pt>
                <c:pt idx="1459">
                  <c:v>4.6527000000000001E-3</c:v>
                </c:pt>
                <c:pt idx="1460">
                  <c:v>4.2960999999999997E-3</c:v>
                </c:pt>
                <c:pt idx="1461">
                  <c:v>5.1596999999999997E-3</c:v>
                </c:pt>
                <c:pt idx="1462">
                  <c:v>4.5693000000000001E-3</c:v>
                </c:pt>
                <c:pt idx="1463">
                  <c:v>4.3368E-3</c:v>
                </c:pt>
                <c:pt idx="1464">
                  <c:v>6.2049999999999996E-3</c:v>
                </c:pt>
                <c:pt idx="1465">
                  <c:v>6.2309000000000002E-3</c:v>
                </c:pt>
                <c:pt idx="1466">
                  <c:v>6.4808000000000001E-3</c:v>
                </c:pt>
                <c:pt idx="1467">
                  <c:v>7.0948000000000001E-3</c:v>
                </c:pt>
                <c:pt idx="1468">
                  <c:v>4.8025000000000003E-3</c:v>
                </c:pt>
                <c:pt idx="1469">
                  <c:v>4.5896000000000001E-3</c:v>
                </c:pt>
                <c:pt idx="1470">
                  <c:v>5.8900999999999997E-3</c:v>
                </c:pt>
                <c:pt idx="1471">
                  <c:v>5.8837999999999998E-3</c:v>
                </c:pt>
                <c:pt idx="1472">
                  <c:v>6.7279999999999996E-3</c:v>
                </c:pt>
                <c:pt idx="1473">
                  <c:v>3.9893000000000003E-3</c:v>
                </c:pt>
                <c:pt idx="1474">
                  <c:v>5.2413E-3</c:v>
                </c:pt>
                <c:pt idx="1475">
                  <c:v>4.2849000000000003E-3</c:v>
                </c:pt>
                <c:pt idx="1476">
                  <c:v>4.3251000000000001E-3</c:v>
                </c:pt>
                <c:pt idx="1477">
                  <c:v>5.032E-3</c:v>
                </c:pt>
                <c:pt idx="1478">
                  <c:v>4.5266999999999998E-3</c:v>
                </c:pt>
                <c:pt idx="1479">
                  <c:v>5.8574999999999999E-3</c:v>
                </c:pt>
                <c:pt idx="1480">
                  <c:v>3.3570000000000002E-3</c:v>
                </c:pt>
                <c:pt idx="1481">
                  <c:v>5.8155000000000004E-3</c:v>
                </c:pt>
                <c:pt idx="1482">
                  <c:v>4.9067E-3</c:v>
                </c:pt>
                <c:pt idx="1483">
                  <c:v>5.3623999999999998E-3</c:v>
                </c:pt>
                <c:pt idx="1484">
                  <c:v>6.6439999999999997E-3</c:v>
                </c:pt>
                <c:pt idx="1485">
                  <c:v>4.4209999999999996E-3</c:v>
                </c:pt>
                <c:pt idx="1486">
                  <c:v>5.6125999999999997E-3</c:v>
                </c:pt>
                <c:pt idx="1487">
                  <c:v>6.0724999999999998E-3</c:v>
                </c:pt>
                <c:pt idx="1488">
                  <c:v>4.3230999999999999E-3</c:v>
                </c:pt>
                <c:pt idx="1489">
                  <c:v>4.2583999999999999E-3</c:v>
                </c:pt>
                <c:pt idx="1490">
                  <c:v>5.4938000000000001E-3</c:v>
                </c:pt>
                <c:pt idx="1491">
                  <c:v>4.5078999999999996E-3</c:v>
                </c:pt>
                <c:pt idx="1492">
                  <c:v>5.7254000000000003E-3</c:v>
                </c:pt>
                <c:pt idx="1493">
                  <c:v>4.1881000000000002E-3</c:v>
                </c:pt>
                <c:pt idx="1494">
                  <c:v>5.7838999999999998E-3</c:v>
                </c:pt>
                <c:pt idx="1495">
                  <c:v>7.0438999999999996E-3</c:v>
                </c:pt>
                <c:pt idx="1496">
                  <c:v>6.1666999999999998E-3</c:v>
                </c:pt>
                <c:pt idx="1497">
                  <c:v>6.1437999999999996E-3</c:v>
                </c:pt>
                <c:pt idx="1498">
                  <c:v>4.2144000000000001E-3</c:v>
                </c:pt>
                <c:pt idx="1499">
                  <c:v>5.7790999999999997E-3</c:v>
                </c:pt>
                <c:pt idx="1500">
                  <c:v>5.2218999999999998E-3</c:v>
                </c:pt>
                <c:pt idx="1501">
                  <c:v>4.1126000000000001E-3</c:v>
                </c:pt>
                <c:pt idx="1502">
                  <c:v>4.5827999999999997E-3</c:v>
                </c:pt>
                <c:pt idx="1503">
                  <c:v>5.4850999999999997E-3</c:v>
                </c:pt>
                <c:pt idx="1504">
                  <c:v>4.1139000000000002E-3</c:v>
                </c:pt>
                <c:pt idx="1505">
                  <c:v>3.9347000000000002E-3</c:v>
                </c:pt>
                <c:pt idx="1506">
                  <c:v>5.4216000000000004E-3</c:v>
                </c:pt>
                <c:pt idx="1507">
                  <c:v>7.3179999999999999E-3</c:v>
                </c:pt>
                <c:pt idx="1508">
                  <c:v>4.6693000000000004E-3</c:v>
                </c:pt>
                <c:pt idx="1509">
                  <c:v>4.7060000000000001E-3</c:v>
                </c:pt>
                <c:pt idx="1510">
                  <c:v>5.3409E-3</c:v>
                </c:pt>
                <c:pt idx="1511">
                  <c:v>4.9968E-3</c:v>
                </c:pt>
                <c:pt idx="1512">
                  <c:v>5.6134000000000002E-3</c:v>
                </c:pt>
                <c:pt idx="1513">
                  <c:v>4.8348999999999996E-3</c:v>
                </c:pt>
                <c:pt idx="1514">
                  <c:v>3.7886999999999999E-3</c:v>
                </c:pt>
                <c:pt idx="1515">
                  <c:v>4.6641E-3</c:v>
                </c:pt>
                <c:pt idx="1516">
                  <c:v>5.1945999999999997E-3</c:v>
                </c:pt>
                <c:pt idx="1517">
                  <c:v>3.9198999999999996E-3</c:v>
                </c:pt>
                <c:pt idx="1518">
                  <c:v>4.8529000000000003E-3</c:v>
                </c:pt>
                <c:pt idx="1519">
                  <c:v>6.6222E-3</c:v>
                </c:pt>
                <c:pt idx="1520">
                  <c:v>6.2969999999999996E-3</c:v>
                </c:pt>
                <c:pt idx="1521">
                  <c:v>4.2665999999999997E-3</c:v>
                </c:pt>
                <c:pt idx="1522">
                  <c:v>6.1628000000000004E-3</c:v>
                </c:pt>
                <c:pt idx="1523">
                  <c:v>5.8831999999999999E-3</c:v>
                </c:pt>
                <c:pt idx="1524">
                  <c:v>7.1932999999999997E-3</c:v>
                </c:pt>
                <c:pt idx="1525">
                  <c:v>5.6971000000000001E-3</c:v>
                </c:pt>
                <c:pt idx="1526">
                  <c:v>5.4825000000000004E-3</c:v>
                </c:pt>
                <c:pt idx="1527">
                  <c:v>5.7555999999999996E-3</c:v>
                </c:pt>
                <c:pt idx="1528">
                  <c:v>5.6007000000000001E-3</c:v>
                </c:pt>
                <c:pt idx="1529">
                  <c:v>6.1008E-3</c:v>
                </c:pt>
                <c:pt idx="1530">
                  <c:v>6.0085E-3</c:v>
                </c:pt>
                <c:pt idx="1531">
                  <c:v>4.3689999999999996E-3</c:v>
                </c:pt>
                <c:pt idx="1532">
                  <c:v>4.7821000000000001E-3</c:v>
                </c:pt>
                <c:pt idx="1533">
                  <c:v>4.3610999999999997E-3</c:v>
                </c:pt>
                <c:pt idx="1534">
                  <c:v>4.6680999999999997E-3</c:v>
                </c:pt>
                <c:pt idx="1535">
                  <c:v>5.1673999999999999E-3</c:v>
                </c:pt>
                <c:pt idx="1536">
                  <c:v>6.7943999999999999E-3</c:v>
                </c:pt>
                <c:pt idx="1537">
                  <c:v>5.1625000000000004E-3</c:v>
                </c:pt>
                <c:pt idx="1538">
                  <c:v>5.5887999999999997E-3</c:v>
                </c:pt>
                <c:pt idx="1539">
                  <c:v>5.4777000000000003E-3</c:v>
                </c:pt>
                <c:pt idx="1540">
                  <c:v>4.8412000000000004E-3</c:v>
                </c:pt>
                <c:pt idx="1541">
                  <c:v>6.2589999999999998E-3</c:v>
                </c:pt>
                <c:pt idx="1542">
                  <c:v>4.9218999999999999E-3</c:v>
                </c:pt>
                <c:pt idx="1543">
                  <c:v>5.4964000000000002E-3</c:v>
                </c:pt>
                <c:pt idx="1544">
                  <c:v>5.0946999999999997E-3</c:v>
                </c:pt>
                <c:pt idx="1545">
                  <c:v>4.5735000000000003E-3</c:v>
                </c:pt>
                <c:pt idx="1546">
                  <c:v>5.1295999999999998E-3</c:v>
                </c:pt>
                <c:pt idx="1547">
                  <c:v>4.7716E-3</c:v>
                </c:pt>
                <c:pt idx="1548">
                  <c:v>4.2561999999999999E-3</c:v>
                </c:pt>
                <c:pt idx="1549">
                  <c:v>5.3029000000000001E-3</c:v>
                </c:pt>
                <c:pt idx="1550">
                  <c:v>5.7765000000000004E-3</c:v>
                </c:pt>
                <c:pt idx="1551">
                  <c:v>5.2405000000000004E-3</c:v>
                </c:pt>
                <c:pt idx="1552">
                  <c:v>4.3718999999999997E-3</c:v>
                </c:pt>
                <c:pt idx="1553">
                  <c:v>4.8700999999999996E-3</c:v>
                </c:pt>
                <c:pt idx="1554">
                  <c:v>4.6592999999999999E-3</c:v>
                </c:pt>
                <c:pt idx="1555">
                  <c:v>5.6668999999999999E-3</c:v>
                </c:pt>
                <c:pt idx="1556">
                  <c:v>5.4679999999999998E-3</c:v>
                </c:pt>
                <c:pt idx="1557">
                  <c:v>5.5963000000000002E-3</c:v>
                </c:pt>
                <c:pt idx="1558">
                  <c:v>6.2791000000000001E-3</c:v>
                </c:pt>
                <c:pt idx="1559">
                  <c:v>4.4279000000000002E-3</c:v>
                </c:pt>
                <c:pt idx="1560">
                  <c:v>6.0936000000000002E-3</c:v>
                </c:pt>
                <c:pt idx="1561">
                  <c:v>7.5164000000000003E-3</c:v>
                </c:pt>
                <c:pt idx="1562">
                  <c:v>9.6412000000000008E-3</c:v>
                </c:pt>
                <c:pt idx="1563">
                  <c:v>5.9014999999999996E-3</c:v>
                </c:pt>
                <c:pt idx="1564">
                  <c:v>4.9709999999999997E-3</c:v>
                </c:pt>
                <c:pt idx="1565">
                  <c:v>6.0961000000000001E-3</c:v>
                </c:pt>
                <c:pt idx="1566">
                  <c:v>9.0941000000000008E-3</c:v>
                </c:pt>
                <c:pt idx="1567">
                  <c:v>6.2842999999999996E-3</c:v>
                </c:pt>
                <c:pt idx="1568">
                  <c:v>6.1601E-3</c:v>
                </c:pt>
                <c:pt idx="1569">
                  <c:v>6.5547000000000001E-3</c:v>
                </c:pt>
                <c:pt idx="1570">
                  <c:v>4.9407000000000001E-3</c:v>
                </c:pt>
                <c:pt idx="1571">
                  <c:v>4.6512999999999997E-3</c:v>
                </c:pt>
                <c:pt idx="1572">
                  <c:v>4.9687000000000004E-3</c:v>
                </c:pt>
                <c:pt idx="1573">
                  <c:v>6.9367999999999999E-3</c:v>
                </c:pt>
                <c:pt idx="1574">
                  <c:v>5.5328E-3</c:v>
                </c:pt>
                <c:pt idx="1575">
                  <c:v>5.1400999999999999E-3</c:v>
                </c:pt>
                <c:pt idx="1576">
                  <c:v>5.4806000000000004E-3</c:v>
                </c:pt>
                <c:pt idx="1577">
                  <c:v>4.9719999999999999E-3</c:v>
                </c:pt>
                <c:pt idx="1578">
                  <c:v>4.6804000000000004E-3</c:v>
                </c:pt>
                <c:pt idx="1579">
                  <c:v>6.8764000000000004E-3</c:v>
                </c:pt>
                <c:pt idx="1580">
                  <c:v>7.7641999999999997E-3</c:v>
                </c:pt>
                <c:pt idx="1581">
                  <c:v>5.4365000000000004E-3</c:v>
                </c:pt>
                <c:pt idx="1582">
                  <c:v>4.5063000000000004E-3</c:v>
                </c:pt>
                <c:pt idx="1583">
                  <c:v>5.3556999999999997E-3</c:v>
                </c:pt>
                <c:pt idx="1584">
                  <c:v>3.3931999999999999E-3</c:v>
                </c:pt>
                <c:pt idx="1585">
                  <c:v>5.1777000000000004E-3</c:v>
                </c:pt>
                <c:pt idx="1586">
                  <c:v>4.0512999999999999E-3</c:v>
                </c:pt>
                <c:pt idx="1587">
                  <c:v>4.8611000000000001E-3</c:v>
                </c:pt>
                <c:pt idx="1588">
                  <c:v>8.8155000000000004E-3</c:v>
                </c:pt>
                <c:pt idx="1589">
                  <c:v>6.5994000000000001E-3</c:v>
                </c:pt>
                <c:pt idx="1590">
                  <c:v>5.1989999999999996E-3</c:v>
                </c:pt>
                <c:pt idx="1591">
                  <c:v>4.973E-3</c:v>
                </c:pt>
                <c:pt idx="1592">
                  <c:v>5.4609000000000003E-3</c:v>
                </c:pt>
                <c:pt idx="1593">
                  <c:v>6.5738999999999997E-3</c:v>
                </c:pt>
                <c:pt idx="1594">
                  <c:v>6.3753000000000004E-3</c:v>
                </c:pt>
                <c:pt idx="1595">
                  <c:v>5.4986000000000002E-3</c:v>
                </c:pt>
                <c:pt idx="1596">
                  <c:v>4.3268999999999998E-3</c:v>
                </c:pt>
                <c:pt idx="1597">
                  <c:v>6.5665999999999997E-3</c:v>
                </c:pt>
                <c:pt idx="1598">
                  <c:v>5.6420000000000003E-3</c:v>
                </c:pt>
                <c:pt idx="1599">
                  <c:v>5.0077999999999998E-3</c:v>
                </c:pt>
                <c:pt idx="1600">
                  <c:v>5.1403000000000004E-3</c:v>
                </c:pt>
                <c:pt idx="1601">
                  <c:v>6.1107000000000002E-3</c:v>
                </c:pt>
                <c:pt idx="1602">
                  <c:v>4.7299999999999998E-3</c:v>
                </c:pt>
                <c:pt idx="1603">
                  <c:v>6.7548E-3</c:v>
                </c:pt>
                <c:pt idx="1604">
                  <c:v>5.5782000000000002E-3</c:v>
                </c:pt>
                <c:pt idx="1605">
                  <c:v>6.1491000000000002E-3</c:v>
                </c:pt>
                <c:pt idx="1606">
                  <c:v>5.7416000000000003E-3</c:v>
                </c:pt>
                <c:pt idx="1607">
                  <c:v>6.9931000000000004E-3</c:v>
                </c:pt>
                <c:pt idx="1608">
                  <c:v>6.0670000000000003E-3</c:v>
                </c:pt>
                <c:pt idx="1609">
                  <c:v>5.5055E-3</c:v>
                </c:pt>
                <c:pt idx="1610">
                  <c:v>6.8887999999999996E-3</c:v>
                </c:pt>
                <c:pt idx="1611">
                  <c:v>5.6664000000000003E-3</c:v>
                </c:pt>
                <c:pt idx="1612">
                  <c:v>5.7272E-3</c:v>
                </c:pt>
                <c:pt idx="1613">
                  <c:v>4.9506999999999997E-3</c:v>
                </c:pt>
                <c:pt idx="1614">
                  <c:v>4.3788999999999998E-3</c:v>
                </c:pt>
                <c:pt idx="1615">
                  <c:v>4.2979999999999997E-3</c:v>
                </c:pt>
                <c:pt idx="1616">
                  <c:v>7.6648000000000003E-3</c:v>
                </c:pt>
                <c:pt idx="1617">
                  <c:v>5.7971999999999997E-3</c:v>
                </c:pt>
                <c:pt idx="1618">
                  <c:v>5.7207999999999998E-3</c:v>
                </c:pt>
                <c:pt idx="1619">
                  <c:v>6.4143999999999998E-3</c:v>
                </c:pt>
                <c:pt idx="1620">
                  <c:v>3.7494999999999998E-3</c:v>
                </c:pt>
                <c:pt idx="1621">
                  <c:v>6.9825E-3</c:v>
                </c:pt>
                <c:pt idx="1622">
                  <c:v>5.6296999999999996E-3</c:v>
                </c:pt>
                <c:pt idx="1623">
                  <c:v>7.0679000000000002E-3</c:v>
                </c:pt>
                <c:pt idx="1624">
                  <c:v>5.1923999999999998E-3</c:v>
                </c:pt>
                <c:pt idx="1625">
                  <c:v>6.0585999999999999E-3</c:v>
                </c:pt>
                <c:pt idx="1626">
                  <c:v>7.2379000000000002E-3</c:v>
                </c:pt>
                <c:pt idx="1627">
                  <c:v>6.2034999999999998E-3</c:v>
                </c:pt>
                <c:pt idx="1628">
                  <c:v>8.1372000000000007E-3</c:v>
                </c:pt>
                <c:pt idx="1629">
                  <c:v>6.4308000000000004E-3</c:v>
                </c:pt>
                <c:pt idx="1630">
                  <c:v>7.6080999999999996E-3</c:v>
                </c:pt>
                <c:pt idx="1631">
                  <c:v>5.5449000000000002E-3</c:v>
                </c:pt>
                <c:pt idx="1632">
                  <c:v>5.8329000000000002E-3</c:v>
                </c:pt>
                <c:pt idx="1633">
                  <c:v>5.8791E-3</c:v>
                </c:pt>
                <c:pt idx="1634">
                  <c:v>6.0621E-3</c:v>
                </c:pt>
                <c:pt idx="1635">
                  <c:v>5.7222000000000002E-3</c:v>
                </c:pt>
                <c:pt idx="1636">
                  <c:v>4.8523000000000004E-3</c:v>
                </c:pt>
                <c:pt idx="1637">
                  <c:v>6.6461000000000003E-3</c:v>
                </c:pt>
                <c:pt idx="1638">
                  <c:v>5.1806999999999999E-3</c:v>
                </c:pt>
                <c:pt idx="1639">
                  <c:v>7.0083999999999997E-3</c:v>
                </c:pt>
                <c:pt idx="1640">
                  <c:v>5.6972999999999998E-3</c:v>
                </c:pt>
                <c:pt idx="1641">
                  <c:v>6.5982999999999997E-3</c:v>
                </c:pt>
                <c:pt idx="1642">
                  <c:v>7.1468E-3</c:v>
                </c:pt>
                <c:pt idx="1643">
                  <c:v>6.9424999999999999E-3</c:v>
                </c:pt>
                <c:pt idx="1644">
                  <c:v>6.1060000000000003E-3</c:v>
                </c:pt>
                <c:pt idx="1645">
                  <c:v>5.9908000000000001E-3</c:v>
                </c:pt>
                <c:pt idx="1646">
                  <c:v>4.4809000000000003E-3</c:v>
                </c:pt>
                <c:pt idx="1647">
                  <c:v>6.1896E-3</c:v>
                </c:pt>
                <c:pt idx="1648">
                  <c:v>5.9563999999999997E-3</c:v>
                </c:pt>
                <c:pt idx="1649">
                  <c:v>7.8866000000000006E-3</c:v>
                </c:pt>
                <c:pt idx="1650">
                  <c:v>6.6718000000000003E-3</c:v>
                </c:pt>
                <c:pt idx="1651">
                  <c:v>5.4853999999999997E-3</c:v>
                </c:pt>
                <c:pt idx="1652">
                  <c:v>6.8510999999999997E-3</c:v>
                </c:pt>
                <c:pt idx="1653">
                  <c:v>5.8355999999999998E-3</c:v>
                </c:pt>
                <c:pt idx="1654">
                  <c:v>5.2278999999999997E-3</c:v>
                </c:pt>
                <c:pt idx="1655">
                  <c:v>5.293E-3</c:v>
                </c:pt>
                <c:pt idx="1656">
                  <c:v>5.8430000000000001E-3</c:v>
                </c:pt>
                <c:pt idx="1657">
                  <c:v>6.3664000000000004E-3</c:v>
                </c:pt>
                <c:pt idx="1658">
                  <c:v>6.9159E-3</c:v>
                </c:pt>
                <c:pt idx="1659">
                  <c:v>8.2675999999999999E-3</c:v>
                </c:pt>
                <c:pt idx="1660">
                  <c:v>7.5104999999999998E-3</c:v>
                </c:pt>
                <c:pt idx="1661">
                  <c:v>6.0543999999999997E-3</c:v>
                </c:pt>
                <c:pt idx="1662">
                  <c:v>6.2392999999999997E-3</c:v>
                </c:pt>
                <c:pt idx="1663">
                  <c:v>6.1200999999999998E-3</c:v>
                </c:pt>
                <c:pt idx="1664">
                  <c:v>5.9896999999999997E-3</c:v>
                </c:pt>
                <c:pt idx="1665">
                  <c:v>6.0816999999999998E-3</c:v>
                </c:pt>
                <c:pt idx="1666">
                  <c:v>8.5971999999999993E-3</c:v>
                </c:pt>
                <c:pt idx="1667">
                  <c:v>8.2336000000000006E-3</c:v>
                </c:pt>
                <c:pt idx="1668">
                  <c:v>5.4876999999999999E-3</c:v>
                </c:pt>
                <c:pt idx="1669">
                  <c:v>5.3965000000000003E-3</c:v>
                </c:pt>
                <c:pt idx="1670">
                  <c:v>7.7732000000000001E-3</c:v>
                </c:pt>
                <c:pt idx="1671">
                  <c:v>5.8837999999999998E-3</c:v>
                </c:pt>
                <c:pt idx="1672">
                  <c:v>5.5862000000000004E-3</c:v>
                </c:pt>
                <c:pt idx="1673">
                  <c:v>3.7556E-3</c:v>
                </c:pt>
                <c:pt idx="1674">
                  <c:v>5.6547999999999998E-3</c:v>
                </c:pt>
                <c:pt idx="1675">
                  <c:v>5.9598000000000003E-3</c:v>
                </c:pt>
                <c:pt idx="1676">
                  <c:v>4.9648000000000001E-3</c:v>
                </c:pt>
                <c:pt idx="1677">
                  <c:v>6.4339000000000002E-3</c:v>
                </c:pt>
                <c:pt idx="1678">
                  <c:v>4.7033999999999999E-3</c:v>
                </c:pt>
                <c:pt idx="1679">
                  <c:v>8.6502999999999997E-3</c:v>
                </c:pt>
                <c:pt idx="1680">
                  <c:v>5.4948000000000002E-3</c:v>
                </c:pt>
                <c:pt idx="1681">
                  <c:v>7.6617999999999999E-3</c:v>
                </c:pt>
                <c:pt idx="1682">
                  <c:v>6.5471000000000001E-3</c:v>
                </c:pt>
                <c:pt idx="1683">
                  <c:v>6.7017999999999999E-3</c:v>
                </c:pt>
                <c:pt idx="1684">
                  <c:v>8.1093999999999992E-3</c:v>
                </c:pt>
                <c:pt idx="1685">
                  <c:v>8.0374999999999995E-3</c:v>
                </c:pt>
                <c:pt idx="1686">
                  <c:v>6.1942000000000004E-3</c:v>
                </c:pt>
                <c:pt idx="1687">
                  <c:v>5.9293999999999996E-3</c:v>
                </c:pt>
                <c:pt idx="1688">
                  <c:v>6.0977999999999996E-3</c:v>
                </c:pt>
                <c:pt idx="1689">
                  <c:v>6.7527999999999998E-3</c:v>
                </c:pt>
                <c:pt idx="1690">
                  <c:v>7.2759000000000001E-3</c:v>
                </c:pt>
                <c:pt idx="1691">
                  <c:v>6.9763000000000004E-3</c:v>
                </c:pt>
                <c:pt idx="1692">
                  <c:v>6.1767999999999997E-3</c:v>
                </c:pt>
                <c:pt idx="1693">
                  <c:v>6.4323999999999996E-3</c:v>
                </c:pt>
                <c:pt idx="1694">
                  <c:v>6.0020999999999998E-3</c:v>
                </c:pt>
                <c:pt idx="1695">
                  <c:v>4.7416000000000003E-3</c:v>
                </c:pt>
                <c:pt idx="1696">
                  <c:v>4.7860999999999997E-3</c:v>
                </c:pt>
                <c:pt idx="1697">
                  <c:v>7.4678000000000001E-3</c:v>
                </c:pt>
                <c:pt idx="1698">
                  <c:v>5.9959000000000002E-3</c:v>
                </c:pt>
                <c:pt idx="1699">
                  <c:v>6.6988000000000004E-3</c:v>
                </c:pt>
                <c:pt idx="1700">
                  <c:v>7.5858999999999996E-3</c:v>
                </c:pt>
                <c:pt idx="1701">
                  <c:v>6.6670000000000002E-3</c:v>
                </c:pt>
                <c:pt idx="1702">
                  <c:v>5.7920999999999997E-3</c:v>
                </c:pt>
                <c:pt idx="1703">
                  <c:v>6.2233000000000002E-3</c:v>
                </c:pt>
                <c:pt idx="1704">
                  <c:v>6.6766999999999998E-3</c:v>
                </c:pt>
                <c:pt idx="1705">
                  <c:v>6.5068000000000001E-3</c:v>
                </c:pt>
                <c:pt idx="1706">
                  <c:v>5.5905E-3</c:v>
                </c:pt>
                <c:pt idx="1707">
                  <c:v>5.4495999999999998E-3</c:v>
                </c:pt>
                <c:pt idx="1708">
                  <c:v>5.3597999999999996E-3</c:v>
                </c:pt>
                <c:pt idx="1709">
                  <c:v>4.4216000000000004E-3</c:v>
                </c:pt>
                <c:pt idx="1710">
                  <c:v>5.8034000000000002E-3</c:v>
                </c:pt>
                <c:pt idx="1711">
                  <c:v>6.2836000000000003E-3</c:v>
                </c:pt>
                <c:pt idx="1712">
                  <c:v>8.3943999999999998E-3</c:v>
                </c:pt>
                <c:pt idx="1713">
                  <c:v>6.1183000000000001E-3</c:v>
                </c:pt>
                <c:pt idx="1714">
                  <c:v>5.5776000000000003E-3</c:v>
                </c:pt>
                <c:pt idx="1715">
                  <c:v>9.0827000000000008E-3</c:v>
                </c:pt>
                <c:pt idx="1716">
                  <c:v>6.1611000000000001E-3</c:v>
                </c:pt>
                <c:pt idx="1717">
                  <c:v>7.3280999999999997E-3</c:v>
                </c:pt>
                <c:pt idx="1718">
                  <c:v>7.2458000000000002E-3</c:v>
                </c:pt>
                <c:pt idx="1719">
                  <c:v>5.9611999999999998E-3</c:v>
                </c:pt>
                <c:pt idx="1720">
                  <c:v>6.4691000000000002E-3</c:v>
                </c:pt>
                <c:pt idx="1721">
                  <c:v>6.6394000000000002E-3</c:v>
                </c:pt>
                <c:pt idx="1722">
                  <c:v>7.4089000000000004E-3</c:v>
                </c:pt>
                <c:pt idx="1723">
                  <c:v>5.5532000000000003E-3</c:v>
                </c:pt>
                <c:pt idx="1724">
                  <c:v>5.8881999999999997E-3</c:v>
                </c:pt>
                <c:pt idx="1725">
                  <c:v>7.0349999999999996E-3</c:v>
                </c:pt>
                <c:pt idx="1726">
                  <c:v>9.7283999999999999E-3</c:v>
                </c:pt>
                <c:pt idx="1727">
                  <c:v>6.3574E-3</c:v>
                </c:pt>
                <c:pt idx="1728">
                  <c:v>5.6766999999999998E-3</c:v>
                </c:pt>
                <c:pt idx="1729">
                  <c:v>7.7438999999999997E-3</c:v>
                </c:pt>
                <c:pt idx="1730">
                  <c:v>7.5908E-3</c:v>
                </c:pt>
                <c:pt idx="1731">
                  <c:v>5.6677000000000003E-3</c:v>
                </c:pt>
                <c:pt idx="1732">
                  <c:v>7.0085E-3</c:v>
                </c:pt>
                <c:pt idx="1733">
                  <c:v>6.9194E-3</c:v>
                </c:pt>
                <c:pt idx="1734">
                  <c:v>9.0871000000000007E-3</c:v>
                </c:pt>
                <c:pt idx="1735">
                  <c:v>7.9361999999999992E-3</c:v>
                </c:pt>
                <c:pt idx="1736">
                  <c:v>4.1539000000000003E-3</c:v>
                </c:pt>
                <c:pt idx="1737">
                  <c:v>6.1666999999999998E-3</c:v>
                </c:pt>
                <c:pt idx="1738">
                  <c:v>5.3302999999999996E-3</c:v>
                </c:pt>
                <c:pt idx="1739">
                  <c:v>5.7054999999999996E-3</c:v>
                </c:pt>
                <c:pt idx="1740">
                  <c:v>6.9116000000000004E-3</c:v>
                </c:pt>
                <c:pt idx="1741">
                  <c:v>8.9835000000000002E-3</c:v>
                </c:pt>
                <c:pt idx="1742">
                  <c:v>6.8972E-3</c:v>
                </c:pt>
                <c:pt idx="1743">
                  <c:v>6.3769999999999999E-3</c:v>
                </c:pt>
                <c:pt idx="1744">
                  <c:v>6.0765000000000003E-3</c:v>
                </c:pt>
                <c:pt idx="1745">
                  <c:v>6.5541999999999996E-3</c:v>
                </c:pt>
                <c:pt idx="1746">
                  <c:v>5.7698999999999997E-3</c:v>
                </c:pt>
                <c:pt idx="1747">
                  <c:v>5.8399000000000003E-3</c:v>
                </c:pt>
                <c:pt idx="1748">
                  <c:v>7.8201999999999994E-3</c:v>
                </c:pt>
                <c:pt idx="1749">
                  <c:v>6.6277999999999997E-3</c:v>
                </c:pt>
                <c:pt idx="1750">
                  <c:v>5.4165999999999997E-3</c:v>
                </c:pt>
                <c:pt idx="1751">
                  <c:v>5.5704999999999999E-3</c:v>
                </c:pt>
                <c:pt idx="1752">
                  <c:v>6.6219E-3</c:v>
                </c:pt>
                <c:pt idx="1753">
                  <c:v>5.4067000000000004E-3</c:v>
                </c:pt>
                <c:pt idx="1754">
                  <c:v>7.3385999999999998E-3</c:v>
                </c:pt>
                <c:pt idx="1755">
                  <c:v>6.0074000000000004E-3</c:v>
                </c:pt>
                <c:pt idx="1756">
                  <c:v>6.3495000000000001E-3</c:v>
                </c:pt>
                <c:pt idx="1757">
                  <c:v>6.1114999999999997E-3</c:v>
                </c:pt>
                <c:pt idx="1758">
                  <c:v>6.6677999999999998E-3</c:v>
                </c:pt>
                <c:pt idx="1759">
                  <c:v>8.5336000000000006E-3</c:v>
                </c:pt>
                <c:pt idx="1760">
                  <c:v>7.1926999999999998E-3</c:v>
                </c:pt>
                <c:pt idx="1761">
                  <c:v>5.8133999999999998E-3</c:v>
                </c:pt>
                <c:pt idx="1762">
                  <c:v>6.1469000000000003E-3</c:v>
                </c:pt>
                <c:pt idx="1763">
                  <c:v>5.7409000000000002E-3</c:v>
                </c:pt>
                <c:pt idx="1764">
                  <c:v>6.3804999999999999E-3</c:v>
                </c:pt>
                <c:pt idx="1765">
                  <c:v>6.9889000000000001E-3</c:v>
                </c:pt>
                <c:pt idx="1766">
                  <c:v>5.0244E-3</c:v>
                </c:pt>
                <c:pt idx="1767">
                  <c:v>7.1710999999999997E-3</c:v>
                </c:pt>
                <c:pt idx="1768">
                  <c:v>6.9474999999999997E-3</c:v>
                </c:pt>
                <c:pt idx="1769">
                  <c:v>8.3094999999999992E-3</c:v>
                </c:pt>
                <c:pt idx="1770">
                  <c:v>6.6302000000000002E-3</c:v>
                </c:pt>
                <c:pt idx="1771">
                  <c:v>5.1319E-3</c:v>
                </c:pt>
                <c:pt idx="1772">
                  <c:v>6.2278000000000003E-3</c:v>
                </c:pt>
                <c:pt idx="1773">
                  <c:v>6.6274999999999997E-3</c:v>
                </c:pt>
                <c:pt idx="1774">
                  <c:v>6.6714000000000001E-3</c:v>
                </c:pt>
                <c:pt idx="1775">
                  <c:v>7.0540000000000004E-3</c:v>
                </c:pt>
                <c:pt idx="1776">
                  <c:v>8.2237000000000005E-3</c:v>
                </c:pt>
                <c:pt idx="1777">
                  <c:v>9.6950000000000005E-3</c:v>
                </c:pt>
                <c:pt idx="1778">
                  <c:v>6.5997E-3</c:v>
                </c:pt>
                <c:pt idx="1779">
                  <c:v>7.7311999999999997E-3</c:v>
                </c:pt>
                <c:pt idx="1780">
                  <c:v>5.7298999999999996E-3</c:v>
                </c:pt>
                <c:pt idx="1781">
                  <c:v>6.6534000000000003E-3</c:v>
                </c:pt>
                <c:pt idx="1782">
                  <c:v>8.6631999999999994E-3</c:v>
                </c:pt>
                <c:pt idx="1783">
                  <c:v>5.1189E-3</c:v>
                </c:pt>
                <c:pt idx="1784">
                  <c:v>7.2744000000000003E-3</c:v>
                </c:pt>
                <c:pt idx="1785">
                  <c:v>6.9696000000000003E-3</c:v>
                </c:pt>
                <c:pt idx="1786">
                  <c:v>6.3762000000000003E-3</c:v>
                </c:pt>
                <c:pt idx="1787">
                  <c:v>5.4273000000000004E-3</c:v>
                </c:pt>
                <c:pt idx="1788">
                  <c:v>5.2680000000000001E-3</c:v>
                </c:pt>
                <c:pt idx="1789">
                  <c:v>5.489E-3</c:v>
                </c:pt>
                <c:pt idx="1790">
                  <c:v>7.1310999999999996E-3</c:v>
                </c:pt>
                <c:pt idx="1791">
                  <c:v>6.9641E-3</c:v>
                </c:pt>
                <c:pt idx="1792">
                  <c:v>6.1414E-3</c:v>
                </c:pt>
                <c:pt idx="1793">
                  <c:v>6.1155000000000003E-3</c:v>
                </c:pt>
                <c:pt idx="1794">
                  <c:v>5.9842000000000003E-3</c:v>
                </c:pt>
                <c:pt idx="1795">
                  <c:v>8.2171999999999992E-3</c:v>
                </c:pt>
                <c:pt idx="1796">
                  <c:v>5.3670000000000002E-3</c:v>
                </c:pt>
                <c:pt idx="1797">
                  <c:v>6.7819999999999998E-3</c:v>
                </c:pt>
                <c:pt idx="1798">
                  <c:v>6.0701000000000001E-3</c:v>
                </c:pt>
                <c:pt idx="1799">
                  <c:v>1.2383999999999999E-2</c:v>
                </c:pt>
                <c:pt idx="1800">
                  <c:v>8.3975999999999999E-3</c:v>
                </c:pt>
                <c:pt idx="1801">
                  <c:v>5.5805999999999998E-3</c:v>
                </c:pt>
                <c:pt idx="1802">
                  <c:v>5.6262999999999999E-3</c:v>
                </c:pt>
                <c:pt idx="1803">
                  <c:v>5.3718999999999998E-3</c:v>
                </c:pt>
                <c:pt idx="1804">
                  <c:v>8.6844999999999995E-3</c:v>
                </c:pt>
                <c:pt idx="1805">
                  <c:v>6.7330999999999997E-3</c:v>
                </c:pt>
                <c:pt idx="1806">
                  <c:v>8.5990000000000007E-3</c:v>
                </c:pt>
                <c:pt idx="1807">
                  <c:v>6.5757999999999997E-3</c:v>
                </c:pt>
                <c:pt idx="1808">
                  <c:v>6.777E-3</c:v>
                </c:pt>
                <c:pt idx="1809">
                  <c:v>6.3076E-3</c:v>
                </c:pt>
                <c:pt idx="1810">
                  <c:v>6.7574999999999996E-3</c:v>
                </c:pt>
                <c:pt idx="1811">
                  <c:v>8.9805000000000006E-3</c:v>
                </c:pt>
                <c:pt idx="1812">
                  <c:v>6.7862E-3</c:v>
                </c:pt>
                <c:pt idx="1813">
                  <c:v>9.7102999999999998E-3</c:v>
                </c:pt>
                <c:pt idx="1814">
                  <c:v>9.0741999999999993E-3</c:v>
                </c:pt>
                <c:pt idx="1815">
                  <c:v>6.5022999999999999E-3</c:v>
                </c:pt>
                <c:pt idx="1816">
                  <c:v>5.8108999999999999E-3</c:v>
                </c:pt>
                <c:pt idx="1817">
                  <c:v>6.2110999999999998E-3</c:v>
                </c:pt>
                <c:pt idx="1818">
                  <c:v>5.6128000000000003E-3</c:v>
                </c:pt>
                <c:pt idx="1819">
                  <c:v>6.9525000000000003E-3</c:v>
                </c:pt>
                <c:pt idx="1820">
                  <c:v>7.2132000000000003E-3</c:v>
                </c:pt>
                <c:pt idx="1821">
                  <c:v>9.5426E-3</c:v>
                </c:pt>
                <c:pt idx="1822">
                  <c:v>7.0342E-3</c:v>
                </c:pt>
                <c:pt idx="1823">
                  <c:v>6.3452999999999999E-3</c:v>
                </c:pt>
                <c:pt idx="1824">
                  <c:v>5.7694E-3</c:v>
                </c:pt>
                <c:pt idx="1825">
                  <c:v>6.6810999999999997E-3</c:v>
                </c:pt>
                <c:pt idx="1826">
                  <c:v>6.5772000000000001E-3</c:v>
                </c:pt>
                <c:pt idx="1827">
                  <c:v>8.0581000000000003E-3</c:v>
                </c:pt>
                <c:pt idx="1828">
                  <c:v>5.5760000000000002E-3</c:v>
                </c:pt>
                <c:pt idx="1829">
                  <c:v>7.0124000000000002E-3</c:v>
                </c:pt>
                <c:pt idx="1830">
                  <c:v>4.7441999999999996E-3</c:v>
                </c:pt>
                <c:pt idx="1831">
                  <c:v>5.0055999999999998E-3</c:v>
                </c:pt>
                <c:pt idx="1832">
                  <c:v>6.0711999999999997E-3</c:v>
                </c:pt>
                <c:pt idx="1833">
                  <c:v>9.3907999999999995E-3</c:v>
                </c:pt>
                <c:pt idx="1834">
                  <c:v>6.2106000000000001E-3</c:v>
                </c:pt>
                <c:pt idx="1835">
                  <c:v>5.2072999999999998E-3</c:v>
                </c:pt>
                <c:pt idx="1836">
                  <c:v>5.9683000000000002E-3</c:v>
                </c:pt>
                <c:pt idx="1837">
                  <c:v>6.3679000000000001E-3</c:v>
                </c:pt>
                <c:pt idx="1838">
                  <c:v>6.2595999999999997E-3</c:v>
                </c:pt>
                <c:pt idx="1839">
                  <c:v>5.7127000000000002E-3</c:v>
                </c:pt>
                <c:pt idx="1840">
                  <c:v>7.7171999999999996E-3</c:v>
                </c:pt>
                <c:pt idx="1841">
                  <c:v>4.9824999999999999E-3</c:v>
                </c:pt>
                <c:pt idx="1842">
                  <c:v>6.3531000000000004E-3</c:v>
                </c:pt>
                <c:pt idx="1843">
                  <c:v>7.4878000000000002E-3</c:v>
                </c:pt>
                <c:pt idx="1844">
                  <c:v>4.7810999999999999E-3</c:v>
                </c:pt>
                <c:pt idx="1845">
                  <c:v>7.8869999999999999E-3</c:v>
                </c:pt>
                <c:pt idx="1846">
                  <c:v>7.5563000000000002E-3</c:v>
                </c:pt>
                <c:pt idx="1847">
                  <c:v>6.3972999999999999E-3</c:v>
                </c:pt>
                <c:pt idx="1848">
                  <c:v>5.7593000000000002E-3</c:v>
                </c:pt>
                <c:pt idx="1849">
                  <c:v>6.8173000000000001E-3</c:v>
                </c:pt>
                <c:pt idx="1850">
                  <c:v>6.3318000000000003E-3</c:v>
                </c:pt>
                <c:pt idx="1851">
                  <c:v>6.0236999999999999E-3</c:v>
                </c:pt>
                <c:pt idx="1852">
                  <c:v>6.4432999999999999E-3</c:v>
                </c:pt>
                <c:pt idx="1853">
                  <c:v>6.5900000000000004E-3</c:v>
                </c:pt>
                <c:pt idx="1854">
                  <c:v>8.0097999999999992E-3</c:v>
                </c:pt>
                <c:pt idx="1855">
                  <c:v>7.6896999999999998E-3</c:v>
                </c:pt>
                <c:pt idx="1856">
                  <c:v>4.2158999999999999E-3</c:v>
                </c:pt>
                <c:pt idx="1857">
                  <c:v>9.2817999999999998E-3</c:v>
                </c:pt>
                <c:pt idx="1858">
                  <c:v>6.4462E-3</c:v>
                </c:pt>
                <c:pt idx="1859">
                  <c:v>6.7232999999999998E-3</c:v>
                </c:pt>
                <c:pt idx="1860">
                  <c:v>9.3462000000000007E-3</c:v>
                </c:pt>
                <c:pt idx="1861">
                  <c:v>5.2376999999999996E-3</c:v>
                </c:pt>
                <c:pt idx="1862">
                  <c:v>5.2827000000000004E-3</c:v>
                </c:pt>
                <c:pt idx="1863">
                  <c:v>5.7996000000000002E-3</c:v>
                </c:pt>
                <c:pt idx="1864">
                  <c:v>6.5557000000000002E-3</c:v>
                </c:pt>
                <c:pt idx="1865">
                  <c:v>5.6249000000000004E-3</c:v>
                </c:pt>
                <c:pt idx="1866">
                  <c:v>5.77E-3</c:v>
                </c:pt>
                <c:pt idx="1867">
                  <c:v>5.5112E-3</c:v>
                </c:pt>
                <c:pt idx="1868">
                  <c:v>7.0095000000000001E-3</c:v>
                </c:pt>
                <c:pt idx="1869">
                  <c:v>5.2049000000000002E-3</c:v>
                </c:pt>
                <c:pt idx="1870">
                  <c:v>8.2740000000000001E-3</c:v>
                </c:pt>
                <c:pt idx="1871">
                  <c:v>8.5711999999999993E-3</c:v>
                </c:pt>
                <c:pt idx="1872">
                  <c:v>5.1577000000000003E-3</c:v>
                </c:pt>
                <c:pt idx="1873">
                  <c:v>7.6371E-3</c:v>
                </c:pt>
                <c:pt idx="1874">
                  <c:v>8.2988999999999997E-3</c:v>
                </c:pt>
                <c:pt idx="1875">
                  <c:v>7.5442E-3</c:v>
                </c:pt>
                <c:pt idx="1876">
                  <c:v>6.5012000000000004E-3</c:v>
                </c:pt>
                <c:pt idx="1877">
                  <c:v>5.9354000000000004E-3</c:v>
                </c:pt>
                <c:pt idx="1878">
                  <c:v>7.4692999999999999E-3</c:v>
                </c:pt>
                <c:pt idx="1879">
                  <c:v>6.0854999999999998E-3</c:v>
                </c:pt>
                <c:pt idx="1880">
                  <c:v>6.855E-3</c:v>
                </c:pt>
                <c:pt idx="1881">
                  <c:v>6.7929000000000002E-3</c:v>
                </c:pt>
                <c:pt idx="1882">
                  <c:v>8.1350999999999993E-3</c:v>
                </c:pt>
                <c:pt idx="1883">
                  <c:v>6.9408999999999998E-3</c:v>
                </c:pt>
                <c:pt idx="1884">
                  <c:v>5.7954E-3</c:v>
                </c:pt>
                <c:pt idx="1885">
                  <c:v>6.1675000000000002E-3</c:v>
                </c:pt>
                <c:pt idx="1886">
                  <c:v>7.7053E-3</c:v>
                </c:pt>
                <c:pt idx="1887">
                  <c:v>6.4278E-3</c:v>
                </c:pt>
                <c:pt idx="1888">
                  <c:v>5.5206999999999999E-3</c:v>
                </c:pt>
                <c:pt idx="1889">
                  <c:v>9.0486000000000004E-3</c:v>
                </c:pt>
                <c:pt idx="1890">
                  <c:v>5.8214E-3</c:v>
                </c:pt>
                <c:pt idx="1891">
                  <c:v>9.9167000000000005E-3</c:v>
                </c:pt>
                <c:pt idx="1892">
                  <c:v>8.2553000000000001E-3</c:v>
                </c:pt>
                <c:pt idx="1893">
                  <c:v>6.4736999999999998E-3</c:v>
                </c:pt>
                <c:pt idx="1894">
                  <c:v>7.2830000000000004E-3</c:v>
                </c:pt>
                <c:pt idx="1895">
                  <c:v>5.7765999999999998E-3</c:v>
                </c:pt>
                <c:pt idx="1896">
                  <c:v>8.3964E-3</c:v>
                </c:pt>
                <c:pt idx="1897">
                  <c:v>6.1485999999999997E-3</c:v>
                </c:pt>
                <c:pt idx="1898">
                  <c:v>5.3553000000000003E-3</c:v>
                </c:pt>
                <c:pt idx="1899">
                  <c:v>6.4538E-3</c:v>
                </c:pt>
                <c:pt idx="1900">
                  <c:v>7.2411000000000003E-3</c:v>
                </c:pt>
                <c:pt idx="1901">
                  <c:v>8.5314999999999992E-3</c:v>
                </c:pt>
                <c:pt idx="1902">
                  <c:v>6.6086000000000001E-3</c:v>
                </c:pt>
                <c:pt idx="1903">
                  <c:v>6.9616000000000001E-3</c:v>
                </c:pt>
                <c:pt idx="1904">
                  <c:v>8.5138000000000002E-3</c:v>
                </c:pt>
                <c:pt idx="1905">
                  <c:v>5.6793E-3</c:v>
                </c:pt>
                <c:pt idx="1906">
                  <c:v>6.8355999999999998E-3</c:v>
                </c:pt>
                <c:pt idx="1907">
                  <c:v>5.7108999999999997E-3</c:v>
                </c:pt>
                <c:pt idx="1908">
                  <c:v>7.2757999999999998E-3</c:v>
                </c:pt>
                <c:pt idx="1909">
                  <c:v>5.9566999999999997E-3</c:v>
                </c:pt>
                <c:pt idx="1910">
                  <c:v>7.7405E-3</c:v>
                </c:pt>
                <c:pt idx="1911">
                  <c:v>7.7990000000000004E-3</c:v>
                </c:pt>
                <c:pt idx="1912">
                  <c:v>5.3290000000000004E-3</c:v>
                </c:pt>
                <c:pt idx="1913">
                  <c:v>7.0790999999999996E-3</c:v>
                </c:pt>
                <c:pt idx="1914">
                  <c:v>8.0567E-3</c:v>
                </c:pt>
                <c:pt idx="1915">
                  <c:v>6.5862000000000004E-3</c:v>
                </c:pt>
                <c:pt idx="1916">
                  <c:v>5.6144000000000003E-3</c:v>
                </c:pt>
                <c:pt idx="1917">
                  <c:v>6.4562999999999999E-3</c:v>
                </c:pt>
                <c:pt idx="1918">
                  <c:v>7.6211999999999998E-3</c:v>
                </c:pt>
                <c:pt idx="1919">
                  <c:v>8.4048000000000005E-3</c:v>
                </c:pt>
                <c:pt idx="1920">
                  <c:v>7.1212000000000003E-3</c:v>
                </c:pt>
                <c:pt idx="1921">
                  <c:v>6.6058000000000002E-3</c:v>
                </c:pt>
                <c:pt idx="1922">
                  <c:v>6.8700000000000002E-3</c:v>
                </c:pt>
                <c:pt idx="1923">
                  <c:v>8.5836000000000003E-3</c:v>
                </c:pt>
                <c:pt idx="1924">
                  <c:v>7.6880000000000004E-3</c:v>
                </c:pt>
                <c:pt idx="1925">
                  <c:v>6.0228E-3</c:v>
                </c:pt>
                <c:pt idx="1926">
                  <c:v>7.5986999999999999E-3</c:v>
                </c:pt>
                <c:pt idx="1927">
                  <c:v>6.8864E-3</c:v>
                </c:pt>
                <c:pt idx="1928">
                  <c:v>8.5275000000000004E-3</c:v>
                </c:pt>
                <c:pt idx="1929">
                  <c:v>5.2727E-3</c:v>
                </c:pt>
                <c:pt idx="1930">
                  <c:v>6.2836999999999997E-3</c:v>
                </c:pt>
                <c:pt idx="1931">
                  <c:v>8.5454999999999993E-3</c:v>
                </c:pt>
                <c:pt idx="1932">
                  <c:v>6.7140999999999998E-3</c:v>
                </c:pt>
                <c:pt idx="1933">
                  <c:v>7.0071999999999999E-3</c:v>
                </c:pt>
                <c:pt idx="1934">
                  <c:v>8.1268999999999994E-3</c:v>
                </c:pt>
                <c:pt idx="1935">
                  <c:v>5.5643000000000003E-3</c:v>
                </c:pt>
                <c:pt idx="1936">
                  <c:v>9.1340999999999992E-3</c:v>
                </c:pt>
                <c:pt idx="1937">
                  <c:v>8.9536000000000008E-3</c:v>
                </c:pt>
                <c:pt idx="1938">
                  <c:v>6.9997999999999996E-3</c:v>
                </c:pt>
                <c:pt idx="1939">
                  <c:v>5.5558999999999999E-3</c:v>
                </c:pt>
                <c:pt idx="1940">
                  <c:v>6.7936999999999997E-3</c:v>
                </c:pt>
                <c:pt idx="1941">
                  <c:v>6.2417000000000002E-3</c:v>
                </c:pt>
                <c:pt idx="1942">
                  <c:v>8.3838999999999997E-3</c:v>
                </c:pt>
                <c:pt idx="1943">
                  <c:v>7.9801000000000004E-3</c:v>
                </c:pt>
                <c:pt idx="1944">
                  <c:v>5.9031999999999999E-3</c:v>
                </c:pt>
                <c:pt idx="1945">
                  <c:v>8.5781E-3</c:v>
                </c:pt>
                <c:pt idx="1946">
                  <c:v>6.2369000000000001E-3</c:v>
                </c:pt>
                <c:pt idx="1947">
                  <c:v>5.6119000000000004E-3</c:v>
                </c:pt>
                <c:pt idx="1948">
                  <c:v>8.3896000000000005E-3</c:v>
                </c:pt>
                <c:pt idx="1949">
                  <c:v>6.8284000000000001E-3</c:v>
                </c:pt>
                <c:pt idx="1950">
                  <c:v>7.4926999999999997E-3</c:v>
                </c:pt>
                <c:pt idx="1951">
                  <c:v>7.5513000000000004E-3</c:v>
                </c:pt>
                <c:pt idx="1952">
                  <c:v>6.2090000000000001E-3</c:v>
                </c:pt>
                <c:pt idx="1953">
                  <c:v>7.3070000000000001E-3</c:v>
                </c:pt>
                <c:pt idx="1954">
                  <c:v>9.3325000000000005E-3</c:v>
                </c:pt>
                <c:pt idx="1955">
                  <c:v>7.6690999999999999E-3</c:v>
                </c:pt>
                <c:pt idx="1956">
                  <c:v>8.0485000000000001E-3</c:v>
                </c:pt>
                <c:pt idx="1957">
                  <c:v>7.5405000000000003E-3</c:v>
                </c:pt>
                <c:pt idx="1958">
                  <c:v>6.1456999999999996E-3</c:v>
                </c:pt>
                <c:pt idx="1959">
                  <c:v>7.1879999999999999E-3</c:v>
                </c:pt>
                <c:pt idx="1960">
                  <c:v>5.8507000000000003E-3</c:v>
                </c:pt>
                <c:pt idx="1961">
                  <c:v>5.8224000000000001E-3</c:v>
                </c:pt>
                <c:pt idx="1962">
                  <c:v>6.2145000000000004E-3</c:v>
                </c:pt>
                <c:pt idx="1963">
                  <c:v>7.7663999999999997E-3</c:v>
                </c:pt>
                <c:pt idx="1964">
                  <c:v>5.5913999999999998E-3</c:v>
                </c:pt>
                <c:pt idx="1965">
                  <c:v>7.1577000000000003E-3</c:v>
                </c:pt>
                <c:pt idx="1966">
                  <c:v>5.7432000000000004E-3</c:v>
                </c:pt>
                <c:pt idx="1967">
                  <c:v>9.1368999999999999E-3</c:v>
                </c:pt>
                <c:pt idx="1968">
                  <c:v>6.6908999999999996E-3</c:v>
                </c:pt>
                <c:pt idx="1969">
                  <c:v>6.7413999999999998E-3</c:v>
                </c:pt>
                <c:pt idx="1970">
                  <c:v>6.5738000000000003E-3</c:v>
                </c:pt>
                <c:pt idx="1971">
                  <c:v>4.8843999999999997E-3</c:v>
                </c:pt>
                <c:pt idx="1972">
                  <c:v>5.0442999999999998E-3</c:v>
                </c:pt>
                <c:pt idx="1973">
                  <c:v>7.1780000000000004E-3</c:v>
                </c:pt>
                <c:pt idx="1974">
                  <c:v>6.0125999999999999E-3</c:v>
                </c:pt>
                <c:pt idx="1975">
                  <c:v>1.0907E-2</c:v>
                </c:pt>
                <c:pt idx="1976">
                  <c:v>9.2394E-3</c:v>
                </c:pt>
                <c:pt idx="1977">
                  <c:v>7.9392000000000004E-3</c:v>
                </c:pt>
                <c:pt idx="1978">
                  <c:v>6.7898000000000003E-3</c:v>
                </c:pt>
                <c:pt idx="1979">
                  <c:v>7.5379000000000002E-3</c:v>
                </c:pt>
                <c:pt idx="1980">
                  <c:v>6.1062E-3</c:v>
                </c:pt>
                <c:pt idx="1981">
                  <c:v>7.0997999999999999E-3</c:v>
                </c:pt>
                <c:pt idx="1982">
                  <c:v>6.7806000000000003E-3</c:v>
                </c:pt>
                <c:pt idx="1983">
                  <c:v>4.9705000000000001E-3</c:v>
                </c:pt>
                <c:pt idx="1984">
                  <c:v>8.1045000000000006E-3</c:v>
                </c:pt>
                <c:pt idx="1985">
                  <c:v>7.5757999999999997E-3</c:v>
                </c:pt>
                <c:pt idx="1986">
                  <c:v>9.9778000000000002E-3</c:v>
                </c:pt>
                <c:pt idx="1987">
                  <c:v>6.1107000000000002E-3</c:v>
                </c:pt>
                <c:pt idx="1988">
                  <c:v>9.5095000000000006E-3</c:v>
                </c:pt>
                <c:pt idx="1989">
                  <c:v>7.3707E-3</c:v>
                </c:pt>
                <c:pt idx="1990">
                  <c:v>7.3515000000000004E-3</c:v>
                </c:pt>
                <c:pt idx="1991">
                  <c:v>7.3157999999999999E-3</c:v>
                </c:pt>
                <c:pt idx="1992">
                  <c:v>8.8205000000000002E-3</c:v>
                </c:pt>
                <c:pt idx="1993">
                  <c:v>8.3780999999999994E-3</c:v>
                </c:pt>
                <c:pt idx="1994">
                  <c:v>1.1162999999999999E-2</c:v>
                </c:pt>
                <c:pt idx="1995">
                  <c:v>7.4853000000000003E-3</c:v>
                </c:pt>
                <c:pt idx="1996">
                  <c:v>6.6427999999999999E-3</c:v>
                </c:pt>
                <c:pt idx="1997">
                  <c:v>6.5753000000000001E-3</c:v>
                </c:pt>
                <c:pt idx="1998">
                  <c:v>5.1742000000000003E-3</c:v>
                </c:pt>
                <c:pt idx="1999">
                  <c:v>9.0723000000000002E-3</c:v>
                </c:pt>
                <c:pt idx="2000">
                  <c:v>9.1041000000000004E-3</c:v>
                </c:pt>
                <c:pt idx="2001">
                  <c:v>6.3099000000000002E-3</c:v>
                </c:pt>
                <c:pt idx="2002">
                  <c:v>6.9681999999999999E-3</c:v>
                </c:pt>
                <c:pt idx="2003">
                  <c:v>5.9639999999999997E-3</c:v>
                </c:pt>
                <c:pt idx="2004">
                  <c:v>7.7605E-3</c:v>
                </c:pt>
                <c:pt idx="2005">
                  <c:v>6.5535999999999997E-3</c:v>
                </c:pt>
                <c:pt idx="2006">
                  <c:v>8.0932E-3</c:v>
                </c:pt>
                <c:pt idx="2007">
                  <c:v>7.0229999999999997E-3</c:v>
                </c:pt>
                <c:pt idx="2008">
                  <c:v>6.7628999999999996E-3</c:v>
                </c:pt>
                <c:pt idx="2009">
                  <c:v>6.1669000000000003E-3</c:v>
                </c:pt>
                <c:pt idx="2010">
                  <c:v>7.9658999999999997E-3</c:v>
                </c:pt>
                <c:pt idx="2011">
                  <c:v>7.0758000000000001E-3</c:v>
                </c:pt>
                <c:pt idx="2012">
                  <c:v>6.5947999999999996E-3</c:v>
                </c:pt>
                <c:pt idx="2013">
                  <c:v>5.5439E-3</c:v>
                </c:pt>
                <c:pt idx="2014">
                  <c:v>7.8128999999999994E-3</c:v>
                </c:pt>
                <c:pt idx="2015">
                  <c:v>6.8015999999999997E-3</c:v>
                </c:pt>
                <c:pt idx="2016">
                  <c:v>6.9670000000000001E-3</c:v>
                </c:pt>
                <c:pt idx="2017">
                  <c:v>6.698E-3</c:v>
                </c:pt>
                <c:pt idx="2018">
                  <c:v>7.5890999999999997E-3</c:v>
                </c:pt>
                <c:pt idx="2019">
                  <c:v>6.0339E-3</c:v>
                </c:pt>
                <c:pt idx="2020">
                  <c:v>9.5689999999999994E-3</c:v>
                </c:pt>
                <c:pt idx="2021">
                  <c:v>7.8597000000000007E-3</c:v>
                </c:pt>
                <c:pt idx="2022">
                  <c:v>8.9107000000000006E-3</c:v>
                </c:pt>
                <c:pt idx="2023">
                  <c:v>6.0461000000000004E-3</c:v>
                </c:pt>
                <c:pt idx="2024">
                  <c:v>6.8389000000000002E-3</c:v>
                </c:pt>
                <c:pt idx="2025">
                  <c:v>6.6547999999999998E-3</c:v>
                </c:pt>
                <c:pt idx="2026">
                  <c:v>6.0198999999999999E-3</c:v>
                </c:pt>
                <c:pt idx="2027">
                  <c:v>8.8584000000000006E-3</c:v>
                </c:pt>
                <c:pt idx="2028">
                  <c:v>6.7153999999999998E-3</c:v>
                </c:pt>
                <c:pt idx="2029">
                  <c:v>1.008E-2</c:v>
                </c:pt>
                <c:pt idx="2030">
                  <c:v>9.4526000000000002E-3</c:v>
                </c:pt>
                <c:pt idx="2031">
                  <c:v>8.9806E-3</c:v>
                </c:pt>
                <c:pt idx="2032">
                  <c:v>5.0729E-3</c:v>
                </c:pt>
                <c:pt idx="2033">
                  <c:v>6.0774000000000002E-3</c:v>
                </c:pt>
                <c:pt idx="2034">
                  <c:v>7.2242000000000001E-3</c:v>
                </c:pt>
                <c:pt idx="2035">
                  <c:v>5.6505000000000001E-3</c:v>
                </c:pt>
                <c:pt idx="2036">
                  <c:v>7.1726999999999997E-3</c:v>
                </c:pt>
                <c:pt idx="2037">
                  <c:v>6.4666000000000003E-3</c:v>
                </c:pt>
                <c:pt idx="2038">
                  <c:v>8.0820000000000006E-3</c:v>
                </c:pt>
                <c:pt idx="2039">
                  <c:v>6.9782999999999998E-3</c:v>
                </c:pt>
                <c:pt idx="2040">
                  <c:v>6.6325000000000004E-3</c:v>
                </c:pt>
                <c:pt idx="2041">
                  <c:v>7.1411000000000001E-3</c:v>
                </c:pt>
                <c:pt idx="2042">
                  <c:v>7.4853000000000003E-3</c:v>
                </c:pt>
                <c:pt idx="2043">
                  <c:v>7.5393999999999999E-3</c:v>
                </c:pt>
                <c:pt idx="2044">
                  <c:v>6.7026000000000004E-3</c:v>
                </c:pt>
                <c:pt idx="2045">
                  <c:v>6.0680999999999999E-3</c:v>
                </c:pt>
                <c:pt idx="2046">
                  <c:v>7.0863999999999996E-3</c:v>
                </c:pt>
                <c:pt idx="2047">
                  <c:v>6.7708000000000004E-3</c:v>
                </c:pt>
                <c:pt idx="2048">
                  <c:v>7.6985999999999999E-3</c:v>
                </c:pt>
                <c:pt idx="2049">
                  <c:v>8.5495999999999992E-3</c:v>
                </c:pt>
                <c:pt idx="2050">
                  <c:v>9.7283999999999999E-3</c:v>
                </c:pt>
                <c:pt idx="2051">
                  <c:v>7.3026000000000002E-3</c:v>
                </c:pt>
                <c:pt idx="2052">
                  <c:v>5.5158999999999998E-3</c:v>
                </c:pt>
                <c:pt idx="2053">
                  <c:v>6.5742999999999999E-3</c:v>
                </c:pt>
                <c:pt idx="2054">
                  <c:v>6.7719E-3</c:v>
                </c:pt>
                <c:pt idx="2055">
                  <c:v>7.1482999999999998E-3</c:v>
                </c:pt>
                <c:pt idx="2056">
                  <c:v>7.9515999999999996E-3</c:v>
                </c:pt>
                <c:pt idx="2057">
                  <c:v>5.6084000000000004E-3</c:v>
                </c:pt>
                <c:pt idx="2058">
                  <c:v>5.8018999999999996E-3</c:v>
                </c:pt>
                <c:pt idx="2059">
                  <c:v>8.5073000000000006E-3</c:v>
                </c:pt>
                <c:pt idx="2060">
                  <c:v>5.8306E-3</c:v>
                </c:pt>
                <c:pt idx="2061">
                  <c:v>5.7131999999999999E-3</c:v>
                </c:pt>
                <c:pt idx="2062">
                  <c:v>6.7137000000000004E-3</c:v>
                </c:pt>
                <c:pt idx="2063">
                  <c:v>8.0824E-3</c:v>
                </c:pt>
                <c:pt idx="2064">
                  <c:v>5.5791E-3</c:v>
                </c:pt>
                <c:pt idx="2065">
                  <c:v>8.6438000000000001E-3</c:v>
                </c:pt>
                <c:pt idx="2066">
                  <c:v>1.0285000000000001E-2</c:v>
                </c:pt>
                <c:pt idx="2067">
                  <c:v>5.9046000000000003E-3</c:v>
                </c:pt>
                <c:pt idx="2068">
                  <c:v>7.5573000000000003E-3</c:v>
                </c:pt>
                <c:pt idx="2069">
                  <c:v>8.0835000000000004E-3</c:v>
                </c:pt>
                <c:pt idx="2070">
                  <c:v>7.8059999999999996E-3</c:v>
                </c:pt>
                <c:pt idx="2071">
                  <c:v>6.1954000000000002E-3</c:v>
                </c:pt>
                <c:pt idx="2072">
                  <c:v>9.4184999999999998E-3</c:v>
                </c:pt>
                <c:pt idx="2073">
                  <c:v>7.3559999999999997E-3</c:v>
                </c:pt>
                <c:pt idx="2074">
                  <c:v>8.5419999999999992E-3</c:v>
                </c:pt>
                <c:pt idx="2075">
                  <c:v>6.6563000000000004E-3</c:v>
                </c:pt>
                <c:pt idx="2076">
                  <c:v>7.6219E-3</c:v>
                </c:pt>
                <c:pt idx="2077">
                  <c:v>7.1995999999999996E-3</c:v>
                </c:pt>
                <c:pt idx="2078">
                  <c:v>7.9901E-3</c:v>
                </c:pt>
                <c:pt idx="2079">
                  <c:v>7.2928999999999997E-3</c:v>
                </c:pt>
                <c:pt idx="2080">
                  <c:v>6.7260000000000002E-3</c:v>
                </c:pt>
                <c:pt idx="2081">
                  <c:v>7.2250999999999999E-3</c:v>
                </c:pt>
                <c:pt idx="2082">
                  <c:v>6.6306999999999998E-3</c:v>
                </c:pt>
                <c:pt idx="2083">
                  <c:v>8.9531999999999997E-3</c:v>
                </c:pt>
                <c:pt idx="2084">
                  <c:v>7.7371000000000002E-3</c:v>
                </c:pt>
                <c:pt idx="2085">
                  <c:v>6.6885E-3</c:v>
                </c:pt>
                <c:pt idx="2086">
                  <c:v>6.1821999999999997E-3</c:v>
                </c:pt>
                <c:pt idx="2087">
                  <c:v>9.1062999999999995E-3</c:v>
                </c:pt>
                <c:pt idx="2088">
                  <c:v>5.7197999999999997E-3</c:v>
                </c:pt>
                <c:pt idx="2089">
                  <c:v>8.0841999999999997E-3</c:v>
                </c:pt>
                <c:pt idx="2090">
                  <c:v>8.5964000000000006E-3</c:v>
                </c:pt>
                <c:pt idx="2091">
                  <c:v>7.4958999999999998E-3</c:v>
                </c:pt>
                <c:pt idx="2092">
                  <c:v>6.5646000000000003E-3</c:v>
                </c:pt>
                <c:pt idx="2093">
                  <c:v>7.5973000000000004E-3</c:v>
                </c:pt>
                <c:pt idx="2094">
                  <c:v>7.3965999999999997E-3</c:v>
                </c:pt>
                <c:pt idx="2095">
                  <c:v>7.9214999999999997E-3</c:v>
                </c:pt>
                <c:pt idx="2096">
                  <c:v>7.7948000000000002E-3</c:v>
                </c:pt>
                <c:pt idx="2097">
                  <c:v>7.6677000000000004E-3</c:v>
                </c:pt>
                <c:pt idx="2098">
                  <c:v>6.2490999999999996E-3</c:v>
                </c:pt>
                <c:pt idx="2099">
                  <c:v>1.1254999999999999E-2</c:v>
                </c:pt>
                <c:pt idx="2100">
                  <c:v>7.7390000000000002E-3</c:v>
                </c:pt>
                <c:pt idx="2101">
                  <c:v>7.5440000000000004E-3</c:v>
                </c:pt>
                <c:pt idx="2102">
                  <c:v>8.8821999999999998E-3</c:v>
                </c:pt>
                <c:pt idx="2103">
                  <c:v>7.2265999999999997E-3</c:v>
                </c:pt>
                <c:pt idx="2104">
                  <c:v>6.3797999999999997E-3</c:v>
                </c:pt>
                <c:pt idx="2105">
                  <c:v>7.8539000000000005E-3</c:v>
                </c:pt>
                <c:pt idx="2106">
                  <c:v>6.9432000000000001E-3</c:v>
                </c:pt>
                <c:pt idx="2107">
                  <c:v>8.9704999999999993E-3</c:v>
                </c:pt>
                <c:pt idx="2108">
                  <c:v>8.1151999999999995E-3</c:v>
                </c:pt>
                <c:pt idx="2109">
                  <c:v>7.3927000000000003E-3</c:v>
                </c:pt>
                <c:pt idx="2110">
                  <c:v>5.6296999999999996E-3</c:v>
                </c:pt>
                <c:pt idx="2111">
                  <c:v>6.2061E-3</c:v>
                </c:pt>
                <c:pt idx="2112">
                  <c:v>6.5101999999999998E-3</c:v>
                </c:pt>
                <c:pt idx="2113">
                  <c:v>9.5020999999999994E-3</c:v>
                </c:pt>
                <c:pt idx="2114">
                  <c:v>8.3938999999999993E-3</c:v>
                </c:pt>
                <c:pt idx="2115">
                  <c:v>6.7841999999999998E-3</c:v>
                </c:pt>
                <c:pt idx="2116">
                  <c:v>6.8894000000000004E-3</c:v>
                </c:pt>
                <c:pt idx="2117">
                  <c:v>9.0037999999999993E-3</c:v>
                </c:pt>
                <c:pt idx="2118">
                  <c:v>7.1846000000000002E-3</c:v>
                </c:pt>
                <c:pt idx="2119">
                  <c:v>6.7042999999999998E-3</c:v>
                </c:pt>
                <c:pt idx="2120">
                  <c:v>5.8183999999999996E-3</c:v>
                </c:pt>
                <c:pt idx="2121">
                  <c:v>7.3787000000000002E-3</c:v>
                </c:pt>
                <c:pt idx="2122">
                  <c:v>8.0394000000000004E-3</c:v>
                </c:pt>
                <c:pt idx="2123">
                  <c:v>6.9830999999999999E-3</c:v>
                </c:pt>
                <c:pt idx="2124">
                  <c:v>7.8955999999999991E-3</c:v>
                </c:pt>
                <c:pt idx="2125">
                  <c:v>9.7836999999999993E-3</c:v>
                </c:pt>
                <c:pt idx="2126">
                  <c:v>7.7774999999999997E-3</c:v>
                </c:pt>
                <c:pt idx="2127">
                  <c:v>8.0411000000000007E-3</c:v>
                </c:pt>
                <c:pt idx="2128">
                  <c:v>8.2380000000000005E-3</c:v>
                </c:pt>
                <c:pt idx="2129">
                  <c:v>7.2969000000000003E-3</c:v>
                </c:pt>
                <c:pt idx="2130">
                  <c:v>7.2267E-3</c:v>
                </c:pt>
                <c:pt idx="2131">
                  <c:v>6.8732000000000003E-3</c:v>
                </c:pt>
                <c:pt idx="2132">
                  <c:v>7.2766000000000003E-3</c:v>
                </c:pt>
                <c:pt idx="2133">
                  <c:v>1.005E-2</c:v>
                </c:pt>
                <c:pt idx="2134">
                  <c:v>6.2231999999999999E-3</c:v>
                </c:pt>
                <c:pt idx="2135">
                  <c:v>6.2706999999999997E-3</c:v>
                </c:pt>
                <c:pt idx="2136">
                  <c:v>7.6574E-3</c:v>
                </c:pt>
                <c:pt idx="2137">
                  <c:v>9.8017E-3</c:v>
                </c:pt>
                <c:pt idx="2138">
                  <c:v>8.7472000000000001E-3</c:v>
                </c:pt>
                <c:pt idx="2139">
                  <c:v>7.8764999999999998E-3</c:v>
                </c:pt>
                <c:pt idx="2140">
                  <c:v>1.5521999999999999E-2</c:v>
                </c:pt>
                <c:pt idx="2141">
                  <c:v>1.231E-2</c:v>
                </c:pt>
                <c:pt idx="2142">
                  <c:v>1.0621E-2</c:v>
                </c:pt>
                <c:pt idx="2143">
                  <c:v>6.2727E-3</c:v>
                </c:pt>
                <c:pt idx="2144">
                  <c:v>9.3063999999999994E-3</c:v>
                </c:pt>
                <c:pt idx="2145">
                  <c:v>8.5231000000000005E-3</c:v>
                </c:pt>
                <c:pt idx="2146">
                  <c:v>6.7533999999999997E-3</c:v>
                </c:pt>
                <c:pt idx="2147">
                  <c:v>6.8608999999999996E-3</c:v>
                </c:pt>
                <c:pt idx="2148">
                  <c:v>7.5957000000000004E-3</c:v>
                </c:pt>
                <c:pt idx="2149">
                  <c:v>6.9433999999999997E-3</c:v>
                </c:pt>
                <c:pt idx="2150">
                  <c:v>1.035E-2</c:v>
                </c:pt>
                <c:pt idx="2151">
                  <c:v>8.3260000000000001E-3</c:v>
                </c:pt>
                <c:pt idx="2152">
                  <c:v>1.0104999999999999E-2</c:v>
                </c:pt>
                <c:pt idx="2153">
                  <c:v>6.5962E-3</c:v>
                </c:pt>
                <c:pt idx="2154">
                  <c:v>6.6312000000000003E-3</c:v>
                </c:pt>
                <c:pt idx="2155">
                  <c:v>7.0629999999999998E-3</c:v>
                </c:pt>
                <c:pt idx="2156">
                  <c:v>7.2234999999999999E-3</c:v>
                </c:pt>
                <c:pt idx="2157">
                  <c:v>8.2719999999999998E-3</c:v>
                </c:pt>
                <c:pt idx="2158">
                  <c:v>6.8243000000000002E-3</c:v>
                </c:pt>
                <c:pt idx="2159">
                  <c:v>8.7869000000000003E-3</c:v>
                </c:pt>
                <c:pt idx="2160">
                  <c:v>1.0845E-2</c:v>
                </c:pt>
                <c:pt idx="2161">
                  <c:v>9.2227999999999997E-3</c:v>
                </c:pt>
                <c:pt idx="2162">
                  <c:v>6.8129999999999996E-3</c:v>
                </c:pt>
                <c:pt idx="2163">
                  <c:v>8.2018000000000004E-3</c:v>
                </c:pt>
                <c:pt idx="2164">
                  <c:v>8.2766999999999997E-3</c:v>
                </c:pt>
                <c:pt idx="2165">
                  <c:v>7.8565000000000006E-3</c:v>
                </c:pt>
                <c:pt idx="2166">
                  <c:v>8.1504999999999998E-3</c:v>
                </c:pt>
                <c:pt idx="2167">
                  <c:v>9.6241999999999994E-3</c:v>
                </c:pt>
                <c:pt idx="2168">
                  <c:v>7.4359999999999999E-3</c:v>
                </c:pt>
                <c:pt idx="2169">
                  <c:v>6.6093000000000002E-3</c:v>
                </c:pt>
                <c:pt idx="2170">
                  <c:v>7.3619000000000002E-3</c:v>
                </c:pt>
                <c:pt idx="2171">
                  <c:v>7.6328000000000003E-3</c:v>
                </c:pt>
                <c:pt idx="2172">
                  <c:v>1.0437E-2</c:v>
                </c:pt>
                <c:pt idx="2173">
                  <c:v>8.7030000000000007E-3</c:v>
                </c:pt>
                <c:pt idx="2174">
                  <c:v>6.9497999999999999E-3</c:v>
                </c:pt>
                <c:pt idx="2175">
                  <c:v>9.7412999999999996E-3</c:v>
                </c:pt>
                <c:pt idx="2176">
                  <c:v>7.0715999999999999E-3</c:v>
                </c:pt>
                <c:pt idx="2177">
                  <c:v>5.5909999999999996E-3</c:v>
                </c:pt>
                <c:pt idx="2178">
                  <c:v>9.6907E-3</c:v>
                </c:pt>
                <c:pt idx="2179">
                  <c:v>6.2432E-3</c:v>
                </c:pt>
                <c:pt idx="2180">
                  <c:v>1.0156E-2</c:v>
                </c:pt>
                <c:pt idx="2181">
                  <c:v>6.0263000000000001E-3</c:v>
                </c:pt>
                <c:pt idx="2182">
                  <c:v>7.7003000000000002E-3</c:v>
                </c:pt>
                <c:pt idx="2183">
                  <c:v>7.4319E-3</c:v>
                </c:pt>
                <c:pt idx="2184">
                  <c:v>7.7539000000000002E-3</c:v>
                </c:pt>
                <c:pt idx="2185">
                  <c:v>6.9814999999999999E-3</c:v>
                </c:pt>
                <c:pt idx="2186">
                  <c:v>8.1817999999999995E-3</c:v>
                </c:pt>
                <c:pt idx="2187">
                  <c:v>8.0458000000000005E-3</c:v>
                </c:pt>
                <c:pt idx="2188">
                  <c:v>7.0794999999999999E-3</c:v>
                </c:pt>
                <c:pt idx="2189">
                  <c:v>7.3518000000000003E-3</c:v>
                </c:pt>
                <c:pt idx="2190">
                  <c:v>9.3159999999999996E-3</c:v>
                </c:pt>
                <c:pt idx="2191">
                  <c:v>8.4483000000000006E-3</c:v>
                </c:pt>
                <c:pt idx="2192">
                  <c:v>7.2122000000000002E-3</c:v>
                </c:pt>
                <c:pt idx="2193">
                  <c:v>7.2731000000000002E-3</c:v>
                </c:pt>
                <c:pt idx="2194">
                  <c:v>7.7892999999999999E-3</c:v>
                </c:pt>
                <c:pt idx="2195">
                  <c:v>7.7819999999999999E-3</c:v>
                </c:pt>
                <c:pt idx="2196">
                  <c:v>9.6568999999999995E-3</c:v>
                </c:pt>
                <c:pt idx="2197">
                  <c:v>7.8875999999999998E-3</c:v>
                </c:pt>
                <c:pt idx="2198">
                  <c:v>7.2001000000000001E-3</c:v>
                </c:pt>
                <c:pt idx="2199">
                  <c:v>9.6457000000000001E-3</c:v>
                </c:pt>
                <c:pt idx="2200">
                  <c:v>8.1437999999999997E-3</c:v>
                </c:pt>
                <c:pt idx="2201">
                  <c:v>1.0802000000000001E-2</c:v>
                </c:pt>
                <c:pt idx="2202">
                  <c:v>7.0606000000000002E-3</c:v>
                </c:pt>
                <c:pt idx="2203">
                  <c:v>7.3299000000000003E-3</c:v>
                </c:pt>
                <c:pt idx="2204">
                  <c:v>6.1945000000000004E-3</c:v>
                </c:pt>
                <c:pt idx="2205">
                  <c:v>9.9316000000000005E-3</c:v>
                </c:pt>
                <c:pt idx="2206">
                  <c:v>8.7481E-3</c:v>
                </c:pt>
                <c:pt idx="2207">
                  <c:v>8.6301999999999993E-3</c:v>
                </c:pt>
                <c:pt idx="2208">
                  <c:v>8.0716E-3</c:v>
                </c:pt>
                <c:pt idx="2209">
                  <c:v>8.0307999999999994E-3</c:v>
                </c:pt>
                <c:pt idx="2210">
                  <c:v>7.4317999999999997E-3</c:v>
                </c:pt>
                <c:pt idx="2211">
                  <c:v>9.7587000000000004E-3</c:v>
                </c:pt>
                <c:pt idx="2212">
                  <c:v>7.5158999999999998E-3</c:v>
                </c:pt>
                <c:pt idx="2213">
                  <c:v>7.7650999999999996E-3</c:v>
                </c:pt>
                <c:pt idx="2214">
                  <c:v>8.7472000000000001E-3</c:v>
                </c:pt>
                <c:pt idx="2215">
                  <c:v>6.9030999999999997E-3</c:v>
                </c:pt>
                <c:pt idx="2216">
                  <c:v>7.4768999999999999E-3</c:v>
                </c:pt>
                <c:pt idx="2217">
                  <c:v>6.1527999999999999E-3</c:v>
                </c:pt>
                <c:pt idx="2218">
                  <c:v>9.1353000000000007E-3</c:v>
                </c:pt>
                <c:pt idx="2219">
                  <c:v>7.1947000000000001E-3</c:v>
                </c:pt>
                <c:pt idx="2220">
                  <c:v>6.7558000000000002E-3</c:v>
                </c:pt>
                <c:pt idx="2221">
                  <c:v>7.6515000000000003E-3</c:v>
                </c:pt>
                <c:pt idx="2222">
                  <c:v>8.1925000000000001E-3</c:v>
                </c:pt>
                <c:pt idx="2223">
                  <c:v>8.2758999999999992E-3</c:v>
                </c:pt>
                <c:pt idx="2224">
                  <c:v>1.0193000000000001E-2</c:v>
                </c:pt>
                <c:pt idx="2225">
                  <c:v>8.0347000000000005E-3</c:v>
                </c:pt>
                <c:pt idx="2226">
                  <c:v>8.6648000000000003E-3</c:v>
                </c:pt>
                <c:pt idx="2227">
                  <c:v>7.3858999999999999E-3</c:v>
                </c:pt>
                <c:pt idx="2228">
                  <c:v>8.5655000000000002E-3</c:v>
                </c:pt>
                <c:pt idx="2229">
                  <c:v>8.0686000000000004E-3</c:v>
                </c:pt>
                <c:pt idx="2230">
                  <c:v>9.2230999999999997E-3</c:v>
                </c:pt>
                <c:pt idx="2231">
                  <c:v>8.0704999999999995E-3</c:v>
                </c:pt>
                <c:pt idx="2232">
                  <c:v>9.1149999999999998E-3</c:v>
                </c:pt>
                <c:pt idx="2233">
                  <c:v>1.1343000000000001E-2</c:v>
                </c:pt>
                <c:pt idx="2234">
                  <c:v>6.1491000000000002E-3</c:v>
                </c:pt>
                <c:pt idx="2235">
                  <c:v>8.7496999999999991E-3</c:v>
                </c:pt>
                <c:pt idx="2236">
                  <c:v>5.9534000000000002E-3</c:v>
                </c:pt>
                <c:pt idx="2237">
                  <c:v>8.1744000000000001E-3</c:v>
                </c:pt>
                <c:pt idx="2238">
                  <c:v>8.6315000000000003E-3</c:v>
                </c:pt>
                <c:pt idx="2239">
                  <c:v>1.0591E-2</c:v>
                </c:pt>
                <c:pt idx="2240">
                  <c:v>9.8250000000000004E-3</c:v>
                </c:pt>
                <c:pt idx="2241">
                  <c:v>7.6354999999999999E-3</c:v>
                </c:pt>
                <c:pt idx="2242">
                  <c:v>8.4764000000000003E-3</c:v>
                </c:pt>
                <c:pt idx="2243">
                  <c:v>9.2253999999999999E-3</c:v>
                </c:pt>
                <c:pt idx="2244">
                  <c:v>8.0867999999999999E-3</c:v>
                </c:pt>
                <c:pt idx="2245">
                  <c:v>8.3263999999999994E-3</c:v>
                </c:pt>
                <c:pt idx="2246">
                  <c:v>7.7070000000000003E-3</c:v>
                </c:pt>
                <c:pt idx="2247">
                  <c:v>6.7840000000000001E-3</c:v>
                </c:pt>
                <c:pt idx="2248">
                  <c:v>8.0935999999999994E-3</c:v>
                </c:pt>
                <c:pt idx="2249">
                  <c:v>1.2728E-2</c:v>
                </c:pt>
                <c:pt idx="2250">
                  <c:v>9.3404000000000004E-3</c:v>
                </c:pt>
                <c:pt idx="2251">
                  <c:v>7.0816000000000004E-3</c:v>
                </c:pt>
                <c:pt idx="2252">
                  <c:v>7.9646000000000005E-3</c:v>
                </c:pt>
                <c:pt idx="2253">
                  <c:v>9.8922000000000003E-3</c:v>
                </c:pt>
                <c:pt idx="2254">
                  <c:v>7.8315999999999993E-3</c:v>
                </c:pt>
                <c:pt idx="2255">
                  <c:v>6.4805000000000001E-3</c:v>
                </c:pt>
                <c:pt idx="2256">
                  <c:v>8.1419999999999999E-3</c:v>
                </c:pt>
                <c:pt idx="2257">
                  <c:v>7.9226000000000001E-3</c:v>
                </c:pt>
                <c:pt idx="2258">
                  <c:v>9.4397999999999999E-3</c:v>
                </c:pt>
                <c:pt idx="2259">
                  <c:v>8.8050999999999997E-3</c:v>
                </c:pt>
                <c:pt idx="2260">
                  <c:v>1.2616E-2</c:v>
                </c:pt>
                <c:pt idx="2261">
                  <c:v>9.4859000000000002E-3</c:v>
                </c:pt>
                <c:pt idx="2262">
                  <c:v>7.4897999999999996E-3</c:v>
                </c:pt>
                <c:pt idx="2263">
                  <c:v>7.8990999999999992E-3</c:v>
                </c:pt>
                <c:pt idx="2264">
                  <c:v>6.8024000000000001E-3</c:v>
                </c:pt>
                <c:pt idx="2265">
                  <c:v>1.0852000000000001E-2</c:v>
                </c:pt>
                <c:pt idx="2266">
                  <c:v>8.7288999999999995E-3</c:v>
                </c:pt>
                <c:pt idx="2267">
                  <c:v>6.1460999999999998E-3</c:v>
                </c:pt>
                <c:pt idx="2268">
                  <c:v>8.4165999999999998E-3</c:v>
                </c:pt>
                <c:pt idx="2269">
                  <c:v>7.1294000000000001E-3</c:v>
                </c:pt>
                <c:pt idx="2270">
                  <c:v>8.2045999999999994E-3</c:v>
                </c:pt>
                <c:pt idx="2271">
                  <c:v>7.9167999999999999E-3</c:v>
                </c:pt>
                <c:pt idx="2272">
                  <c:v>7.8063000000000004E-3</c:v>
                </c:pt>
                <c:pt idx="2273">
                  <c:v>5.6556999999999996E-3</c:v>
                </c:pt>
                <c:pt idx="2274">
                  <c:v>7.7459E-3</c:v>
                </c:pt>
                <c:pt idx="2275">
                  <c:v>6.8377999999999998E-3</c:v>
                </c:pt>
                <c:pt idx="2276">
                  <c:v>7.6566000000000004E-3</c:v>
                </c:pt>
                <c:pt idx="2277">
                  <c:v>1.0697999999999999E-2</c:v>
                </c:pt>
                <c:pt idx="2278">
                  <c:v>8.4940999999999992E-3</c:v>
                </c:pt>
                <c:pt idx="2279">
                  <c:v>7.8165000000000005E-3</c:v>
                </c:pt>
                <c:pt idx="2280">
                  <c:v>9.2738000000000004E-3</c:v>
                </c:pt>
                <c:pt idx="2281">
                  <c:v>8.5842999999999996E-3</c:v>
                </c:pt>
                <c:pt idx="2282">
                  <c:v>8.4615999999999997E-3</c:v>
                </c:pt>
                <c:pt idx="2283">
                  <c:v>6.901E-3</c:v>
                </c:pt>
                <c:pt idx="2284">
                  <c:v>7.6150000000000002E-3</c:v>
                </c:pt>
                <c:pt idx="2285">
                  <c:v>8.1992999999999996E-3</c:v>
                </c:pt>
                <c:pt idx="2286">
                  <c:v>1.0293999999999999E-2</c:v>
                </c:pt>
                <c:pt idx="2287">
                  <c:v>1.0642E-2</c:v>
                </c:pt>
                <c:pt idx="2288">
                  <c:v>7.3980000000000001E-3</c:v>
                </c:pt>
                <c:pt idx="2289">
                  <c:v>8.5877000000000002E-3</c:v>
                </c:pt>
                <c:pt idx="2290">
                  <c:v>6.2109000000000001E-3</c:v>
                </c:pt>
                <c:pt idx="2291">
                  <c:v>7.4035000000000004E-3</c:v>
                </c:pt>
                <c:pt idx="2292">
                  <c:v>8.2743999999999995E-3</c:v>
                </c:pt>
                <c:pt idx="2293">
                  <c:v>8.2348999999999999E-3</c:v>
                </c:pt>
                <c:pt idx="2294">
                  <c:v>7.6356000000000002E-3</c:v>
                </c:pt>
                <c:pt idx="2295">
                  <c:v>8.6297000000000006E-3</c:v>
                </c:pt>
                <c:pt idx="2296">
                  <c:v>8.8673999999999992E-3</c:v>
                </c:pt>
                <c:pt idx="2297">
                  <c:v>9.0600000000000003E-3</c:v>
                </c:pt>
                <c:pt idx="2298">
                  <c:v>9.8232000000000007E-3</c:v>
                </c:pt>
                <c:pt idx="2299">
                  <c:v>9.0349000000000002E-3</c:v>
                </c:pt>
                <c:pt idx="2300">
                  <c:v>8.3304999999999994E-3</c:v>
                </c:pt>
                <c:pt idx="2301">
                  <c:v>8.4402999999999995E-3</c:v>
                </c:pt>
                <c:pt idx="2302">
                  <c:v>1.1955E-2</c:v>
                </c:pt>
                <c:pt idx="2303">
                  <c:v>6.6226999999999996E-3</c:v>
                </c:pt>
                <c:pt idx="2304">
                  <c:v>6.7485000000000002E-3</c:v>
                </c:pt>
                <c:pt idx="2305">
                  <c:v>8.9928999999999999E-3</c:v>
                </c:pt>
                <c:pt idx="2306">
                  <c:v>1.1485E-2</c:v>
                </c:pt>
                <c:pt idx="2307">
                  <c:v>7.9380000000000006E-3</c:v>
                </c:pt>
                <c:pt idx="2308">
                  <c:v>1.1823E-2</c:v>
                </c:pt>
                <c:pt idx="2309">
                  <c:v>9.1179E-3</c:v>
                </c:pt>
                <c:pt idx="2310">
                  <c:v>6.6963999999999999E-3</c:v>
                </c:pt>
                <c:pt idx="2311">
                  <c:v>9.0684000000000008E-3</c:v>
                </c:pt>
                <c:pt idx="2312">
                  <c:v>7.4143999999999998E-3</c:v>
                </c:pt>
                <c:pt idx="2313">
                  <c:v>8.1428000000000004E-3</c:v>
                </c:pt>
                <c:pt idx="2314">
                  <c:v>8.8263999999999999E-3</c:v>
                </c:pt>
                <c:pt idx="2315">
                  <c:v>8.6400999999999995E-3</c:v>
                </c:pt>
                <c:pt idx="2316">
                  <c:v>6.0717000000000002E-3</c:v>
                </c:pt>
                <c:pt idx="2317">
                  <c:v>8.5118999999999993E-3</c:v>
                </c:pt>
                <c:pt idx="2318">
                  <c:v>7.7400000000000004E-3</c:v>
                </c:pt>
                <c:pt idx="2319">
                  <c:v>5.2442000000000001E-3</c:v>
                </c:pt>
                <c:pt idx="2320">
                  <c:v>1.0078E-2</c:v>
                </c:pt>
                <c:pt idx="2321">
                  <c:v>9.0419999999999997E-3</c:v>
                </c:pt>
                <c:pt idx="2322">
                  <c:v>1.072E-2</c:v>
                </c:pt>
                <c:pt idx="2323">
                  <c:v>5.7475E-3</c:v>
                </c:pt>
                <c:pt idx="2324">
                  <c:v>1.2649000000000001E-2</c:v>
                </c:pt>
                <c:pt idx="2325">
                  <c:v>8.7057999999999996E-3</c:v>
                </c:pt>
                <c:pt idx="2326">
                  <c:v>8.4344999999999993E-3</c:v>
                </c:pt>
                <c:pt idx="2327">
                  <c:v>7.9641E-3</c:v>
                </c:pt>
                <c:pt idx="2328">
                  <c:v>9.7429000000000005E-3</c:v>
                </c:pt>
                <c:pt idx="2329">
                  <c:v>7.7608E-3</c:v>
                </c:pt>
                <c:pt idx="2330">
                  <c:v>1.0978E-2</c:v>
                </c:pt>
                <c:pt idx="2331">
                  <c:v>7.9556000000000002E-3</c:v>
                </c:pt>
                <c:pt idx="2332">
                  <c:v>1.0096000000000001E-2</c:v>
                </c:pt>
                <c:pt idx="2333">
                  <c:v>1.0802000000000001E-2</c:v>
                </c:pt>
                <c:pt idx="2334">
                  <c:v>8.6966000000000005E-3</c:v>
                </c:pt>
                <c:pt idx="2335">
                  <c:v>8.1960999999999996E-3</c:v>
                </c:pt>
                <c:pt idx="2336">
                  <c:v>9.6024999999999999E-3</c:v>
                </c:pt>
                <c:pt idx="2337">
                  <c:v>8.0982999999999992E-3</c:v>
                </c:pt>
                <c:pt idx="2338">
                  <c:v>8.9119000000000004E-3</c:v>
                </c:pt>
                <c:pt idx="2339">
                  <c:v>8.2410999999999995E-3</c:v>
                </c:pt>
                <c:pt idx="2340">
                  <c:v>8.4314000000000004E-3</c:v>
                </c:pt>
                <c:pt idx="2341">
                  <c:v>8.6187E-3</c:v>
                </c:pt>
                <c:pt idx="2342">
                  <c:v>7.3813999999999998E-3</c:v>
                </c:pt>
                <c:pt idx="2343">
                  <c:v>7.7622000000000003E-3</c:v>
                </c:pt>
                <c:pt idx="2344">
                  <c:v>8.0260999999999996E-3</c:v>
                </c:pt>
                <c:pt idx="2345">
                  <c:v>8.4933000000000005E-3</c:v>
                </c:pt>
                <c:pt idx="2346">
                  <c:v>8.7124999999999998E-3</c:v>
                </c:pt>
                <c:pt idx="2347">
                  <c:v>4.5884999999999997E-3</c:v>
                </c:pt>
                <c:pt idx="2348">
                  <c:v>1.1733E-2</c:v>
                </c:pt>
                <c:pt idx="2349">
                  <c:v>1.0539E-2</c:v>
                </c:pt>
                <c:pt idx="2350">
                  <c:v>7.6254000000000001E-3</c:v>
                </c:pt>
                <c:pt idx="2351">
                  <c:v>7.6625E-3</c:v>
                </c:pt>
                <c:pt idx="2352">
                  <c:v>8.9733E-3</c:v>
                </c:pt>
                <c:pt idx="2353">
                  <c:v>8.2801000000000003E-3</c:v>
                </c:pt>
                <c:pt idx="2354">
                  <c:v>7.7799000000000002E-3</c:v>
                </c:pt>
                <c:pt idx="2355">
                  <c:v>8.4244999999999997E-3</c:v>
                </c:pt>
                <c:pt idx="2356">
                  <c:v>7.9243000000000004E-3</c:v>
                </c:pt>
                <c:pt idx="2357">
                  <c:v>7.8094999999999996E-3</c:v>
                </c:pt>
                <c:pt idx="2358">
                  <c:v>1.0253E-2</c:v>
                </c:pt>
                <c:pt idx="2359">
                  <c:v>8.8226999999999993E-3</c:v>
                </c:pt>
                <c:pt idx="2360">
                  <c:v>1.0375000000000001E-2</c:v>
                </c:pt>
                <c:pt idx="2361">
                  <c:v>7.3343999999999996E-3</c:v>
                </c:pt>
                <c:pt idx="2362">
                  <c:v>7.7196000000000001E-3</c:v>
                </c:pt>
                <c:pt idx="2363">
                  <c:v>7.7489999999999998E-3</c:v>
                </c:pt>
                <c:pt idx="2364">
                  <c:v>7.3286999999999996E-3</c:v>
                </c:pt>
                <c:pt idx="2365">
                  <c:v>1.1271E-2</c:v>
                </c:pt>
                <c:pt idx="2366">
                  <c:v>8.0511999999999997E-3</c:v>
                </c:pt>
                <c:pt idx="2367">
                  <c:v>8.1309999999999993E-3</c:v>
                </c:pt>
                <c:pt idx="2368">
                  <c:v>8.5281000000000003E-3</c:v>
                </c:pt>
                <c:pt idx="2369">
                  <c:v>7.0518999999999998E-3</c:v>
                </c:pt>
                <c:pt idx="2370">
                  <c:v>1.0954999999999999E-2</c:v>
                </c:pt>
                <c:pt idx="2371">
                  <c:v>8.6931999999999999E-3</c:v>
                </c:pt>
                <c:pt idx="2372">
                  <c:v>1.1273999999999999E-2</c:v>
                </c:pt>
                <c:pt idx="2373">
                  <c:v>8.2620000000000002E-3</c:v>
                </c:pt>
                <c:pt idx="2374">
                  <c:v>8.2801000000000003E-3</c:v>
                </c:pt>
                <c:pt idx="2375">
                  <c:v>6.5227999999999996E-3</c:v>
                </c:pt>
                <c:pt idx="2376">
                  <c:v>1.0819E-2</c:v>
                </c:pt>
                <c:pt idx="2377">
                  <c:v>7.1513999999999996E-3</c:v>
                </c:pt>
                <c:pt idx="2378">
                  <c:v>1.2154E-2</c:v>
                </c:pt>
                <c:pt idx="2379">
                  <c:v>9.0997999999999999E-3</c:v>
                </c:pt>
                <c:pt idx="2380">
                  <c:v>9.6307000000000007E-3</c:v>
                </c:pt>
                <c:pt idx="2381">
                  <c:v>8.3841000000000002E-3</c:v>
                </c:pt>
                <c:pt idx="2382">
                  <c:v>8.1294999999999996E-3</c:v>
                </c:pt>
                <c:pt idx="2383">
                  <c:v>7.3353999999999997E-3</c:v>
                </c:pt>
                <c:pt idx="2384">
                  <c:v>8.4241999999999997E-3</c:v>
                </c:pt>
                <c:pt idx="2385">
                  <c:v>1.0333E-2</c:v>
                </c:pt>
                <c:pt idx="2386">
                  <c:v>8.2313999999999998E-3</c:v>
                </c:pt>
                <c:pt idx="2387">
                  <c:v>8.9178999999999994E-3</c:v>
                </c:pt>
                <c:pt idx="2388">
                  <c:v>8.1075999999999995E-3</c:v>
                </c:pt>
                <c:pt idx="2389">
                  <c:v>9.0007000000000004E-3</c:v>
                </c:pt>
                <c:pt idx="2390">
                  <c:v>8.3143999999999996E-3</c:v>
                </c:pt>
                <c:pt idx="2391">
                  <c:v>1.0583E-2</c:v>
                </c:pt>
                <c:pt idx="2392">
                  <c:v>8.5147999999999995E-3</c:v>
                </c:pt>
                <c:pt idx="2393">
                  <c:v>9.6187000000000009E-3</c:v>
                </c:pt>
                <c:pt idx="2394">
                  <c:v>1.4005E-2</c:v>
                </c:pt>
                <c:pt idx="2395">
                  <c:v>8.1720000000000004E-3</c:v>
                </c:pt>
                <c:pt idx="2396">
                  <c:v>7.8945999999999999E-3</c:v>
                </c:pt>
                <c:pt idx="2397">
                  <c:v>8.1480000000000007E-3</c:v>
                </c:pt>
                <c:pt idx="2398">
                  <c:v>1.0462000000000001E-2</c:v>
                </c:pt>
                <c:pt idx="2399">
                  <c:v>8.6815999999999994E-3</c:v>
                </c:pt>
                <c:pt idx="2400">
                  <c:v>8.4262999999999994E-3</c:v>
                </c:pt>
                <c:pt idx="2401">
                  <c:v>8.8427999999999996E-3</c:v>
                </c:pt>
                <c:pt idx="2402">
                  <c:v>9.1617999999999995E-3</c:v>
                </c:pt>
                <c:pt idx="2403">
                  <c:v>8.5646000000000003E-3</c:v>
                </c:pt>
                <c:pt idx="2404">
                  <c:v>7.8662999999999997E-3</c:v>
                </c:pt>
                <c:pt idx="2405">
                  <c:v>6.0493999999999999E-3</c:v>
                </c:pt>
                <c:pt idx="2406">
                  <c:v>1.0075000000000001E-2</c:v>
                </c:pt>
                <c:pt idx="2407">
                  <c:v>1.0407E-2</c:v>
                </c:pt>
                <c:pt idx="2408">
                  <c:v>6.7422000000000003E-3</c:v>
                </c:pt>
                <c:pt idx="2409">
                  <c:v>8.0166000000000005E-3</c:v>
                </c:pt>
                <c:pt idx="2410">
                  <c:v>8.4825000000000005E-3</c:v>
                </c:pt>
                <c:pt idx="2411">
                  <c:v>1.0527E-2</c:v>
                </c:pt>
                <c:pt idx="2412">
                  <c:v>7.6812E-3</c:v>
                </c:pt>
                <c:pt idx="2413">
                  <c:v>8.3473000000000002E-3</c:v>
                </c:pt>
                <c:pt idx="2414">
                  <c:v>7.4679000000000004E-3</c:v>
                </c:pt>
                <c:pt idx="2415">
                  <c:v>1.0531E-2</c:v>
                </c:pt>
                <c:pt idx="2416">
                  <c:v>8.8766999999999995E-3</c:v>
                </c:pt>
                <c:pt idx="2417">
                  <c:v>1.2421E-2</c:v>
                </c:pt>
                <c:pt idx="2418">
                  <c:v>1.1391E-2</c:v>
                </c:pt>
                <c:pt idx="2419">
                  <c:v>7.4444999999999997E-3</c:v>
                </c:pt>
                <c:pt idx="2420">
                  <c:v>8.1267000000000006E-3</c:v>
                </c:pt>
                <c:pt idx="2421">
                  <c:v>7.2595999999999997E-3</c:v>
                </c:pt>
                <c:pt idx="2422">
                  <c:v>7.4986000000000002E-3</c:v>
                </c:pt>
                <c:pt idx="2423">
                  <c:v>8.6736999999999995E-3</c:v>
                </c:pt>
                <c:pt idx="2424">
                  <c:v>8.4609000000000004E-3</c:v>
                </c:pt>
                <c:pt idx="2425">
                  <c:v>1.0685E-2</c:v>
                </c:pt>
                <c:pt idx="2426">
                  <c:v>9.0992E-3</c:v>
                </c:pt>
                <c:pt idx="2427">
                  <c:v>8.9317000000000007E-3</c:v>
                </c:pt>
                <c:pt idx="2428">
                  <c:v>1.0662E-2</c:v>
                </c:pt>
                <c:pt idx="2429">
                  <c:v>8.1408000000000001E-3</c:v>
                </c:pt>
                <c:pt idx="2430">
                  <c:v>1.0865E-2</c:v>
                </c:pt>
                <c:pt idx="2431">
                  <c:v>7.1995000000000002E-3</c:v>
                </c:pt>
                <c:pt idx="2432">
                  <c:v>9.9299000000000002E-3</c:v>
                </c:pt>
                <c:pt idx="2433">
                  <c:v>7.9375999999999995E-3</c:v>
                </c:pt>
                <c:pt idx="2434">
                  <c:v>9.2904000000000007E-3</c:v>
                </c:pt>
                <c:pt idx="2435">
                  <c:v>6.8238999999999999E-3</c:v>
                </c:pt>
                <c:pt idx="2436">
                  <c:v>8.5728000000000002E-3</c:v>
                </c:pt>
                <c:pt idx="2437">
                  <c:v>1.2958000000000001E-2</c:v>
                </c:pt>
                <c:pt idx="2438">
                  <c:v>9.3740000000000004E-3</c:v>
                </c:pt>
                <c:pt idx="2439">
                  <c:v>7.1532000000000002E-3</c:v>
                </c:pt>
                <c:pt idx="2440">
                  <c:v>8.5502000000000009E-3</c:v>
                </c:pt>
                <c:pt idx="2441">
                  <c:v>8.1480000000000007E-3</c:v>
                </c:pt>
                <c:pt idx="2442">
                  <c:v>8.9487999999999998E-3</c:v>
                </c:pt>
                <c:pt idx="2443">
                  <c:v>8.6569000000000004E-3</c:v>
                </c:pt>
                <c:pt idx="2444">
                  <c:v>1.1453E-2</c:v>
                </c:pt>
                <c:pt idx="2445">
                  <c:v>9.0994000000000005E-3</c:v>
                </c:pt>
                <c:pt idx="2446">
                  <c:v>8.0561000000000001E-3</c:v>
                </c:pt>
                <c:pt idx="2447">
                  <c:v>1.0323000000000001E-2</c:v>
                </c:pt>
                <c:pt idx="2448">
                  <c:v>9.5709999999999996E-3</c:v>
                </c:pt>
                <c:pt idx="2449">
                  <c:v>9.3825999999999996E-3</c:v>
                </c:pt>
                <c:pt idx="2450">
                  <c:v>7.9605000000000006E-3</c:v>
                </c:pt>
                <c:pt idx="2451">
                  <c:v>7.3563999999999999E-3</c:v>
                </c:pt>
                <c:pt idx="2452">
                  <c:v>8.0420999999999999E-3</c:v>
                </c:pt>
                <c:pt idx="2453">
                  <c:v>7.6612E-3</c:v>
                </c:pt>
                <c:pt idx="2454">
                  <c:v>8.8162999999999991E-3</c:v>
                </c:pt>
                <c:pt idx="2455">
                  <c:v>9.4327999999999999E-3</c:v>
                </c:pt>
                <c:pt idx="2456">
                  <c:v>8.8047999999999998E-3</c:v>
                </c:pt>
                <c:pt idx="2457">
                  <c:v>7.8435999999999992E-3</c:v>
                </c:pt>
                <c:pt idx="2458">
                  <c:v>9.3963999999999992E-3</c:v>
                </c:pt>
                <c:pt idx="2459">
                  <c:v>8.8412000000000004E-3</c:v>
                </c:pt>
                <c:pt idx="2460">
                  <c:v>1.0519000000000001E-2</c:v>
                </c:pt>
                <c:pt idx="2461">
                  <c:v>8.8100999999999995E-3</c:v>
                </c:pt>
                <c:pt idx="2462">
                  <c:v>9.3687000000000006E-3</c:v>
                </c:pt>
                <c:pt idx="2463">
                  <c:v>1.0198E-2</c:v>
                </c:pt>
                <c:pt idx="2464">
                  <c:v>8.7706999999999993E-3</c:v>
                </c:pt>
                <c:pt idx="2465">
                  <c:v>1.1200999999999999E-2</c:v>
                </c:pt>
                <c:pt idx="2466">
                  <c:v>7.2659999999999999E-3</c:v>
                </c:pt>
                <c:pt idx="2467">
                  <c:v>1.0239E-2</c:v>
                </c:pt>
                <c:pt idx="2468">
                  <c:v>7.5395000000000002E-3</c:v>
                </c:pt>
                <c:pt idx="2469">
                  <c:v>8.1189999999999995E-3</c:v>
                </c:pt>
                <c:pt idx="2470">
                  <c:v>7.8106E-3</c:v>
                </c:pt>
                <c:pt idx="2471">
                  <c:v>8.3879999999999996E-3</c:v>
                </c:pt>
                <c:pt idx="2472">
                  <c:v>9.0954999999999994E-3</c:v>
                </c:pt>
                <c:pt idx="2473">
                  <c:v>8.9680000000000003E-3</c:v>
                </c:pt>
                <c:pt idx="2474">
                  <c:v>1.201E-2</c:v>
                </c:pt>
                <c:pt idx="2475">
                  <c:v>9.5823999999999996E-3</c:v>
                </c:pt>
                <c:pt idx="2476">
                  <c:v>8.5953999999999996E-3</c:v>
                </c:pt>
                <c:pt idx="2477">
                  <c:v>1.099E-2</c:v>
                </c:pt>
                <c:pt idx="2478">
                  <c:v>1.1206000000000001E-2</c:v>
                </c:pt>
                <c:pt idx="2479">
                  <c:v>1.0093E-2</c:v>
                </c:pt>
                <c:pt idx="2480">
                  <c:v>1.2527999999999999E-2</c:v>
                </c:pt>
                <c:pt idx="2481">
                  <c:v>1.0511E-2</c:v>
                </c:pt>
                <c:pt idx="2482">
                  <c:v>8.2355999999999992E-3</c:v>
                </c:pt>
                <c:pt idx="2483">
                  <c:v>7.4739999999999997E-3</c:v>
                </c:pt>
                <c:pt idx="2484">
                  <c:v>1.2529999999999999E-2</c:v>
                </c:pt>
                <c:pt idx="2485">
                  <c:v>7.4339999999999996E-3</c:v>
                </c:pt>
                <c:pt idx="2486">
                  <c:v>1.247E-2</c:v>
                </c:pt>
                <c:pt idx="2487">
                  <c:v>8.2421000000000005E-3</c:v>
                </c:pt>
                <c:pt idx="2488">
                  <c:v>1.0345999999999999E-2</c:v>
                </c:pt>
                <c:pt idx="2489">
                  <c:v>8.8787999999999992E-3</c:v>
                </c:pt>
                <c:pt idx="2490">
                  <c:v>1.0352999999999999E-2</c:v>
                </c:pt>
                <c:pt idx="2491">
                  <c:v>1.0576E-2</c:v>
                </c:pt>
                <c:pt idx="2492">
                  <c:v>7.8892000000000007E-3</c:v>
                </c:pt>
                <c:pt idx="2493">
                  <c:v>7.8747999999999995E-3</c:v>
                </c:pt>
                <c:pt idx="2494">
                  <c:v>7.7323000000000001E-3</c:v>
                </c:pt>
                <c:pt idx="2495">
                  <c:v>9.1362000000000006E-3</c:v>
                </c:pt>
                <c:pt idx="2496">
                  <c:v>8.6388000000000003E-3</c:v>
                </c:pt>
                <c:pt idx="2497">
                  <c:v>1.1388000000000001E-2</c:v>
                </c:pt>
                <c:pt idx="2498">
                  <c:v>8.0484000000000007E-3</c:v>
                </c:pt>
                <c:pt idx="2499">
                  <c:v>8.3219000000000001E-3</c:v>
                </c:pt>
                <c:pt idx="2500">
                  <c:v>8.4189999999999994E-3</c:v>
                </c:pt>
                <c:pt idx="2501">
                  <c:v>7.3105000000000002E-3</c:v>
                </c:pt>
                <c:pt idx="2502">
                  <c:v>7.9737999999999996E-3</c:v>
                </c:pt>
                <c:pt idx="2503">
                  <c:v>9.1517999999999999E-3</c:v>
                </c:pt>
                <c:pt idx="2504">
                  <c:v>8.2755999999999993E-3</c:v>
                </c:pt>
                <c:pt idx="2505">
                  <c:v>1.0907999999999999E-2</c:v>
                </c:pt>
                <c:pt idx="2506">
                  <c:v>9.3101E-3</c:v>
                </c:pt>
                <c:pt idx="2507">
                  <c:v>7.1390999999999998E-3</c:v>
                </c:pt>
                <c:pt idx="2508">
                  <c:v>9.1003000000000004E-3</c:v>
                </c:pt>
                <c:pt idx="2509">
                  <c:v>8.7072999999999994E-3</c:v>
                </c:pt>
                <c:pt idx="2510">
                  <c:v>9.0428999999999995E-3</c:v>
                </c:pt>
                <c:pt idx="2511">
                  <c:v>9.7844999999999998E-3</c:v>
                </c:pt>
                <c:pt idx="2512">
                  <c:v>8.3537000000000004E-3</c:v>
                </c:pt>
                <c:pt idx="2513">
                  <c:v>1.0073E-2</c:v>
                </c:pt>
                <c:pt idx="2514">
                  <c:v>9.3250999999999994E-3</c:v>
                </c:pt>
                <c:pt idx="2515">
                  <c:v>9.3211000000000006E-3</c:v>
                </c:pt>
                <c:pt idx="2516">
                  <c:v>1.3008E-2</c:v>
                </c:pt>
                <c:pt idx="2517">
                  <c:v>9.7569000000000006E-3</c:v>
                </c:pt>
                <c:pt idx="2518">
                  <c:v>7.7089000000000003E-3</c:v>
                </c:pt>
                <c:pt idx="2519">
                  <c:v>9.4088000000000001E-3</c:v>
                </c:pt>
                <c:pt idx="2520">
                  <c:v>8.5488999999999999E-3</c:v>
                </c:pt>
                <c:pt idx="2521">
                  <c:v>1.0479E-2</c:v>
                </c:pt>
                <c:pt idx="2522">
                  <c:v>1.0662E-2</c:v>
                </c:pt>
                <c:pt idx="2523">
                  <c:v>7.3645000000000004E-3</c:v>
                </c:pt>
                <c:pt idx="2524">
                  <c:v>8.6184999999999994E-3</c:v>
                </c:pt>
                <c:pt idx="2525">
                  <c:v>1.0447E-2</c:v>
                </c:pt>
                <c:pt idx="2526">
                  <c:v>1.0985E-2</c:v>
                </c:pt>
                <c:pt idx="2527">
                  <c:v>7.3606000000000001E-3</c:v>
                </c:pt>
                <c:pt idx="2528">
                  <c:v>1.1880999999999999E-2</c:v>
                </c:pt>
                <c:pt idx="2529">
                  <c:v>9.2580000000000006E-3</c:v>
                </c:pt>
                <c:pt idx="2530">
                  <c:v>9.7633000000000008E-3</c:v>
                </c:pt>
                <c:pt idx="2531">
                  <c:v>8.3610999999999998E-3</c:v>
                </c:pt>
                <c:pt idx="2532">
                  <c:v>9.8665000000000003E-3</c:v>
                </c:pt>
                <c:pt idx="2533">
                  <c:v>8.6897999999999993E-3</c:v>
                </c:pt>
                <c:pt idx="2534">
                  <c:v>1.0326999999999999E-2</c:v>
                </c:pt>
                <c:pt idx="2535">
                  <c:v>1.0588E-2</c:v>
                </c:pt>
                <c:pt idx="2536">
                  <c:v>8.9636999999999998E-3</c:v>
                </c:pt>
                <c:pt idx="2537">
                  <c:v>9.2794000000000001E-3</c:v>
                </c:pt>
                <c:pt idx="2538">
                  <c:v>6.3160000000000004E-3</c:v>
                </c:pt>
                <c:pt idx="2539">
                  <c:v>8.8041999999999999E-3</c:v>
                </c:pt>
                <c:pt idx="2540">
                  <c:v>1.0992E-2</c:v>
                </c:pt>
                <c:pt idx="2541">
                  <c:v>9.1791000000000008E-3</c:v>
                </c:pt>
                <c:pt idx="2542">
                  <c:v>7.43E-3</c:v>
                </c:pt>
                <c:pt idx="2543">
                  <c:v>8.7446999999999993E-3</c:v>
                </c:pt>
                <c:pt idx="2544">
                  <c:v>8.4385999999999992E-3</c:v>
                </c:pt>
                <c:pt idx="2545">
                  <c:v>6.8278000000000002E-3</c:v>
                </c:pt>
                <c:pt idx="2546">
                  <c:v>1.0004000000000001E-2</c:v>
                </c:pt>
                <c:pt idx="2547">
                  <c:v>8.5217999999999995E-3</c:v>
                </c:pt>
                <c:pt idx="2548">
                  <c:v>9.5324999999999993E-3</c:v>
                </c:pt>
                <c:pt idx="2549">
                  <c:v>1.0253E-2</c:v>
                </c:pt>
                <c:pt idx="2550">
                  <c:v>9.8697999999999998E-3</c:v>
                </c:pt>
                <c:pt idx="2551">
                  <c:v>6.3515000000000004E-3</c:v>
                </c:pt>
                <c:pt idx="2552">
                  <c:v>7.5874000000000002E-3</c:v>
                </c:pt>
                <c:pt idx="2553">
                  <c:v>9.3985000000000006E-3</c:v>
                </c:pt>
                <c:pt idx="2554">
                  <c:v>8.2030999999999996E-3</c:v>
                </c:pt>
                <c:pt idx="2555">
                  <c:v>7.3715999999999999E-3</c:v>
                </c:pt>
                <c:pt idx="2556">
                  <c:v>8.9630000000000005E-3</c:v>
                </c:pt>
                <c:pt idx="2557">
                  <c:v>7.8329999999999997E-3</c:v>
                </c:pt>
                <c:pt idx="2558">
                  <c:v>7.3276000000000001E-3</c:v>
                </c:pt>
                <c:pt idx="2559">
                  <c:v>9.0754000000000008E-3</c:v>
                </c:pt>
                <c:pt idx="2560">
                  <c:v>8.2710000000000006E-3</c:v>
                </c:pt>
                <c:pt idx="2561">
                  <c:v>7.6962000000000003E-3</c:v>
                </c:pt>
                <c:pt idx="2562">
                  <c:v>8.9633000000000004E-3</c:v>
                </c:pt>
                <c:pt idx="2563">
                  <c:v>1.2839E-2</c:v>
                </c:pt>
                <c:pt idx="2564">
                  <c:v>8.1326000000000002E-3</c:v>
                </c:pt>
                <c:pt idx="2565">
                  <c:v>9.7871E-3</c:v>
                </c:pt>
                <c:pt idx="2566">
                  <c:v>1.0829E-2</c:v>
                </c:pt>
                <c:pt idx="2567">
                  <c:v>7.9398000000000003E-3</c:v>
                </c:pt>
                <c:pt idx="2568">
                  <c:v>1.1578E-2</c:v>
                </c:pt>
                <c:pt idx="2569">
                  <c:v>9.3036000000000004E-3</c:v>
                </c:pt>
                <c:pt idx="2570">
                  <c:v>9.325E-3</c:v>
                </c:pt>
                <c:pt idx="2571">
                  <c:v>9.7505000000000005E-3</c:v>
                </c:pt>
                <c:pt idx="2572">
                  <c:v>1.1109000000000001E-2</c:v>
                </c:pt>
                <c:pt idx="2573">
                  <c:v>9.7780999999999996E-3</c:v>
                </c:pt>
                <c:pt idx="2574">
                  <c:v>8.0617999999999992E-3</c:v>
                </c:pt>
                <c:pt idx="2575">
                  <c:v>1.0037000000000001E-2</c:v>
                </c:pt>
                <c:pt idx="2576">
                  <c:v>8.8555000000000005E-3</c:v>
                </c:pt>
                <c:pt idx="2577">
                  <c:v>8.9230999999999998E-3</c:v>
                </c:pt>
                <c:pt idx="2578">
                  <c:v>1.1401E-2</c:v>
                </c:pt>
                <c:pt idx="2579">
                  <c:v>8.3143000000000002E-3</c:v>
                </c:pt>
                <c:pt idx="2580">
                  <c:v>8.1408999999999995E-3</c:v>
                </c:pt>
                <c:pt idx="2581">
                  <c:v>9.8385E-3</c:v>
                </c:pt>
                <c:pt idx="2582">
                  <c:v>8.8400000000000006E-3</c:v>
                </c:pt>
                <c:pt idx="2583">
                  <c:v>1.0718E-2</c:v>
                </c:pt>
                <c:pt idx="2584">
                  <c:v>1.3616E-2</c:v>
                </c:pt>
                <c:pt idx="2585">
                  <c:v>9.0662E-3</c:v>
                </c:pt>
                <c:pt idx="2586">
                  <c:v>8.4854000000000006E-3</c:v>
                </c:pt>
                <c:pt idx="2587">
                  <c:v>1.234E-2</c:v>
                </c:pt>
                <c:pt idx="2588">
                  <c:v>1.3004E-2</c:v>
                </c:pt>
                <c:pt idx="2589">
                  <c:v>1.1775000000000001E-2</c:v>
                </c:pt>
                <c:pt idx="2590">
                  <c:v>8.8813999999999994E-3</c:v>
                </c:pt>
                <c:pt idx="2591">
                  <c:v>8.9335000000000005E-3</c:v>
                </c:pt>
                <c:pt idx="2592">
                  <c:v>7.2401999999999996E-3</c:v>
                </c:pt>
                <c:pt idx="2593">
                  <c:v>8.7899999999999992E-3</c:v>
                </c:pt>
                <c:pt idx="2594">
                  <c:v>9.7471999999999993E-3</c:v>
                </c:pt>
                <c:pt idx="2595">
                  <c:v>8.3312999999999998E-3</c:v>
                </c:pt>
                <c:pt idx="2596">
                  <c:v>6.8931000000000001E-3</c:v>
                </c:pt>
                <c:pt idx="2597">
                  <c:v>9.3165000000000001E-3</c:v>
                </c:pt>
                <c:pt idx="2598">
                  <c:v>8.4741E-3</c:v>
                </c:pt>
                <c:pt idx="2599">
                  <c:v>1.1074000000000001E-2</c:v>
                </c:pt>
                <c:pt idx="2600">
                  <c:v>9.2855000000000004E-3</c:v>
                </c:pt>
                <c:pt idx="2601">
                  <c:v>1.1835999999999999E-2</c:v>
                </c:pt>
                <c:pt idx="2602">
                  <c:v>9.0375999999999998E-3</c:v>
                </c:pt>
                <c:pt idx="2603">
                  <c:v>8.5695000000000007E-3</c:v>
                </c:pt>
                <c:pt idx="2604">
                  <c:v>7.8977000000000006E-3</c:v>
                </c:pt>
                <c:pt idx="2605">
                  <c:v>9.4488999999999997E-3</c:v>
                </c:pt>
                <c:pt idx="2606">
                  <c:v>1.0104E-2</c:v>
                </c:pt>
                <c:pt idx="2607">
                  <c:v>1.0949E-2</c:v>
                </c:pt>
                <c:pt idx="2608">
                  <c:v>8.1273999999999999E-3</c:v>
                </c:pt>
                <c:pt idx="2609">
                  <c:v>7.6855999999999999E-3</c:v>
                </c:pt>
              </c:numCache>
            </c:numRef>
          </c:xVal>
          <c:yVal>
            <c:numRef>
              <c:f>Sheet1!$T$1:$T$2610</c:f>
              <c:numCache>
                <c:formatCode>General</c:formatCode>
                <c:ptCount val="2610"/>
                <c:pt idx="0">
                  <c:v>0</c:v>
                </c:pt>
                <c:pt idx="1">
                  <c:v>8.4533000000000005</c:v>
                </c:pt>
                <c:pt idx="2">
                  <c:v>20.795000000000002</c:v>
                </c:pt>
                <c:pt idx="3">
                  <c:v>29.977</c:v>
                </c:pt>
                <c:pt idx="4">
                  <c:v>36.895000000000003</c:v>
                </c:pt>
                <c:pt idx="5">
                  <c:v>53.393000000000001</c:v>
                </c:pt>
                <c:pt idx="6">
                  <c:v>46.566000000000003</c:v>
                </c:pt>
                <c:pt idx="7">
                  <c:v>75.210999999999999</c:v>
                </c:pt>
                <c:pt idx="8">
                  <c:v>78.039000000000001</c:v>
                </c:pt>
                <c:pt idx="9">
                  <c:v>90.117999999999995</c:v>
                </c:pt>
                <c:pt idx="10">
                  <c:v>104.71</c:v>
                </c:pt>
                <c:pt idx="11">
                  <c:v>109.91</c:v>
                </c:pt>
                <c:pt idx="12">
                  <c:v>75.951999999999998</c:v>
                </c:pt>
                <c:pt idx="13">
                  <c:v>125.1</c:v>
                </c:pt>
                <c:pt idx="14">
                  <c:v>166.44</c:v>
                </c:pt>
                <c:pt idx="15">
                  <c:v>156.79</c:v>
                </c:pt>
                <c:pt idx="16">
                  <c:v>173.73</c:v>
                </c:pt>
                <c:pt idx="17">
                  <c:v>176.1</c:v>
                </c:pt>
                <c:pt idx="18">
                  <c:v>179.92</c:v>
                </c:pt>
                <c:pt idx="19">
                  <c:v>193.27</c:v>
                </c:pt>
                <c:pt idx="20">
                  <c:v>203.69</c:v>
                </c:pt>
                <c:pt idx="21">
                  <c:v>211.45</c:v>
                </c:pt>
                <c:pt idx="22">
                  <c:v>218.78</c:v>
                </c:pt>
                <c:pt idx="23">
                  <c:v>238.71</c:v>
                </c:pt>
                <c:pt idx="24">
                  <c:v>231.08</c:v>
                </c:pt>
                <c:pt idx="25">
                  <c:v>249.97</c:v>
                </c:pt>
                <c:pt idx="26">
                  <c:v>255.28</c:v>
                </c:pt>
                <c:pt idx="27">
                  <c:v>290.60000000000002</c:v>
                </c:pt>
                <c:pt idx="28">
                  <c:v>300.38</c:v>
                </c:pt>
                <c:pt idx="29">
                  <c:v>218.61</c:v>
                </c:pt>
                <c:pt idx="30">
                  <c:v>308.39999999999998</c:v>
                </c:pt>
                <c:pt idx="31">
                  <c:v>316.14999999999998</c:v>
                </c:pt>
                <c:pt idx="32">
                  <c:v>311.83999999999997</c:v>
                </c:pt>
                <c:pt idx="33">
                  <c:v>379.88</c:v>
                </c:pt>
                <c:pt idx="34">
                  <c:v>326.64999999999998</c:v>
                </c:pt>
                <c:pt idx="35">
                  <c:v>345.17</c:v>
                </c:pt>
                <c:pt idx="36">
                  <c:v>353.48</c:v>
                </c:pt>
                <c:pt idx="37">
                  <c:v>363.27</c:v>
                </c:pt>
                <c:pt idx="38">
                  <c:v>368.04</c:v>
                </c:pt>
                <c:pt idx="39">
                  <c:v>388.87</c:v>
                </c:pt>
                <c:pt idx="40">
                  <c:v>404.77</c:v>
                </c:pt>
                <c:pt idx="41">
                  <c:v>401.87</c:v>
                </c:pt>
                <c:pt idx="42">
                  <c:v>394.47</c:v>
                </c:pt>
                <c:pt idx="43">
                  <c:v>393</c:v>
                </c:pt>
                <c:pt idx="44">
                  <c:v>466.24</c:v>
                </c:pt>
                <c:pt idx="45">
                  <c:v>451.18</c:v>
                </c:pt>
                <c:pt idx="46">
                  <c:v>407.67</c:v>
                </c:pt>
                <c:pt idx="47">
                  <c:v>419.52</c:v>
                </c:pt>
                <c:pt idx="48">
                  <c:v>459.74</c:v>
                </c:pt>
                <c:pt idx="49">
                  <c:v>483.94</c:v>
                </c:pt>
                <c:pt idx="50">
                  <c:v>479.99</c:v>
                </c:pt>
                <c:pt idx="51">
                  <c:v>501.68</c:v>
                </c:pt>
                <c:pt idx="52">
                  <c:v>550.77</c:v>
                </c:pt>
                <c:pt idx="53">
                  <c:v>507.47</c:v>
                </c:pt>
                <c:pt idx="54">
                  <c:v>527.1</c:v>
                </c:pt>
                <c:pt idx="55">
                  <c:v>447.89</c:v>
                </c:pt>
                <c:pt idx="56">
                  <c:v>553.88</c:v>
                </c:pt>
                <c:pt idx="57">
                  <c:v>547.79</c:v>
                </c:pt>
                <c:pt idx="58">
                  <c:v>548.49</c:v>
                </c:pt>
                <c:pt idx="59">
                  <c:v>590.21</c:v>
                </c:pt>
                <c:pt idx="60">
                  <c:v>572.28</c:v>
                </c:pt>
                <c:pt idx="61">
                  <c:v>582.13</c:v>
                </c:pt>
                <c:pt idx="62">
                  <c:v>579.41999999999996</c:v>
                </c:pt>
                <c:pt idx="63">
                  <c:v>577.98</c:v>
                </c:pt>
                <c:pt idx="64">
                  <c:v>619.69000000000005</c:v>
                </c:pt>
                <c:pt idx="65">
                  <c:v>618.77</c:v>
                </c:pt>
                <c:pt idx="66">
                  <c:v>649.4</c:v>
                </c:pt>
                <c:pt idx="67">
                  <c:v>675.27</c:v>
                </c:pt>
                <c:pt idx="68">
                  <c:v>640.04</c:v>
                </c:pt>
                <c:pt idx="69">
                  <c:v>646.24</c:v>
                </c:pt>
                <c:pt idx="70">
                  <c:v>658.93</c:v>
                </c:pt>
                <c:pt idx="71">
                  <c:v>671.58</c:v>
                </c:pt>
                <c:pt idx="72">
                  <c:v>685.23</c:v>
                </c:pt>
                <c:pt idx="73">
                  <c:v>671.05</c:v>
                </c:pt>
                <c:pt idx="74">
                  <c:v>700.64</c:v>
                </c:pt>
                <c:pt idx="75">
                  <c:v>711.01</c:v>
                </c:pt>
                <c:pt idx="76">
                  <c:v>653.84</c:v>
                </c:pt>
                <c:pt idx="77">
                  <c:v>732.63</c:v>
                </c:pt>
                <c:pt idx="78">
                  <c:v>722.49</c:v>
                </c:pt>
                <c:pt idx="79">
                  <c:v>542.08000000000004</c:v>
                </c:pt>
                <c:pt idx="80">
                  <c:v>722.99</c:v>
                </c:pt>
                <c:pt idx="81">
                  <c:v>778.32</c:v>
                </c:pt>
                <c:pt idx="82">
                  <c:v>759.96</c:v>
                </c:pt>
                <c:pt idx="83">
                  <c:v>770.98</c:v>
                </c:pt>
                <c:pt idx="84">
                  <c:v>760.7</c:v>
                </c:pt>
                <c:pt idx="85">
                  <c:v>768.17</c:v>
                </c:pt>
                <c:pt idx="86">
                  <c:v>776.8</c:v>
                </c:pt>
                <c:pt idx="87">
                  <c:v>807.29</c:v>
                </c:pt>
                <c:pt idx="88">
                  <c:v>767.8</c:v>
                </c:pt>
                <c:pt idx="89">
                  <c:v>783.77</c:v>
                </c:pt>
                <c:pt idx="90">
                  <c:v>792.21</c:v>
                </c:pt>
                <c:pt idx="91">
                  <c:v>790.71</c:v>
                </c:pt>
                <c:pt idx="92">
                  <c:v>836.62</c:v>
                </c:pt>
                <c:pt idx="93">
                  <c:v>855.84</c:v>
                </c:pt>
                <c:pt idx="94">
                  <c:v>792.11</c:v>
                </c:pt>
                <c:pt idx="95">
                  <c:v>799.89</c:v>
                </c:pt>
                <c:pt idx="96">
                  <c:v>824.5</c:v>
                </c:pt>
                <c:pt idx="97">
                  <c:v>842.22</c:v>
                </c:pt>
                <c:pt idx="98">
                  <c:v>877.2</c:v>
                </c:pt>
                <c:pt idx="99">
                  <c:v>899.14</c:v>
                </c:pt>
                <c:pt idx="100">
                  <c:v>896.46</c:v>
                </c:pt>
                <c:pt idx="101">
                  <c:v>871.26</c:v>
                </c:pt>
                <c:pt idx="102">
                  <c:v>908.89</c:v>
                </c:pt>
                <c:pt idx="103">
                  <c:v>912.23</c:v>
                </c:pt>
                <c:pt idx="104">
                  <c:v>913.32</c:v>
                </c:pt>
                <c:pt idx="105">
                  <c:v>904.58</c:v>
                </c:pt>
                <c:pt idx="106">
                  <c:v>645.79</c:v>
                </c:pt>
                <c:pt idx="107">
                  <c:v>933.41</c:v>
                </c:pt>
                <c:pt idx="108">
                  <c:v>922.36</c:v>
                </c:pt>
                <c:pt idx="109">
                  <c:v>938.79</c:v>
                </c:pt>
                <c:pt idx="110">
                  <c:v>980.27</c:v>
                </c:pt>
                <c:pt idx="111">
                  <c:v>955.61</c:v>
                </c:pt>
                <c:pt idx="112">
                  <c:v>931.83</c:v>
                </c:pt>
                <c:pt idx="113">
                  <c:v>971.3</c:v>
                </c:pt>
                <c:pt idx="114">
                  <c:v>998.29</c:v>
                </c:pt>
                <c:pt idx="115">
                  <c:v>932.35</c:v>
                </c:pt>
                <c:pt idx="116">
                  <c:v>988.99</c:v>
                </c:pt>
                <c:pt idx="117">
                  <c:v>995.64</c:v>
                </c:pt>
                <c:pt idx="118">
                  <c:v>977.53</c:v>
                </c:pt>
                <c:pt idx="119">
                  <c:v>1013.5</c:v>
                </c:pt>
                <c:pt idx="120">
                  <c:v>1012</c:v>
                </c:pt>
                <c:pt idx="121">
                  <c:v>1017</c:v>
                </c:pt>
                <c:pt idx="122">
                  <c:v>883.32</c:v>
                </c:pt>
                <c:pt idx="123">
                  <c:v>1070.5</c:v>
                </c:pt>
                <c:pt idx="124">
                  <c:v>1068.7</c:v>
                </c:pt>
                <c:pt idx="125">
                  <c:v>1063.3</c:v>
                </c:pt>
                <c:pt idx="126">
                  <c:v>1069.8</c:v>
                </c:pt>
                <c:pt idx="127">
                  <c:v>1052.8</c:v>
                </c:pt>
                <c:pt idx="128">
                  <c:v>1082.2</c:v>
                </c:pt>
                <c:pt idx="129">
                  <c:v>854.61</c:v>
                </c:pt>
                <c:pt idx="130">
                  <c:v>1082.4000000000001</c:v>
                </c:pt>
                <c:pt idx="131">
                  <c:v>1139.0999999999999</c:v>
                </c:pt>
                <c:pt idx="132">
                  <c:v>1098.9000000000001</c:v>
                </c:pt>
                <c:pt idx="133">
                  <c:v>1132.4000000000001</c:v>
                </c:pt>
                <c:pt idx="134">
                  <c:v>1105.8</c:v>
                </c:pt>
                <c:pt idx="135">
                  <c:v>1115.2</c:v>
                </c:pt>
                <c:pt idx="136">
                  <c:v>1177.5999999999999</c:v>
                </c:pt>
                <c:pt idx="137">
                  <c:v>1167.3</c:v>
                </c:pt>
                <c:pt idx="138">
                  <c:v>1156.5999999999999</c:v>
                </c:pt>
                <c:pt idx="139">
                  <c:v>1179.5999999999999</c:v>
                </c:pt>
                <c:pt idx="140">
                  <c:v>1155.2</c:v>
                </c:pt>
                <c:pt idx="141">
                  <c:v>1229.5</c:v>
                </c:pt>
                <c:pt idx="142">
                  <c:v>1192.3</c:v>
                </c:pt>
                <c:pt idx="143">
                  <c:v>1207.5</c:v>
                </c:pt>
                <c:pt idx="144">
                  <c:v>1220.3</c:v>
                </c:pt>
                <c:pt idx="145">
                  <c:v>954.62</c:v>
                </c:pt>
                <c:pt idx="146">
                  <c:v>1177.4000000000001</c:v>
                </c:pt>
                <c:pt idx="147">
                  <c:v>1199.9000000000001</c:v>
                </c:pt>
                <c:pt idx="148">
                  <c:v>1317.6</c:v>
                </c:pt>
                <c:pt idx="149">
                  <c:v>1212.2</c:v>
                </c:pt>
                <c:pt idx="150">
                  <c:v>1378.4</c:v>
                </c:pt>
                <c:pt idx="151">
                  <c:v>1268.8</c:v>
                </c:pt>
                <c:pt idx="152">
                  <c:v>1230.2</c:v>
                </c:pt>
                <c:pt idx="153">
                  <c:v>861.36</c:v>
                </c:pt>
                <c:pt idx="154">
                  <c:v>1263.5</c:v>
                </c:pt>
                <c:pt idx="155">
                  <c:v>1220.2</c:v>
                </c:pt>
                <c:pt idx="156">
                  <c:v>1288.8</c:v>
                </c:pt>
                <c:pt idx="157">
                  <c:v>1279.8</c:v>
                </c:pt>
                <c:pt idx="158">
                  <c:v>1256.7</c:v>
                </c:pt>
                <c:pt idx="159">
                  <c:v>1298.8</c:v>
                </c:pt>
                <c:pt idx="160">
                  <c:v>1323.4</c:v>
                </c:pt>
                <c:pt idx="161">
                  <c:v>1294.7</c:v>
                </c:pt>
                <c:pt idx="162">
                  <c:v>1292.7</c:v>
                </c:pt>
                <c:pt idx="163">
                  <c:v>1319.7</c:v>
                </c:pt>
                <c:pt idx="164">
                  <c:v>1270.8</c:v>
                </c:pt>
                <c:pt idx="165">
                  <c:v>1355.4</c:v>
                </c:pt>
                <c:pt idx="166">
                  <c:v>1357.4</c:v>
                </c:pt>
                <c:pt idx="167">
                  <c:v>1393</c:v>
                </c:pt>
                <c:pt idx="168">
                  <c:v>1374.6</c:v>
                </c:pt>
                <c:pt idx="169">
                  <c:v>1352.7</c:v>
                </c:pt>
                <c:pt idx="170">
                  <c:v>1359.3</c:v>
                </c:pt>
                <c:pt idx="171">
                  <c:v>1396.7</c:v>
                </c:pt>
                <c:pt idx="172">
                  <c:v>1391.2</c:v>
                </c:pt>
                <c:pt idx="173">
                  <c:v>1335.4</c:v>
                </c:pt>
                <c:pt idx="174">
                  <c:v>1402</c:v>
                </c:pt>
                <c:pt idx="175">
                  <c:v>1286.0999999999999</c:v>
                </c:pt>
                <c:pt idx="176">
                  <c:v>1450.4</c:v>
                </c:pt>
                <c:pt idx="177">
                  <c:v>1393.6</c:v>
                </c:pt>
                <c:pt idx="178">
                  <c:v>1378.5</c:v>
                </c:pt>
                <c:pt idx="179">
                  <c:v>1415.2</c:v>
                </c:pt>
                <c:pt idx="180">
                  <c:v>1457</c:v>
                </c:pt>
                <c:pt idx="181">
                  <c:v>1425.8</c:v>
                </c:pt>
                <c:pt idx="182">
                  <c:v>1396.3</c:v>
                </c:pt>
                <c:pt idx="183">
                  <c:v>1238.0999999999999</c:v>
                </c:pt>
                <c:pt idx="184">
                  <c:v>1442.6</c:v>
                </c:pt>
                <c:pt idx="185">
                  <c:v>1451.6</c:v>
                </c:pt>
                <c:pt idx="186">
                  <c:v>1449.4</c:v>
                </c:pt>
                <c:pt idx="187">
                  <c:v>1471.9</c:v>
                </c:pt>
                <c:pt idx="188">
                  <c:v>1484.2</c:v>
                </c:pt>
                <c:pt idx="189">
                  <c:v>1513.3</c:v>
                </c:pt>
                <c:pt idx="190">
                  <c:v>1412.6</c:v>
                </c:pt>
                <c:pt idx="191">
                  <c:v>1483.5</c:v>
                </c:pt>
                <c:pt idx="192">
                  <c:v>1477.6</c:v>
                </c:pt>
                <c:pt idx="193">
                  <c:v>1496.9</c:v>
                </c:pt>
                <c:pt idx="194">
                  <c:v>1498.2</c:v>
                </c:pt>
                <c:pt idx="195">
                  <c:v>1505.3</c:v>
                </c:pt>
                <c:pt idx="196">
                  <c:v>1507.5</c:v>
                </c:pt>
                <c:pt idx="197">
                  <c:v>1587</c:v>
                </c:pt>
                <c:pt idx="198">
                  <c:v>1537.8</c:v>
                </c:pt>
                <c:pt idx="199">
                  <c:v>1440.8</c:v>
                </c:pt>
                <c:pt idx="200">
                  <c:v>1415.3</c:v>
                </c:pt>
                <c:pt idx="201">
                  <c:v>1584.6</c:v>
                </c:pt>
                <c:pt idx="202">
                  <c:v>1517.2</c:v>
                </c:pt>
                <c:pt idx="203">
                  <c:v>1550.1</c:v>
                </c:pt>
                <c:pt idx="204">
                  <c:v>1560.9</c:v>
                </c:pt>
                <c:pt idx="205">
                  <c:v>1574.7</c:v>
                </c:pt>
                <c:pt idx="206">
                  <c:v>1578.1</c:v>
                </c:pt>
                <c:pt idx="207">
                  <c:v>1488</c:v>
                </c:pt>
                <c:pt idx="208">
                  <c:v>1144.5999999999999</c:v>
                </c:pt>
                <c:pt idx="209">
                  <c:v>1605.2</c:v>
                </c:pt>
                <c:pt idx="210">
                  <c:v>1625.5</c:v>
                </c:pt>
                <c:pt idx="211">
                  <c:v>1575.7</c:v>
                </c:pt>
                <c:pt idx="212">
                  <c:v>1604.9</c:v>
                </c:pt>
                <c:pt idx="213">
                  <c:v>1645.5</c:v>
                </c:pt>
                <c:pt idx="214">
                  <c:v>1594.2</c:v>
                </c:pt>
                <c:pt idx="215">
                  <c:v>1705.3</c:v>
                </c:pt>
                <c:pt idx="216">
                  <c:v>1653.3</c:v>
                </c:pt>
                <c:pt idx="217">
                  <c:v>1426.5</c:v>
                </c:pt>
                <c:pt idx="218">
                  <c:v>1653.6</c:v>
                </c:pt>
                <c:pt idx="219">
                  <c:v>1641.3</c:v>
                </c:pt>
                <c:pt idx="220">
                  <c:v>1655.7</c:v>
                </c:pt>
                <c:pt idx="221">
                  <c:v>1763.4</c:v>
                </c:pt>
                <c:pt idx="222">
                  <c:v>1686.6</c:v>
                </c:pt>
                <c:pt idx="223">
                  <c:v>1649.9</c:v>
                </c:pt>
                <c:pt idx="224">
                  <c:v>1674.1</c:v>
                </c:pt>
                <c:pt idx="225">
                  <c:v>1672.1</c:v>
                </c:pt>
                <c:pt idx="226">
                  <c:v>1659.7</c:v>
                </c:pt>
                <c:pt idx="227">
                  <c:v>1675.9</c:v>
                </c:pt>
                <c:pt idx="228">
                  <c:v>1735.3</c:v>
                </c:pt>
                <c:pt idx="229">
                  <c:v>1664.6</c:v>
                </c:pt>
                <c:pt idx="230">
                  <c:v>1730.7</c:v>
                </c:pt>
                <c:pt idx="231">
                  <c:v>1734.4</c:v>
                </c:pt>
                <c:pt idx="232">
                  <c:v>1773</c:v>
                </c:pt>
                <c:pt idx="233">
                  <c:v>1749.9</c:v>
                </c:pt>
                <c:pt idx="234">
                  <c:v>1692.5</c:v>
                </c:pt>
                <c:pt idx="235">
                  <c:v>1754.6</c:v>
                </c:pt>
                <c:pt idx="236">
                  <c:v>1716.4</c:v>
                </c:pt>
                <c:pt idx="237">
                  <c:v>1694.8</c:v>
                </c:pt>
                <c:pt idx="238">
                  <c:v>1782.9</c:v>
                </c:pt>
                <c:pt idx="239">
                  <c:v>1850.1</c:v>
                </c:pt>
                <c:pt idx="240">
                  <c:v>1782.6</c:v>
                </c:pt>
                <c:pt idx="241">
                  <c:v>1798.5</c:v>
                </c:pt>
                <c:pt idx="242">
                  <c:v>1772.9</c:v>
                </c:pt>
                <c:pt idx="243">
                  <c:v>1850.8</c:v>
                </c:pt>
                <c:pt idx="244">
                  <c:v>1755.1</c:v>
                </c:pt>
                <c:pt idx="245">
                  <c:v>1818.9</c:v>
                </c:pt>
                <c:pt idx="246">
                  <c:v>1797.1</c:v>
                </c:pt>
                <c:pt idx="247">
                  <c:v>1842.1</c:v>
                </c:pt>
                <c:pt idx="248">
                  <c:v>1829.8</c:v>
                </c:pt>
                <c:pt idx="249">
                  <c:v>1857.2</c:v>
                </c:pt>
                <c:pt idx="250">
                  <c:v>1767.8</c:v>
                </c:pt>
                <c:pt idx="251">
                  <c:v>1846.6</c:v>
                </c:pt>
                <c:pt idx="252">
                  <c:v>1874.7</c:v>
                </c:pt>
                <c:pt idx="253">
                  <c:v>1885.7</c:v>
                </c:pt>
                <c:pt idx="254">
                  <c:v>1905.2</c:v>
                </c:pt>
                <c:pt idx="255">
                  <c:v>1956.4</c:v>
                </c:pt>
                <c:pt idx="256">
                  <c:v>1846.6</c:v>
                </c:pt>
                <c:pt idx="257">
                  <c:v>1888.4</c:v>
                </c:pt>
                <c:pt idx="258">
                  <c:v>1904</c:v>
                </c:pt>
                <c:pt idx="259">
                  <c:v>1879.9</c:v>
                </c:pt>
                <c:pt idx="260">
                  <c:v>1929.5</c:v>
                </c:pt>
                <c:pt idx="261">
                  <c:v>1893.7</c:v>
                </c:pt>
                <c:pt idx="262">
                  <c:v>1958.8</c:v>
                </c:pt>
                <c:pt idx="263">
                  <c:v>1876.2</c:v>
                </c:pt>
                <c:pt idx="264">
                  <c:v>1948.7</c:v>
                </c:pt>
                <c:pt idx="265">
                  <c:v>1923.5</c:v>
                </c:pt>
                <c:pt idx="266">
                  <c:v>1847.2</c:v>
                </c:pt>
                <c:pt idx="267">
                  <c:v>2176.6</c:v>
                </c:pt>
                <c:pt idx="268">
                  <c:v>1936.7</c:v>
                </c:pt>
                <c:pt idx="269">
                  <c:v>1900.7</c:v>
                </c:pt>
                <c:pt idx="270">
                  <c:v>1824.6</c:v>
                </c:pt>
                <c:pt idx="271">
                  <c:v>1944.1</c:v>
                </c:pt>
                <c:pt idx="272">
                  <c:v>1995.5</c:v>
                </c:pt>
                <c:pt idx="273">
                  <c:v>1949</c:v>
                </c:pt>
                <c:pt idx="274">
                  <c:v>1846.6</c:v>
                </c:pt>
                <c:pt idx="275">
                  <c:v>2020</c:v>
                </c:pt>
                <c:pt idx="276">
                  <c:v>1924.9</c:v>
                </c:pt>
                <c:pt idx="277">
                  <c:v>1939.6</c:v>
                </c:pt>
                <c:pt idx="278">
                  <c:v>1917.8</c:v>
                </c:pt>
                <c:pt idx="279">
                  <c:v>1903.5</c:v>
                </c:pt>
                <c:pt idx="280">
                  <c:v>2022.7</c:v>
                </c:pt>
                <c:pt idx="281">
                  <c:v>1994</c:v>
                </c:pt>
                <c:pt idx="282">
                  <c:v>1933.9</c:v>
                </c:pt>
                <c:pt idx="283">
                  <c:v>1959.1</c:v>
                </c:pt>
                <c:pt idx="284">
                  <c:v>2087.6999999999998</c:v>
                </c:pt>
                <c:pt idx="285">
                  <c:v>1988.4</c:v>
                </c:pt>
                <c:pt idx="286">
                  <c:v>2015.9</c:v>
                </c:pt>
                <c:pt idx="287">
                  <c:v>1973</c:v>
                </c:pt>
                <c:pt idx="288">
                  <c:v>2057.3000000000002</c:v>
                </c:pt>
                <c:pt idx="289">
                  <c:v>2282.3000000000002</c:v>
                </c:pt>
                <c:pt idx="290">
                  <c:v>2027.4</c:v>
                </c:pt>
                <c:pt idx="291">
                  <c:v>2266.5</c:v>
                </c:pt>
                <c:pt idx="292">
                  <c:v>2112.4</c:v>
                </c:pt>
                <c:pt idx="293">
                  <c:v>2033.1</c:v>
                </c:pt>
                <c:pt idx="294">
                  <c:v>2063.4</c:v>
                </c:pt>
                <c:pt idx="295">
                  <c:v>2025.9</c:v>
                </c:pt>
                <c:pt idx="296">
                  <c:v>2063.6999999999998</c:v>
                </c:pt>
                <c:pt idx="297">
                  <c:v>2095.3000000000002</c:v>
                </c:pt>
                <c:pt idx="298">
                  <c:v>1984.4</c:v>
                </c:pt>
                <c:pt idx="299">
                  <c:v>2034.7</c:v>
                </c:pt>
                <c:pt idx="300">
                  <c:v>2072.6999999999998</c:v>
                </c:pt>
                <c:pt idx="301">
                  <c:v>2102.6999999999998</c:v>
                </c:pt>
                <c:pt idx="302">
                  <c:v>2104.9</c:v>
                </c:pt>
                <c:pt idx="303">
                  <c:v>2113.5</c:v>
                </c:pt>
                <c:pt idx="304">
                  <c:v>2093.4</c:v>
                </c:pt>
                <c:pt idx="305">
                  <c:v>2241.4</c:v>
                </c:pt>
                <c:pt idx="306">
                  <c:v>2276.1999999999998</c:v>
                </c:pt>
                <c:pt idx="307">
                  <c:v>2144.9</c:v>
                </c:pt>
                <c:pt idx="308">
                  <c:v>2177.8000000000002</c:v>
                </c:pt>
                <c:pt idx="309">
                  <c:v>2179.6</c:v>
                </c:pt>
                <c:pt idx="310">
                  <c:v>2087</c:v>
                </c:pt>
                <c:pt idx="311">
                  <c:v>2110.1999999999998</c:v>
                </c:pt>
                <c:pt idx="312">
                  <c:v>2135.6</c:v>
                </c:pt>
                <c:pt idx="313">
                  <c:v>2128.9</c:v>
                </c:pt>
                <c:pt idx="314">
                  <c:v>2128.9</c:v>
                </c:pt>
                <c:pt idx="315">
                  <c:v>2060</c:v>
                </c:pt>
                <c:pt idx="316">
                  <c:v>2094.1999999999998</c:v>
                </c:pt>
                <c:pt idx="317">
                  <c:v>2181.4</c:v>
                </c:pt>
                <c:pt idx="318">
                  <c:v>2263.1999999999998</c:v>
                </c:pt>
                <c:pt idx="319">
                  <c:v>2249.8000000000002</c:v>
                </c:pt>
                <c:pt idx="320">
                  <c:v>2075.6</c:v>
                </c:pt>
                <c:pt idx="321">
                  <c:v>2189.3000000000002</c:v>
                </c:pt>
                <c:pt idx="322">
                  <c:v>2248.8000000000002</c:v>
                </c:pt>
                <c:pt idx="323">
                  <c:v>2165.4</c:v>
                </c:pt>
                <c:pt idx="324">
                  <c:v>2257.8000000000002</c:v>
                </c:pt>
                <c:pt idx="325">
                  <c:v>2177.6</c:v>
                </c:pt>
                <c:pt idx="326">
                  <c:v>2272.9</c:v>
                </c:pt>
                <c:pt idx="327">
                  <c:v>2097.5</c:v>
                </c:pt>
                <c:pt idx="328">
                  <c:v>2235.1</c:v>
                </c:pt>
                <c:pt idx="329">
                  <c:v>2229.4</c:v>
                </c:pt>
                <c:pt idx="330">
                  <c:v>2249.6</c:v>
                </c:pt>
                <c:pt idx="331">
                  <c:v>2295</c:v>
                </c:pt>
                <c:pt idx="332">
                  <c:v>2351.6999999999998</c:v>
                </c:pt>
                <c:pt idx="333">
                  <c:v>2252.4</c:v>
                </c:pt>
                <c:pt idx="334">
                  <c:v>2237.9</c:v>
                </c:pt>
                <c:pt idx="335">
                  <c:v>2338.8000000000002</c:v>
                </c:pt>
                <c:pt idx="336">
                  <c:v>2406.6999999999998</c:v>
                </c:pt>
                <c:pt idx="337">
                  <c:v>2270.1</c:v>
                </c:pt>
                <c:pt idx="338">
                  <c:v>2388</c:v>
                </c:pt>
                <c:pt idx="339">
                  <c:v>2370.9</c:v>
                </c:pt>
                <c:pt idx="340">
                  <c:v>2445</c:v>
                </c:pt>
                <c:pt idx="341">
                  <c:v>2262.3000000000002</c:v>
                </c:pt>
                <c:pt idx="342">
                  <c:v>2234.6</c:v>
                </c:pt>
                <c:pt idx="343">
                  <c:v>2273.9</c:v>
                </c:pt>
                <c:pt idx="344">
                  <c:v>2321.6999999999998</c:v>
                </c:pt>
                <c:pt idx="345">
                  <c:v>2421.9</c:v>
                </c:pt>
                <c:pt idx="346">
                  <c:v>2357.9</c:v>
                </c:pt>
                <c:pt idx="347">
                  <c:v>2256.4</c:v>
                </c:pt>
                <c:pt idx="348">
                  <c:v>2418.1</c:v>
                </c:pt>
                <c:pt idx="349">
                  <c:v>2317.5</c:v>
                </c:pt>
                <c:pt idx="350">
                  <c:v>2284.8000000000002</c:v>
                </c:pt>
                <c:pt idx="351">
                  <c:v>2748</c:v>
                </c:pt>
                <c:pt idx="352">
                  <c:v>2356.3000000000002</c:v>
                </c:pt>
                <c:pt idx="353">
                  <c:v>2338.1</c:v>
                </c:pt>
                <c:pt idx="354">
                  <c:v>2305.3000000000002</c:v>
                </c:pt>
                <c:pt idx="355">
                  <c:v>2661.3</c:v>
                </c:pt>
                <c:pt idx="356">
                  <c:v>2353.4</c:v>
                </c:pt>
                <c:pt idx="357">
                  <c:v>2621.6</c:v>
                </c:pt>
                <c:pt idx="358">
                  <c:v>2382.8000000000002</c:v>
                </c:pt>
                <c:pt idx="359">
                  <c:v>2359.6</c:v>
                </c:pt>
                <c:pt idx="360">
                  <c:v>2365.1999999999998</c:v>
                </c:pt>
                <c:pt idx="361">
                  <c:v>2457.1</c:v>
                </c:pt>
                <c:pt idx="362">
                  <c:v>2379.5</c:v>
                </c:pt>
                <c:pt idx="363">
                  <c:v>2302.5</c:v>
                </c:pt>
                <c:pt idx="364">
                  <c:v>2433</c:v>
                </c:pt>
                <c:pt idx="365">
                  <c:v>2410.6</c:v>
                </c:pt>
                <c:pt idx="366">
                  <c:v>2473.4</c:v>
                </c:pt>
                <c:pt idx="367">
                  <c:v>2378.9</c:v>
                </c:pt>
                <c:pt idx="368">
                  <c:v>2443</c:v>
                </c:pt>
                <c:pt idx="369">
                  <c:v>2422.3000000000002</c:v>
                </c:pt>
                <c:pt idx="370">
                  <c:v>2385.6</c:v>
                </c:pt>
                <c:pt idx="371">
                  <c:v>2513.6</c:v>
                </c:pt>
                <c:pt idx="372">
                  <c:v>2382.9</c:v>
                </c:pt>
                <c:pt idx="373">
                  <c:v>2457</c:v>
                </c:pt>
                <c:pt idx="374">
                  <c:v>2425</c:v>
                </c:pt>
                <c:pt idx="375">
                  <c:v>2408.6</c:v>
                </c:pt>
                <c:pt idx="376">
                  <c:v>2481.6</c:v>
                </c:pt>
                <c:pt idx="377">
                  <c:v>2615.4</c:v>
                </c:pt>
                <c:pt idx="378">
                  <c:v>2440.4</c:v>
                </c:pt>
                <c:pt idx="379">
                  <c:v>2455.8000000000002</c:v>
                </c:pt>
                <c:pt idx="380">
                  <c:v>2510.4</c:v>
                </c:pt>
                <c:pt idx="381">
                  <c:v>2536.1999999999998</c:v>
                </c:pt>
                <c:pt idx="382">
                  <c:v>3091.1</c:v>
                </c:pt>
                <c:pt idx="383">
                  <c:v>2443.8000000000002</c:v>
                </c:pt>
                <c:pt idx="384">
                  <c:v>2513.4</c:v>
                </c:pt>
                <c:pt idx="385">
                  <c:v>2489.6</c:v>
                </c:pt>
                <c:pt idx="386">
                  <c:v>2863.5</c:v>
                </c:pt>
                <c:pt idx="387">
                  <c:v>2647.8</c:v>
                </c:pt>
                <c:pt idx="388">
                  <c:v>2475.6</c:v>
                </c:pt>
                <c:pt idx="389">
                  <c:v>2479.8000000000002</c:v>
                </c:pt>
                <c:pt idx="390">
                  <c:v>2490</c:v>
                </c:pt>
                <c:pt idx="391">
                  <c:v>2548.8000000000002</c:v>
                </c:pt>
                <c:pt idx="392">
                  <c:v>2539.1999999999998</c:v>
                </c:pt>
                <c:pt idx="393">
                  <c:v>2475.1</c:v>
                </c:pt>
                <c:pt idx="394">
                  <c:v>2419</c:v>
                </c:pt>
                <c:pt idx="395">
                  <c:v>2915.1</c:v>
                </c:pt>
                <c:pt idx="396">
                  <c:v>2420.9</c:v>
                </c:pt>
                <c:pt idx="397">
                  <c:v>2629.9</c:v>
                </c:pt>
                <c:pt idx="398">
                  <c:v>2463.6999999999998</c:v>
                </c:pt>
                <c:pt idx="399">
                  <c:v>2601.6</c:v>
                </c:pt>
                <c:pt idx="400">
                  <c:v>2736.3</c:v>
                </c:pt>
                <c:pt idx="401">
                  <c:v>2632.8</c:v>
                </c:pt>
                <c:pt idx="402">
                  <c:v>2507.1999999999998</c:v>
                </c:pt>
                <c:pt idx="403">
                  <c:v>2646.9</c:v>
                </c:pt>
                <c:pt idx="404">
                  <c:v>2664.3</c:v>
                </c:pt>
                <c:pt idx="405">
                  <c:v>2575.6</c:v>
                </c:pt>
                <c:pt idx="406">
                  <c:v>2658.6</c:v>
                </c:pt>
                <c:pt idx="407">
                  <c:v>2626.6</c:v>
                </c:pt>
                <c:pt idx="408">
                  <c:v>2649.4</c:v>
                </c:pt>
                <c:pt idx="409">
                  <c:v>2674.6</c:v>
                </c:pt>
                <c:pt idx="410">
                  <c:v>2607.8000000000002</c:v>
                </c:pt>
                <c:pt idx="411">
                  <c:v>2688.5</c:v>
                </c:pt>
                <c:pt idx="412">
                  <c:v>2569.6</c:v>
                </c:pt>
                <c:pt idx="413">
                  <c:v>2592.6</c:v>
                </c:pt>
                <c:pt idx="414">
                  <c:v>2790.7</c:v>
                </c:pt>
                <c:pt idx="415">
                  <c:v>2831.5</c:v>
                </c:pt>
                <c:pt idx="416">
                  <c:v>2669.4</c:v>
                </c:pt>
                <c:pt idx="417">
                  <c:v>2697.1</c:v>
                </c:pt>
                <c:pt idx="418">
                  <c:v>2976.2</c:v>
                </c:pt>
                <c:pt idx="419">
                  <c:v>2469.6</c:v>
                </c:pt>
                <c:pt idx="420">
                  <c:v>2731.2</c:v>
                </c:pt>
                <c:pt idx="421">
                  <c:v>2682</c:v>
                </c:pt>
                <c:pt idx="422">
                  <c:v>2632</c:v>
                </c:pt>
                <c:pt idx="423">
                  <c:v>2660.2</c:v>
                </c:pt>
                <c:pt idx="424">
                  <c:v>2624.4</c:v>
                </c:pt>
                <c:pt idx="425">
                  <c:v>2677.2</c:v>
                </c:pt>
                <c:pt idx="426">
                  <c:v>2681.8</c:v>
                </c:pt>
                <c:pt idx="427">
                  <c:v>2626.8</c:v>
                </c:pt>
                <c:pt idx="428">
                  <c:v>3078.2</c:v>
                </c:pt>
                <c:pt idx="429">
                  <c:v>2637.2</c:v>
                </c:pt>
                <c:pt idx="430">
                  <c:v>2683.7</c:v>
                </c:pt>
                <c:pt idx="431">
                  <c:v>2648.2</c:v>
                </c:pt>
                <c:pt idx="432">
                  <c:v>2050.1999999999998</c:v>
                </c:pt>
                <c:pt idx="433">
                  <c:v>2753.5</c:v>
                </c:pt>
                <c:pt idx="434">
                  <c:v>2674.9</c:v>
                </c:pt>
                <c:pt idx="435">
                  <c:v>2829.8</c:v>
                </c:pt>
                <c:pt idx="436">
                  <c:v>2748.7</c:v>
                </c:pt>
                <c:pt idx="437">
                  <c:v>2726.2</c:v>
                </c:pt>
                <c:pt idx="438">
                  <c:v>2821.1</c:v>
                </c:pt>
                <c:pt idx="439">
                  <c:v>2774.1</c:v>
                </c:pt>
                <c:pt idx="440">
                  <c:v>2726.9</c:v>
                </c:pt>
                <c:pt idx="441">
                  <c:v>2867.7</c:v>
                </c:pt>
                <c:pt idx="442">
                  <c:v>2765.3</c:v>
                </c:pt>
                <c:pt idx="443">
                  <c:v>2846.5</c:v>
                </c:pt>
                <c:pt idx="444">
                  <c:v>2795.1</c:v>
                </c:pt>
                <c:pt idx="445">
                  <c:v>3264.5</c:v>
                </c:pt>
                <c:pt idx="446">
                  <c:v>2774.5</c:v>
                </c:pt>
                <c:pt idx="447">
                  <c:v>2775.2</c:v>
                </c:pt>
                <c:pt idx="448">
                  <c:v>2859.6</c:v>
                </c:pt>
                <c:pt idx="449">
                  <c:v>3159</c:v>
                </c:pt>
                <c:pt idx="450">
                  <c:v>2816.2</c:v>
                </c:pt>
                <c:pt idx="451">
                  <c:v>2835.5</c:v>
                </c:pt>
                <c:pt idx="452">
                  <c:v>3319.1</c:v>
                </c:pt>
                <c:pt idx="453">
                  <c:v>2855.7</c:v>
                </c:pt>
                <c:pt idx="454">
                  <c:v>2821.3</c:v>
                </c:pt>
                <c:pt idx="455">
                  <c:v>2875.6</c:v>
                </c:pt>
                <c:pt idx="456">
                  <c:v>2985.6</c:v>
                </c:pt>
                <c:pt idx="457">
                  <c:v>2871.1</c:v>
                </c:pt>
                <c:pt idx="458">
                  <c:v>2825.1</c:v>
                </c:pt>
                <c:pt idx="459">
                  <c:v>2766.7</c:v>
                </c:pt>
                <c:pt idx="460">
                  <c:v>2813.5</c:v>
                </c:pt>
                <c:pt idx="461">
                  <c:v>2903.7</c:v>
                </c:pt>
                <c:pt idx="462">
                  <c:v>2883.9</c:v>
                </c:pt>
                <c:pt idx="463">
                  <c:v>2743.4</c:v>
                </c:pt>
                <c:pt idx="464">
                  <c:v>2846.9</c:v>
                </c:pt>
                <c:pt idx="465">
                  <c:v>3530.9</c:v>
                </c:pt>
                <c:pt idx="466">
                  <c:v>3382.7</c:v>
                </c:pt>
                <c:pt idx="467">
                  <c:v>3418.4</c:v>
                </c:pt>
                <c:pt idx="468">
                  <c:v>3077.6</c:v>
                </c:pt>
                <c:pt idx="469">
                  <c:v>2868.9</c:v>
                </c:pt>
                <c:pt idx="470">
                  <c:v>2928.3</c:v>
                </c:pt>
                <c:pt idx="471">
                  <c:v>2867.7</c:v>
                </c:pt>
                <c:pt idx="472">
                  <c:v>2921.3</c:v>
                </c:pt>
                <c:pt idx="473">
                  <c:v>2853.4</c:v>
                </c:pt>
                <c:pt idx="474">
                  <c:v>2980.2</c:v>
                </c:pt>
                <c:pt idx="475">
                  <c:v>2922.7</c:v>
                </c:pt>
                <c:pt idx="476">
                  <c:v>2798.6</c:v>
                </c:pt>
                <c:pt idx="477">
                  <c:v>2897.4</c:v>
                </c:pt>
                <c:pt idx="478">
                  <c:v>2835.9</c:v>
                </c:pt>
                <c:pt idx="479">
                  <c:v>3198.2</c:v>
                </c:pt>
                <c:pt idx="480">
                  <c:v>3443.8</c:v>
                </c:pt>
                <c:pt idx="481">
                  <c:v>2963.6</c:v>
                </c:pt>
                <c:pt idx="482">
                  <c:v>2953.6</c:v>
                </c:pt>
                <c:pt idx="483">
                  <c:v>2889.9</c:v>
                </c:pt>
                <c:pt idx="484">
                  <c:v>2931.7</c:v>
                </c:pt>
                <c:pt idx="485">
                  <c:v>3052.1</c:v>
                </c:pt>
                <c:pt idx="486">
                  <c:v>2834.4</c:v>
                </c:pt>
                <c:pt idx="487">
                  <c:v>2919.1</c:v>
                </c:pt>
                <c:pt idx="488">
                  <c:v>3244.6</c:v>
                </c:pt>
                <c:pt idx="489">
                  <c:v>3608.1</c:v>
                </c:pt>
                <c:pt idx="490">
                  <c:v>2964</c:v>
                </c:pt>
                <c:pt idx="491">
                  <c:v>2994.5</c:v>
                </c:pt>
                <c:pt idx="492">
                  <c:v>3428.1</c:v>
                </c:pt>
                <c:pt idx="493">
                  <c:v>2919.3</c:v>
                </c:pt>
                <c:pt idx="494">
                  <c:v>3641.7</c:v>
                </c:pt>
                <c:pt idx="495">
                  <c:v>3049.8</c:v>
                </c:pt>
                <c:pt idx="496">
                  <c:v>2998.5</c:v>
                </c:pt>
                <c:pt idx="497">
                  <c:v>3251.5</c:v>
                </c:pt>
                <c:pt idx="498">
                  <c:v>3031.1</c:v>
                </c:pt>
                <c:pt idx="499">
                  <c:v>3005</c:v>
                </c:pt>
                <c:pt idx="500">
                  <c:v>2983.7</c:v>
                </c:pt>
                <c:pt idx="501">
                  <c:v>3054.2</c:v>
                </c:pt>
                <c:pt idx="502">
                  <c:v>3541.7</c:v>
                </c:pt>
                <c:pt idx="503">
                  <c:v>3242.8</c:v>
                </c:pt>
                <c:pt idx="504">
                  <c:v>3062.5</c:v>
                </c:pt>
                <c:pt idx="505">
                  <c:v>2982.8</c:v>
                </c:pt>
                <c:pt idx="506">
                  <c:v>3031.6</c:v>
                </c:pt>
                <c:pt idx="507">
                  <c:v>3117.4</c:v>
                </c:pt>
                <c:pt idx="508">
                  <c:v>3115.6</c:v>
                </c:pt>
                <c:pt idx="509">
                  <c:v>3040.7</c:v>
                </c:pt>
                <c:pt idx="510">
                  <c:v>3202.7</c:v>
                </c:pt>
                <c:pt idx="511">
                  <c:v>2990.2</c:v>
                </c:pt>
                <c:pt idx="512">
                  <c:v>3052.7</c:v>
                </c:pt>
                <c:pt idx="513">
                  <c:v>3433.5</c:v>
                </c:pt>
                <c:pt idx="514">
                  <c:v>3076.8</c:v>
                </c:pt>
                <c:pt idx="515">
                  <c:v>3120.8</c:v>
                </c:pt>
                <c:pt idx="516">
                  <c:v>3058.6</c:v>
                </c:pt>
                <c:pt idx="517">
                  <c:v>3154.6</c:v>
                </c:pt>
                <c:pt idx="518">
                  <c:v>3175.7</c:v>
                </c:pt>
                <c:pt idx="519">
                  <c:v>3052.9</c:v>
                </c:pt>
                <c:pt idx="520">
                  <c:v>3103.9</c:v>
                </c:pt>
                <c:pt idx="521">
                  <c:v>3145.9</c:v>
                </c:pt>
                <c:pt idx="522">
                  <c:v>3174.1</c:v>
                </c:pt>
                <c:pt idx="523">
                  <c:v>3092.6</c:v>
                </c:pt>
                <c:pt idx="524">
                  <c:v>3222.3</c:v>
                </c:pt>
                <c:pt idx="525">
                  <c:v>3145.1</c:v>
                </c:pt>
                <c:pt idx="526">
                  <c:v>3261.7</c:v>
                </c:pt>
                <c:pt idx="527">
                  <c:v>3089.5</c:v>
                </c:pt>
                <c:pt idx="528">
                  <c:v>3083.1</c:v>
                </c:pt>
                <c:pt idx="529">
                  <c:v>3117.8</c:v>
                </c:pt>
                <c:pt idx="530">
                  <c:v>3251.8</c:v>
                </c:pt>
                <c:pt idx="531">
                  <c:v>3082.4</c:v>
                </c:pt>
                <c:pt idx="532">
                  <c:v>3087.4</c:v>
                </c:pt>
                <c:pt idx="533">
                  <c:v>3333.4</c:v>
                </c:pt>
                <c:pt idx="534">
                  <c:v>3047.3</c:v>
                </c:pt>
                <c:pt idx="535">
                  <c:v>3244.3</c:v>
                </c:pt>
                <c:pt idx="536">
                  <c:v>3255.8</c:v>
                </c:pt>
                <c:pt idx="537">
                  <c:v>3687</c:v>
                </c:pt>
                <c:pt idx="538">
                  <c:v>3260.8</c:v>
                </c:pt>
                <c:pt idx="539">
                  <c:v>3276.1</c:v>
                </c:pt>
                <c:pt idx="540">
                  <c:v>3068.4</c:v>
                </c:pt>
                <c:pt idx="541">
                  <c:v>3071.8</c:v>
                </c:pt>
                <c:pt idx="542">
                  <c:v>3138.4</c:v>
                </c:pt>
                <c:pt idx="543">
                  <c:v>3388.3</c:v>
                </c:pt>
                <c:pt idx="544">
                  <c:v>3176.7</c:v>
                </c:pt>
                <c:pt idx="545">
                  <c:v>3312.9</c:v>
                </c:pt>
                <c:pt idx="546">
                  <c:v>3576.1</c:v>
                </c:pt>
                <c:pt idx="547">
                  <c:v>3223.1</c:v>
                </c:pt>
                <c:pt idx="548">
                  <c:v>3305.2</c:v>
                </c:pt>
                <c:pt idx="549">
                  <c:v>3169.2</c:v>
                </c:pt>
                <c:pt idx="550">
                  <c:v>3267.7</c:v>
                </c:pt>
                <c:pt idx="551">
                  <c:v>3270</c:v>
                </c:pt>
                <c:pt idx="552">
                  <c:v>2999.8</c:v>
                </c:pt>
                <c:pt idx="553">
                  <c:v>3137.8</c:v>
                </c:pt>
                <c:pt idx="554">
                  <c:v>3249.9</c:v>
                </c:pt>
                <c:pt idx="555">
                  <c:v>3275.9</c:v>
                </c:pt>
                <c:pt idx="556">
                  <c:v>3292.9</c:v>
                </c:pt>
                <c:pt idx="557">
                  <c:v>3162.7</c:v>
                </c:pt>
                <c:pt idx="558">
                  <c:v>3304.3</c:v>
                </c:pt>
                <c:pt idx="559">
                  <c:v>3237.2</c:v>
                </c:pt>
                <c:pt idx="560">
                  <c:v>3363.9</c:v>
                </c:pt>
                <c:pt idx="561">
                  <c:v>3302.1</c:v>
                </c:pt>
                <c:pt idx="562">
                  <c:v>3348.3</c:v>
                </c:pt>
                <c:pt idx="563">
                  <c:v>3226.1</c:v>
                </c:pt>
                <c:pt idx="564">
                  <c:v>4140.2</c:v>
                </c:pt>
                <c:pt idx="565">
                  <c:v>3283.9</c:v>
                </c:pt>
                <c:pt idx="566">
                  <c:v>3244.5</c:v>
                </c:pt>
                <c:pt idx="567">
                  <c:v>3413.5</c:v>
                </c:pt>
                <c:pt idx="568">
                  <c:v>3269.6</c:v>
                </c:pt>
                <c:pt idx="569">
                  <c:v>3364.7</c:v>
                </c:pt>
                <c:pt idx="570">
                  <c:v>3348.4</c:v>
                </c:pt>
                <c:pt idx="571">
                  <c:v>3239</c:v>
                </c:pt>
                <c:pt idx="572">
                  <c:v>3331</c:v>
                </c:pt>
                <c:pt idx="573">
                  <c:v>3375.6</c:v>
                </c:pt>
                <c:pt idx="574">
                  <c:v>3354.6</c:v>
                </c:pt>
                <c:pt idx="575">
                  <c:v>3332.2</c:v>
                </c:pt>
                <c:pt idx="576">
                  <c:v>3443.2</c:v>
                </c:pt>
                <c:pt idx="577">
                  <c:v>3348.3</c:v>
                </c:pt>
                <c:pt idx="578">
                  <c:v>3467.3</c:v>
                </c:pt>
                <c:pt idx="579">
                  <c:v>3331</c:v>
                </c:pt>
                <c:pt idx="580">
                  <c:v>3292.5</c:v>
                </c:pt>
                <c:pt idx="581">
                  <c:v>3365.7</c:v>
                </c:pt>
                <c:pt idx="582">
                  <c:v>3485</c:v>
                </c:pt>
                <c:pt idx="583">
                  <c:v>3309.7</c:v>
                </c:pt>
                <c:pt idx="584">
                  <c:v>3408.3</c:v>
                </c:pt>
                <c:pt idx="585">
                  <c:v>3349.9</c:v>
                </c:pt>
                <c:pt idx="586">
                  <c:v>3305.1</c:v>
                </c:pt>
                <c:pt idx="587">
                  <c:v>4200.1000000000004</c:v>
                </c:pt>
                <c:pt idx="588">
                  <c:v>3454.3</c:v>
                </c:pt>
                <c:pt idx="589">
                  <c:v>3598.7</c:v>
                </c:pt>
                <c:pt idx="590">
                  <c:v>3429</c:v>
                </c:pt>
                <c:pt idx="591">
                  <c:v>3341.9</c:v>
                </c:pt>
                <c:pt idx="592">
                  <c:v>3459.9</c:v>
                </c:pt>
                <c:pt idx="593">
                  <c:v>3362.3</c:v>
                </c:pt>
                <c:pt idx="594">
                  <c:v>3381.6</c:v>
                </c:pt>
                <c:pt idx="595">
                  <c:v>3368.6</c:v>
                </c:pt>
                <c:pt idx="596">
                  <c:v>3481.9</c:v>
                </c:pt>
                <c:pt idx="597">
                  <c:v>3487.5</c:v>
                </c:pt>
                <c:pt idx="598">
                  <c:v>3432</c:v>
                </c:pt>
                <c:pt idx="599">
                  <c:v>3371.7</c:v>
                </c:pt>
                <c:pt idx="600">
                  <c:v>3529.2</c:v>
                </c:pt>
                <c:pt idx="601">
                  <c:v>3509.6</c:v>
                </c:pt>
                <c:pt idx="602">
                  <c:v>3467.3</c:v>
                </c:pt>
                <c:pt idx="603">
                  <c:v>3363.2</c:v>
                </c:pt>
                <c:pt idx="604">
                  <c:v>3476.1</c:v>
                </c:pt>
                <c:pt idx="605">
                  <c:v>4262.3</c:v>
                </c:pt>
                <c:pt idx="606">
                  <c:v>3631</c:v>
                </c:pt>
                <c:pt idx="607">
                  <c:v>3452.4</c:v>
                </c:pt>
                <c:pt idx="608">
                  <c:v>4858.6000000000004</c:v>
                </c:pt>
                <c:pt idx="609">
                  <c:v>3501.9</c:v>
                </c:pt>
                <c:pt idx="610">
                  <c:v>3461.2</c:v>
                </c:pt>
                <c:pt idx="611">
                  <c:v>3454.7</c:v>
                </c:pt>
                <c:pt idx="612">
                  <c:v>3621.2</c:v>
                </c:pt>
                <c:pt idx="613">
                  <c:v>3222.1</c:v>
                </c:pt>
                <c:pt idx="614">
                  <c:v>3569.8</c:v>
                </c:pt>
                <c:pt idx="615">
                  <c:v>3587.5</c:v>
                </c:pt>
                <c:pt idx="616">
                  <c:v>3458</c:v>
                </c:pt>
                <c:pt idx="617">
                  <c:v>4053.9</c:v>
                </c:pt>
                <c:pt idx="618">
                  <c:v>3537.1</c:v>
                </c:pt>
                <c:pt idx="619">
                  <c:v>3520.4</c:v>
                </c:pt>
                <c:pt idx="620">
                  <c:v>3510</c:v>
                </c:pt>
                <c:pt idx="621">
                  <c:v>3530.3</c:v>
                </c:pt>
                <c:pt idx="622">
                  <c:v>3601.5</c:v>
                </c:pt>
                <c:pt idx="623">
                  <c:v>3581.6</c:v>
                </c:pt>
                <c:pt idx="624">
                  <c:v>3311.7</c:v>
                </c:pt>
                <c:pt idx="625">
                  <c:v>3519.1</c:v>
                </c:pt>
                <c:pt idx="626">
                  <c:v>4219.7</c:v>
                </c:pt>
                <c:pt idx="627">
                  <c:v>3550.2</c:v>
                </c:pt>
                <c:pt idx="628">
                  <c:v>3531.1</c:v>
                </c:pt>
                <c:pt idx="629">
                  <c:v>3501.1</c:v>
                </c:pt>
                <c:pt idx="630">
                  <c:v>3630</c:v>
                </c:pt>
                <c:pt idx="631">
                  <c:v>4159.2</c:v>
                </c:pt>
                <c:pt idx="632">
                  <c:v>4254.8</c:v>
                </c:pt>
                <c:pt idx="633">
                  <c:v>3593.5</c:v>
                </c:pt>
                <c:pt idx="634">
                  <c:v>4554</c:v>
                </c:pt>
                <c:pt idx="635">
                  <c:v>3580.8</c:v>
                </c:pt>
                <c:pt idx="636">
                  <c:v>3651.8</c:v>
                </c:pt>
                <c:pt idx="637">
                  <c:v>3561.9</c:v>
                </c:pt>
                <c:pt idx="638">
                  <c:v>3622.4</c:v>
                </c:pt>
                <c:pt idx="639">
                  <c:v>3627.7</c:v>
                </c:pt>
                <c:pt idx="640">
                  <c:v>3669.5</c:v>
                </c:pt>
                <c:pt idx="641">
                  <c:v>3769</c:v>
                </c:pt>
                <c:pt idx="642">
                  <c:v>3684.6</c:v>
                </c:pt>
                <c:pt idx="643">
                  <c:v>3701.2</c:v>
                </c:pt>
                <c:pt idx="644">
                  <c:v>3581.8</c:v>
                </c:pt>
                <c:pt idx="645">
                  <c:v>3596.6</c:v>
                </c:pt>
                <c:pt idx="646">
                  <c:v>3707.5</c:v>
                </c:pt>
                <c:pt idx="647">
                  <c:v>3689.2</c:v>
                </c:pt>
                <c:pt idx="648">
                  <c:v>3591</c:v>
                </c:pt>
                <c:pt idx="649">
                  <c:v>3726</c:v>
                </c:pt>
                <c:pt idx="650">
                  <c:v>3652</c:v>
                </c:pt>
                <c:pt idx="651">
                  <c:v>3608</c:v>
                </c:pt>
                <c:pt idx="652">
                  <c:v>3647.5</c:v>
                </c:pt>
                <c:pt idx="653">
                  <c:v>3569.9</c:v>
                </c:pt>
                <c:pt idx="654">
                  <c:v>4306.2</c:v>
                </c:pt>
                <c:pt idx="655">
                  <c:v>3746.3</c:v>
                </c:pt>
                <c:pt idx="656">
                  <c:v>3756</c:v>
                </c:pt>
                <c:pt idx="657">
                  <c:v>3674</c:v>
                </c:pt>
                <c:pt idx="658">
                  <c:v>3735.1</c:v>
                </c:pt>
                <c:pt idx="659">
                  <c:v>3661.4</c:v>
                </c:pt>
                <c:pt idx="660">
                  <c:v>3616.1</c:v>
                </c:pt>
                <c:pt idx="661">
                  <c:v>3745.2</c:v>
                </c:pt>
                <c:pt idx="662">
                  <c:v>3635.2</c:v>
                </c:pt>
                <c:pt idx="663">
                  <c:v>3700.3</c:v>
                </c:pt>
                <c:pt idx="664">
                  <c:v>3741</c:v>
                </c:pt>
                <c:pt idx="665">
                  <c:v>4478</c:v>
                </c:pt>
                <c:pt idx="666">
                  <c:v>3710.2</c:v>
                </c:pt>
                <c:pt idx="667">
                  <c:v>3812.5</c:v>
                </c:pt>
                <c:pt idx="668">
                  <c:v>3608.8</c:v>
                </c:pt>
                <c:pt idx="669">
                  <c:v>3784.2</c:v>
                </c:pt>
                <c:pt idx="670">
                  <c:v>4091.1</c:v>
                </c:pt>
                <c:pt idx="671">
                  <c:v>3816.8</c:v>
                </c:pt>
                <c:pt idx="672">
                  <c:v>3710.9</c:v>
                </c:pt>
                <c:pt idx="673">
                  <c:v>3863.7</c:v>
                </c:pt>
                <c:pt idx="674">
                  <c:v>3793.2</c:v>
                </c:pt>
                <c:pt idx="675">
                  <c:v>3720.5</c:v>
                </c:pt>
                <c:pt idx="676">
                  <c:v>3809.9</c:v>
                </c:pt>
                <c:pt idx="677">
                  <c:v>3746.9</c:v>
                </c:pt>
                <c:pt idx="678">
                  <c:v>4533</c:v>
                </c:pt>
                <c:pt idx="679">
                  <c:v>3836.6</c:v>
                </c:pt>
                <c:pt idx="680">
                  <c:v>3747.9</c:v>
                </c:pt>
                <c:pt idx="681">
                  <c:v>3794.3</c:v>
                </c:pt>
                <c:pt idx="682">
                  <c:v>3863.1</c:v>
                </c:pt>
                <c:pt idx="683">
                  <c:v>3804.3</c:v>
                </c:pt>
                <c:pt idx="684">
                  <c:v>4896.5</c:v>
                </c:pt>
                <c:pt idx="685">
                  <c:v>4467.3</c:v>
                </c:pt>
                <c:pt idx="686">
                  <c:v>3743.8</c:v>
                </c:pt>
                <c:pt idx="687">
                  <c:v>3802.5</c:v>
                </c:pt>
                <c:pt idx="688">
                  <c:v>3915.1</c:v>
                </c:pt>
                <c:pt idx="689">
                  <c:v>3770.5</c:v>
                </c:pt>
                <c:pt idx="690">
                  <c:v>3836</c:v>
                </c:pt>
                <c:pt idx="691">
                  <c:v>3881.3</c:v>
                </c:pt>
                <c:pt idx="692">
                  <c:v>3866.2</c:v>
                </c:pt>
                <c:pt idx="693">
                  <c:v>3864.7</c:v>
                </c:pt>
                <c:pt idx="694">
                  <c:v>3924.6</c:v>
                </c:pt>
                <c:pt idx="695">
                  <c:v>3814.6</c:v>
                </c:pt>
                <c:pt idx="696">
                  <c:v>3756.1</c:v>
                </c:pt>
                <c:pt idx="697">
                  <c:v>3739.6</c:v>
                </c:pt>
                <c:pt idx="698">
                  <c:v>3879.6</c:v>
                </c:pt>
                <c:pt idx="699">
                  <c:v>4010.4</c:v>
                </c:pt>
                <c:pt idx="700">
                  <c:v>3823.6</c:v>
                </c:pt>
                <c:pt idx="701">
                  <c:v>3824.9</c:v>
                </c:pt>
                <c:pt idx="702">
                  <c:v>3844.2</c:v>
                </c:pt>
                <c:pt idx="703">
                  <c:v>3733.4</c:v>
                </c:pt>
                <c:pt idx="704">
                  <c:v>3840.3</c:v>
                </c:pt>
                <c:pt idx="705">
                  <c:v>3753.4</c:v>
                </c:pt>
                <c:pt idx="706">
                  <c:v>3937.5</c:v>
                </c:pt>
                <c:pt idx="707">
                  <c:v>4096.6000000000004</c:v>
                </c:pt>
                <c:pt idx="708">
                  <c:v>3859.5</c:v>
                </c:pt>
                <c:pt idx="709">
                  <c:v>3967.1</c:v>
                </c:pt>
                <c:pt idx="710">
                  <c:v>3890.8</c:v>
                </c:pt>
                <c:pt idx="711">
                  <c:v>3882.6</c:v>
                </c:pt>
                <c:pt idx="712">
                  <c:v>3973.3</c:v>
                </c:pt>
                <c:pt idx="713">
                  <c:v>3849.4</c:v>
                </c:pt>
                <c:pt idx="714">
                  <c:v>3923.1</c:v>
                </c:pt>
                <c:pt idx="715">
                  <c:v>4006.6</c:v>
                </c:pt>
                <c:pt idx="716">
                  <c:v>3879.6</c:v>
                </c:pt>
                <c:pt idx="717">
                  <c:v>4046.8</c:v>
                </c:pt>
                <c:pt idx="718">
                  <c:v>3913.1</c:v>
                </c:pt>
                <c:pt idx="719">
                  <c:v>4012.1</c:v>
                </c:pt>
                <c:pt idx="720">
                  <c:v>3957.3</c:v>
                </c:pt>
                <c:pt idx="721">
                  <c:v>3952.6</c:v>
                </c:pt>
                <c:pt idx="722">
                  <c:v>4015.6</c:v>
                </c:pt>
                <c:pt idx="723">
                  <c:v>3983.8</c:v>
                </c:pt>
                <c:pt idx="724">
                  <c:v>4524.7</c:v>
                </c:pt>
                <c:pt idx="725">
                  <c:v>3989.4</c:v>
                </c:pt>
                <c:pt idx="726">
                  <c:v>4009.5</c:v>
                </c:pt>
                <c:pt idx="727">
                  <c:v>3937.5</c:v>
                </c:pt>
                <c:pt idx="728">
                  <c:v>4055.2</c:v>
                </c:pt>
                <c:pt idx="729">
                  <c:v>4064.8</c:v>
                </c:pt>
                <c:pt idx="730">
                  <c:v>3838.5</c:v>
                </c:pt>
                <c:pt idx="731">
                  <c:v>3909.3</c:v>
                </c:pt>
                <c:pt idx="732">
                  <c:v>4060.9</c:v>
                </c:pt>
                <c:pt idx="733">
                  <c:v>3920.4</c:v>
                </c:pt>
                <c:pt idx="734">
                  <c:v>3873.2</c:v>
                </c:pt>
                <c:pt idx="735">
                  <c:v>4691.3</c:v>
                </c:pt>
                <c:pt idx="736">
                  <c:v>3998.8</c:v>
                </c:pt>
                <c:pt idx="737">
                  <c:v>4017.2</c:v>
                </c:pt>
                <c:pt idx="738">
                  <c:v>4045.3</c:v>
                </c:pt>
                <c:pt idx="739">
                  <c:v>3911.9</c:v>
                </c:pt>
                <c:pt idx="740">
                  <c:v>4025.8</c:v>
                </c:pt>
                <c:pt idx="741">
                  <c:v>4093</c:v>
                </c:pt>
                <c:pt idx="742">
                  <c:v>4119.8</c:v>
                </c:pt>
                <c:pt idx="743">
                  <c:v>4054.7</c:v>
                </c:pt>
                <c:pt idx="744">
                  <c:v>4115.8</c:v>
                </c:pt>
                <c:pt idx="745">
                  <c:v>4049.2</c:v>
                </c:pt>
                <c:pt idx="746">
                  <c:v>4487.8999999999996</c:v>
                </c:pt>
                <c:pt idx="747">
                  <c:v>3830.8</c:v>
                </c:pt>
                <c:pt idx="748">
                  <c:v>4271.7</c:v>
                </c:pt>
                <c:pt idx="749">
                  <c:v>4040.9</c:v>
                </c:pt>
                <c:pt idx="750">
                  <c:v>3978.2</c:v>
                </c:pt>
                <c:pt idx="751">
                  <c:v>4214.7</c:v>
                </c:pt>
                <c:pt idx="752">
                  <c:v>4122.5</c:v>
                </c:pt>
                <c:pt idx="753">
                  <c:v>4068.4</c:v>
                </c:pt>
                <c:pt idx="754">
                  <c:v>4832.7</c:v>
                </c:pt>
                <c:pt idx="755">
                  <c:v>4071.6</c:v>
                </c:pt>
                <c:pt idx="756">
                  <c:v>4118.3</c:v>
                </c:pt>
                <c:pt idx="757">
                  <c:v>4027.5</c:v>
                </c:pt>
                <c:pt idx="758">
                  <c:v>4022</c:v>
                </c:pt>
                <c:pt idx="759">
                  <c:v>4291.7</c:v>
                </c:pt>
                <c:pt idx="760">
                  <c:v>4883.8999999999996</c:v>
                </c:pt>
                <c:pt idx="761">
                  <c:v>4055.3</c:v>
                </c:pt>
                <c:pt idx="762">
                  <c:v>4154</c:v>
                </c:pt>
                <c:pt idx="763">
                  <c:v>4240</c:v>
                </c:pt>
                <c:pt idx="764">
                  <c:v>4539.6000000000004</c:v>
                </c:pt>
                <c:pt idx="765">
                  <c:v>4091.6</c:v>
                </c:pt>
                <c:pt idx="766">
                  <c:v>4188.3999999999996</c:v>
                </c:pt>
                <c:pt idx="767">
                  <c:v>4076.8</c:v>
                </c:pt>
                <c:pt idx="768">
                  <c:v>4115.6000000000004</c:v>
                </c:pt>
                <c:pt idx="769">
                  <c:v>4178.3999999999996</c:v>
                </c:pt>
                <c:pt idx="770">
                  <c:v>4228.5</c:v>
                </c:pt>
                <c:pt idx="771">
                  <c:v>4120</c:v>
                </c:pt>
                <c:pt idx="772">
                  <c:v>4192.6000000000004</c:v>
                </c:pt>
                <c:pt idx="773">
                  <c:v>4164.5</c:v>
                </c:pt>
                <c:pt idx="774">
                  <c:v>4232</c:v>
                </c:pt>
                <c:pt idx="775">
                  <c:v>4084.8</c:v>
                </c:pt>
                <c:pt idx="776">
                  <c:v>4218.3999999999996</c:v>
                </c:pt>
                <c:pt idx="777">
                  <c:v>4213.5</c:v>
                </c:pt>
                <c:pt idx="778">
                  <c:v>4252.7</c:v>
                </c:pt>
                <c:pt idx="779">
                  <c:v>4160.3999999999996</c:v>
                </c:pt>
                <c:pt idx="780">
                  <c:v>4035.9</c:v>
                </c:pt>
                <c:pt idx="781">
                  <c:v>4184.6000000000004</c:v>
                </c:pt>
                <c:pt idx="782">
                  <c:v>4246.1000000000004</c:v>
                </c:pt>
                <c:pt idx="783">
                  <c:v>4249.1000000000004</c:v>
                </c:pt>
                <c:pt idx="784">
                  <c:v>4190.3999999999996</c:v>
                </c:pt>
                <c:pt idx="785">
                  <c:v>4022.7</c:v>
                </c:pt>
                <c:pt idx="786">
                  <c:v>4150.1000000000004</c:v>
                </c:pt>
                <c:pt idx="787">
                  <c:v>4294</c:v>
                </c:pt>
                <c:pt idx="788">
                  <c:v>4313.3</c:v>
                </c:pt>
                <c:pt idx="789">
                  <c:v>4161.6000000000004</c:v>
                </c:pt>
                <c:pt idx="790">
                  <c:v>4220.2</c:v>
                </c:pt>
                <c:pt idx="791">
                  <c:v>4167.7</c:v>
                </c:pt>
                <c:pt idx="792">
                  <c:v>4343.5</c:v>
                </c:pt>
                <c:pt idx="793">
                  <c:v>4409.1000000000004</c:v>
                </c:pt>
                <c:pt idx="794">
                  <c:v>4228.8</c:v>
                </c:pt>
                <c:pt idx="795">
                  <c:v>4337.7</c:v>
                </c:pt>
                <c:pt idx="796">
                  <c:v>4232.3</c:v>
                </c:pt>
                <c:pt idx="797">
                  <c:v>4150.8999999999996</c:v>
                </c:pt>
                <c:pt idx="798">
                  <c:v>4369.3</c:v>
                </c:pt>
                <c:pt idx="799">
                  <c:v>4202.8999999999996</c:v>
                </c:pt>
                <c:pt idx="800">
                  <c:v>4189.8999999999996</c:v>
                </c:pt>
                <c:pt idx="801">
                  <c:v>4173.1000000000004</c:v>
                </c:pt>
                <c:pt idx="802">
                  <c:v>4170.8</c:v>
                </c:pt>
                <c:pt idx="803">
                  <c:v>4235.6000000000004</c:v>
                </c:pt>
                <c:pt idx="804">
                  <c:v>4148.3</c:v>
                </c:pt>
                <c:pt idx="805">
                  <c:v>4338.8</c:v>
                </c:pt>
                <c:pt idx="806">
                  <c:v>4313.3</c:v>
                </c:pt>
                <c:pt idx="807">
                  <c:v>4317.7</c:v>
                </c:pt>
                <c:pt idx="808">
                  <c:v>4340.3</c:v>
                </c:pt>
                <c:pt idx="809">
                  <c:v>4152.1000000000004</c:v>
                </c:pt>
                <c:pt idx="810">
                  <c:v>4116.8</c:v>
                </c:pt>
                <c:pt idx="811">
                  <c:v>4379.5</c:v>
                </c:pt>
                <c:pt idx="812">
                  <c:v>4169.1000000000004</c:v>
                </c:pt>
                <c:pt idx="813">
                  <c:v>4270.3</c:v>
                </c:pt>
                <c:pt idx="814">
                  <c:v>4351.8</c:v>
                </c:pt>
                <c:pt idx="815">
                  <c:v>4318.3999999999996</c:v>
                </c:pt>
                <c:pt idx="816">
                  <c:v>4018.6</c:v>
                </c:pt>
                <c:pt idx="817">
                  <c:v>4417.7</c:v>
                </c:pt>
                <c:pt idx="818">
                  <c:v>4384.8</c:v>
                </c:pt>
                <c:pt idx="819">
                  <c:v>4371.1000000000004</c:v>
                </c:pt>
                <c:pt idx="820">
                  <c:v>4254.6000000000004</c:v>
                </c:pt>
                <c:pt idx="821">
                  <c:v>4317.3</c:v>
                </c:pt>
                <c:pt idx="822">
                  <c:v>4295.8999999999996</c:v>
                </c:pt>
                <c:pt idx="823">
                  <c:v>4350.3</c:v>
                </c:pt>
                <c:pt idx="824">
                  <c:v>4278.8</c:v>
                </c:pt>
                <c:pt idx="825">
                  <c:v>4333.1000000000004</c:v>
                </c:pt>
                <c:pt idx="826">
                  <c:v>5266.4</c:v>
                </c:pt>
                <c:pt idx="827">
                  <c:v>4266.3999999999996</c:v>
                </c:pt>
                <c:pt idx="828">
                  <c:v>4253.8</c:v>
                </c:pt>
                <c:pt idx="829">
                  <c:v>4340.3</c:v>
                </c:pt>
                <c:pt idx="830">
                  <c:v>4401.2</c:v>
                </c:pt>
                <c:pt idx="831">
                  <c:v>4352.7</c:v>
                </c:pt>
                <c:pt idx="832">
                  <c:v>4328.8</c:v>
                </c:pt>
                <c:pt idx="833">
                  <c:v>4397</c:v>
                </c:pt>
                <c:pt idx="834">
                  <c:v>4563.6000000000004</c:v>
                </c:pt>
                <c:pt idx="835">
                  <c:v>4507.6000000000004</c:v>
                </c:pt>
                <c:pt idx="836">
                  <c:v>4530.1000000000004</c:v>
                </c:pt>
                <c:pt idx="837">
                  <c:v>4433.8999999999996</c:v>
                </c:pt>
                <c:pt idx="838">
                  <c:v>4403.8999999999996</c:v>
                </c:pt>
                <c:pt idx="839">
                  <c:v>4317.3</c:v>
                </c:pt>
                <c:pt idx="840">
                  <c:v>4393.7</c:v>
                </c:pt>
                <c:pt idx="841">
                  <c:v>4455.2</c:v>
                </c:pt>
                <c:pt idx="842">
                  <c:v>4520.5</c:v>
                </c:pt>
                <c:pt idx="843">
                  <c:v>4297.3999999999996</c:v>
                </c:pt>
                <c:pt idx="844">
                  <c:v>4374.7</c:v>
                </c:pt>
                <c:pt idx="845">
                  <c:v>4395.3</c:v>
                </c:pt>
                <c:pt idx="846">
                  <c:v>4426.8</c:v>
                </c:pt>
                <c:pt idx="847">
                  <c:v>4407.3</c:v>
                </c:pt>
                <c:pt idx="848">
                  <c:v>4367.1000000000004</c:v>
                </c:pt>
                <c:pt idx="849">
                  <c:v>4358.1000000000004</c:v>
                </c:pt>
                <c:pt idx="850">
                  <c:v>4412.5</c:v>
                </c:pt>
                <c:pt idx="851">
                  <c:v>4378.2</c:v>
                </c:pt>
                <c:pt idx="852">
                  <c:v>4418.3</c:v>
                </c:pt>
                <c:pt idx="853">
                  <c:v>4517.6000000000004</c:v>
                </c:pt>
                <c:pt idx="854">
                  <c:v>4490.8</c:v>
                </c:pt>
                <c:pt idx="855">
                  <c:v>4351.1000000000004</c:v>
                </c:pt>
                <c:pt idx="856">
                  <c:v>4351.6000000000004</c:v>
                </c:pt>
                <c:pt idx="857">
                  <c:v>4540.7</c:v>
                </c:pt>
                <c:pt idx="858">
                  <c:v>4207.3</c:v>
                </c:pt>
                <c:pt idx="859">
                  <c:v>4297.5</c:v>
                </c:pt>
                <c:pt idx="860">
                  <c:v>4296.3999999999996</c:v>
                </c:pt>
                <c:pt idx="861">
                  <c:v>4366.6000000000004</c:v>
                </c:pt>
                <c:pt idx="862">
                  <c:v>4529.7</c:v>
                </c:pt>
                <c:pt idx="863">
                  <c:v>4446.3999999999996</c:v>
                </c:pt>
                <c:pt idx="864">
                  <c:v>4920.3</c:v>
                </c:pt>
                <c:pt idx="865">
                  <c:v>4558.1000000000004</c:v>
                </c:pt>
                <c:pt idx="866">
                  <c:v>4335.7</c:v>
                </c:pt>
                <c:pt idx="867">
                  <c:v>4462.2</c:v>
                </c:pt>
                <c:pt idx="868">
                  <c:v>4567</c:v>
                </c:pt>
                <c:pt idx="869">
                  <c:v>4483</c:v>
                </c:pt>
                <c:pt idx="870">
                  <c:v>4449</c:v>
                </c:pt>
                <c:pt idx="871">
                  <c:v>4588.8</c:v>
                </c:pt>
                <c:pt idx="872">
                  <c:v>4597.6000000000004</c:v>
                </c:pt>
                <c:pt idx="873">
                  <c:v>4444</c:v>
                </c:pt>
                <c:pt idx="874">
                  <c:v>4744.8999999999996</c:v>
                </c:pt>
                <c:pt idx="875">
                  <c:v>4596.8999999999996</c:v>
                </c:pt>
                <c:pt idx="876">
                  <c:v>4540.6000000000004</c:v>
                </c:pt>
                <c:pt idx="877">
                  <c:v>4514.6000000000004</c:v>
                </c:pt>
                <c:pt idx="878">
                  <c:v>4473.8</c:v>
                </c:pt>
                <c:pt idx="879">
                  <c:v>4703</c:v>
                </c:pt>
                <c:pt idx="880">
                  <c:v>4481.8</c:v>
                </c:pt>
                <c:pt idx="881">
                  <c:v>4511.5</c:v>
                </c:pt>
                <c:pt idx="882">
                  <c:v>4597.3999999999996</c:v>
                </c:pt>
                <c:pt idx="883">
                  <c:v>4683.6000000000004</c:v>
                </c:pt>
                <c:pt idx="884">
                  <c:v>4668.8999999999996</c:v>
                </c:pt>
                <c:pt idx="885">
                  <c:v>4740.5</c:v>
                </c:pt>
                <c:pt idx="886">
                  <c:v>4529.8999999999996</c:v>
                </c:pt>
                <c:pt idx="887">
                  <c:v>4596.8999999999996</c:v>
                </c:pt>
                <c:pt idx="888">
                  <c:v>4411</c:v>
                </c:pt>
                <c:pt idx="889">
                  <c:v>4464.8</c:v>
                </c:pt>
                <c:pt idx="890">
                  <c:v>5386.5</c:v>
                </c:pt>
                <c:pt idx="891">
                  <c:v>4570.8</c:v>
                </c:pt>
                <c:pt idx="892">
                  <c:v>4531.1000000000004</c:v>
                </c:pt>
                <c:pt idx="893">
                  <c:v>4716.3</c:v>
                </c:pt>
                <c:pt idx="894">
                  <c:v>4509.8</c:v>
                </c:pt>
                <c:pt idx="895">
                  <c:v>4541.2</c:v>
                </c:pt>
                <c:pt idx="896">
                  <c:v>4513.3</c:v>
                </c:pt>
                <c:pt idx="897">
                  <c:v>4540.2</c:v>
                </c:pt>
                <c:pt idx="898">
                  <c:v>4612.8999999999996</c:v>
                </c:pt>
                <c:pt idx="899">
                  <c:v>4618.1000000000004</c:v>
                </c:pt>
                <c:pt idx="900">
                  <c:v>4609.3</c:v>
                </c:pt>
                <c:pt idx="901">
                  <c:v>4384.3999999999996</c:v>
                </c:pt>
                <c:pt idx="902">
                  <c:v>4604.2</c:v>
                </c:pt>
                <c:pt idx="903">
                  <c:v>4482.8999999999996</c:v>
                </c:pt>
                <c:pt idx="904">
                  <c:v>4562.2</c:v>
                </c:pt>
                <c:pt idx="905">
                  <c:v>4636.2</c:v>
                </c:pt>
                <c:pt idx="906">
                  <c:v>4685.5</c:v>
                </c:pt>
                <c:pt idx="907">
                  <c:v>4517</c:v>
                </c:pt>
                <c:pt idx="908">
                  <c:v>4766.3</c:v>
                </c:pt>
                <c:pt idx="909">
                  <c:v>4589.7</c:v>
                </c:pt>
                <c:pt idx="910">
                  <c:v>4564.8999999999996</c:v>
                </c:pt>
                <c:pt idx="911">
                  <c:v>4607.2</c:v>
                </c:pt>
                <c:pt idx="912">
                  <c:v>4641.3999999999996</c:v>
                </c:pt>
                <c:pt idx="913">
                  <c:v>4643.3</c:v>
                </c:pt>
                <c:pt idx="914">
                  <c:v>4646.1000000000004</c:v>
                </c:pt>
                <c:pt idx="915">
                  <c:v>4589.8999999999996</c:v>
                </c:pt>
                <c:pt idx="916">
                  <c:v>4790.7</c:v>
                </c:pt>
                <c:pt idx="917">
                  <c:v>4678.8</c:v>
                </c:pt>
                <c:pt idx="918">
                  <c:v>4552.3999999999996</c:v>
                </c:pt>
                <c:pt idx="919">
                  <c:v>4636.3999999999996</c:v>
                </c:pt>
                <c:pt idx="920">
                  <c:v>5498.5</c:v>
                </c:pt>
                <c:pt idx="921">
                  <c:v>4685.7</c:v>
                </c:pt>
                <c:pt idx="922">
                  <c:v>4638.3</c:v>
                </c:pt>
                <c:pt idx="923">
                  <c:v>4679.8999999999996</c:v>
                </c:pt>
                <c:pt idx="924">
                  <c:v>4666.8999999999996</c:v>
                </c:pt>
                <c:pt idx="925">
                  <c:v>4768.8</c:v>
                </c:pt>
                <c:pt idx="926">
                  <c:v>4750.6000000000004</c:v>
                </c:pt>
                <c:pt idx="927">
                  <c:v>4812.8</c:v>
                </c:pt>
                <c:pt idx="928">
                  <c:v>4685.3999999999996</c:v>
                </c:pt>
                <c:pt idx="929">
                  <c:v>4827.3</c:v>
                </c:pt>
                <c:pt idx="930">
                  <c:v>4733.6000000000004</c:v>
                </c:pt>
                <c:pt idx="931">
                  <c:v>4649</c:v>
                </c:pt>
                <c:pt idx="932">
                  <c:v>4667.8</c:v>
                </c:pt>
                <c:pt idx="933">
                  <c:v>4807.2</c:v>
                </c:pt>
                <c:pt idx="934">
                  <c:v>4719.2</c:v>
                </c:pt>
                <c:pt idx="935">
                  <c:v>4754.8</c:v>
                </c:pt>
                <c:pt idx="936">
                  <c:v>4689</c:v>
                </c:pt>
                <c:pt idx="937">
                  <c:v>4764.1000000000004</c:v>
                </c:pt>
                <c:pt idx="938">
                  <c:v>4558.1000000000004</c:v>
                </c:pt>
                <c:pt idx="939">
                  <c:v>4766.3</c:v>
                </c:pt>
                <c:pt idx="940">
                  <c:v>4482.3999999999996</c:v>
                </c:pt>
                <c:pt idx="941">
                  <c:v>4704.8</c:v>
                </c:pt>
                <c:pt idx="942">
                  <c:v>5355.7</c:v>
                </c:pt>
                <c:pt idx="943">
                  <c:v>4842.1000000000004</c:v>
                </c:pt>
                <c:pt idx="944">
                  <c:v>4827.8999999999996</c:v>
                </c:pt>
                <c:pt idx="945">
                  <c:v>4821.6000000000004</c:v>
                </c:pt>
                <c:pt idx="946">
                  <c:v>4870</c:v>
                </c:pt>
                <c:pt idx="947">
                  <c:v>4858.3999999999996</c:v>
                </c:pt>
                <c:pt idx="948">
                  <c:v>4773.8999999999996</c:v>
                </c:pt>
                <c:pt idx="949">
                  <c:v>4868.1000000000004</c:v>
                </c:pt>
                <c:pt idx="950">
                  <c:v>4652.7</c:v>
                </c:pt>
                <c:pt idx="951">
                  <c:v>4743.7</c:v>
                </c:pt>
                <c:pt idx="952">
                  <c:v>4738.3999999999996</c:v>
                </c:pt>
                <c:pt idx="953">
                  <c:v>4707.1000000000004</c:v>
                </c:pt>
                <c:pt idx="954">
                  <c:v>4722.3999999999996</c:v>
                </c:pt>
                <c:pt idx="955">
                  <c:v>4892.3</c:v>
                </c:pt>
                <c:pt idx="956">
                  <c:v>4843.7</c:v>
                </c:pt>
                <c:pt idx="957">
                  <c:v>4799.3999999999996</c:v>
                </c:pt>
                <c:pt idx="958">
                  <c:v>4776.3999999999996</c:v>
                </c:pt>
                <c:pt idx="959">
                  <c:v>4667.5</c:v>
                </c:pt>
                <c:pt idx="960">
                  <c:v>6085.5</c:v>
                </c:pt>
                <c:pt idx="961">
                  <c:v>4648</c:v>
                </c:pt>
                <c:pt idx="962">
                  <c:v>4817.3</c:v>
                </c:pt>
                <c:pt idx="963">
                  <c:v>4843.8999999999996</c:v>
                </c:pt>
                <c:pt idx="964">
                  <c:v>4875.3999999999996</c:v>
                </c:pt>
                <c:pt idx="965">
                  <c:v>4798.3999999999996</c:v>
                </c:pt>
                <c:pt idx="966">
                  <c:v>4730.7</c:v>
                </c:pt>
                <c:pt idx="967">
                  <c:v>4642.1000000000004</c:v>
                </c:pt>
                <c:pt idx="968">
                  <c:v>4839</c:v>
                </c:pt>
                <c:pt idx="969">
                  <c:v>5912.5</c:v>
                </c:pt>
                <c:pt idx="970">
                  <c:v>4724.3999999999996</c:v>
                </c:pt>
                <c:pt idx="971">
                  <c:v>5017.5</c:v>
                </c:pt>
                <c:pt idx="972">
                  <c:v>4896.6000000000004</c:v>
                </c:pt>
                <c:pt idx="973">
                  <c:v>4858.8</c:v>
                </c:pt>
                <c:pt idx="974">
                  <c:v>5005.1000000000004</c:v>
                </c:pt>
                <c:pt idx="975">
                  <c:v>4796.8</c:v>
                </c:pt>
                <c:pt idx="976">
                  <c:v>5118.7</c:v>
                </c:pt>
                <c:pt idx="977">
                  <c:v>4843.8</c:v>
                </c:pt>
                <c:pt idx="978">
                  <c:v>4880.2</c:v>
                </c:pt>
                <c:pt idx="979">
                  <c:v>4898.5</c:v>
                </c:pt>
                <c:pt idx="980">
                  <c:v>4849.6000000000004</c:v>
                </c:pt>
                <c:pt idx="981">
                  <c:v>4862.7</c:v>
                </c:pt>
                <c:pt idx="982">
                  <c:v>4827.1000000000004</c:v>
                </c:pt>
                <c:pt idx="983">
                  <c:v>5089.5</c:v>
                </c:pt>
                <c:pt idx="984">
                  <c:v>4726.3999999999996</c:v>
                </c:pt>
                <c:pt idx="985">
                  <c:v>4885.1000000000004</c:v>
                </c:pt>
                <c:pt idx="986">
                  <c:v>5008.1000000000004</c:v>
                </c:pt>
                <c:pt idx="987">
                  <c:v>4797.2</c:v>
                </c:pt>
                <c:pt idx="988">
                  <c:v>5036.3</c:v>
                </c:pt>
                <c:pt idx="989">
                  <c:v>5026.7</c:v>
                </c:pt>
                <c:pt idx="990">
                  <c:v>4962.8</c:v>
                </c:pt>
                <c:pt idx="991">
                  <c:v>4816.8999999999996</c:v>
                </c:pt>
                <c:pt idx="992">
                  <c:v>4811.3</c:v>
                </c:pt>
                <c:pt idx="993">
                  <c:v>4855.5</c:v>
                </c:pt>
                <c:pt idx="994">
                  <c:v>4884.3999999999996</c:v>
                </c:pt>
                <c:pt idx="995">
                  <c:v>4787.7</c:v>
                </c:pt>
                <c:pt idx="996">
                  <c:v>4980.3999999999996</c:v>
                </c:pt>
                <c:pt idx="997">
                  <c:v>4960.1000000000004</c:v>
                </c:pt>
                <c:pt idx="998">
                  <c:v>4888.6000000000004</c:v>
                </c:pt>
                <c:pt idx="999">
                  <c:v>4687.5</c:v>
                </c:pt>
                <c:pt idx="1000">
                  <c:v>5023.8</c:v>
                </c:pt>
                <c:pt idx="1001">
                  <c:v>5046.2</c:v>
                </c:pt>
                <c:pt idx="1002">
                  <c:v>4849.8999999999996</c:v>
                </c:pt>
                <c:pt idx="1003">
                  <c:v>4889.8</c:v>
                </c:pt>
                <c:pt idx="1004">
                  <c:v>5011.8999999999996</c:v>
                </c:pt>
                <c:pt idx="1005">
                  <c:v>5045.7</c:v>
                </c:pt>
                <c:pt idx="1006">
                  <c:v>4867</c:v>
                </c:pt>
                <c:pt idx="1007">
                  <c:v>4863.6000000000004</c:v>
                </c:pt>
                <c:pt idx="1008">
                  <c:v>4852.6000000000004</c:v>
                </c:pt>
                <c:pt idx="1009">
                  <c:v>4832.6000000000004</c:v>
                </c:pt>
                <c:pt idx="1010">
                  <c:v>4926.7</c:v>
                </c:pt>
                <c:pt idx="1011">
                  <c:v>5010.7</c:v>
                </c:pt>
                <c:pt idx="1012">
                  <c:v>4919.8999999999996</c:v>
                </c:pt>
                <c:pt idx="1013">
                  <c:v>4967.3999999999996</c:v>
                </c:pt>
                <c:pt idx="1014">
                  <c:v>4966.8</c:v>
                </c:pt>
                <c:pt idx="1015">
                  <c:v>5006.6000000000004</c:v>
                </c:pt>
                <c:pt idx="1016">
                  <c:v>5112.5</c:v>
                </c:pt>
                <c:pt idx="1017">
                  <c:v>5060.6000000000004</c:v>
                </c:pt>
                <c:pt idx="1018">
                  <c:v>5254.4</c:v>
                </c:pt>
                <c:pt idx="1019">
                  <c:v>4997.3999999999996</c:v>
                </c:pt>
                <c:pt idx="1020">
                  <c:v>4908.8999999999996</c:v>
                </c:pt>
                <c:pt idx="1021">
                  <c:v>4996</c:v>
                </c:pt>
                <c:pt idx="1022">
                  <c:v>5053.7</c:v>
                </c:pt>
                <c:pt idx="1023">
                  <c:v>5125.3</c:v>
                </c:pt>
                <c:pt idx="1024">
                  <c:v>5048.8999999999996</c:v>
                </c:pt>
                <c:pt idx="1025">
                  <c:v>4985.8</c:v>
                </c:pt>
                <c:pt idx="1026">
                  <c:v>4985.5</c:v>
                </c:pt>
                <c:pt idx="1027">
                  <c:v>4996.8</c:v>
                </c:pt>
                <c:pt idx="1028">
                  <c:v>5021.6000000000004</c:v>
                </c:pt>
                <c:pt idx="1029">
                  <c:v>5115.6000000000004</c:v>
                </c:pt>
                <c:pt idx="1030">
                  <c:v>5042.2</c:v>
                </c:pt>
                <c:pt idx="1031">
                  <c:v>5084.8999999999996</c:v>
                </c:pt>
                <c:pt idx="1032">
                  <c:v>4914.7</c:v>
                </c:pt>
                <c:pt idx="1033">
                  <c:v>4957.3999999999996</c:v>
                </c:pt>
                <c:pt idx="1034">
                  <c:v>5121.6000000000004</c:v>
                </c:pt>
                <c:pt idx="1035">
                  <c:v>5032.3999999999996</c:v>
                </c:pt>
                <c:pt idx="1036">
                  <c:v>5026.1000000000004</c:v>
                </c:pt>
                <c:pt idx="1037">
                  <c:v>5178.3</c:v>
                </c:pt>
                <c:pt idx="1038">
                  <c:v>4989.2</c:v>
                </c:pt>
                <c:pt idx="1039">
                  <c:v>4950.1000000000004</c:v>
                </c:pt>
                <c:pt idx="1040">
                  <c:v>5103.8999999999996</c:v>
                </c:pt>
                <c:pt idx="1041">
                  <c:v>5042</c:v>
                </c:pt>
                <c:pt idx="1042">
                  <c:v>5077.8999999999996</c:v>
                </c:pt>
                <c:pt idx="1043">
                  <c:v>5052.8</c:v>
                </c:pt>
                <c:pt idx="1044">
                  <c:v>4937.5</c:v>
                </c:pt>
                <c:pt idx="1045">
                  <c:v>5233.3</c:v>
                </c:pt>
                <c:pt idx="1046">
                  <c:v>5067.8</c:v>
                </c:pt>
                <c:pt idx="1047">
                  <c:v>5013.7</c:v>
                </c:pt>
                <c:pt idx="1048">
                  <c:v>4999.8</c:v>
                </c:pt>
                <c:pt idx="1049">
                  <c:v>4962.7</c:v>
                </c:pt>
                <c:pt idx="1050">
                  <c:v>5205.2</c:v>
                </c:pt>
                <c:pt idx="1051">
                  <c:v>5130.8</c:v>
                </c:pt>
                <c:pt idx="1052">
                  <c:v>5203.6000000000004</c:v>
                </c:pt>
                <c:pt idx="1053">
                  <c:v>5167.7</c:v>
                </c:pt>
                <c:pt idx="1054">
                  <c:v>5027</c:v>
                </c:pt>
                <c:pt idx="1055">
                  <c:v>5035</c:v>
                </c:pt>
                <c:pt idx="1056">
                  <c:v>5288.6</c:v>
                </c:pt>
                <c:pt idx="1057">
                  <c:v>5156.8</c:v>
                </c:pt>
                <c:pt idx="1058">
                  <c:v>5306.9</c:v>
                </c:pt>
                <c:pt idx="1059">
                  <c:v>5338.2</c:v>
                </c:pt>
                <c:pt idx="1060">
                  <c:v>5152.7</c:v>
                </c:pt>
                <c:pt idx="1061">
                  <c:v>5035.6000000000004</c:v>
                </c:pt>
                <c:pt idx="1062">
                  <c:v>5149.3999999999996</c:v>
                </c:pt>
                <c:pt idx="1063">
                  <c:v>5189.3999999999996</c:v>
                </c:pt>
                <c:pt idx="1064">
                  <c:v>5164.8</c:v>
                </c:pt>
                <c:pt idx="1065">
                  <c:v>5166.8999999999996</c:v>
                </c:pt>
                <c:pt idx="1066">
                  <c:v>5203.6000000000004</c:v>
                </c:pt>
                <c:pt idx="1067">
                  <c:v>5142.1000000000004</c:v>
                </c:pt>
                <c:pt idx="1068">
                  <c:v>5199.7</c:v>
                </c:pt>
                <c:pt idx="1069">
                  <c:v>5135</c:v>
                </c:pt>
                <c:pt idx="1070">
                  <c:v>5287.2</c:v>
                </c:pt>
                <c:pt idx="1071">
                  <c:v>5417.7</c:v>
                </c:pt>
                <c:pt idx="1072">
                  <c:v>5189</c:v>
                </c:pt>
                <c:pt idx="1073">
                  <c:v>5310.7</c:v>
                </c:pt>
                <c:pt idx="1074">
                  <c:v>5087.5</c:v>
                </c:pt>
                <c:pt idx="1075">
                  <c:v>5200.6000000000004</c:v>
                </c:pt>
                <c:pt idx="1076">
                  <c:v>5119.3999999999996</c:v>
                </c:pt>
                <c:pt idx="1077">
                  <c:v>5292</c:v>
                </c:pt>
                <c:pt idx="1078">
                  <c:v>5155.8</c:v>
                </c:pt>
                <c:pt idx="1079">
                  <c:v>5164.2</c:v>
                </c:pt>
                <c:pt idx="1080">
                  <c:v>5260.4</c:v>
                </c:pt>
                <c:pt idx="1081">
                  <c:v>5158.5</c:v>
                </c:pt>
                <c:pt idx="1082">
                  <c:v>5292.8</c:v>
                </c:pt>
                <c:pt idx="1083">
                  <c:v>5311.1</c:v>
                </c:pt>
                <c:pt idx="1084">
                  <c:v>5228.5</c:v>
                </c:pt>
                <c:pt idx="1085">
                  <c:v>5330</c:v>
                </c:pt>
                <c:pt idx="1086">
                  <c:v>5185.8999999999996</c:v>
                </c:pt>
                <c:pt idx="1087">
                  <c:v>5330.6</c:v>
                </c:pt>
                <c:pt idx="1088">
                  <c:v>5193.6000000000004</c:v>
                </c:pt>
                <c:pt idx="1089">
                  <c:v>5437.3</c:v>
                </c:pt>
                <c:pt idx="1090">
                  <c:v>5378</c:v>
                </c:pt>
                <c:pt idx="1091">
                  <c:v>5393</c:v>
                </c:pt>
                <c:pt idx="1092">
                  <c:v>5295</c:v>
                </c:pt>
                <c:pt idx="1093">
                  <c:v>5220.7</c:v>
                </c:pt>
                <c:pt idx="1094">
                  <c:v>5265.6</c:v>
                </c:pt>
                <c:pt idx="1095">
                  <c:v>5326.4</c:v>
                </c:pt>
                <c:pt idx="1096">
                  <c:v>5283.3</c:v>
                </c:pt>
                <c:pt idx="1097">
                  <c:v>5296</c:v>
                </c:pt>
                <c:pt idx="1098">
                  <c:v>5364.7</c:v>
                </c:pt>
                <c:pt idx="1099">
                  <c:v>5291.9</c:v>
                </c:pt>
                <c:pt idx="1100">
                  <c:v>5327.7</c:v>
                </c:pt>
                <c:pt idx="1101">
                  <c:v>5234.6000000000004</c:v>
                </c:pt>
                <c:pt idx="1102">
                  <c:v>6371</c:v>
                </c:pt>
                <c:pt idx="1103">
                  <c:v>5289.7</c:v>
                </c:pt>
                <c:pt idx="1104">
                  <c:v>5179.6000000000004</c:v>
                </c:pt>
                <c:pt idx="1105">
                  <c:v>5166.2</c:v>
                </c:pt>
                <c:pt idx="1106">
                  <c:v>5302</c:v>
                </c:pt>
                <c:pt idx="1107">
                  <c:v>5338.8</c:v>
                </c:pt>
                <c:pt idx="1108">
                  <c:v>5462</c:v>
                </c:pt>
                <c:pt idx="1109">
                  <c:v>5293.3</c:v>
                </c:pt>
                <c:pt idx="1110">
                  <c:v>5327.6</c:v>
                </c:pt>
                <c:pt idx="1111">
                  <c:v>5237.8</c:v>
                </c:pt>
                <c:pt idx="1112">
                  <c:v>5462.3</c:v>
                </c:pt>
                <c:pt idx="1113">
                  <c:v>5472.6</c:v>
                </c:pt>
                <c:pt idx="1114">
                  <c:v>5441.2</c:v>
                </c:pt>
                <c:pt idx="1115">
                  <c:v>5417.5</c:v>
                </c:pt>
                <c:pt idx="1116">
                  <c:v>5421.3</c:v>
                </c:pt>
                <c:pt idx="1117">
                  <c:v>5391.8</c:v>
                </c:pt>
                <c:pt idx="1118">
                  <c:v>5515.1</c:v>
                </c:pt>
                <c:pt idx="1119">
                  <c:v>4711</c:v>
                </c:pt>
                <c:pt idx="1120">
                  <c:v>5349.4</c:v>
                </c:pt>
                <c:pt idx="1121">
                  <c:v>5258.6</c:v>
                </c:pt>
                <c:pt idx="1122">
                  <c:v>5438.7</c:v>
                </c:pt>
                <c:pt idx="1123">
                  <c:v>5308.2</c:v>
                </c:pt>
                <c:pt idx="1124">
                  <c:v>5360.7</c:v>
                </c:pt>
                <c:pt idx="1125">
                  <c:v>5400.3</c:v>
                </c:pt>
                <c:pt idx="1126">
                  <c:v>5319.5</c:v>
                </c:pt>
                <c:pt idx="1127">
                  <c:v>5419.7</c:v>
                </c:pt>
                <c:pt idx="1128">
                  <c:v>5529.5</c:v>
                </c:pt>
                <c:pt idx="1129">
                  <c:v>5430.1</c:v>
                </c:pt>
                <c:pt idx="1130">
                  <c:v>5263.7</c:v>
                </c:pt>
                <c:pt idx="1131">
                  <c:v>5348.7</c:v>
                </c:pt>
                <c:pt idx="1132">
                  <c:v>5285</c:v>
                </c:pt>
                <c:pt idx="1133">
                  <c:v>5425.5</c:v>
                </c:pt>
                <c:pt idx="1134">
                  <c:v>5385.2</c:v>
                </c:pt>
                <c:pt idx="1135">
                  <c:v>5405.6</c:v>
                </c:pt>
                <c:pt idx="1136">
                  <c:v>5347</c:v>
                </c:pt>
                <c:pt idx="1137">
                  <c:v>5346.1</c:v>
                </c:pt>
                <c:pt idx="1138">
                  <c:v>5598.1</c:v>
                </c:pt>
                <c:pt idx="1139">
                  <c:v>5519.6</c:v>
                </c:pt>
                <c:pt idx="1140">
                  <c:v>5437.5</c:v>
                </c:pt>
                <c:pt idx="1141">
                  <c:v>5304.8</c:v>
                </c:pt>
                <c:pt idx="1142">
                  <c:v>5472.3</c:v>
                </c:pt>
                <c:pt idx="1143">
                  <c:v>5424.1</c:v>
                </c:pt>
                <c:pt idx="1144">
                  <c:v>5316.3</c:v>
                </c:pt>
                <c:pt idx="1145">
                  <c:v>5551.9</c:v>
                </c:pt>
                <c:pt idx="1146">
                  <c:v>5326.6</c:v>
                </c:pt>
                <c:pt idx="1147">
                  <c:v>5470.9</c:v>
                </c:pt>
                <c:pt idx="1148">
                  <c:v>5501.3</c:v>
                </c:pt>
                <c:pt idx="1149">
                  <c:v>5475.8</c:v>
                </c:pt>
                <c:pt idx="1150">
                  <c:v>5504.7</c:v>
                </c:pt>
                <c:pt idx="1151">
                  <c:v>5611.2</c:v>
                </c:pt>
                <c:pt idx="1152">
                  <c:v>5381.8</c:v>
                </c:pt>
                <c:pt idx="1153">
                  <c:v>5421.9</c:v>
                </c:pt>
                <c:pt idx="1154">
                  <c:v>5490.5</c:v>
                </c:pt>
                <c:pt idx="1155">
                  <c:v>5500.5</c:v>
                </c:pt>
                <c:pt idx="1156">
                  <c:v>5531.1</c:v>
                </c:pt>
                <c:pt idx="1157">
                  <c:v>5580.6</c:v>
                </c:pt>
                <c:pt idx="1158">
                  <c:v>5401.1</c:v>
                </c:pt>
                <c:pt idx="1159">
                  <c:v>5382.5</c:v>
                </c:pt>
                <c:pt idx="1160">
                  <c:v>5421.1</c:v>
                </c:pt>
                <c:pt idx="1161">
                  <c:v>5632.3</c:v>
                </c:pt>
                <c:pt idx="1162">
                  <c:v>5430.3</c:v>
                </c:pt>
                <c:pt idx="1163">
                  <c:v>5436.7</c:v>
                </c:pt>
                <c:pt idx="1164">
                  <c:v>5533.7</c:v>
                </c:pt>
                <c:pt idx="1165">
                  <c:v>5572.2</c:v>
                </c:pt>
                <c:pt idx="1166">
                  <c:v>5495.2</c:v>
                </c:pt>
                <c:pt idx="1167">
                  <c:v>5656.9</c:v>
                </c:pt>
                <c:pt idx="1168">
                  <c:v>5444.4</c:v>
                </c:pt>
                <c:pt idx="1169">
                  <c:v>5493</c:v>
                </c:pt>
                <c:pt idx="1170">
                  <c:v>5581.6</c:v>
                </c:pt>
                <c:pt idx="1171">
                  <c:v>5661</c:v>
                </c:pt>
                <c:pt idx="1172">
                  <c:v>5467.4</c:v>
                </c:pt>
                <c:pt idx="1173">
                  <c:v>5534.6</c:v>
                </c:pt>
                <c:pt idx="1174">
                  <c:v>5577.4</c:v>
                </c:pt>
                <c:pt idx="1175">
                  <c:v>5544.8</c:v>
                </c:pt>
                <c:pt idx="1176">
                  <c:v>5534.6</c:v>
                </c:pt>
                <c:pt idx="1177">
                  <c:v>5491.3</c:v>
                </c:pt>
                <c:pt idx="1178">
                  <c:v>5441.4</c:v>
                </c:pt>
                <c:pt idx="1179">
                  <c:v>5455.1</c:v>
                </c:pt>
                <c:pt idx="1180">
                  <c:v>5551.1</c:v>
                </c:pt>
                <c:pt idx="1181">
                  <c:v>5573.1</c:v>
                </c:pt>
                <c:pt idx="1182">
                  <c:v>5498.2</c:v>
                </c:pt>
                <c:pt idx="1183">
                  <c:v>5346.7</c:v>
                </c:pt>
                <c:pt idx="1184">
                  <c:v>5553.2</c:v>
                </c:pt>
                <c:pt idx="1185">
                  <c:v>5543.4</c:v>
                </c:pt>
                <c:pt idx="1186">
                  <c:v>5520.5</c:v>
                </c:pt>
                <c:pt idx="1187">
                  <c:v>5616</c:v>
                </c:pt>
                <c:pt idx="1188">
                  <c:v>5625.9</c:v>
                </c:pt>
                <c:pt idx="1189">
                  <c:v>5516.8</c:v>
                </c:pt>
                <c:pt idx="1190">
                  <c:v>5438.9</c:v>
                </c:pt>
                <c:pt idx="1191">
                  <c:v>5644.1</c:v>
                </c:pt>
                <c:pt idx="1192">
                  <c:v>5552</c:v>
                </c:pt>
                <c:pt idx="1193">
                  <c:v>5716.1</c:v>
                </c:pt>
                <c:pt idx="1194">
                  <c:v>5707.3</c:v>
                </c:pt>
                <c:pt idx="1195">
                  <c:v>5536.6</c:v>
                </c:pt>
                <c:pt idx="1196">
                  <c:v>5507.8</c:v>
                </c:pt>
                <c:pt idx="1197">
                  <c:v>5563.8</c:v>
                </c:pt>
                <c:pt idx="1198">
                  <c:v>5578.3</c:v>
                </c:pt>
                <c:pt idx="1199">
                  <c:v>5495.2</c:v>
                </c:pt>
                <c:pt idx="1200">
                  <c:v>5491</c:v>
                </c:pt>
                <c:pt idx="1201">
                  <c:v>5714</c:v>
                </c:pt>
                <c:pt idx="1202">
                  <c:v>5692.9</c:v>
                </c:pt>
                <c:pt idx="1203">
                  <c:v>5636</c:v>
                </c:pt>
                <c:pt idx="1204">
                  <c:v>5583.1</c:v>
                </c:pt>
                <c:pt idx="1205">
                  <c:v>5629.1</c:v>
                </c:pt>
                <c:pt idx="1206">
                  <c:v>5556.7</c:v>
                </c:pt>
                <c:pt idx="1207">
                  <c:v>5700.4</c:v>
                </c:pt>
                <c:pt idx="1208">
                  <c:v>5678.4</c:v>
                </c:pt>
                <c:pt idx="1209">
                  <c:v>5524.5</c:v>
                </c:pt>
                <c:pt idx="1210">
                  <c:v>5727.3</c:v>
                </c:pt>
                <c:pt idx="1211">
                  <c:v>6820.6</c:v>
                </c:pt>
                <c:pt idx="1212">
                  <c:v>5540.1</c:v>
                </c:pt>
                <c:pt idx="1213">
                  <c:v>5620.5</c:v>
                </c:pt>
                <c:pt idx="1214">
                  <c:v>5616.2</c:v>
                </c:pt>
                <c:pt idx="1215">
                  <c:v>5676.3</c:v>
                </c:pt>
                <c:pt idx="1216">
                  <c:v>5828.7</c:v>
                </c:pt>
                <c:pt idx="1217">
                  <c:v>5634.1</c:v>
                </c:pt>
                <c:pt idx="1218">
                  <c:v>5585.1</c:v>
                </c:pt>
                <c:pt idx="1219">
                  <c:v>5608.5</c:v>
                </c:pt>
                <c:pt idx="1220">
                  <c:v>5829.9</c:v>
                </c:pt>
                <c:pt idx="1221">
                  <c:v>5770.8</c:v>
                </c:pt>
                <c:pt idx="1222">
                  <c:v>5550.2</c:v>
                </c:pt>
                <c:pt idx="1223">
                  <c:v>5599.9</c:v>
                </c:pt>
                <c:pt idx="1224">
                  <c:v>5796.4</c:v>
                </c:pt>
                <c:pt idx="1225">
                  <c:v>5731.2</c:v>
                </c:pt>
                <c:pt idx="1226">
                  <c:v>5680.2</c:v>
                </c:pt>
                <c:pt idx="1227">
                  <c:v>5673.4</c:v>
                </c:pt>
                <c:pt idx="1228">
                  <c:v>5731.7</c:v>
                </c:pt>
                <c:pt idx="1229">
                  <c:v>5623.3</c:v>
                </c:pt>
                <c:pt idx="1230">
                  <c:v>5893.5</c:v>
                </c:pt>
                <c:pt idx="1231">
                  <c:v>5691</c:v>
                </c:pt>
                <c:pt idx="1232">
                  <c:v>5744.5</c:v>
                </c:pt>
                <c:pt idx="1233">
                  <c:v>5640.7</c:v>
                </c:pt>
                <c:pt idx="1234">
                  <c:v>5670.3</c:v>
                </c:pt>
                <c:pt idx="1235">
                  <c:v>5731.7</c:v>
                </c:pt>
                <c:pt idx="1236">
                  <c:v>5743.4</c:v>
                </c:pt>
                <c:pt idx="1237">
                  <c:v>5741.9</c:v>
                </c:pt>
                <c:pt idx="1238">
                  <c:v>5724.4</c:v>
                </c:pt>
                <c:pt idx="1239">
                  <c:v>5787</c:v>
                </c:pt>
                <c:pt idx="1240">
                  <c:v>5901.8</c:v>
                </c:pt>
                <c:pt idx="1241">
                  <c:v>5713.5</c:v>
                </c:pt>
                <c:pt idx="1242">
                  <c:v>5546.3</c:v>
                </c:pt>
                <c:pt idx="1243">
                  <c:v>5699.6</c:v>
                </c:pt>
                <c:pt idx="1244">
                  <c:v>5610.6</c:v>
                </c:pt>
                <c:pt idx="1245">
                  <c:v>5580.7</c:v>
                </c:pt>
                <c:pt idx="1246">
                  <c:v>5719.5</c:v>
                </c:pt>
                <c:pt idx="1247">
                  <c:v>5736.7</c:v>
                </c:pt>
                <c:pt idx="1248">
                  <c:v>5733.9</c:v>
                </c:pt>
                <c:pt idx="1249">
                  <c:v>5653</c:v>
                </c:pt>
                <c:pt idx="1250">
                  <c:v>5734.9</c:v>
                </c:pt>
                <c:pt idx="1251">
                  <c:v>5587.2</c:v>
                </c:pt>
                <c:pt idx="1252">
                  <c:v>5781.7</c:v>
                </c:pt>
                <c:pt idx="1253">
                  <c:v>5785.5</c:v>
                </c:pt>
                <c:pt idx="1254">
                  <c:v>5897.3</c:v>
                </c:pt>
                <c:pt idx="1255">
                  <c:v>5677.5</c:v>
                </c:pt>
                <c:pt idx="1256">
                  <c:v>5846.2</c:v>
                </c:pt>
                <c:pt idx="1257">
                  <c:v>5727</c:v>
                </c:pt>
                <c:pt idx="1258">
                  <c:v>5851.3</c:v>
                </c:pt>
                <c:pt idx="1259">
                  <c:v>5830</c:v>
                </c:pt>
                <c:pt idx="1260">
                  <c:v>5758.8</c:v>
                </c:pt>
                <c:pt idx="1261">
                  <c:v>6010.2</c:v>
                </c:pt>
                <c:pt idx="1262">
                  <c:v>5953.2</c:v>
                </c:pt>
                <c:pt idx="1263">
                  <c:v>5848.2</c:v>
                </c:pt>
                <c:pt idx="1264">
                  <c:v>5650.4</c:v>
                </c:pt>
                <c:pt idx="1265">
                  <c:v>5798.4</c:v>
                </c:pt>
                <c:pt idx="1266">
                  <c:v>5730</c:v>
                </c:pt>
                <c:pt idx="1267">
                  <c:v>5929</c:v>
                </c:pt>
                <c:pt idx="1268">
                  <c:v>5871.7</c:v>
                </c:pt>
                <c:pt idx="1269">
                  <c:v>5963.6</c:v>
                </c:pt>
                <c:pt idx="1270">
                  <c:v>5755.9</c:v>
                </c:pt>
                <c:pt idx="1271">
                  <c:v>5751.9</c:v>
                </c:pt>
                <c:pt idx="1272">
                  <c:v>5810.3</c:v>
                </c:pt>
                <c:pt idx="1273">
                  <c:v>5959.2</c:v>
                </c:pt>
                <c:pt idx="1274">
                  <c:v>5849.4</c:v>
                </c:pt>
                <c:pt idx="1275">
                  <c:v>5930.6</c:v>
                </c:pt>
                <c:pt idx="1276">
                  <c:v>5925.1</c:v>
                </c:pt>
                <c:pt idx="1277">
                  <c:v>5805.4</c:v>
                </c:pt>
                <c:pt idx="1278">
                  <c:v>5862</c:v>
                </c:pt>
                <c:pt idx="1279">
                  <c:v>5874.7</c:v>
                </c:pt>
                <c:pt idx="1280">
                  <c:v>5763.7</c:v>
                </c:pt>
                <c:pt idx="1281">
                  <c:v>5931.8</c:v>
                </c:pt>
                <c:pt idx="1282">
                  <c:v>5905.8</c:v>
                </c:pt>
                <c:pt idx="1283">
                  <c:v>5799.1</c:v>
                </c:pt>
                <c:pt idx="1284">
                  <c:v>5741.1</c:v>
                </c:pt>
                <c:pt idx="1285">
                  <c:v>5857.1</c:v>
                </c:pt>
                <c:pt idx="1286">
                  <c:v>5809</c:v>
                </c:pt>
                <c:pt idx="1287">
                  <c:v>5971.3</c:v>
                </c:pt>
                <c:pt idx="1288">
                  <c:v>5981.4</c:v>
                </c:pt>
                <c:pt idx="1289">
                  <c:v>5836.7</c:v>
                </c:pt>
                <c:pt idx="1290">
                  <c:v>5959.3</c:v>
                </c:pt>
                <c:pt idx="1291">
                  <c:v>5836.7</c:v>
                </c:pt>
                <c:pt idx="1292">
                  <c:v>6004.5</c:v>
                </c:pt>
                <c:pt idx="1293">
                  <c:v>5899.2</c:v>
                </c:pt>
                <c:pt idx="1294">
                  <c:v>5828.4</c:v>
                </c:pt>
                <c:pt idx="1295">
                  <c:v>5976.9</c:v>
                </c:pt>
                <c:pt idx="1296">
                  <c:v>5898.8</c:v>
                </c:pt>
                <c:pt idx="1297">
                  <c:v>5980.9</c:v>
                </c:pt>
                <c:pt idx="1298">
                  <c:v>5955</c:v>
                </c:pt>
                <c:pt idx="1299">
                  <c:v>5855.5</c:v>
                </c:pt>
                <c:pt idx="1300">
                  <c:v>5841.8</c:v>
                </c:pt>
                <c:pt idx="1301">
                  <c:v>5825.8</c:v>
                </c:pt>
                <c:pt idx="1302">
                  <c:v>6108.3</c:v>
                </c:pt>
                <c:pt idx="1303">
                  <c:v>6188.5</c:v>
                </c:pt>
                <c:pt idx="1304">
                  <c:v>5961.7</c:v>
                </c:pt>
                <c:pt idx="1305">
                  <c:v>5982.6</c:v>
                </c:pt>
                <c:pt idx="1306">
                  <c:v>5947.6</c:v>
                </c:pt>
                <c:pt idx="1307">
                  <c:v>5971.3</c:v>
                </c:pt>
                <c:pt idx="1308">
                  <c:v>5756.6</c:v>
                </c:pt>
                <c:pt idx="1309">
                  <c:v>5908.6</c:v>
                </c:pt>
                <c:pt idx="1310">
                  <c:v>5925.7</c:v>
                </c:pt>
                <c:pt idx="1311">
                  <c:v>6078.4</c:v>
                </c:pt>
                <c:pt idx="1312">
                  <c:v>6068.8</c:v>
                </c:pt>
                <c:pt idx="1313">
                  <c:v>6017.9</c:v>
                </c:pt>
                <c:pt idx="1314">
                  <c:v>5995.1</c:v>
                </c:pt>
                <c:pt idx="1315">
                  <c:v>6034.1</c:v>
                </c:pt>
                <c:pt idx="1316">
                  <c:v>6139.1</c:v>
                </c:pt>
                <c:pt idx="1317">
                  <c:v>6028</c:v>
                </c:pt>
                <c:pt idx="1318">
                  <c:v>6040</c:v>
                </c:pt>
                <c:pt idx="1319">
                  <c:v>5879.9</c:v>
                </c:pt>
                <c:pt idx="1320">
                  <c:v>6022.6</c:v>
                </c:pt>
                <c:pt idx="1321">
                  <c:v>6072</c:v>
                </c:pt>
                <c:pt idx="1322">
                  <c:v>6024.6</c:v>
                </c:pt>
                <c:pt idx="1323">
                  <c:v>6017.8</c:v>
                </c:pt>
                <c:pt idx="1324">
                  <c:v>5971.6</c:v>
                </c:pt>
                <c:pt idx="1325">
                  <c:v>5912.1</c:v>
                </c:pt>
                <c:pt idx="1326">
                  <c:v>5904.2</c:v>
                </c:pt>
                <c:pt idx="1327">
                  <c:v>6136.1</c:v>
                </c:pt>
                <c:pt idx="1328">
                  <c:v>6098</c:v>
                </c:pt>
                <c:pt idx="1329">
                  <c:v>6089.5</c:v>
                </c:pt>
                <c:pt idx="1330">
                  <c:v>5958.2</c:v>
                </c:pt>
                <c:pt idx="1331">
                  <c:v>6046.4</c:v>
                </c:pt>
                <c:pt idx="1332">
                  <c:v>6039.3</c:v>
                </c:pt>
                <c:pt idx="1333">
                  <c:v>6147.4</c:v>
                </c:pt>
                <c:pt idx="1334">
                  <c:v>6026.8</c:v>
                </c:pt>
                <c:pt idx="1335">
                  <c:v>6347.4</c:v>
                </c:pt>
                <c:pt idx="1336">
                  <c:v>5974.9</c:v>
                </c:pt>
                <c:pt idx="1337">
                  <c:v>6146.7</c:v>
                </c:pt>
                <c:pt idx="1338">
                  <c:v>5986.9</c:v>
                </c:pt>
                <c:pt idx="1339">
                  <c:v>6049.6</c:v>
                </c:pt>
                <c:pt idx="1340">
                  <c:v>5967.3</c:v>
                </c:pt>
                <c:pt idx="1341">
                  <c:v>6133.2</c:v>
                </c:pt>
                <c:pt idx="1342">
                  <c:v>5997.9</c:v>
                </c:pt>
                <c:pt idx="1343">
                  <c:v>6112</c:v>
                </c:pt>
                <c:pt idx="1344">
                  <c:v>6074.6</c:v>
                </c:pt>
                <c:pt idx="1345">
                  <c:v>5857.7</c:v>
                </c:pt>
                <c:pt idx="1346">
                  <c:v>6042.3</c:v>
                </c:pt>
                <c:pt idx="1347">
                  <c:v>5948.9</c:v>
                </c:pt>
                <c:pt idx="1348">
                  <c:v>5971.1</c:v>
                </c:pt>
                <c:pt idx="1349">
                  <c:v>6228</c:v>
                </c:pt>
                <c:pt idx="1350">
                  <c:v>6143.6</c:v>
                </c:pt>
                <c:pt idx="1351">
                  <c:v>5990.7</c:v>
                </c:pt>
                <c:pt idx="1352">
                  <c:v>6035.6</c:v>
                </c:pt>
                <c:pt idx="1353">
                  <c:v>6316.1</c:v>
                </c:pt>
                <c:pt idx="1354">
                  <c:v>6072.3</c:v>
                </c:pt>
                <c:pt idx="1355">
                  <c:v>6152.2</c:v>
                </c:pt>
                <c:pt idx="1356">
                  <c:v>6256.7</c:v>
                </c:pt>
                <c:pt idx="1357">
                  <c:v>5996.3</c:v>
                </c:pt>
                <c:pt idx="1358">
                  <c:v>6163.8</c:v>
                </c:pt>
                <c:pt idx="1359">
                  <c:v>6087.2</c:v>
                </c:pt>
                <c:pt idx="1360">
                  <c:v>6068.1</c:v>
                </c:pt>
                <c:pt idx="1361">
                  <c:v>6300.3</c:v>
                </c:pt>
                <c:pt idx="1362">
                  <c:v>6241.8</c:v>
                </c:pt>
                <c:pt idx="1363">
                  <c:v>6170</c:v>
                </c:pt>
                <c:pt idx="1364">
                  <c:v>6170.9</c:v>
                </c:pt>
                <c:pt idx="1365">
                  <c:v>6067.3</c:v>
                </c:pt>
                <c:pt idx="1366">
                  <c:v>6050.6</c:v>
                </c:pt>
                <c:pt idx="1367">
                  <c:v>6104.2</c:v>
                </c:pt>
                <c:pt idx="1368">
                  <c:v>6106.8</c:v>
                </c:pt>
                <c:pt idx="1369">
                  <c:v>6204.8</c:v>
                </c:pt>
                <c:pt idx="1370">
                  <c:v>6163.9</c:v>
                </c:pt>
                <c:pt idx="1371">
                  <c:v>6296.9</c:v>
                </c:pt>
                <c:pt idx="1372">
                  <c:v>6198.6</c:v>
                </c:pt>
                <c:pt idx="1373">
                  <c:v>6124.4</c:v>
                </c:pt>
                <c:pt idx="1374">
                  <c:v>6193</c:v>
                </c:pt>
                <c:pt idx="1375">
                  <c:v>6155.6</c:v>
                </c:pt>
                <c:pt idx="1376">
                  <c:v>6121</c:v>
                </c:pt>
                <c:pt idx="1377">
                  <c:v>6151.7</c:v>
                </c:pt>
                <c:pt idx="1378">
                  <c:v>6234</c:v>
                </c:pt>
                <c:pt idx="1379">
                  <c:v>6287.4</c:v>
                </c:pt>
                <c:pt idx="1380">
                  <c:v>6275.7</c:v>
                </c:pt>
                <c:pt idx="1381">
                  <c:v>6278.4</c:v>
                </c:pt>
                <c:pt idx="1382">
                  <c:v>6381.1</c:v>
                </c:pt>
                <c:pt idx="1383">
                  <c:v>6109.9</c:v>
                </c:pt>
                <c:pt idx="1384">
                  <c:v>6319.8</c:v>
                </c:pt>
                <c:pt idx="1385">
                  <c:v>6269.8</c:v>
                </c:pt>
                <c:pt idx="1386">
                  <c:v>6292.8</c:v>
                </c:pt>
                <c:pt idx="1387">
                  <c:v>6258.9</c:v>
                </c:pt>
                <c:pt idx="1388">
                  <c:v>6164.8</c:v>
                </c:pt>
                <c:pt idx="1389">
                  <c:v>6264.8</c:v>
                </c:pt>
                <c:pt idx="1390">
                  <c:v>6073.9</c:v>
                </c:pt>
                <c:pt idx="1391">
                  <c:v>6203.9</c:v>
                </c:pt>
                <c:pt idx="1392">
                  <c:v>6131.9</c:v>
                </c:pt>
                <c:pt idx="1393">
                  <c:v>6298.7</c:v>
                </c:pt>
                <c:pt idx="1394">
                  <c:v>6322.3</c:v>
                </c:pt>
                <c:pt idx="1395">
                  <c:v>6397.8</c:v>
                </c:pt>
                <c:pt idx="1396">
                  <c:v>6400.3</c:v>
                </c:pt>
                <c:pt idx="1397">
                  <c:v>6234.7</c:v>
                </c:pt>
                <c:pt idx="1398">
                  <c:v>6332.6</c:v>
                </c:pt>
                <c:pt idx="1399">
                  <c:v>6290.4</c:v>
                </c:pt>
                <c:pt idx="1400">
                  <c:v>6301</c:v>
                </c:pt>
                <c:pt idx="1401">
                  <c:v>6271</c:v>
                </c:pt>
                <c:pt idx="1402">
                  <c:v>6260.2</c:v>
                </c:pt>
                <c:pt idx="1403">
                  <c:v>6273</c:v>
                </c:pt>
                <c:pt idx="1404">
                  <c:v>6218.1</c:v>
                </c:pt>
                <c:pt idx="1405">
                  <c:v>6356.6</c:v>
                </c:pt>
                <c:pt idx="1406">
                  <c:v>6149.4</c:v>
                </c:pt>
                <c:pt idx="1407">
                  <c:v>6241.7</c:v>
                </c:pt>
                <c:pt idx="1408">
                  <c:v>6338.8</c:v>
                </c:pt>
                <c:pt idx="1409">
                  <c:v>6062</c:v>
                </c:pt>
                <c:pt idx="1410">
                  <c:v>6280.9</c:v>
                </c:pt>
                <c:pt idx="1411">
                  <c:v>6353.4</c:v>
                </c:pt>
                <c:pt idx="1412">
                  <c:v>6215.3</c:v>
                </c:pt>
                <c:pt idx="1413">
                  <c:v>6709.9</c:v>
                </c:pt>
                <c:pt idx="1414">
                  <c:v>6281</c:v>
                </c:pt>
                <c:pt idx="1415">
                  <c:v>6499.9</c:v>
                </c:pt>
                <c:pt idx="1416">
                  <c:v>6331</c:v>
                </c:pt>
                <c:pt idx="1417">
                  <c:v>6352.1</c:v>
                </c:pt>
                <c:pt idx="1418">
                  <c:v>6194.7</c:v>
                </c:pt>
                <c:pt idx="1419">
                  <c:v>6305.4</c:v>
                </c:pt>
                <c:pt idx="1420">
                  <c:v>6250.5</c:v>
                </c:pt>
                <c:pt idx="1421">
                  <c:v>6355.8</c:v>
                </c:pt>
                <c:pt idx="1422">
                  <c:v>6396.9</c:v>
                </c:pt>
                <c:pt idx="1423">
                  <c:v>6241.2</c:v>
                </c:pt>
                <c:pt idx="1424">
                  <c:v>6259.6</c:v>
                </c:pt>
                <c:pt idx="1425">
                  <c:v>6332.6</c:v>
                </c:pt>
                <c:pt idx="1426">
                  <c:v>6280.5</c:v>
                </c:pt>
                <c:pt idx="1427">
                  <c:v>6275.8</c:v>
                </c:pt>
                <c:pt idx="1428">
                  <c:v>6380.7</c:v>
                </c:pt>
                <c:pt idx="1429">
                  <c:v>6275</c:v>
                </c:pt>
                <c:pt idx="1430">
                  <c:v>6577.7</c:v>
                </c:pt>
                <c:pt idx="1431">
                  <c:v>6308.8</c:v>
                </c:pt>
                <c:pt idx="1432">
                  <c:v>6357.8</c:v>
                </c:pt>
                <c:pt idx="1433">
                  <c:v>6338.6</c:v>
                </c:pt>
                <c:pt idx="1434">
                  <c:v>6281.3</c:v>
                </c:pt>
                <c:pt idx="1435">
                  <c:v>6500.3</c:v>
                </c:pt>
                <c:pt idx="1436">
                  <c:v>6517.8</c:v>
                </c:pt>
                <c:pt idx="1437">
                  <c:v>6228</c:v>
                </c:pt>
                <c:pt idx="1438">
                  <c:v>6296.1</c:v>
                </c:pt>
                <c:pt idx="1439">
                  <c:v>6373</c:v>
                </c:pt>
                <c:pt idx="1440">
                  <c:v>6360.5</c:v>
                </c:pt>
                <c:pt idx="1441">
                  <c:v>6546.6</c:v>
                </c:pt>
                <c:pt idx="1442">
                  <c:v>6505.5</c:v>
                </c:pt>
                <c:pt idx="1443">
                  <c:v>6244.2</c:v>
                </c:pt>
                <c:pt idx="1444">
                  <c:v>6440.5</c:v>
                </c:pt>
                <c:pt idx="1445">
                  <c:v>6331.5</c:v>
                </c:pt>
                <c:pt idx="1446">
                  <c:v>6265</c:v>
                </c:pt>
                <c:pt idx="1447">
                  <c:v>6533.6</c:v>
                </c:pt>
                <c:pt idx="1448">
                  <c:v>6440</c:v>
                </c:pt>
                <c:pt idx="1449">
                  <c:v>6447.4</c:v>
                </c:pt>
                <c:pt idx="1450">
                  <c:v>6493.3</c:v>
                </c:pt>
                <c:pt idx="1451">
                  <c:v>6432.1</c:v>
                </c:pt>
                <c:pt idx="1452">
                  <c:v>6421.7</c:v>
                </c:pt>
                <c:pt idx="1453">
                  <c:v>6378.7</c:v>
                </c:pt>
                <c:pt idx="1454">
                  <c:v>6479</c:v>
                </c:pt>
                <c:pt idx="1455">
                  <c:v>6392.1</c:v>
                </c:pt>
                <c:pt idx="1456">
                  <c:v>6201.3</c:v>
                </c:pt>
                <c:pt idx="1457">
                  <c:v>6407.4</c:v>
                </c:pt>
                <c:pt idx="1458">
                  <c:v>6370.4</c:v>
                </c:pt>
                <c:pt idx="1459">
                  <c:v>6248.3</c:v>
                </c:pt>
                <c:pt idx="1460">
                  <c:v>6536.5</c:v>
                </c:pt>
                <c:pt idx="1461">
                  <c:v>6665.5</c:v>
                </c:pt>
                <c:pt idx="1462">
                  <c:v>6494.7</c:v>
                </c:pt>
                <c:pt idx="1463">
                  <c:v>6530.4</c:v>
                </c:pt>
                <c:pt idx="1464">
                  <c:v>6587.7</c:v>
                </c:pt>
                <c:pt idx="1465">
                  <c:v>6446.7</c:v>
                </c:pt>
                <c:pt idx="1466">
                  <c:v>6292.5</c:v>
                </c:pt>
                <c:pt idx="1467">
                  <c:v>6503.4</c:v>
                </c:pt>
                <c:pt idx="1468">
                  <c:v>6413.9</c:v>
                </c:pt>
                <c:pt idx="1469">
                  <c:v>6487.1</c:v>
                </c:pt>
                <c:pt idx="1470">
                  <c:v>6519.4</c:v>
                </c:pt>
                <c:pt idx="1471">
                  <c:v>6561.2</c:v>
                </c:pt>
                <c:pt idx="1472">
                  <c:v>6549.2</c:v>
                </c:pt>
                <c:pt idx="1473">
                  <c:v>6503.5</c:v>
                </c:pt>
                <c:pt idx="1474">
                  <c:v>6503.1</c:v>
                </c:pt>
                <c:pt idx="1475">
                  <c:v>6348</c:v>
                </c:pt>
                <c:pt idx="1476">
                  <c:v>6439.5</c:v>
                </c:pt>
                <c:pt idx="1477">
                  <c:v>6414.2</c:v>
                </c:pt>
                <c:pt idx="1478">
                  <c:v>6438.4</c:v>
                </c:pt>
                <c:pt idx="1479">
                  <c:v>6511.7</c:v>
                </c:pt>
                <c:pt idx="1480">
                  <c:v>6549.3</c:v>
                </c:pt>
                <c:pt idx="1481">
                  <c:v>6536.8</c:v>
                </c:pt>
                <c:pt idx="1482">
                  <c:v>6493.6</c:v>
                </c:pt>
                <c:pt idx="1483">
                  <c:v>6426.8</c:v>
                </c:pt>
                <c:pt idx="1484">
                  <c:v>6430.9</c:v>
                </c:pt>
                <c:pt idx="1485">
                  <c:v>6505.4</c:v>
                </c:pt>
                <c:pt idx="1486">
                  <c:v>6495.2</c:v>
                </c:pt>
                <c:pt idx="1487">
                  <c:v>6659</c:v>
                </c:pt>
                <c:pt idx="1488">
                  <c:v>6434.6</c:v>
                </c:pt>
                <c:pt idx="1489">
                  <c:v>6629.9</c:v>
                </c:pt>
                <c:pt idx="1490">
                  <c:v>6387.4</c:v>
                </c:pt>
                <c:pt idx="1491">
                  <c:v>6697.2</c:v>
                </c:pt>
                <c:pt idx="1492">
                  <c:v>6451.3</c:v>
                </c:pt>
                <c:pt idx="1493">
                  <c:v>6477.1</c:v>
                </c:pt>
                <c:pt idx="1494">
                  <c:v>6581.9</c:v>
                </c:pt>
                <c:pt idx="1495">
                  <c:v>6558.3</c:v>
                </c:pt>
                <c:pt idx="1496">
                  <c:v>6378.9</c:v>
                </c:pt>
                <c:pt idx="1497">
                  <c:v>6442.1</c:v>
                </c:pt>
                <c:pt idx="1498">
                  <c:v>6541.9</c:v>
                </c:pt>
                <c:pt idx="1499">
                  <c:v>6590.9</c:v>
                </c:pt>
                <c:pt idx="1500">
                  <c:v>6732.2</c:v>
                </c:pt>
                <c:pt idx="1501">
                  <c:v>6650.5</c:v>
                </c:pt>
                <c:pt idx="1502">
                  <c:v>6474.7</c:v>
                </c:pt>
                <c:pt idx="1503">
                  <c:v>6562.4</c:v>
                </c:pt>
                <c:pt idx="1504">
                  <c:v>6576.7</c:v>
                </c:pt>
                <c:pt idx="1505">
                  <c:v>6732.5</c:v>
                </c:pt>
                <c:pt idx="1506">
                  <c:v>6582.9</c:v>
                </c:pt>
                <c:pt idx="1507">
                  <c:v>6627.1</c:v>
                </c:pt>
                <c:pt idx="1508">
                  <c:v>6571.5</c:v>
                </c:pt>
                <c:pt idx="1509">
                  <c:v>6613.8</c:v>
                </c:pt>
                <c:pt idx="1510">
                  <c:v>6657.3</c:v>
                </c:pt>
                <c:pt idx="1511">
                  <c:v>6617.5</c:v>
                </c:pt>
                <c:pt idx="1512">
                  <c:v>6627.7</c:v>
                </c:pt>
                <c:pt idx="1513">
                  <c:v>6634.4</c:v>
                </c:pt>
                <c:pt idx="1514">
                  <c:v>6666.1</c:v>
                </c:pt>
                <c:pt idx="1515">
                  <c:v>6651.7</c:v>
                </c:pt>
                <c:pt idx="1516">
                  <c:v>6540.8</c:v>
                </c:pt>
                <c:pt idx="1517">
                  <c:v>6648.4</c:v>
                </c:pt>
                <c:pt idx="1518">
                  <c:v>6540.5</c:v>
                </c:pt>
                <c:pt idx="1519">
                  <c:v>6631.5</c:v>
                </c:pt>
                <c:pt idx="1520">
                  <c:v>6550.6</c:v>
                </c:pt>
                <c:pt idx="1521">
                  <c:v>6709.2</c:v>
                </c:pt>
                <c:pt idx="1522">
                  <c:v>6424.4</c:v>
                </c:pt>
                <c:pt idx="1523">
                  <c:v>6515.5</c:v>
                </c:pt>
                <c:pt idx="1524">
                  <c:v>6586.8</c:v>
                </c:pt>
                <c:pt idx="1525">
                  <c:v>6717</c:v>
                </c:pt>
                <c:pt idx="1526">
                  <c:v>6601.5</c:v>
                </c:pt>
                <c:pt idx="1527">
                  <c:v>6833.4</c:v>
                </c:pt>
                <c:pt idx="1528">
                  <c:v>6541.6</c:v>
                </c:pt>
                <c:pt idx="1529">
                  <c:v>6708</c:v>
                </c:pt>
                <c:pt idx="1530">
                  <c:v>6600.1</c:v>
                </c:pt>
                <c:pt idx="1531">
                  <c:v>6796.9</c:v>
                </c:pt>
                <c:pt idx="1532">
                  <c:v>6676.8</c:v>
                </c:pt>
                <c:pt idx="1533">
                  <c:v>6731.5</c:v>
                </c:pt>
                <c:pt idx="1534">
                  <c:v>6710.5</c:v>
                </c:pt>
                <c:pt idx="1535">
                  <c:v>6510.8</c:v>
                </c:pt>
                <c:pt idx="1536">
                  <c:v>6739.6</c:v>
                </c:pt>
                <c:pt idx="1537">
                  <c:v>6597.9</c:v>
                </c:pt>
                <c:pt idx="1538">
                  <c:v>6698</c:v>
                </c:pt>
                <c:pt idx="1539">
                  <c:v>6847.2</c:v>
                </c:pt>
                <c:pt idx="1540">
                  <c:v>6635.8</c:v>
                </c:pt>
                <c:pt idx="1541">
                  <c:v>6624.7</c:v>
                </c:pt>
                <c:pt idx="1542">
                  <c:v>6820.4</c:v>
                </c:pt>
                <c:pt idx="1543">
                  <c:v>6724.1</c:v>
                </c:pt>
                <c:pt idx="1544">
                  <c:v>6717.5</c:v>
                </c:pt>
                <c:pt idx="1545">
                  <c:v>6691.8</c:v>
                </c:pt>
                <c:pt idx="1546">
                  <c:v>6786.7</c:v>
                </c:pt>
                <c:pt idx="1547">
                  <c:v>6766.3</c:v>
                </c:pt>
                <c:pt idx="1548">
                  <c:v>6723.7</c:v>
                </c:pt>
                <c:pt idx="1549">
                  <c:v>6771.7</c:v>
                </c:pt>
                <c:pt idx="1550">
                  <c:v>6700.2</c:v>
                </c:pt>
                <c:pt idx="1551">
                  <c:v>6792</c:v>
                </c:pt>
                <c:pt idx="1552">
                  <c:v>6920.1</c:v>
                </c:pt>
                <c:pt idx="1553">
                  <c:v>6751.7</c:v>
                </c:pt>
                <c:pt idx="1554">
                  <c:v>6740.7</c:v>
                </c:pt>
                <c:pt idx="1555">
                  <c:v>6719.5</c:v>
                </c:pt>
                <c:pt idx="1556">
                  <c:v>6785.4</c:v>
                </c:pt>
                <c:pt idx="1557">
                  <c:v>6697.3</c:v>
                </c:pt>
                <c:pt idx="1558">
                  <c:v>6602.4</c:v>
                </c:pt>
                <c:pt idx="1559">
                  <c:v>6807.1</c:v>
                </c:pt>
                <c:pt idx="1560">
                  <c:v>6865.8</c:v>
                </c:pt>
                <c:pt idx="1561">
                  <c:v>6717.3</c:v>
                </c:pt>
                <c:pt idx="1562">
                  <c:v>6730.5</c:v>
                </c:pt>
                <c:pt idx="1563">
                  <c:v>6768.5</c:v>
                </c:pt>
                <c:pt idx="1564">
                  <c:v>6828.7</c:v>
                </c:pt>
                <c:pt idx="1565">
                  <c:v>6846.4</c:v>
                </c:pt>
                <c:pt idx="1566">
                  <c:v>6772.8</c:v>
                </c:pt>
                <c:pt idx="1567">
                  <c:v>6842.1</c:v>
                </c:pt>
                <c:pt idx="1568">
                  <c:v>6835.7</c:v>
                </c:pt>
                <c:pt idx="1569">
                  <c:v>6811.6</c:v>
                </c:pt>
                <c:pt idx="1570">
                  <c:v>6767.3</c:v>
                </c:pt>
                <c:pt idx="1571">
                  <c:v>6815.8</c:v>
                </c:pt>
                <c:pt idx="1572">
                  <c:v>6747.8</c:v>
                </c:pt>
                <c:pt idx="1573">
                  <c:v>6657.6</c:v>
                </c:pt>
                <c:pt idx="1574">
                  <c:v>6815.4</c:v>
                </c:pt>
                <c:pt idx="1575">
                  <c:v>6795.8</c:v>
                </c:pt>
                <c:pt idx="1576">
                  <c:v>6540.8</c:v>
                </c:pt>
                <c:pt idx="1577">
                  <c:v>6708.8</c:v>
                </c:pt>
                <c:pt idx="1578">
                  <c:v>6737.7</c:v>
                </c:pt>
                <c:pt idx="1579">
                  <c:v>7034</c:v>
                </c:pt>
                <c:pt idx="1580">
                  <c:v>6882</c:v>
                </c:pt>
                <c:pt idx="1581">
                  <c:v>6811.4</c:v>
                </c:pt>
                <c:pt idx="1582">
                  <c:v>6829.8</c:v>
                </c:pt>
                <c:pt idx="1583">
                  <c:v>6701</c:v>
                </c:pt>
                <c:pt idx="1584">
                  <c:v>6784.3</c:v>
                </c:pt>
                <c:pt idx="1585">
                  <c:v>6764.5</c:v>
                </c:pt>
                <c:pt idx="1586">
                  <c:v>6932.2</c:v>
                </c:pt>
                <c:pt idx="1587">
                  <c:v>6855.7</c:v>
                </c:pt>
                <c:pt idx="1588">
                  <c:v>6877.3</c:v>
                </c:pt>
                <c:pt idx="1589">
                  <c:v>6811.4</c:v>
                </c:pt>
                <c:pt idx="1590">
                  <c:v>6865</c:v>
                </c:pt>
                <c:pt idx="1591">
                  <c:v>6896.5</c:v>
                </c:pt>
                <c:pt idx="1592">
                  <c:v>6732.2</c:v>
                </c:pt>
                <c:pt idx="1593">
                  <c:v>6856.9</c:v>
                </c:pt>
                <c:pt idx="1594">
                  <c:v>6824.3</c:v>
                </c:pt>
                <c:pt idx="1595">
                  <c:v>6864.8</c:v>
                </c:pt>
                <c:pt idx="1596">
                  <c:v>7016.2</c:v>
                </c:pt>
                <c:pt idx="1597">
                  <c:v>6801.1</c:v>
                </c:pt>
                <c:pt idx="1598">
                  <c:v>6751.7</c:v>
                </c:pt>
                <c:pt idx="1599">
                  <c:v>6884.5</c:v>
                </c:pt>
                <c:pt idx="1600">
                  <c:v>6891.9</c:v>
                </c:pt>
                <c:pt idx="1601">
                  <c:v>6984.9</c:v>
                </c:pt>
                <c:pt idx="1602">
                  <c:v>6718.4</c:v>
                </c:pt>
                <c:pt idx="1603">
                  <c:v>6815.2</c:v>
                </c:pt>
                <c:pt idx="1604">
                  <c:v>6832</c:v>
                </c:pt>
                <c:pt idx="1605">
                  <c:v>6749</c:v>
                </c:pt>
                <c:pt idx="1606">
                  <c:v>6929.2</c:v>
                </c:pt>
                <c:pt idx="1607">
                  <c:v>6815.1</c:v>
                </c:pt>
                <c:pt idx="1608">
                  <c:v>6712.8</c:v>
                </c:pt>
                <c:pt idx="1609">
                  <c:v>6899.3</c:v>
                </c:pt>
                <c:pt idx="1610">
                  <c:v>6975.2</c:v>
                </c:pt>
                <c:pt idx="1611">
                  <c:v>6673.5</c:v>
                </c:pt>
                <c:pt idx="1612">
                  <c:v>6959</c:v>
                </c:pt>
                <c:pt idx="1613">
                  <c:v>6985.6</c:v>
                </c:pt>
                <c:pt idx="1614">
                  <c:v>6792.7</c:v>
                </c:pt>
                <c:pt idx="1615">
                  <c:v>7003.7</c:v>
                </c:pt>
                <c:pt idx="1616">
                  <c:v>6816.7</c:v>
                </c:pt>
                <c:pt idx="1617">
                  <c:v>7105.5</c:v>
                </c:pt>
                <c:pt idx="1618">
                  <c:v>7004.8</c:v>
                </c:pt>
                <c:pt idx="1619">
                  <c:v>6896.1</c:v>
                </c:pt>
                <c:pt idx="1620">
                  <c:v>7141.5</c:v>
                </c:pt>
                <c:pt idx="1621">
                  <c:v>6904.1</c:v>
                </c:pt>
                <c:pt idx="1622">
                  <c:v>7009.3</c:v>
                </c:pt>
                <c:pt idx="1623">
                  <c:v>6971.1</c:v>
                </c:pt>
                <c:pt idx="1624">
                  <c:v>6980.7</c:v>
                </c:pt>
                <c:pt idx="1625">
                  <c:v>6953.4</c:v>
                </c:pt>
                <c:pt idx="1626">
                  <c:v>6900.2</c:v>
                </c:pt>
                <c:pt idx="1627">
                  <c:v>6930.9</c:v>
                </c:pt>
                <c:pt idx="1628">
                  <c:v>6848.1</c:v>
                </c:pt>
                <c:pt idx="1629">
                  <c:v>6887</c:v>
                </c:pt>
                <c:pt idx="1630">
                  <c:v>7200.3</c:v>
                </c:pt>
                <c:pt idx="1631">
                  <c:v>7112.3</c:v>
                </c:pt>
                <c:pt idx="1632">
                  <c:v>6912.3</c:v>
                </c:pt>
                <c:pt idx="1633">
                  <c:v>7059.9</c:v>
                </c:pt>
                <c:pt idx="1634">
                  <c:v>6888.4</c:v>
                </c:pt>
                <c:pt idx="1635">
                  <c:v>7102</c:v>
                </c:pt>
                <c:pt idx="1636">
                  <c:v>7079.3</c:v>
                </c:pt>
                <c:pt idx="1637">
                  <c:v>6945.2</c:v>
                </c:pt>
                <c:pt idx="1638">
                  <c:v>7246.9</c:v>
                </c:pt>
                <c:pt idx="1639">
                  <c:v>7019.4</c:v>
                </c:pt>
                <c:pt idx="1640">
                  <c:v>6949.9</c:v>
                </c:pt>
                <c:pt idx="1641">
                  <c:v>7081.6</c:v>
                </c:pt>
                <c:pt idx="1642">
                  <c:v>6986</c:v>
                </c:pt>
                <c:pt idx="1643">
                  <c:v>7013.5</c:v>
                </c:pt>
                <c:pt idx="1644">
                  <c:v>7122.8</c:v>
                </c:pt>
                <c:pt idx="1645">
                  <c:v>7077</c:v>
                </c:pt>
                <c:pt idx="1646">
                  <c:v>6954.1</c:v>
                </c:pt>
                <c:pt idx="1647">
                  <c:v>6967.9</c:v>
                </c:pt>
                <c:pt idx="1648">
                  <c:v>6965</c:v>
                </c:pt>
                <c:pt idx="1649">
                  <c:v>7226.4</c:v>
                </c:pt>
                <c:pt idx="1650">
                  <c:v>7009</c:v>
                </c:pt>
                <c:pt idx="1651">
                  <c:v>7104.8</c:v>
                </c:pt>
                <c:pt idx="1652">
                  <c:v>7288.6</c:v>
                </c:pt>
                <c:pt idx="1653">
                  <c:v>6692.7</c:v>
                </c:pt>
                <c:pt idx="1654">
                  <c:v>7006.6</c:v>
                </c:pt>
                <c:pt idx="1655">
                  <c:v>6934.4</c:v>
                </c:pt>
                <c:pt idx="1656">
                  <c:v>7063.4</c:v>
                </c:pt>
                <c:pt idx="1657">
                  <c:v>7106.7</c:v>
                </c:pt>
                <c:pt idx="1658">
                  <c:v>7104.3</c:v>
                </c:pt>
                <c:pt idx="1659">
                  <c:v>7110.8</c:v>
                </c:pt>
                <c:pt idx="1660">
                  <c:v>7040.3</c:v>
                </c:pt>
                <c:pt idx="1661">
                  <c:v>6869.7</c:v>
                </c:pt>
                <c:pt idx="1662">
                  <c:v>7201</c:v>
                </c:pt>
                <c:pt idx="1663">
                  <c:v>7151.4</c:v>
                </c:pt>
                <c:pt idx="1664">
                  <c:v>7124.1</c:v>
                </c:pt>
                <c:pt idx="1665">
                  <c:v>7043.9</c:v>
                </c:pt>
                <c:pt idx="1666">
                  <c:v>7094.2</c:v>
                </c:pt>
                <c:pt idx="1667">
                  <c:v>7193.5</c:v>
                </c:pt>
                <c:pt idx="1668">
                  <c:v>7065.3</c:v>
                </c:pt>
                <c:pt idx="1669">
                  <c:v>6907.8</c:v>
                </c:pt>
                <c:pt idx="1670">
                  <c:v>7185.3</c:v>
                </c:pt>
                <c:pt idx="1671">
                  <c:v>7186.5</c:v>
                </c:pt>
                <c:pt idx="1672">
                  <c:v>7288.8</c:v>
                </c:pt>
                <c:pt idx="1673">
                  <c:v>7167.4</c:v>
                </c:pt>
                <c:pt idx="1674">
                  <c:v>7105.4</c:v>
                </c:pt>
                <c:pt idx="1675">
                  <c:v>7191.9</c:v>
                </c:pt>
                <c:pt idx="1676">
                  <c:v>7129.7</c:v>
                </c:pt>
                <c:pt idx="1677">
                  <c:v>7122.2</c:v>
                </c:pt>
                <c:pt idx="1678">
                  <c:v>6976.5</c:v>
                </c:pt>
                <c:pt idx="1679">
                  <c:v>7028</c:v>
                </c:pt>
                <c:pt idx="1680">
                  <c:v>7078</c:v>
                </c:pt>
                <c:pt idx="1681">
                  <c:v>7059.8</c:v>
                </c:pt>
                <c:pt idx="1682">
                  <c:v>7181.1</c:v>
                </c:pt>
                <c:pt idx="1683">
                  <c:v>6922.8</c:v>
                </c:pt>
                <c:pt idx="1684">
                  <c:v>7210.2</c:v>
                </c:pt>
                <c:pt idx="1685">
                  <c:v>7230.4</c:v>
                </c:pt>
                <c:pt idx="1686">
                  <c:v>7265.8</c:v>
                </c:pt>
                <c:pt idx="1687">
                  <c:v>7040.6</c:v>
                </c:pt>
                <c:pt idx="1688">
                  <c:v>7437.9</c:v>
                </c:pt>
                <c:pt idx="1689">
                  <c:v>7183.9</c:v>
                </c:pt>
                <c:pt idx="1690">
                  <c:v>7216.5</c:v>
                </c:pt>
                <c:pt idx="1691">
                  <c:v>7168</c:v>
                </c:pt>
                <c:pt idx="1692">
                  <c:v>7116.6</c:v>
                </c:pt>
                <c:pt idx="1693">
                  <c:v>7184.7</c:v>
                </c:pt>
                <c:pt idx="1694">
                  <c:v>7137.9</c:v>
                </c:pt>
                <c:pt idx="1695">
                  <c:v>7067.9</c:v>
                </c:pt>
                <c:pt idx="1696">
                  <c:v>7128.8</c:v>
                </c:pt>
                <c:pt idx="1697">
                  <c:v>7134</c:v>
                </c:pt>
                <c:pt idx="1698">
                  <c:v>7170.6</c:v>
                </c:pt>
                <c:pt idx="1699">
                  <c:v>7149.9</c:v>
                </c:pt>
                <c:pt idx="1700">
                  <c:v>7233.7</c:v>
                </c:pt>
                <c:pt idx="1701">
                  <c:v>7277.4</c:v>
                </c:pt>
                <c:pt idx="1702">
                  <c:v>7331.9</c:v>
                </c:pt>
                <c:pt idx="1703">
                  <c:v>7224.9</c:v>
                </c:pt>
                <c:pt idx="1704">
                  <c:v>7138</c:v>
                </c:pt>
                <c:pt idx="1705">
                  <c:v>7281.8</c:v>
                </c:pt>
                <c:pt idx="1706">
                  <c:v>7156</c:v>
                </c:pt>
                <c:pt idx="1707">
                  <c:v>7103</c:v>
                </c:pt>
                <c:pt idx="1708">
                  <c:v>7217.1</c:v>
                </c:pt>
                <c:pt idx="1709">
                  <c:v>7014.2</c:v>
                </c:pt>
                <c:pt idx="1710">
                  <c:v>7229.2</c:v>
                </c:pt>
                <c:pt idx="1711">
                  <c:v>7432.8</c:v>
                </c:pt>
                <c:pt idx="1712">
                  <c:v>7253.2</c:v>
                </c:pt>
                <c:pt idx="1713">
                  <c:v>7287.1</c:v>
                </c:pt>
                <c:pt idx="1714">
                  <c:v>7153.7</c:v>
                </c:pt>
                <c:pt idx="1715">
                  <c:v>7549.2</c:v>
                </c:pt>
                <c:pt idx="1716">
                  <c:v>7160.9</c:v>
                </c:pt>
                <c:pt idx="1717">
                  <c:v>7208.2</c:v>
                </c:pt>
                <c:pt idx="1718">
                  <c:v>7327.1</c:v>
                </c:pt>
                <c:pt idx="1719">
                  <c:v>7160.9</c:v>
                </c:pt>
                <c:pt idx="1720">
                  <c:v>7356</c:v>
                </c:pt>
                <c:pt idx="1721">
                  <c:v>7355.8</c:v>
                </c:pt>
                <c:pt idx="1722">
                  <c:v>7303</c:v>
                </c:pt>
                <c:pt idx="1723">
                  <c:v>7275.6</c:v>
                </c:pt>
                <c:pt idx="1724">
                  <c:v>7077.9</c:v>
                </c:pt>
                <c:pt idx="1725">
                  <c:v>7274.1</c:v>
                </c:pt>
                <c:pt idx="1726">
                  <c:v>7422.5</c:v>
                </c:pt>
                <c:pt idx="1727">
                  <c:v>7263.9</c:v>
                </c:pt>
                <c:pt idx="1728">
                  <c:v>7201.4</c:v>
                </c:pt>
                <c:pt idx="1729">
                  <c:v>7120.3</c:v>
                </c:pt>
                <c:pt idx="1730">
                  <c:v>7352.4</c:v>
                </c:pt>
                <c:pt idx="1731">
                  <c:v>7263.4</c:v>
                </c:pt>
                <c:pt idx="1732">
                  <c:v>7323.9</c:v>
                </c:pt>
                <c:pt idx="1733">
                  <c:v>7134.5</c:v>
                </c:pt>
                <c:pt idx="1734">
                  <c:v>7288.9</c:v>
                </c:pt>
                <c:pt idx="1735">
                  <c:v>7315.5</c:v>
                </c:pt>
                <c:pt idx="1736">
                  <c:v>7285.9</c:v>
                </c:pt>
                <c:pt idx="1737">
                  <c:v>7180.7</c:v>
                </c:pt>
                <c:pt idx="1738">
                  <c:v>7196.5</c:v>
                </c:pt>
                <c:pt idx="1739">
                  <c:v>7326.9</c:v>
                </c:pt>
                <c:pt idx="1740">
                  <c:v>7269.4</c:v>
                </c:pt>
                <c:pt idx="1741">
                  <c:v>7102.3</c:v>
                </c:pt>
                <c:pt idx="1742">
                  <c:v>7353</c:v>
                </c:pt>
                <c:pt idx="1743">
                  <c:v>7348.7</c:v>
                </c:pt>
                <c:pt idx="1744">
                  <c:v>7363</c:v>
                </c:pt>
                <c:pt idx="1745">
                  <c:v>7299.2</c:v>
                </c:pt>
                <c:pt idx="1746">
                  <c:v>7387.9</c:v>
                </c:pt>
                <c:pt idx="1747">
                  <c:v>7354.1</c:v>
                </c:pt>
                <c:pt idx="1748">
                  <c:v>7142.9</c:v>
                </c:pt>
                <c:pt idx="1749">
                  <c:v>7250.3</c:v>
                </c:pt>
                <c:pt idx="1750">
                  <c:v>7423.3</c:v>
                </c:pt>
                <c:pt idx="1751">
                  <c:v>7422.6</c:v>
                </c:pt>
                <c:pt idx="1752">
                  <c:v>7246.7</c:v>
                </c:pt>
                <c:pt idx="1753">
                  <c:v>7389.5</c:v>
                </c:pt>
                <c:pt idx="1754">
                  <c:v>7313.4</c:v>
                </c:pt>
                <c:pt idx="1755">
                  <c:v>7480.4</c:v>
                </c:pt>
                <c:pt idx="1756">
                  <c:v>7501.6</c:v>
                </c:pt>
                <c:pt idx="1757">
                  <c:v>7543.3</c:v>
                </c:pt>
                <c:pt idx="1758">
                  <c:v>7391.7</c:v>
                </c:pt>
                <c:pt idx="1759">
                  <c:v>7436.5</c:v>
                </c:pt>
                <c:pt idx="1760">
                  <c:v>7510.5</c:v>
                </c:pt>
                <c:pt idx="1761">
                  <c:v>7373.2</c:v>
                </c:pt>
                <c:pt idx="1762">
                  <c:v>7301.3</c:v>
                </c:pt>
                <c:pt idx="1763">
                  <c:v>7244.5</c:v>
                </c:pt>
                <c:pt idx="1764">
                  <c:v>7370.4</c:v>
                </c:pt>
                <c:pt idx="1765">
                  <c:v>7435.9</c:v>
                </c:pt>
                <c:pt idx="1766">
                  <c:v>7455.7</c:v>
                </c:pt>
                <c:pt idx="1767">
                  <c:v>7311.5</c:v>
                </c:pt>
                <c:pt idx="1768">
                  <c:v>7417.1</c:v>
                </c:pt>
                <c:pt idx="1769">
                  <c:v>7665.7</c:v>
                </c:pt>
                <c:pt idx="1770">
                  <c:v>7461.1</c:v>
                </c:pt>
                <c:pt idx="1771">
                  <c:v>7540.7</c:v>
                </c:pt>
                <c:pt idx="1772">
                  <c:v>7530.1</c:v>
                </c:pt>
                <c:pt idx="1773">
                  <c:v>7481</c:v>
                </c:pt>
                <c:pt idx="1774">
                  <c:v>7147.5</c:v>
                </c:pt>
                <c:pt idx="1775">
                  <c:v>7425.8</c:v>
                </c:pt>
                <c:pt idx="1776">
                  <c:v>7438</c:v>
                </c:pt>
                <c:pt idx="1777">
                  <c:v>7602.6</c:v>
                </c:pt>
                <c:pt idx="1778">
                  <c:v>7399.3</c:v>
                </c:pt>
                <c:pt idx="1779">
                  <c:v>7471.8</c:v>
                </c:pt>
                <c:pt idx="1780">
                  <c:v>7506.9</c:v>
                </c:pt>
                <c:pt idx="1781">
                  <c:v>7390.6</c:v>
                </c:pt>
                <c:pt idx="1782">
                  <c:v>7680.2</c:v>
                </c:pt>
                <c:pt idx="1783">
                  <c:v>7386.4</c:v>
                </c:pt>
                <c:pt idx="1784">
                  <c:v>7340.2</c:v>
                </c:pt>
                <c:pt idx="1785">
                  <c:v>7416.2</c:v>
                </c:pt>
                <c:pt idx="1786">
                  <c:v>7322.9</c:v>
                </c:pt>
                <c:pt idx="1787">
                  <c:v>7365.8</c:v>
                </c:pt>
                <c:pt idx="1788">
                  <c:v>7329</c:v>
                </c:pt>
                <c:pt idx="1789">
                  <c:v>7448.3</c:v>
                </c:pt>
                <c:pt idx="1790">
                  <c:v>7356.5</c:v>
                </c:pt>
                <c:pt idx="1791">
                  <c:v>7184.8</c:v>
                </c:pt>
                <c:pt idx="1792">
                  <c:v>7530.4</c:v>
                </c:pt>
                <c:pt idx="1793">
                  <c:v>7484.2</c:v>
                </c:pt>
                <c:pt idx="1794">
                  <c:v>7374.8</c:v>
                </c:pt>
                <c:pt idx="1795">
                  <c:v>7323.2</c:v>
                </c:pt>
                <c:pt idx="1796">
                  <c:v>7502.7</c:v>
                </c:pt>
                <c:pt idx="1797">
                  <c:v>7406.8</c:v>
                </c:pt>
                <c:pt idx="1798">
                  <c:v>7548</c:v>
                </c:pt>
                <c:pt idx="1799">
                  <c:v>7465.9</c:v>
                </c:pt>
                <c:pt idx="1800">
                  <c:v>7724.5</c:v>
                </c:pt>
                <c:pt idx="1801">
                  <c:v>7564.5</c:v>
                </c:pt>
                <c:pt idx="1802">
                  <c:v>7369.4</c:v>
                </c:pt>
                <c:pt idx="1803">
                  <c:v>7499.9</c:v>
                </c:pt>
                <c:pt idx="1804">
                  <c:v>7578.6</c:v>
                </c:pt>
                <c:pt idx="1805">
                  <c:v>7771</c:v>
                </c:pt>
                <c:pt idx="1806">
                  <c:v>7532.3</c:v>
                </c:pt>
                <c:pt idx="1807">
                  <c:v>7316.6</c:v>
                </c:pt>
                <c:pt idx="1808">
                  <c:v>7364.9</c:v>
                </c:pt>
                <c:pt idx="1809">
                  <c:v>7445.4</c:v>
                </c:pt>
                <c:pt idx="1810">
                  <c:v>7536.2</c:v>
                </c:pt>
                <c:pt idx="1811">
                  <c:v>7607.3</c:v>
                </c:pt>
                <c:pt idx="1812">
                  <c:v>7274.9</c:v>
                </c:pt>
                <c:pt idx="1813">
                  <c:v>7663.7</c:v>
                </c:pt>
                <c:pt idx="1814">
                  <c:v>7600</c:v>
                </c:pt>
                <c:pt idx="1815">
                  <c:v>7649.9</c:v>
                </c:pt>
                <c:pt idx="1816">
                  <c:v>7383.5</c:v>
                </c:pt>
                <c:pt idx="1817">
                  <c:v>7520.4</c:v>
                </c:pt>
                <c:pt idx="1818">
                  <c:v>7591.8</c:v>
                </c:pt>
                <c:pt idx="1819">
                  <c:v>7821.7</c:v>
                </c:pt>
                <c:pt idx="1820">
                  <c:v>7308.7</c:v>
                </c:pt>
                <c:pt idx="1821">
                  <c:v>7511</c:v>
                </c:pt>
                <c:pt idx="1822">
                  <c:v>7550.1</c:v>
                </c:pt>
                <c:pt idx="1823">
                  <c:v>7588</c:v>
                </c:pt>
                <c:pt idx="1824">
                  <c:v>7720.6</c:v>
                </c:pt>
                <c:pt idx="1825">
                  <c:v>7537.8</c:v>
                </c:pt>
                <c:pt idx="1826">
                  <c:v>7555.4</c:v>
                </c:pt>
                <c:pt idx="1827">
                  <c:v>7551.7</c:v>
                </c:pt>
                <c:pt idx="1828">
                  <c:v>7507.5</c:v>
                </c:pt>
                <c:pt idx="1829">
                  <c:v>7555.2</c:v>
                </c:pt>
                <c:pt idx="1830">
                  <c:v>7669.5</c:v>
                </c:pt>
                <c:pt idx="1831">
                  <c:v>7572</c:v>
                </c:pt>
                <c:pt idx="1832">
                  <c:v>7475.9</c:v>
                </c:pt>
                <c:pt idx="1833">
                  <c:v>7651.6</c:v>
                </c:pt>
                <c:pt idx="1834">
                  <c:v>7488.4</c:v>
                </c:pt>
                <c:pt idx="1835">
                  <c:v>7547.1</c:v>
                </c:pt>
                <c:pt idx="1836">
                  <c:v>7657.2</c:v>
                </c:pt>
                <c:pt idx="1837">
                  <c:v>7732.8</c:v>
                </c:pt>
                <c:pt idx="1838">
                  <c:v>7591.1</c:v>
                </c:pt>
                <c:pt idx="1839">
                  <c:v>7633.6</c:v>
                </c:pt>
                <c:pt idx="1840">
                  <c:v>7593.4</c:v>
                </c:pt>
                <c:pt idx="1841">
                  <c:v>7516.4</c:v>
                </c:pt>
                <c:pt idx="1842">
                  <c:v>7318.5</c:v>
                </c:pt>
                <c:pt idx="1843">
                  <c:v>7664.7</c:v>
                </c:pt>
                <c:pt idx="1844">
                  <c:v>7521.5</c:v>
                </c:pt>
                <c:pt idx="1845">
                  <c:v>7690.7</c:v>
                </c:pt>
                <c:pt idx="1846">
                  <c:v>7690.1</c:v>
                </c:pt>
                <c:pt idx="1847">
                  <c:v>7545.8</c:v>
                </c:pt>
                <c:pt idx="1848">
                  <c:v>7697.4</c:v>
                </c:pt>
                <c:pt idx="1849">
                  <c:v>7616.7</c:v>
                </c:pt>
                <c:pt idx="1850">
                  <c:v>7823.1</c:v>
                </c:pt>
                <c:pt idx="1851">
                  <c:v>7674.4</c:v>
                </c:pt>
                <c:pt idx="1852">
                  <c:v>7480</c:v>
                </c:pt>
                <c:pt idx="1853">
                  <c:v>7669.8</c:v>
                </c:pt>
                <c:pt idx="1854">
                  <c:v>7510.3</c:v>
                </c:pt>
                <c:pt idx="1855">
                  <c:v>7555.9</c:v>
                </c:pt>
                <c:pt idx="1856">
                  <c:v>7790.4</c:v>
                </c:pt>
                <c:pt idx="1857">
                  <c:v>7608</c:v>
                </c:pt>
                <c:pt idx="1858">
                  <c:v>7658.6</c:v>
                </c:pt>
                <c:pt idx="1859">
                  <c:v>7759</c:v>
                </c:pt>
                <c:pt idx="1860">
                  <c:v>7653.8</c:v>
                </c:pt>
                <c:pt idx="1861">
                  <c:v>7661.3</c:v>
                </c:pt>
                <c:pt idx="1862">
                  <c:v>7939.9</c:v>
                </c:pt>
                <c:pt idx="1863">
                  <c:v>7628.3</c:v>
                </c:pt>
                <c:pt idx="1864">
                  <c:v>7788.9</c:v>
                </c:pt>
                <c:pt idx="1865">
                  <c:v>7776.9</c:v>
                </c:pt>
                <c:pt idx="1866">
                  <c:v>7482.8</c:v>
                </c:pt>
                <c:pt idx="1867">
                  <c:v>7683.5</c:v>
                </c:pt>
                <c:pt idx="1868">
                  <c:v>7795.3</c:v>
                </c:pt>
                <c:pt idx="1869">
                  <c:v>7750</c:v>
                </c:pt>
                <c:pt idx="1870">
                  <c:v>7612.2</c:v>
                </c:pt>
                <c:pt idx="1871">
                  <c:v>7631.3</c:v>
                </c:pt>
                <c:pt idx="1872">
                  <c:v>7700</c:v>
                </c:pt>
                <c:pt idx="1873">
                  <c:v>7826.8</c:v>
                </c:pt>
                <c:pt idx="1874">
                  <c:v>7595.3</c:v>
                </c:pt>
                <c:pt idx="1875">
                  <c:v>7770.9</c:v>
                </c:pt>
                <c:pt idx="1876">
                  <c:v>7784</c:v>
                </c:pt>
                <c:pt idx="1877">
                  <c:v>7817.7</c:v>
                </c:pt>
                <c:pt idx="1878">
                  <c:v>7774.7</c:v>
                </c:pt>
                <c:pt idx="1879">
                  <c:v>7842.8</c:v>
                </c:pt>
                <c:pt idx="1880">
                  <c:v>7621.8</c:v>
                </c:pt>
                <c:pt idx="1881">
                  <c:v>7660.4</c:v>
                </c:pt>
                <c:pt idx="1882">
                  <c:v>7755.1</c:v>
                </c:pt>
                <c:pt idx="1883">
                  <c:v>7574.6</c:v>
                </c:pt>
                <c:pt idx="1884">
                  <c:v>7708.6</c:v>
                </c:pt>
                <c:pt idx="1885">
                  <c:v>7688.3</c:v>
                </c:pt>
                <c:pt idx="1886">
                  <c:v>7767.7</c:v>
                </c:pt>
                <c:pt idx="1887">
                  <c:v>7637.8</c:v>
                </c:pt>
                <c:pt idx="1888">
                  <c:v>7712.5</c:v>
                </c:pt>
                <c:pt idx="1889">
                  <c:v>7768.4</c:v>
                </c:pt>
                <c:pt idx="1890">
                  <c:v>7699.1</c:v>
                </c:pt>
                <c:pt idx="1891">
                  <c:v>7665.1</c:v>
                </c:pt>
                <c:pt idx="1892">
                  <c:v>7737</c:v>
                </c:pt>
                <c:pt idx="1893">
                  <c:v>7817</c:v>
                </c:pt>
                <c:pt idx="1894">
                  <c:v>7787.6</c:v>
                </c:pt>
                <c:pt idx="1895">
                  <c:v>7687.2</c:v>
                </c:pt>
                <c:pt idx="1896">
                  <c:v>8087.2</c:v>
                </c:pt>
                <c:pt idx="1897">
                  <c:v>7687.8</c:v>
                </c:pt>
                <c:pt idx="1898">
                  <c:v>7749.5</c:v>
                </c:pt>
                <c:pt idx="1899">
                  <c:v>7765.3</c:v>
                </c:pt>
                <c:pt idx="1900">
                  <c:v>7723.3</c:v>
                </c:pt>
                <c:pt idx="1901">
                  <c:v>7489.4</c:v>
                </c:pt>
                <c:pt idx="1902">
                  <c:v>7588.2</c:v>
                </c:pt>
                <c:pt idx="1903">
                  <c:v>7612.1</c:v>
                </c:pt>
                <c:pt idx="1904">
                  <c:v>7781.4</c:v>
                </c:pt>
                <c:pt idx="1905">
                  <c:v>7750.5</c:v>
                </c:pt>
                <c:pt idx="1906">
                  <c:v>8007.8</c:v>
                </c:pt>
                <c:pt idx="1907">
                  <c:v>7786.4</c:v>
                </c:pt>
                <c:pt idx="1908">
                  <c:v>7801.2</c:v>
                </c:pt>
                <c:pt idx="1909">
                  <c:v>7893.3</c:v>
                </c:pt>
                <c:pt idx="1910">
                  <c:v>7937.9</c:v>
                </c:pt>
                <c:pt idx="1911">
                  <c:v>7642.2</c:v>
                </c:pt>
                <c:pt idx="1912">
                  <c:v>7843</c:v>
                </c:pt>
                <c:pt idx="1913">
                  <c:v>7861.6</c:v>
                </c:pt>
                <c:pt idx="1914">
                  <c:v>7792.6</c:v>
                </c:pt>
                <c:pt idx="1915">
                  <c:v>7908.2</c:v>
                </c:pt>
                <c:pt idx="1916">
                  <c:v>7905.8</c:v>
                </c:pt>
                <c:pt idx="1917">
                  <c:v>7701</c:v>
                </c:pt>
                <c:pt idx="1918">
                  <c:v>7877.5</c:v>
                </c:pt>
                <c:pt idx="1919">
                  <c:v>7820.9</c:v>
                </c:pt>
                <c:pt idx="1920">
                  <c:v>8014.3</c:v>
                </c:pt>
                <c:pt idx="1921">
                  <c:v>7941.8</c:v>
                </c:pt>
                <c:pt idx="1922">
                  <c:v>8053.2</c:v>
                </c:pt>
                <c:pt idx="1923">
                  <c:v>7892.2</c:v>
                </c:pt>
                <c:pt idx="1924">
                  <c:v>7774.8</c:v>
                </c:pt>
                <c:pt idx="1925">
                  <c:v>7817.9</c:v>
                </c:pt>
                <c:pt idx="1926">
                  <c:v>7933.8</c:v>
                </c:pt>
                <c:pt idx="1927">
                  <c:v>7900.5</c:v>
                </c:pt>
                <c:pt idx="1928">
                  <c:v>7767.7</c:v>
                </c:pt>
                <c:pt idx="1929">
                  <c:v>7790.8</c:v>
                </c:pt>
                <c:pt idx="1930">
                  <c:v>7842.4</c:v>
                </c:pt>
                <c:pt idx="1931">
                  <c:v>7828.9</c:v>
                </c:pt>
                <c:pt idx="1932">
                  <c:v>7766.2</c:v>
                </c:pt>
                <c:pt idx="1933">
                  <c:v>7920.6</c:v>
                </c:pt>
                <c:pt idx="1934">
                  <c:v>7860.1</c:v>
                </c:pt>
                <c:pt idx="1935">
                  <c:v>8012.2</c:v>
                </c:pt>
                <c:pt idx="1936">
                  <c:v>7954.1</c:v>
                </c:pt>
                <c:pt idx="1937">
                  <c:v>8361</c:v>
                </c:pt>
                <c:pt idx="1938">
                  <c:v>7849.4</c:v>
                </c:pt>
                <c:pt idx="1939">
                  <c:v>7829</c:v>
                </c:pt>
                <c:pt idx="1940">
                  <c:v>7893</c:v>
                </c:pt>
                <c:pt idx="1941">
                  <c:v>7920.9</c:v>
                </c:pt>
                <c:pt idx="1942">
                  <c:v>7851.2</c:v>
                </c:pt>
                <c:pt idx="1943">
                  <c:v>7835.8</c:v>
                </c:pt>
                <c:pt idx="1944">
                  <c:v>8013.2</c:v>
                </c:pt>
                <c:pt idx="1945">
                  <c:v>7986.9</c:v>
                </c:pt>
                <c:pt idx="1946">
                  <c:v>7892.7</c:v>
                </c:pt>
                <c:pt idx="1947">
                  <c:v>7900.2</c:v>
                </c:pt>
                <c:pt idx="1948">
                  <c:v>7961.5</c:v>
                </c:pt>
                <c:pt idx="1949">
                  <c:v>7795.5</c:v>
                </c:pt>
                <c:pt idx="1950">
                  <c:v>7859.3</c:v>
                </c:pt>
                <c:pt idx="1951">
                  <c:v>8109.3</c:v>
                </c:pt>
                <c:pt idx="1952">
                  <c:v>7979.8</c:v>
                </c:pt>
                <c:pt idx="1953">
                  <c:v>7802.7</c:v>
                </c:pt>
                <c:pt idx="1954">
                  <c:v>8045.7</c:v>
                </c:pt>
                <c:pt idx="1955">
                  <c:v>8020.3</c:v>
                </c:pt>
                <c:pt idx="1956">
                  <c:v>7918.2</c:v>
                </c:pt>
                <c:pt idx="1957">
                  <c:v>7805.3</c:v>
                </c:pt>
                <c:pt idx="1958">
                  <c:v>7831.7</c:v>
                </c:pt>
                <c:pt idx="1959">
                  <c:v>7904.3</c:v>
                </c:pt>
                <c:pt idx="1960">
                  <c:v>7983.1</c:v>
                </c:pt>
                <c:pt idx="1961">
                  <c:v>7905.8</c:v>
                </c:pt>
                <c:pt idx="1962">
                  <c:v>7823.4</c:v>
                </c:pt>
                <c:pt idx="1963">
                  <c:v>7997.5</c:v>
                </c:pt>
                <c:pt idx="1964">
                  <c:v>7960.2</c:v>
                </c:pt>
                <c:pt idx="1965">
                  <c:v>7912.8</c:v>
                </c:pt>
                <c:pt idx="1966">
                  <c:v>7873.4</c:v>
                </c:pt>
                <c:pt idx="1967">
                  <c:v>7878.5</c:v>
                </c:pt>
                <c:pt idx="1968">
                  <c:v>8096</c:v>
                </c:pt>
                <c:pt idx="1969">
                  <c:v>8057.3</c:v>
                </c:pt>
                <c:pt idx="1970">
                  <c:v>8213.7000000000007</c:v>
                </c:pt>
                <c:pt idx="1971">
                  <c:v>7949</c:v>
                </c:pt>
                <c:pt idx="1972">
                  <c:v>7997.2</c:v>
                </c:pt>
                <c:pt idx="1973">
                  <c:v>7895.9</c:v>
                </c:pt>
                <c:pt idx="1974">
                  <c:v>8035.4</c:v>
                </c:pt>
                <c:pt idx="1975">
                  <c:v>8102.7</c:v>
                </c:pt>
                <c:pt idx="1976">
                  <c:v>7821.2</c:v>
                </c:pt>
                <c:pt idx="1977">
                  <c:v>7827.4</c:v>
                </c:pt>
                <c:pt idx="1978">
                  <c:v>7917.4</c:v>
                </c:pt>
                <c:pt idx="1979">
                  <c:v>8067</c:v>
                </c:pt>
                <c:pt idx="1980">
                  <c:v>8025.7</c:v>
                </c:pt>
                <c:pt idx="1981">
                  <c:v>7849.3</c:v>
                </c:pt>
                <c:pt idx="1982">
                  <c:v>8060.7</c:v>
                </c:pt>
                <c:pt idx="1983">
                  <c:v>7912</c:v>
                </c:pt>
                <c:pt idx="1984">
                  <c:v>8049.1</c:v>
                </c:pt>
                <c:pt idx="1985">
                  <c:v>7945</c:v>
                </c:pt>
                <c:pt idx="1986">
                  <c:v>8056.9</c:v>
                </c:pt>
                <c:pt idx="1987">
                  <c:v>8063.9</c:v>
                </c:pt>
                <c:pt idx="1988">
                  <c:v>8103.1</c:v>
                </c:pt>
                <c:pt idx="1989">
                  <c:v>8264.6</c:v>
                </c:pt>
                <c:pt idx="1990">
                  <c:v>8045.8</c:v>
                </c:pt>
                <c:pt idx="1991">
                  <c:v>8007.7</c:v>
                </c:pt>
                <c:pt idx="1992">
                  <c:v>8117.4</c:v>
                </c:pt>
                <c:pt idx="1993">
                  <c:v>8111.9</c:v>
                </c:pt>
                <c:pt idx="1994">
                  <c:v>7895.7</c:v>
                </c:pt>
                <c:pt idx="1995">
                  <c:v>8258.2999999999993</c:v>
                </c:pt>
                <c:pt idx="1996">
                  <c:v>7886.5</c:v>
                </c:pt>
                <c:pt idx="1997">
                  <c:v>8242.7999999999993</c:v>
                </c:pt>
                <c:pt idx="1998">
                  <c:v>8201.2999999999993</c:v>
                </c:pt>
                <c:pt idx="1999">
                  <c:v>8214.4</c:v>
                </c:pt>
                <c:pt idx="2000">
                  <c:v>8192.2000000000007</c:v>
                </c:pt>
                <c:pt idx="2001">
                  <c:v>7958.9</c:v>
                </c:pt>
                <c:pt idx="2002">
                  <c:v>8262.7000000000007</c:v>
                </c:pt>
                <c:pt idx="2003">
                  <c:v>8069.6</c:v>
                </c:pt>
                <c:pt idx="2004">
                  <c:v>7955.3</c:v>
                </c:pt>
                <c:pt idx="2005">
                  <c:v>8190.5</c:v>
                </c:pt>
                <c:pt idx="2006">
                  <c:v>8138.1</c:v>
                </c:pt>
                <c:pt idx="2007">
                  <c:v>8172.9</c:v>
                </c:pt>
                <c:pt idx="2008">
                  <c:v>8042.4</c:v>
                </c:pt>
                <c:pt idx="2009">
                  <c:v>8032.7</c:v>
                </c:pt>
                <c:pt idx="2010">
                  <c:v>8057.9</c:v>
                </c:pt>
                <c:pt idx="2011">
                  <c:v>8189.7</c:v>
                </c:pt>
                <c:pt idx="2012">
                  <c:v>8188.2</c:v>
                </c:pt>
                <c:pt idx="2013">
                  <c:v>8060.9</c:v>
                </c:pt>
                <c:pt idx="2014">
                  <c:v>7967.9</c:v>
                </c:pt>
                <c:pt idx="2015">
                  <c:v>8098.2</c:v>
                </c:pt>
                <c:pt idx="2016">
                  <c:v>8084.7</c:v>
                </c:pt>
                <c:pt idx="2017">
                  <c:v>8048.5</c:v>
                </c:pt>
                <c:pt idx="2018">
                  <c:v>8103.5</c:v>
                </c:pt>
                <c:pt idx="2019">
                  <c:v>8157.6</c:v>
                </c:pt>
                <c:pt idx="2020">
                  <c:v>8213.5</c:v>
                </c:pt>
                <c:pt idx="2021">
                  <c:v>8267.2999999999993</c:v>
                </c:pt>
                <c:pt idx="2022">
                  <c:v>8092.5</c:v>
                </c:pt>
                <c:pt idx="2023">
                  <c:v>7929.9</c:v>
                </c:pt>
                <c:pt idx="2024">
                  <c:v>8216.4</c:v>
                </c:pt>
                <c:pt idx="2025">
                  <c:v>8099.7</c:v>
                </c:pt>
                <c:pt idx="2026">
                  <c:v>8256.6</c:v>
                </c:pt>
                <c:pt idx="2027">
                  <c:v>8202.6</c:v>
                </c:pt>
                <c:pt idx="2028">
                  <c:v>8141.3</c:v>
                </c:pt>
                <c:pt idx="2029">
                  <c:v>8219</c:v>
                </c:pt>
                <c:pt idx="2030">
                  <c:v>8080.5</c:v>
                </c:pt>
                <c:pt idx="2031">
                  <c:v>8060.9</c:v>
                </c:pt>
                <c:pt idx="2032">
                  <c:v>8307.5</c:v>
                </c:pt>
                <c:pt idx="2033">
                  <c:v>8061.5</c:v>
                </c:pt>
                <c:pt idx="2034">
                  <c:v>7950.9</c:v>
                </c:pt>
                <c:pt idx="2035">
                  <c:v>8178.1</c:v>
                </c:pt>
                <c:pt idx="2036">
                  <c:v>8030.3</c:v>
                </c:pt>
                <c:pt idx="2037">
                  <c:v>8228.9</c:v>
                </c:pt>
                <c:pt idx="2038">
                  <c:v>8038.8</c:v>
                </c:pt>
                <c:pt idx="2039">
                  <c:v>8334.1</c:v>
                </c:pt>
                <c:pt idx="2040">
                  <c:v>8205.6</c:v>
                </c:pt>
                <c:pt idx="2041">
                  <c:v>8328.2999999999993</c:v>
                </c:pt>
                <c:pt idx="2042">
                  <c:v>8122.3</c:v>
                </c:pt>
                <c:pt idx="2043">
                  <c:v>8082.3</c:v>
                </c:pt>
                <c:pt idx="2044">
                  <c:v>8090.7</c:v>
                </c:pt>
                <c:pt idx="2045">
                  <c:v>8311.7000000000007</c:v>
                </c:pt>
                <c:pt idx="2046">
                  <c:v>8206.7000000000007</c:v>
                </c:pt>
                <c:pt idx="2047">
                  <c:v>8173.9</c:v>
                </c:pt>
                <c:pt idx="2048">
                  <c:v>8159.7</c:v>
                </c:pt>
                <c:pt idx="2049">
                  <c:v>8192.7999999999993</c:v>
                </c:pt>
                <c:pt idx="2050">
                  <c:v>8278.9</c:v>
                </c:pt>
                <c:pt idx="2051">
                  <c:v>8160.7</c:v>
                </c:pt>
                <c:pt idx="2052">
                  <c:v>8386</c:v>
                </c:pt>
                <c:pt idx="2053">
                  <c:v>8293.7999999999993</c:v>
                </c:pt>
                <c:pt idx="2054">
                  <c:v>8203.9</c:v>
                </c:pt>
                <c:pt idx="2055">
                  <c:v>8160.2</c:v>
                </c:pt>
                <c:pt idx="2056">
                  <c:v>8175.2</c:v>
                </c:pt>
                <c:pt idx="2057">
                  <c:v>8142.9</c:v>
                </c:pt>
                <c:pt idx="2058">
                  <c:v>8255.7000000000007</c:v>
                </c:pt>
                <c:pt idx="2059">
                  <c:v>8088.3</c:v>
                </c:pt>
                <c:pt idx="2060">
                  <c:v>8273.7999999999993</c:v>
                </c:pt>
                <c:pt idx="2061">
                  <c:v>8297.1</c:v>
                </c:pt>
                <c:pt idx="2062">
                  <c:v>8185</c:v>
                </c:pt>
                <c:pt idx="2063">
                  <c:v>8434.2999999999993</c:v>
                </c:pt>
                <c:pt idx="2064">
                  <c:v>8279.1</c:v>
                </c:pt>
                <c:pt idx="2065">
                  <c:v>8437.7000000000007</c:v>
                </c:pt>
                <c:pt idx="2066">
                  <c:v>8307.7999999999993</c:v>
                </c:pt>
                <c:pt idx="2067">
                  <c:v>8348.7999999999993</c:v>
                </c:pt>
                <c:pt idx="2068">
                  <c:v>8232.2999999999993</c:v>
                </c:pt>
                <c:pt idx="2069">
                  <c:v>8182.9</c:v>
                </c:pt>
                <c:pt idx="2070">
                  <c:v>8179.1</c:v>
                </c:pt>
                <c:pt idx="2071">
                  <c:v>8518</c:v>
                </c:pt>
                <c:pt idx="2072">
                  <c:v>8345.2000000000007</c:v>
                </c:pt>
                <c:pt idx="2073">
                  <c:v>8329.4</c:v>
                </c:pt>
                <c:pt idx="2074">
                  <c:v>8251.1</c:v>
                </c:pt>
                <c:pt idx="2075">
                  <c:v>8207.6</c:v>
                </c:pt>
                <c:pt idx="2076">
                  <c:v>8327.2000000000007</c:v>
                </c:pt>
                <c:pt idx="2077">
                  <c:v>8117.6</c:v>
                </c:pt>
                <c:pt idx="2078">
                  <c:v>8287.7000000000007</c:v>
                </c:pt>
                <c:pt idx="2079">
                  <c:v>8159.7</c:v>
                </c:pt>
                <c:pt idx="2080">
                  <c:v>8274.6</c:v>
                </c:pt>
                <c:pt idx="2081">
                  <c:v>8553.9</c:v>
                </c:pt>
                <c:pt idx="2082">
                  <c:v>8152.4</c:v>
                </c:pt>
                <c:pt idx="2083">
                  <c:v>8469.7999999999993</c:v>
                </c:pt>
                <c:pt idx="2084">
                  <c:v>8344.7999999999993</c:v>
                </c:pt>
                <c:pt idx="2085">
                  <c:v>8382.7999999999993</c:v>
                </c:pt>
                <c:pt idx="2086">
                  <c:v>8187.5</c:v>
                </c:pt>
                <c:pt idx="2087">
                  <c:v>8417.2000000000007</c:v>
                </c:pt>
                <c:pt idx="2088">
                  <c:v>8273.7999999999993</c:v>
                </c:pt>
                <c:pt idx="2089">
                  <c:v>8445.4</c:v>
                </c:pt>
                <c:pt idx="2090">
                  <c:v>8373.7999999999993</c:v>
                </c:pt>
                <c:pt idx="2091">
                  <c:v>8309.2999999999993</c:v>
                </c:pt>
                <c:pt idx="2092">
                  <c:v>8314.7000000000007</c:v>
                </c:pt>
                <c:pt idx="2093">
                  <c:v>8123.4</c:v>
                </c:pt>
                <c:pt idx="2094">
                  <c:v>8082.4</c:v>
                </c:pt>
                <c:pt idx="2095">
                  <c:v>8507.9</c:v>
                </c:pt>
                <c:pt idx="2096">
                  <c:v>8379.2999999999993</c:v>
                </c:pt>
                <c:pt idx="2097">
                  <c:v>8350.1</c:v>
                </c:pt>
                <c:pt idx="2098">
                  <c:v>8419.6</c:v>
                </c:pt>
                <c:pt idx="2099">
                  <c:v>8465.2000000000007</c:v>
                </c:pt>
                <c:pt idx="2100">
                  <c:v>8219</c:v>
                </c:pt>
                <c:pt idx="2101">
                  <c:v>8333</c:v>
                </c:pt>
                <c:pt idx="2102">
                  <c:v>8407.2999999999993</c:v>
                </c:pt>
                <c:pt idx="2103">
                  <c:v>8450.7999999999993</c:v>
                </c:pt>
                <c:pt idx="2104">
                  <c:v>8349.7999999999993</c:v>
                </c:pt>
                <c:pt idx="2105">
                  <c:v>8234</c:v>
                </c:pt>
                <c:pt idx="2106">
                  <c:v>8423</c:v>
                </c:pt>
                <c:pt idx="2107">
                  <c:v>8453.7999999999993</c:v>
                </c:pt>
                <c:pt idx="2108">
                  <c:v>8442.2999999999993</c:v>
                </c:pt>
                <c:pt idx="2109">
                  <c:v>8276</c:v>
                </c:pt>
                <c:pt idx="2110">
                  <c:v>8327.1</c:v>
                </c:pt>
                <c:pt idx="2111">
                  <c:v>8495.7999999999993</c:v>
                </c:pt>
                <c:pt idx="2112">
                  <c:v>8395.2999999999993</c:v>
                </c:pt>
                <c:pt idx="2113">
                  <c:v>8483.2999999999993</c:v>
                </c:pt>
                <c:pt idx="2114">
                  <c:v>8396.4</c:v>
                </c:pt>
                <c:pt idx="2115">
                  <c:v>8491.1</c:v>
                </c:pt>
                <c:pt idx="2116">
                  <c:v>8340.7999999999993</c:v>
                </c:pt>
                <c:pt idx="2117">
                  <c:v>8440.5</c:v>
                </c:pt>
                <c:pt idx="2118">
                  <c:v>8170</c:v>
                </c:pt>
                <c:pt idx="2119">
                  <c:v>8271.9</c:v>
                </c:pt>
                <c:pt idx="2120">
                  <c:v>8439.6</c:v>
                </c:pt>
                <c:pt idx="2121">
                  <c:v>8330.5</c:v>
                </c:pt>
                <c:pt idx="2122">
                  <c:v>8384</c:v>
                </c:pt>
                <c:pt idx="2123">
                  <c:v>8286.6</c:v>
                </c:pt>
                <c:pt idx="2124">
                  <c:v>8314.6</c:v>
                </c:pt>
                <c:pt idx="2125">
                  <c:v>8300.9</c:v>
                </c:pt>
                <c:pt idx="2126">
                  <c:v>8517.2999999999993</c:v>
                </c:pt>
                <c:pt idx="2127">
                  <c:v>8413.4</c:v>
                </c:pt>
                <c:pt idx="2128">
                  <c:v>8365.9</c:v>
                </c:pt>
                <c:pt idx="2129">
                  <c:v>8438.7000000000007</c:v>
                </c:pt>
                <c:pt idx="2130">
                  <c:v>8419.9</c:v>
                </c:pt>
                <c:pt idx="2131">
                  <c:v>8429.7000000000007</c:v>
                </c:pt>
                <c:pt idx="2132">
                  <c:v>8477.9</c:v>
                </c:pt>
                <c:pt idx="2133">
                  <c:v>8348.7999999999993</c:v>
                </c:pt>
                <c:pt idx="2134">
                  <c:v>8357.4</c:v>
                </c:pt>
                <c:pt idx="2135">
                  <c:v>8459.4</c:v>
                </c:pt>
                <c:pt idx="2136">
                  <c:v>8503</c:v>
                </c:pt>
                <c:pt idx="2137">
                  <c:v>10225</c:v>
                </c:pt>
                <c:pt idx="2138">
                  <c:v>8329.2999999999993</c:v>
                </c:pt>
                <c:pt idx="2139">
                  <c:v>8652.5</c:v>
                </c:pt>
                <c:pt idx="2140">
                  <c:v>8540.2999999999993</c:v>
                </c:pt>
                <c:pt idx="2141">
                  <c:v>8696</c:v>
                </c:pt>
                <c:pt idx="2142">
                  <c:v>8595.2999999999993</c:v>
                </c:pt>
                <c:pt idx="2143">
                  <c:v>8562.1</c:v>
                </c:pt>
                <c:pt idx="2144">
                  <c:v>8774.7999999999993</c:v>
                </c:pt>
                <c:pt idx="2145">
                  <c:v>8542.9</c:v>
                </c:pt>
                <c:pt idx="2146">
                  <c:v>8373.2999999999993</c:v>
                </c:pt>
                <c:pt idx="2147">
                  <c:v>8421.7999999999993</c:v>
                </c:pt>
                <c:pt idx="2148">
                  <c:v>8513.1</c:v>
                </c:pt>
                <c:pt idx="2149">
                  <c:v>8650.2000000000007</c:v>
                </c:pt>
                <c:pt idx="2150">
                  <c:v>8446.6</c:v>
                </c:pt>
                <c:pt idx="2151">
                  <c:v>8476.4</c:v>
                </c:pt>
                <c:pt idx="2152">
                  <c:v>8434.2999999999993</c:v>
                </c:pt>
                <c:pt idx="2153">
                  <c:v>8393.4</c:v>
                </c:pt>
                <c:pt idx="2154">
                  <c:v>8573.5</c:v>
                </c:pt>
                <c:pt idx="2155">
                  <c:v>8419</c:v>
                </c:pt>
                <c:pt idx="2156">
                  <c:v>8601.2000000000007</c:v>
                </c:pt>
                <c:pt idx="2157">
                  <c:v>8651.2000000000007</c:v>
                </c:pt>
                <c:pt idx="2158">
                  <c:v>8561.4</c:v>
                </c:pt>
                <c:pt idx="2159">
                  <c:v>8773.7999999999993</c:v>
                </c:pt>
                <c:pt idx="2160">
                  <c:v>8448.2999999999993</c:v>
                </c:pt>
                <c:pt idx="2161">
                  <c:v>8539</c:v>
                </c:pt>
                <c:pt idx="2162">
                  <c:v>8465.2999999999993</c:v>
                </c:pt>
                <c:pt idx="2163">
                  <c:v>8537.2000000000007</c:v>
                </c:pt>
                <c:pt idx="2164">
                  <c:v>8703.6</c:v>
                </c:pt>
                <c:pt idx="2165">
                  <c:v>8439.6</c:v>
                </c:pt>
                <c:pt idx="2166">
                  <c:v>8729.2000000000007</c:v>
                </c:pt>
                <c:pt idx="2167">
                  <c:v>8468.2000000000007</c:v>
                </c:pt>
                <c:pt idx="2168">
                  <c:v>8592.5</c:v>
                </c:pt>
                <c:pt idx="2169">
                  <c:v>8592.9</c:v>
                </c:pt>
                <c:pt idx="2170">
                  <c:v>8521.6</c:v>
                </c:pt>
                <c:pt idx="2171">
                  <c:v>8408.1</c:v>
                </c:pt>
                <c:pt idx="2172">
                  <c:v>8187.7</c:v>
                </c:pt>
                <c:pt idx="2173">
                  <c:v>8358.6</c:v>
                </c:pt>
                <c:pt idx="2174">
                  <c:v>8612.2000000000007</c:v>
                </c:pt>
                <c:pt idx="2175">
                  <c:v>8659.5</c:v>
                </c:pt>
                <c:pt idx="2176">
                  <c:v>8598.5</c:v>
                </c:pt>
                <c:pt idx="2177">
                  <c:v>8550</c:v>
                </c:pt>
                <c:pt idx="2178">
                  <c:v>8467</c:v>
                </c:pt>
                <c:pt idx="2179">
                  <c:v>8613.7000000000007</c:v>
                </c:pt>
                <c:pt idx="2180">
                  <c:v>8348.2999999999993</c:v>
                </c:pt>
                <c:pt idx="2181">
                  <c:v>8618.4</c:v>
                </c:pt>
                <c:pt idx="2182">
                  <c:v>8353</c:v>
                </c:pt>
                <c:pt idx="2183">
                  <c:v>8486.6</c:v>
                </c:pt>
                <c:pt idx="2184">
                  <c:v>8484.7000000000007</c:v>
                </c:pt>
                <c:pt idx="2185">
                  <c:v>8642.7000000000007</c:v>
                </c:pt>
                <c:pt idx="2186">
                  <c:v>8577.6</c:v>
                </c:pt>
                <c:pt idx="2187">
                  <c:v>8646.1</c:v>
                </c:pt>
                <c:pt idx="2188">
                  <c:v>8413.4</c:v>
                </c:pt>
                <c:pt idx="2189">
                  <c:v>8482.7999999999993</c:v>
                </c:pt>
                <c:pt idx="2190">
                  <c:v>8663.2000000000007</c:v>
                </c:pt>
                <c:pt idx="2191">
                  <c:v>8721.2000000000007</c:v>
                </c:pt>
                <c:pt idx="2192">
                  <c:v>8859.1</c:v>
                </c:pt>
                <c:pt idx="2193">
                  <c:v>8518.7999999999993</c:v>
                </c:pt>
                <c:pt idx="2194">
                  <c:v>8495.4</c:v>
                </c:pt>
                <c:pt idx="2195">
                  <c:v>8510.5</c:v>
                </c:pt>
                <c:pt idx="2196">
                  <c:v>8698</c:v>
                </c:pt>
                <c:pt idx="2197">
                  <c:v>8726.5</c:v>
                </c:pt>
                <c:pt idx="2198">
                  <c:v>8576.7000000000007</c:v>
                </c:pt>
                <c:pt idx="2199">
                  <c:v>8644.6</c:v>
                </c:pt>
                <c:pt idx="2200">
                  <c:v>8655.5</c:v>
                </c:pt>
                <c:pt idx="2201">
                  <c:v>8612</c:v>
                </c:pt>
                <c:pt idx="2202">
                  <c:v>8679.2999999999993</c:v>
                </c:pt>
                <c:pt idx="2203">
                  <c:v>8607.5</c:v>
                </c:pt>
                <c:pt idx="2204">
                  <c:v>8545.9</c:v>
                </c:pt>
                <c:pt idx="2205">
                  <c:v>8538.7000000000007</c:v>
                </c:pt>
                <c:pt idx="2206">
                  <c:v>8690.2999999999993</c:v>
                </c:pt>
                <c:pt idx="2207">
                  <c:v>8417.1</c:v>
                </c:pt>
                <c:pt idx="2208">
                  <c:v>8606.9</c:v>
                </c:pt>
                <c:pt idx="2209">
                  <c:v>8785.9</c:v>
                </c:pt>
                <c:pt idx="2210">
                  <c:v>8611.6</c:v>
                </c:pt>
                <c:pt idx="2211">
                  <c:v>8907.9</c:v>
                </c:pt>
                <c:pt idx="2212">
                  <c:v>8829.6</c:v>
                </c:pt>
                <c:pt idx="2213">
                  <c:v>8712.6</c:v>
                </c:pt>
                <c:pt idx="2214">
                  <c:v>8661.4</c:v>
                </c:pt>
                <c:pt idx="2215">
                  <c:v>8447.2000000000007</c:v>
                </c:pt>
                <c:pt idx="2216">
                  <c:v>8787</c:v>
                </c:pt>
                <c:pt idx="2217">
                  <c:v>8606.2000000000007</c:v>
                </c:pt>
                <c:pt idx="2218">
                  <c:v>8673.1</c:v>
                </c:pt>
                <c:pt idx="2219">
                  <c:v>8530.9</c:v>
                </c:pt>
                <c:pt idx="2220">
                  <c:v>8642.1</c:v>
                </c:pt>
                <c:pt idx="2221">
                  <c:v>8700.7999999999993</c:v>
                </c:pt>
                <c:pt idx="2222">
                  <c:v>8673.6</c:v>
                </c:pt>
                <c:pt idx="2223">
                  <c:v>8502.4</c:v>
                </c:pt>
                <c:pt idx="2224">
                  <c:v>8574.2000000000007</c:v>
                </c:pt>
                <c:pt idx="2225">
                  <c:v>8572</c:v>
                </c:pt>
                <c:pt idx="2226">
                  <c:v>8776.5</c:v>
                </c:pt>
                <c:pt idx="2227">
                  <c:v>9008.1</c:v>
                </c:pt>
                <c:pt idx="2228">
                  <c:v>8505.1</c:v>
                </c:pt>
                <c:pt idx="2229">
                  <c:v>8735.4</c:v>
                </c:pt>
                <c:pt idx="2230">
                  <c:v>8859.7000000000007</c:v>
                </c:pt>
                <c:pt idx="2231">
                  <c:v>8849.7000000000007</c:v>
                </c:pt>
                <c:pt idx="2232">
                  <c:v>8630.7000000000007</c:v>
                </c:pt>
                <c:pt idx="2233">
                  <c:v>8679.6</c:v>
                </c:pt>
                <c:pt idx="2234">
                  <c:v>8823.1</c:v>
                </c:pt>
                <c:pt idx="2235">
                  <c:v>8916.2999999999993</c:v>
                </c:pt>
                <c:pt idx="2236">
                  <c:v>8674.7000000000007</c:v>
                </c:pt>
                <c:pt idx="2237">
                  <c:v>8529.7999999999993</c:v>
                </c:pt>
                <c:pt idx="2238">
                  <c:v>8607.4</c:v>
                </c:pt>
                <c:pt idx="2239">
                  <c:v>8699.5</c:v>
                </c:pt>
                <c:pt idx="2240">
                  <c:v>8852.6</c:v>
                </c:pt>
                <c:pt idx="2241">
                  <c:v>8914.2999999999993</c:v>
                </c:pt>
                <c:pt idx="2242">
                  <c:v>8655.5</c:v>
                </c:pt>
                <c:pt idx="2243">
                  <c:v>8762.5</c:v>
                </c:pt>
                <c:pt idx="2244">
                  <c:v>8770.4</c:v>
                </c:pt>
                <c:pt idx="2245">
                  <c:v>8964.2000000000007</c:v>
                </c:pt>
                <c:pt idx="2246">
                  <c:v>8870.2999999999993</c:v>
                </c:pt>
                <c:pt idx="2247">
                  <c:v>8858.9</c:v>
                </c:pt>
                <c:pt idx="2248">
                  <c:v>8752.7000000000007</c:v>
                </c:pt>
                <c:pt idx="2249">
                  <c:v>8936.2000000000007</c:v>
                </c:pt>
                <c:pt idx="2250">
                  <c:v>8612.1</c:v>
                </c:pt>
                <c:pt idx="2251">
                  <c:v>8696.4</c:v>
                </c:pt>
                <c:pt idx="2252">
                  <c:v>8673.2999999999993</c:v>
                </c:pt>
                <c:pt idx="2253">
                  <c:v>8747.9</c:v>
                </c:pt>
                <c:pt idx="2254">
                  <c:v>8618.2999999999993</c:v>
                </c:pt>
                <c:pt idx="2255">
                  <c:v>8693.6</c:v>
                </c:pt>
                <c:pt idx="2256">
                  <c:v>8785.7000000000007</c:v>
                </c:pt>
                <c:pt idx="2257">
                  <c:v>8627.9</c:v>
                </c:pt>
                <c:pt idx="2258">
                  <c:v>8806</c:v>
                </c:pt>
                <c:pt idx="2259">
                  <c:v>8733.2999999999993</c:v>
                </c:pt>
                <c:pt idx="2260">
                  <c:v>8661.2000000000007</c:v>
                </c:pt>
                <c:pt idx="2261">
                  <c:v>9043</c:v>
                </c:pt>
                <c:pt idx="2262">
                  <c:v>8733.7999999999993</c:v>
                </c:pt>
                <c:pt idx="2263">
                  <c:v>8719.2999999999993</c:v>
                </c:pt>
                <c:pt idx="2264">
                  <c:v>8968.9</c:v>
                </c:pt>
                <c:pt idx="2265">
                  <c:v>8957.1</c:v>
                </c:pt>
                <c:pt idx="2266">
                  <c:v>8707.5</c:v>
                </c:pt>
                <c:pt idx="2267">
                  <c:v>8771.7999999999993</c:v>
                </c:pt>
                <c:pt idx="2268">
                  <c:v>8813.1</c:v>
                </c:pt>
                <c:pt idx="2269">
                  <c:v>8965.2999999999993</c:v>
                </c:pt>
                <c:pt idx="2270">
                  <c:v>8668.7000000000007</c:v>
                </c:pt>
                <c:pt idx="2271">
                  <c:v>8800.6</c:v>
                </c:pt>
                <c:pt idx="2272">
                  <c:v>8864.4</c:v>
                </c:pt>
                <c:pt idx="2273">
                  <c:v>8727.7000000000007</c:v>
                </c:pt>
                <c:pt idx="2274">
                  <c:v>8738.4</c:v>
                </c:pt>
                <c:pt idx="2275">
                  <c:v>8870.4</c:v>
                </c:pt>
                <c:pt idx="2276">
                  <c:v>8835</c:v>
                </c:pt>
                <c:pt idx="2277">
                  <c:v>8852.6</c:v>
                </c:pt>
                <c:pt idx="2278">
                  <c:v>8937.9</c:v>
                </c:pt>
                <c:pt idx="2279">
                  <c:v>8797.2999999999993</c:v>
                </c:pt>
                <c:pt idx="2280">
                  <c:v>8859.2999999999993</c:v>
                </c:pt>
                <c:pt idx="2281">
                  <c:v>8902.1</c:v>
                </c:pt>
                <c:pt idx="2282">
                  <c:v>8918.6</c:v>
                </c:pt>
                <c:pt idx="2283">
                  <c:v>8928.9</c:v>
                </c:pt>
                <c:pt idx="2284">
                  <c:v>8956.1</c:v>
                </c:pt>
                <c:pt idx="2285">
                  <c:v>8658.1</c:v>
                </c:pt>
                <c:pt idx="2286">
                  <c:v>8693.7999999999993</c:v>
                </c:pt>
                <c:pt idx="2287">
                  <c:v>8792.9</c:v>
                </c:pt>
                <c:pt idx="2288">
                  <c:v>8958.2999999999993</c:v>
                </c:pt>
                <c:pt idx="2289">
                  <c:v>8798.7000000000007</c:v>
                </c:pt>
                <c:pt idx="2290">
                  <c:v>9018</c:v>
                </c:pt>
                <c:pt idx="2291">
                  <c:v>9005.5</c:v>
                </c:pt>
                <c:pt idx="2292">
                  <c:v>8943</c:v>
                </c:pt>
                <c:pt idx="2293">
                  <c:v>8821.1</c:v>
                </c:pt>
                <c:pt idx="2294">
                  <c:v>9022.9</c:v>
                </c:pt>
                <c:pt idx="2295">
                  <c:v>8639.5</c:v>
                </c:pt>
                <c:pt idx="2296">
                  <c:v>8691.7999999999993</c:v>
                </c:pt>
                <c:pt idx="2297">
                  <c:v>8992.4</c:v>
                </c:pt>
                <c:pt idx="2298">
                  <c:v>9202.6</c:v>
                </c:pt>
                <c:pt idx="2299">
                  <c:v>8800.9</c:v>
                </c:pt>
                <c:pt idx="2300">
                  <c:v>8969.7999999999993</c:v>
                </c:pt>
                <c:pt idx="2301">
                  <c:v>8919.5</c:v>
                </c:pt>
                <c:pt idx="2302">
                  <c:v>9003.7000000000007</c:v>
                </c:pt>
                <c:pt idx="2303">
                  <c:v>9042.7000000000007</c:v>
                </c:pt>
                <c:pt idx="2304">
                  <c:v>8986.7999999999993</c:v>
                </c:pt>
                <c:pt idx="2305">
                  <c:v>8957.2000000000007</c:v>
                </c:pt>
                <c:pt idx="2306">
                  <c:v>8865.2999999999993</c:v>
                </c:pt>
                <c:pt idx="2307">
                  <c:v>8932.6</c:v>
                </c:pt>
                <c:pt idx="2308">
                  <c:v>8887.6</c:v>
                </c:pt>
                <c:pt idx="2309">
                  <c:v>8994.2000000000007</c:v>
                </c:pt>
                <c:pt idx="2310">
                  <c:v>9093.7000000000007</c:v>
                </c:pt>
                <c:pt idx="2311">
                  <c:v>8994.7000000000007</c:v>
                </c:pt>
                <c:pt idx="2312">
                  <c:v>8834.2999999999993</c:v>
                </c:pt>
                <c:pt idx="2313">
                  <c:v>8775.1</c:v>
                </c:pt>
                <c:pt idx="2314">
                  <c:v>8853.1</c:v>
                </c:pt>
                <c:pt idx="2315">
                  <c:v>8870.1</c:v>
                </c:pt>
                <c:pt idx="2316">
                  <c:v>8962.7999999999993</c:v>
                </c:pt>
                <c:pt idx="2317">
                  <c:v>8961.7000000000007</c:v>
                </c:pt>
                <c:pt idx="2318">
                  <c:v>9045.7999999999993</c:v>
                </c:pt>
                <c:pt idx="2319">
                  <c:v>8979.7000000000007</c:v>
                </c:pt>
                <c:pt idx="2320">
                  <c:v>8781.2999999999993</c:v>
                </c:pt>
                <c:pt idx="2321">
                  <c:v>9114.2000000000007</c:v>
                </c:pt>
                <c:pt idx="2322">
                  <c:v>8747.2000000000007</c:v>
                </c:pt>
                <c:pt idx="2323">
                  <c:v>8862</c:v>
                </c:pt>
                <c:pt idx="2324">
                  <c:v>9034.9</c:v>
                </c:pt>
                <c:pt idx="2325">
                  <c:v>8976</c:v>
                </c:pt>
                <c:pt idx="2326">
                  <c:v>8986</c:v>
                </c:pt>
                <c:pt idx="2327">
                  <c:v>8983.5</c:v>
                </c:pt>
                <c:pt idx="2328">
                  <c:v>9028.9</c:v>
                </c:pt>
                <c:pt idx="2329">
                  <c:v>9112.7999999999993</c:v>
                </c:pt>
                <c:pt idx="2330">
                  <c:v>9229</c:v>
                </c:pt>
                <c:pt idx="2331">
                  <c:v>8700</c:v>
                </c:pt>
                <c:pt idx="2332">
                  <c:v>9186.1</c:v>
                </c:pt>
                <c:pt idx="2333">
                  <c:v>9171.5</c:v>
                </c:pt>
                <c:pt idx="2334">
                  <c:v>9025.2999999999993</c:v>
                </c:pt>
                <c:pt idx="2335">
                  <c:v>8867.5</c:v>
                </c:pt>
                <c:pt idx="2336">
                  <c:v>9077.2000000000007</c:v>
                </c:pt>
                <c:pt idx="2337">
                  <c:v>8866.2000000000007</c:v>
                </c:pt>
                <c:pt idx="2338">
                  <c:v>9211.6</c:v>
                </c:pt>
                <c:pt idx="2339">
                  <c:v>8860.7999999999993</c:v>
                </c:pt>
                <c:pt idx="2340">
                  <c:v>8960.7999999999993</c:v>
                </c:pt>
                <c:pt idx="2341">
                  <c:v>8957.4</c:v>
                </c:pt>
                <c:pt idx="2342">
                  <c:v>8997.7000000000007</c:v>
                </c:pt>
                <c:pt idx="2343">
                  <c:v>9180.6</c:v>
                </c:pt>
                <c:pt idx="2344">
                  <c:v>8931.6</c:v>
                </c:pt>
                <c:pt idx="2345">
                  <c:v>8950.7000000000007</c:v>
                </c:pt>
                <c:pt idx="2346">
                  <c:v>8907.5</c:v>
                </c:pt>
                <c:pt idx="2347">
                  <c:v>9099</c:v>
                </c:pt>
                <c:pt idx="2348">
                  <c:v>9093.2000000000007</c:v>
                </c:pt>
                <c:pt idx="2349">
                  <c:v>9091</c:v>
                </c:pt>
                <c:pt idx="2350">
                  <c:v>9049.7999999999993</c:v>
                </c:pt>
                <c:pt idx="2351">
                  <c:v>8951.6</c:v>
                </c:pt>
                <c:pt idx="2352">
                  <c:v>8933.5</c:v>
                </c:pt>
                <c:pt idx="2353">
                  <c:v>9149.7000000000007</c:v>
                </c:pt>
                <c:pt idx="2354">
                  <c:v>9063.5</c:v>
                </c:pt>
                <c:pt idx="2355">
                  <c:v>8976.5</c:v>
                </c:pt>
                <c:pt idx="2356">
                  <c:v>8944.2000000000007</c:v>
                </c:pt>
                <c:pt idx="2357">
                  <c:v>9125.5</c:v>
                </c:pt>
                <c:pt idx="2358">
                  <c:v>8993.7999999999993</c:v>
                </c:pt>
                <c:pt idx="2359">
                  <c:v>9070.2999999999993</c:v>
                </c:pt>
                <c:pt idx="2360">
                  <c:v>8775.7999999999993</c:v>
                </c:pt>
                <c:pt idx="2361">
                  <c:v>8933.4</c:v>
                </c:pt>
                <c:pt idx="2362">
                  <c:v>9116.6</c:v>
                </c:pt>
                <c:pt idx="2363">
                  <c:v>8873.7000000000007</c:v>
                </c:pt>
                <c:pt idx="2364">
                  <c:v>9032.5</c:v>
                </c:pt>
                <c:pt idx="2365">
                  <c:v>9281</c:v>
                </c:pt>
                <c:pt idx="2366">
                  <c:v>9146.2000000000007</c:v>
                </c:pt>
                <c:pt idx="2367">
                  <c:v>8937.2000000000007</c:v>
                </c:pt>
                <c:pt idx="2368">
                  <c:v>8861.7999999999993</c:v>
                </c:pt>
                <c:pt idx="2369">
                  <c:v>8967.2999999999993</c:v>
                </c:pt>
                <c:pt idx="2370">
                  <c:v>8781.4</c:v>
                </c:pt>
                <c:pt idx="2371">
                  <c:v>9173.4</c:v>
                </c:pt>
                <c:pt idx="2372">
                  <c:v>8952.2000000000007</c:v>
                </c:pt>
                <c:pt idx="2373">
                  <c:v>9054.5</c:v>
                </c:pt>
                <c:pt idx="2374">
                  <c:v>9121.7999999999993</c:v>
                </c:pt>
                <c:pt idx="2375">
                  <c:v>9028.4</c:v>
                </c:pt>
                <c:pt idx="2376">
                  <c:v>9146.9</c:v>
                </c:pt>
                <c:pt idx="2377">
                  <c:v>9269.7999999999993</c:v>
                </c:pt>
                <c:pt idx="2378">
                  <c:v>9036.2999999999993</c:v>
                </c:pt>
                <c:pt idx="2379">
                  <c:v>9056.6</c:v>
                </c:pt>
                <c:pt idx="2380">
                  <c:v>9293.9</c:v>
                </c:pt>
                <c:pt idx="2381">
                  <c:v>9071.6</c:v>
                </c:pt>
                <c:pt idx="2382">
                  <c:v>8975.2000000000007</c:v>
                </c:pt>
                <c:pt idx="2383">
                  <c:v>9024.1</c:v>
                </c:pt>
                <c:pt idx="2384">
                  <c:v>9139.4</c:v>
                </c:pt>
                <c:pt idx="2385">
                  <c:v>9126.2999999999993</c:v>
                </c:pt>
                <c:pt idx="2386">
                  <c:v>8958.7999999999993</c:v>
                </c:pt>
                <c:pt idx="2387">
                  <c:v>9000.6</c:v>
                </c:pt>
                <c:pt idx="2388">
                  <c:v>9076.4</c:v>
                </c:pt>
                <c:pt idx="2389">
                  <c:v>9197.1</c:v>
                </c:pt>
                <c:pt idx="2390">
                  <c:v>9217.4</c:v>
                </c:pt>
                <c:pt idx="2391">
                  <c:v>9088.5</c:v>
                </c:pt>
                <c:pt idx="2392">
                  <c:v>9124.4</c:v>
                </c:pt>
                <c:pt idx="2393">
                  <c:v>9202.4</c:v>
                </c:pt>
                <c:pt idx="2394">
                  <c:v>9239.5</c:v>
                </c:pt>
                <c:pt idx="2395">
                  <c:v>9171.2000000000007</c:v>
                </c:pt>
                <c:pt idx="2396">
                  <c:v>9326.6</c:v>
                </c:pt>
                <c:pt idx="2397">
                  <c:v>9121.2000000000007</c:v>
                </c:pt>
                <c:pt idx="2398">
                  <c:v>9150.1</c:v>
                </c:pt>
                <c:pt idx="2399">
                  <c:v>8920.2999999999993</c:v>
                </c:pt>
                <c:pt idx="2400">
                  <c:v>9036.6</c:v>
                </c:pt>
                <c:pt idx="2401">
                  <c:v>9271.5</c:v>
                </c:pt>
                <c:pt idx="2402">
                  <c:v>9096.5</c:v>
                </c:pt>
                <c:pt idx="2403">
                  <c:v>9086</c:v>
                </c:pt>
                <c:pt idx="2404">
                  <c:v>9258.5</c:v>
                </c:pt>
                <c:pt idx="2405">
                  <c:v>9397.5</c:v>
                </c:pt>
                <c:pt idx="2406">
                  <c:v>9250</c:v>
                </c:pt>
                <c:pt idx="2407">
                  <c:v>9299.7999999999993</c:v>
                </c:pt>
                <c:pt idx="2408">
                  <c:v>9293.7000000000007</c:v>
                </c:pt>
                <c:pt idx="2409">
                  <c:v>9238.4</c:v>
                </c:pt>
                <c:pt idx="2410">
                  <c:v>9162.1</c:v>
                </c:pt>
                <c:pt idx="2411">
                  <c:v>9211.5</c:v>
                </c:pt>
                <c:pt idx="2412">
                  <c:v>9190.2000000000007</c:v>
                </c:pt>
                <c:pt idx="2413">
                  <c:v>9203.2000000000007</c:v>
                </c:pt>
                <c:pt idx="2414">
                  <c:v>9299.9</c:v>
                </c:pt>
                <c:pt idx="2415">
                  <c:v>9282.7999999999993</c:v>
                </c:pt>
                <c:pt idx="2416">
                  <c:v>9270.1</c:v>
                </c:pt>
                <c:pt idx="2417">
                  <c:v>9152.2000000000007</c:v>
                </c:pt>
                <c:pt idx="2418">
                  <c:v>9476.5</c:v>
                </c:pt>
                <c:pt idx="2419">
                  <c:v>9067.9</c:v>
                </c:pt>
                <c:pt idx="2420">
                  <c:v>9259.9</c:v>
                </c:pt>
                <c:pt idx="2421">
                  <c:v>9167.9</c:v>
                </c:pt>
                <c:pt idx="2422">
                  <c:v>9349.5</c:v>
                </c:pt>
                <c:pt idx="2423">
                  <c:v>9335.6</c:v>
                </c:pt>
                <c:pt idx="2424">
                  <c:v>9287</c:v>
                </c:pt>
                <c:pt idx="2425">
                  <c:v>9064.6</c:v>
                </c:pt>
                <c:pt idx="2426">
                  <c:v>9222.5</c:v>
                </c:pt>
                <c:pt idx="2427">
                  <c:v>9095.5</c:v>
                </c:pt>
                <c:pt idx="2428">
                  <c:v>9152.6</c:v>
                </c:pt>
                <c:pt idx="2429">
                  <c:v>9270.2000000000007</c:v>
                </c:pt>
                <c:pt idx="2430">
                  <c:v>9221.1</c:v>
                </c:pt>
                <c:pt idx="2431">
                  <c:v>9414.1</c:v>
                </c:pt>
                <c:pt idx="2432">
                  <c:v>9291.2000000000007</c:v>
                </c:pt>
                <c:pt idx="2433">
                  <c:v>9167.2000000000007</c:v>
                </c:pt>
                <c:pt idx="2434">
                  <c:v>9186.5</c:v>
                </c:pt>
                <c:pt idx="2435">
                  <c:v>9417.2999999999993</c:v>
                </c:pt>
                <c:pt idx="2436">
                  <c:v>9273</c:v>
                </c:pt>
                <c:pt idx="2437">
                  <c:v>9243.6</c:v>
                </c:pt>
                <c:pt idx="2438">
                  <c:v>9235.1</c:v>
                </c:pt>
                <c:pt idx="2439">
                  <c:v>9378.2999999999993</c:v>
                </c:pt>
                <c:pt idx="2440">
                  <c:v>9327.7000000000007</c:v>
                </c:pt>
                <c:pt idx="2441">
                  <c:v>9386.7000000000007</c:v>
                </c:pt>
                <c:pt idx="2442">
                  <c:v>9399.2999999999993</c:v>
                </c:pt>
                <c:pt idx="2443">
                  <c:v>9297.7000000000007</c:v>
                </c:pt>
                <c:pt idx="2444">
                  <c:v>9519.9</c:v>
                </c:pt>
                <c:pt idx="2445">
                  <c:v>9261.5</c:v>
                </c:pt>
                <c:pt idx="2446">
                  <c:v>9341.6</c:v>
                </c:pt>
                <c:pt idx="2447">
                  <c:v>9292.7000000000007</c:v>
                </c:pt>
                <c:pt idx="2448">
                  <c:v>9403.2000000000007</c:v>
                </c:pt>
                <c:pt idx="2449">
                  <c:v>9170.2999999999993</c:v>
                </c:pt>
                <c:pt idx="2450">
                  <c:v>9347.6</c:v>
                </c:pt>
                <c:pt idx="2451">
                  <c:v>9386.5</c:v>
                </c:pt>
                <c:pt idx="2452">
                  <c:v>9398.9</c:v>
                </c:pt>
                <c:pt idx="2453">
                  <c:v>9452</c:v>
                </c:pt>
                <c:pt idx="2454">
                  <c:v>9461.1</c:v>
                </c:pt>
                <c:pt idx="2455">
                  <c:v>9105.5</c:v>
                </c:pt>
                <c:pt idx="2456">
                  <c:v>9405.5</c:v>
                </c:pt>
                <c:pt idx="2457">
                  <c:v>9332</c:v>
                </c:pt>
                <c:pt idx="2458">
                  <c:v>9181.2000000000007</c:v>
                </c:pt>
                <c:pt idx="2459">
                  <c:v>9235.6</c:v>
                </c:pt>
                <c:pt idx="2460">
                  <c:v>9294.1</c:v>
                </c:pt>
                <c:pt idx="2461">
                  <c:v>9348</c:v>
                </c:pt>
                <c:pt idx="2462">
                  <c:v>9348.2999999999993</c:v>
                </c:pt>
                <c:pt idx="2463">
                  <c:v>9351.4</c:v>
                </c:pt>
                <c:pt idx="2464">
                  <c:v>9212.2000000000007</c:v>
                </c:pt>
                <c:pt idx="2465">
                  <c:v>9191.2999999999993</c:v>
                </c:pt>
                <c:pt idx="2466">
                  <c:v>9236.2999999999993</c:v>
                </c:pt>
                <c:pt idx="2467">
                  <c:v>9307.7000000000007</c:v>
                </c:pt>
                <c:pt idx="2468">
                  <c:v>9310</c:v>
                </c:pt>
                <c:pt idx="2469">
                  <c:v>9108</c:v>
                </c:pt>
                <c:pt idx="2470">
                  <c:v>9437.2999999999993</c:v>
                </c:pt>
                <c:pt idx="2471">
                  <c:v>9363.2000000000007</c:v>
                </c:pt>
                <c:pt idx="2472">
                  <c:v>9310.2999999999993</c:v>
                </c:pt>
                <c:pt idx="2473">
                  <c:v>9337.2000000000007</c:v>
                </c:pt>
                <c:pt idx="2474">
                  <c:v>9382.1</c:v>
                </c:pt>
                <c:pt idx="2475">
                  <c:v>9403.1</c:v>
                </c:pt>
                <c:pt idx="2476">
                  <c:v>9239.5</c:v>
                </c:pt>
                <c:pt idx="2477">
                  <c:v>9422.1</c:v>
                </c:pt>
                <c:pt idx="2478">
                  <c:v>9471.6</c:v>
                </c:pt>
                <c:pt idx="2479">
                  <c:v>9369.6</c:v>
                </c:pt>
                <c:pt idx="2480">
                  <c:v>9443.9</c:v>
                </c:pt>
                <c:pt idx="2481">
                  <c:v>9316</c:v>
                </c:pt>
                <c:pt idx="2482">
                  <c:v>9283.4</c:v>
                </c:pt>
                <c:pt idx="2483">
                  <c:v>9452.7999999999993</c:v>
                </c:pt>
                <c:pt idx="2484">
                  <c:v>9435.7999999999993</c:v>
                </c:pt>
                <c:pt idx="2485">
                  <c:v>9280.1</c:v>
                </c:pt>
                <c:pt idx="2486">
                  <c:v>9424.7999999999993</c:v>
                </c:pt>
                <c:pt idx="2487">
                  <c:v>9484.2999999999993</c:v>
                </c:pt>
                <c:pt idx="2488">
                  <c:v>8996.5</c:v>
                </c:pt>
                <c:pt idx="2489">
                  <c:v>9601.4</c:v>
                </c:pt>
                <c:pt idx="2490">
                  <c:v>9348.5</c:v>
                </c:pt>
                <c:pt idx="2491">
                  <c:v>9442.2000000000007</c:v>
                </c:pt>
                <c:pt idx="2492">
                  <c:v>9423</c:v>
                </c:pt>
                <c:pt idx="2493">
                  <c:v>9429.5</c:v>
                </c:pt>
                <c:pt idx="2494">
                  <c:v>9395.4</c:v>
                </c:pt>
                <c:pt idx="2495">
                  <c:v>9089</c:v>
                </c:pt>
                <c:pt idx="2496">
                  <c:v>9321.1</c:v>
                </c:pt>
                <c:pt idx="2497">
                  <c:v>9466.2999999999993</c:v>
                </c:pt>
                <c:pt idx="2498">
                  <c:v>9454.1</c:v>
                </c:pt>
                <c:pt idx="2499">
                  <c:v>9541.2999999999993</c:v>
                </c:pt>
                <c:pt idx="2500">
                  <c:v>9512.5</c:v>
                </c:pt>
                <c:pt idx="2501">
                  <c:v>9468.7000000000007</c:v>
                </c:pt>
                <c:pt idx="2502">
                  <c:v>9503.4</c:v>
                </c:pt>
                <c:pt idx="2503">
                  <c:v>9461.7000000000007</c:v>
                </c:pt>
                <c:pt idx="2504">
                  <c:v>9408.5</c:v>
                </c:pt>
                <c:pt idx="2505">
                  <c:v>9359.9</c:v>
                </c:pt>
                <c:pt idx="2506">
                  <c:v>9402</c:v>
                </c:pt>
                <c:pt idx="2507">
                  <c:v>9500.7000000000007</c:v>
                </c:pt>
                <c:pt idx="2508">
                  <c:v>9299.1</c:v>
                </c:pt>
                <c:pt idx="2509">
                  <c:v>9482.2000000000007</c:v>
                </c:pt>
                <c:pt idx="2510">
                  <c:v>9462.7999999999993</c:v>
                </c:pt>
                <c:pt idx="2511">
                  <c:v>9392</c:v>
                </c:pt>
                <c:pt idx="2512">
                  <c:v>9685</c:v>
                </c:pt>
                <c:pt idx="2513">
                  <c:v>9475.9</c:v>
                </c:pt>
                <c:pt idx="2514">
                  <c:v>9519.9</c:v>
                </c:pt>
                <c:pt idx="2515">
                  <c:v>9365.2000000000007</c:v>
                </c:pt>
                <c:pt idx="2516">
                  <c:v>9546.1</c:v>
                </c:pt>
                <c:pt idx="2517">
                  <c:v>9474</c:v>
                </c:pt>
                <c:pt idx="2518">
                  <c:v>9437.6</c:v>
                </c:pt>
                <c:pt idx="2519">
                  <c:v>9513.4</c:v>
                </c:pt>
                <c:pt idx="2520">
                  <c:v>9593.7999999999993</c:v>
                </c:pt>
                <c:pt idx="2521">
                  <c:v>9557.2000000000007</c:v>
                </c:pt>
                <c:pt idx="2522">
                  <c:v>9636.2000000000007</c:v>
                </c:pt>
                <c:pt idx="2523">
                  <c:v>9560.6</c:v>
                </c:pt>
                <c:pt idx="2524">
                  <c:v>9557.9</c:v>
                </c:pt>
                <c:pt idx="2525">
                  <c:v>9563.2000000000007</c:v>
                </c:pt>
                <c:pt idx="2526">
                  <c:v>9535.1</c:v>
                </c:pt>
                <c:pt idx="2527">
                  <c:v>9511.5</c:v>
                </c:pt>
                <c:pt idx="2528">
                  <c:v>9579.2000000000007</c:v>
                </c:pt>
                <c:pt idx="2529">
                  <c:v>9463.2000000000007</c:v>
                </c:pt>
                <c:pt idx="2530">
                  <c:v>9494.4</c:v>
                </c:pt>
                <c:pt idx="2531">
                  <c:v>9447.2000000000007</c:v>
                </c:pt>
                <c:pt idx="2532">
                  <c:v>9592.4</c:v>
                </c:pt>
                <c:pt idx="2533">
                  <c:v>9434.9</c:v>
                </c:pt>
                <c:pt idx="2534">
                  <c:v>9352.9</c:v>
                </c:pt>
                <c:pt idx="2535">
                  <c:v>9572</c:v>
                </c:pt>
                <c:pt idx="2536">
                  <c:v>9368.4</c:v>
                </c:pt>
                <c:pt idx="2537">
                  <c:v>9494.5</c:v>
                </c:pt>
                <c:pt idx="2538">
                  <c:v>9650.2000000000007</c:v>
                </c:pt>
                <c:pt idx="2539">
                  <c:v>9490.9</c:v>
                </c:pt>
                <c:pt idx="2540">
                  <c:v>9577.1</c:v>
                </c:pt>
                <c:pt idx="2541">
                  <c:v>9668.5</c:v>
                </c:pt>
                <c:pt idx="2542">
                  <c:v>9371.6</c:v>
                </c:pt>
                <c:pt idx="2543">
                  <c:v>9565.1</c:v>
                </c:pt>
                <c:pt idx="2544">
                  <c:v>9492</c:v>
                </c:pt>
                <c:pt idx="2545">
                  <c:v>9810</c:v>
                </c:pt>
                <c:pt idx="2546">
                  <c:v>9740.2999999999993</c:v>
                </c:pt>
                <c:pt idx="2547">
                  <c:v>9620.6</c:v>
                </c:pt>
                <c:pt idx="2548">
                  <c:v>9701.7000000000007</c:v>
                </c:pt>
                <c:pt idx="2549">
                  <c:v>9543.2999999999993</c:v>
                </c:pt>
                <c:pt idx="2550">
                  <c:v>9632.5</c:v>
                </c:pt>
                <c:pt idx="2551">
                  <c:v>9434.5</c:v>
                </c:pt>
                <c:pt idx="2552">
                  <c:v>9709.4</c:v>
                </c:pt>
                <c:pt idx="2553">
                  <c:v>9926</c:v>
                </c:pt>
                <c:pt idx="2554">
                  <c:v>9607.4</c:v>
                </c:pt>
                <c:pt idx="2555">
                  <c:v>9618</c:v>
                </c:pt>
                <c:pt idx="2556">
                  <c:v>9461.4</c:v>
                </c:pt>
                <c:pt idx="2557">
                  <c:v>9629.6</c:v>
                </c:pt>
                <c:pt idx="2558">
                  <c:v>9742.2999999999993</c:v>
                </c:pt>
                <c:pt idx="2559">
                  <c:v>9647.9</c:v>
                </c:pt>
                <c:pt idx="2560">
                  <c:v>9485.9</c:v>
                </c:pt>
                <c:pt idx="2561">
                  <c:v>9358.1</c:v>
                </c:pt>
                <c:pt idx="2562">
                  <c:v>9520.1</c:v>
                </c:pt>
                <c:pt idx="2563">
                  <c:v>9556.6</c:v>
                </c:pt>
                <c:pt idx="2564">
                  <c:v>9661.2000000000007</c:v>
                </c:pt>
                <c:pt idx="2565">
                  <c:v>9760.6</c:v>
                </c:pt>
                <c:pt idx="2566">
                  <c:v>9557.4</c:v>
                </c:pt>
                <c:pt idx="2567">
                  <c:v>9795.7000000000007</c:v>
                </c:pt>
                <c:pt idx="2568">
                  <c:v>9693.4</c:v>
                </c:pt>
                <c:pt idx="2569">
                  <c:v>9763.2000000000007</c:v>
                </c:pt>
                <c:pt idx="2570">
                  <c:v>9600.5</c:v>
                </c:pt>
                <c:pt idx="2571">
                  <c:v>9682.5</c:v>
                </c:pt>
                <c:pt idx="2572">
                  <c:v>9707.5</c:v>
                </c:pt>
                <c:pt idx="2573">
                  <c:v>9616.2000000000007</c:v>
                </c:pt>
                <c:pt idx="2574">
                  <c:v>9874.2000000000007</c:v>
                </c:pt>
                <c:pt idx="2575">
                  <c:v>9669.5</c:v>
                </c:pt>
                <c:pt idx="2576">
                  <c:v>9771.1</c:v>
                </c:pt>
                <c:pt idx="2577">
                  <c:v>9626.4</c:v>
                </c:pt>
                <c:pt idx="2578">
                  <c:v>9761</c:v>
                </c:pt>
                <c:pt idx="2579">
                  <c:v>9645.2999999999993</c:v>
                </c:pt>
                <c:pt idx="2580">
                  <c:v>9908</c:v>
                </c:pt>
                <c:pt idx="2581">
                  <c:v>9732.4</c:v>
                </c:pt>
                <c:pt idx="2582">
                  <c:v>9718.4</c:v>
                </c:pt>
                <c:pt idx="2583">
                  <c:v>9527.2999999999993</c:v>
                </c:pt>
                <c:pt idx="2584">
                  <c:v>9739.5</c:v>
                </c:pt>
                <c:pt idx="2585">
                  <c:v>9657.6</c:v>
                </c:pt>
                <c:pt idx="2586">
                  <c:v>9781.5</c:v>
                </c:pt>
                <c:pt idx="2587">
                  <c:v>9904.4</c:v>
                </c:pt>
                <c:pt idx="2588">
                  <c:v>9408.6</c:v>
                </c:pt>
                <c:pt idx="2589">
                  <c:v>9748.6</c:v>
                </c:pt>
                <c:pt idx="2590">
                  <c:v>9527.5</c:v>
                </c:pt>
                <c:pt idx="2591">
                  <c:v>9622.9</c:v>
                </c:pt>
                <c:pt idx="2592">
                  <c:v>9729.6</c:v>
                </c:pt>
                <c:pt idx="2593">
                  <c:v>9695.7999999999993</c:v>
                </c:pt>
                <c:pt idx="2594">
                  <c:v>9734.4</c:v>
                </c:pt>
                <c:pt idx="2595">
                  <c:v>9670.7000000000007</c:v>
                </c:pt>
                <c:pt idx="2596">
                  <c:v>9644.7999999999993</c:v>
                </c:pt>
                <c:pt idx="2597">
                  <c:v>9645.2999999999993</c:v>
                </c:pt>
                <c:pt idx="2598">
                  <c:v>9843.4</c:v>
                </c:pt>
                <c:pt idx="2599">
                  <c:v>9759.5</c:v>
                </c:pt>
                <c:pt idx="2600">
                  <c:v>9611.9</c:v>
                </c:pt>
                <c:pt idx="2601">
                  <c:v>9935.1</c:v>
                </c:pt>
                <c:pt idx="2602">
                  <c:v>9865.7000000000007</c:v>
                </c:pt>
                <c:pt idx="2603">
                  <c:v>9912.2000000000007</c:v>
                </c:pt>
                <c:pt idx="2604">
                  <c:v>9785.1</c:v>
                </c:pt>
                <c:pt idx="2605">
                  <c:v>9777.4</c:v>
                </c:pt>
                <c:pt idx="2606">
                  <c:v>9685.2999999999993</c:v>
                </c:pt>
                <c:pt idx="2607">
                  <c:v>9806.7000000000007</c:v>
                </c:pt>
                <c:pt idx="2608">
                  <c:v>9849.5</c:v>
                </c:pt>
                <c:pt idx="2609">
                  <c:v>9896.2999999999993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AF93-4712-9904-4BAD3CC30AB7}"/>
            </c:ext>
          </c:extLst>
        </c:ser>
        <c:ser>
          <c:idx val="0"/>
          <c:order val="6"/>
          <c:tx>
            <c:v>120-t1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Sheet1!$V$1:$V$2610</c:f>
              <c:numCache>
                <c:formatCode>General</c:formatCode>
                <c:ptCount val="2610"/>
                <c:pt idx="0">
                  <c:v>0</c:v>
                </c:pt>
                <c:pt idx="1">
                  <c:v>-8.1636999999999996E-4</c:v>
                </c:pt>
                <c:pt idx="2">
                  <c:v>-9.1261000000000001E-4</c:v>
                </c:pt>
                <c:pt idx="3">
                  <c:v>-7.7317E-4</c:v>
                </c:pt>
                <c:pt idx="4">
                  <c:v>-5.1526999999999996E-4</c:v>
                </c:pt>
                <c:pt idx="5">
                  <c:v>-8.1037000000000004E-4</c:v>
                </c:pt>
                <c:pt idx="6">
                  <c:v>-4.2797000000000001E-4</c:v>
                </c:pt>
                <c:pt idx="7">
                  <c:v>-2.9683999999999998E-4</c:v>
                </c:pt>
                <c:pt idx="8">
                  <c:v>-5.8755999999999999E-4</c:v>
                </c:pt>
                <c:pt idx="9">
                  <c:v>-8.9382000000000003E-4</c:v>
                </c:pt>
                <c:pt idx="10" formatCode="0.00E+00">
                  <c:v>4.7907000000000001E-5</c:v>
                </c:pt>
                <c:pt idx="11">
                  <c:v>-7.3702999999999996E-4</c:v>
                </c:pt>
                <c:pt idx="12">
                  <c:v>-8.8688999999999999E-4</c:v>
                </c:pt>
                <c:pt idx="13">
                  <c:v>-7.1801999999999999E-4</c:v>
                </c:pt>
                <c:pt idx="14">
                  <c:v>-8.3962000000000001E-4</c:v>
                </c:pt>
                <c:pt idx="15">
                  <c:v>-8.2315999999999997E-4</c:v>
                </c:pt>
                <c:pt idx="16" formatCode="0.00E+00">
                  <c:v>4.6717E-5</c:v>
                </c:pt>
                <c:pt idx="17">
                  <c:v>-8.8033999999999996E-4</c:v>
                </c:pt>
                <c:pt idx="18">
                  <c:v>-8.1594999999999997E-4</c:v>
                </c:pt>
                <c:pt idx="19">
                  <c:v>1.5644000000000001E-4</c:v>
                </c:pt>
                <c:pt idx="20">
                  <c:v>-6.9284999999999995E-4</c:v>
                </c:pt>
                <c:pt idx="21">
                  <c:v>-5.5827000000000003E-4</c:v>
                </c:pt>
                <c:pt idx="22">
                  <c:v>-8.5890000000000001E-4</c:v>
                </c:pt>
                <c:pt idx="23">
                  <c:v>-6.9163000000000004E-4</c:v>
                </c:pt>
                <c:pt idx="24">
                  <c:v>-9.1213999999999998E-4</c:v>
                </c:pt>
                <c:pt idx="25">
                  <c:v>-4.4537999999999999E-4</c:v>
                </c:pt>
                <c:pt idx="26">
                  <c:v>-4.1688000000000001E-4</c:v>
                </c:pt>
                <c:pt idx="27">
                  <c:v>-8.6492000000000003E-4</c:v>
                </c:pt>
                <c:pt idx="28">
                  <c:v>-8.1775000000000001E-4</c:v>
                </c:pt>
                <c:pt idx="29">
                  <c:v>-9.1854999999999997E-4</c:v>
                </c:pt>
                <c:pt idx="30">
                  <c:v>-4.3888999999999999E-4</c:v>
                </c:pt>
                <c:pt idx="31">
                  <c:v>-6.4446000000000002E-4</c:v>
                </c:pt>
                <c:pt idx="32">
                  <c:v>-8.0645999999999995E-4</c:v>
                </c:pt>
                <c:pt idx="33">
                  <c:v>-1.9599999999999999E-4</c:v>
                </c:pt>
                <c:pt idx="34">
                  <c:v>-9.3398000000000005E-4</c:v>
                </c:pt>
                <c:pt idx="35">
                  <c:v>-6.7367000000000002E-4</c:v>
                </c:pt>
                <c:pt idx="36">
                  <c:v>-8.0336000000000003E-4</c:v>
                </c:pt>
                <c:pt idx="37">
                  <c:v>-6.8774000000000005E-4</c:v>
                </c:pt>
                <c:pt idx="38">
                  <c:v>-8.6275000000000002E-4</c:v>
                </c:pt>
                <c:pt idx="39">
                  <c:v>-8.1890999999999995E-4</c:v>
                </c:pt>
                <c:pt idx="40">
                  <c:v>-6.3358000000000002E-4</c:v>
                </c:pt>
                <c:pt idx="41">
                  <c:v>-3.7121000000000002E-4</c:v>
                </c:pt>
                <c:pt idx="42">
                  <c:v>-7.9347E-4</c:v>
                </c:pt>
                <c:pt idx="43">
                  <c:v>-8.4387999999999998E-4</c:v>
                </c:pt>
                <c:pt idx="44">
                  <c:v>-6.4524000000000005E-4</c:v>
                </c:pt>
                <c:pt idx="45">
                  <c:v>-7.0562999999999995E-4</c:v>
                </c:pt>
                <c:pt idx="46">
                  <c:v>-8.499E-4</c:v>
                </c:pt>
                <c:pt idx="47">
                  <c:v>-5.7598000000000002E-4</c:v>
                </c:pt>
                <c:pt idx="48">
                  <c:v>-7.9743999999999995E-4</c:v>
                </c:pt>
                <c:pt idx="49">
                  <c:v>-9.2959E-4</c:v>
                </c:pt>
                <c:pt idx="50">
                  <c:v>-8.3080999999999997E-4</c:v>
                </c:pt>
                <c:pt idx="51">
                  <c:v>1.0522999999999999E-4</c:v>
                </c:pt>
                <c:pt idx="52">
                  <c:v>-8.9464999999999998E-4</c:v>
                </c:pt>
                <c:pt idx="53">
                  <c:v>-9.1801999999999997E-4</c:v>
                </c:pt>
                <c:pt idx="54">
                  <c:v>-9.1609000000000005E-4</c:v>
                </c:pt>
                <c:pt idx="55" formatCode="0.00E+00">
                  <c:v>-6.9733000000000005E-5</c:v>
                </c:pt>
                <c:pt idx="56">
                  <c:v>-6.0402000000000003E-4</c:v>
                </c:pt>
                <c:pt idx="57">
                  <c:v>5.6391999999999998E-4</c:v>
                </c:pt>
                <c:pt idx="58">
                  <c:v>-7.9460000000000002E-4</c:v>
                </c:pt>
                <c:pt idx="59">
                  <c:v>-6.2133000000000002E-4</c:v>
                </c:pt>
                <c:pt idx="60">
                  <c:v>-7.4027000000000001E-4</c:v>
                </c:pt>
                <c:pt idx="61">
                  <c:v>-6.1499999999999999E-4</c:v>
                </c:pt>
                <c:pt idx="62">
                  <c:v>-5.9422999999999995E-4</c:v>
                </c:pt>
                <c:pt idx="63">
                  <c:v>-7.2011999999999998E-4</c:v>
                </c:pt>
                <c:pt idx="64">
                  <c:v>-8.811E-4</c:v>
                </c:pt>
                <c:pt idx="65">
                  <c:v>-7.4337000000000003E-4</c:v>
                </c:pt>
                <c:pt idx="66">
                  <c:v>-8.4393999999999995E-4</c:v>
                </c:pt>
                <c:pt idx="67">
                  <c:v>-7.0845999999999995E-4</c:v>
                </c:pt>
                <c:pt idx="68">
                  <c:v>-3.6429000000000002E-4</c:v>
                </c:pt>
                <c:pt idx="69">
                  <c:v>-7.4925999999999997E-4</c:v>
                </c:pt>
                <c:pt idx="70">
                  <c:v>-4.7028E-4</c:v>
                </c:pt>
                <c:pt idx="71">
                  <c:v>-8.1201000000000005E-4</c:v>
                </c:pt>
                <c:pt idx="72">
                  <c:v>-7.5655000000000004E-4</c:v>
                </c:pt>
                <c:pt idx="73">
                  <c:v>-7.5106000000000001E-4</c:v>
                </c:pt>
                <c:pt idx="74">
                  <c:v>-7.0903999999999997E-4</c:v>
                </c:pt>
                <c:pt idx="75">
                  <c:v>-7.6068000000000002E-4</c:v>
                </c:pt>
                <c:pt idx="76">
                  <c:v>-7.6683000000000003E-4</c:v>
                </c:pt>
                <c:pt idx="77">
                  <c:v>-5.6333000000000002E-4</c:v>
                </c:pt>
                <c:pt idx="78">
                  <c:v>-4.5438999999999999E-4</c:v>
                </c:pt>
                <c:pt idx="79">
                  <c:v>-8.4139000000000002E-4</c:v>
                </c:pt>
                <c:pt idx="80">
                  <c:v>-7.6208000000000005E-4</c:v>
                </c:pt>
                <c:pt idx="81">
                  <c:v>-2.2221E-4</c:v>
                </c:pt>
                <c:pt idx="82">
                  <c:v>-7.1781999999999998E-4</c:v>
                </c:pt>
                <c:pt idx="83">
                  <c:v>-7.8733000000000004E-4</c:v>
                </c:pt>
                <c:pt idx="84">
                  <c:v>-7.0317999999999997E-4</c:v>
                </c:pt>
                <c:pt idx="85">
                  <c:v>-7.8622999999999996E-4</c:v>
                </c:pt>
                <c:pt idx="86">
                  <c:v>-6.8853999999999996E-4</c:v>
                </c:pt>
                <c:pt idx="87">
                  <c:v>-3.0067000000000001E-4</c:v>
                </c:pt>
                <c:pt idx="88">
                  <c:v>-8.6279E-4</c:v>
                </c:pt>
                <c:pt idx="89">
                  <c:v>-6.1642000000000001E-4</c:v>
                </c:pt>
                <c:pt idx="90">
                  <c:v>-5.8522999999999995E-4</c:v>
                </c:pt>
                <c:pt idx="91">
                  <c:v>-8.7885000000000003E-4</c:v>
                </c:pt>
                <c:pt idx="92">
                  <c:v>-8.4842999999999995E-4</c:v>
                </c:pt>
                <c:pt idx="93">
                  <c:v>-8.5422999999999998E-4</c:v>
                </c:pt>
                <c:pt idx="94">
                  <c:v>-5.2132000000000003E-4</c:v>
                </c:pt>
                <c:pt idx="95">
                  <c:v>-5.8580999999999998E-4</c:v>
                </c:pt>
                <c:pt idx="96">
                  <c:v>-8.3129999999999999E-4</c:v>
                </c:pt>
                <c:pt idx="97">
                  <c:v>-7.9600999999999999E-4</c:v>
                </c:pt>
                <c:pt idx="98" formatCode="0.00E+00">
                  <c:v>9.3935000000000001E-5</c:v>
                </c:pt>
                <c:pt idx="99">
                  <c:v>-8.0314000000000004E-4</c:v>
                </c:pt>
                <c:pt idx="100">
                  <c:v>-8.3801000000000004E-4</c:v>
                </c:pt>
                <c:pt idx="101">
                  <c:v>-7.0651000000000004E-4</c:v>
                </c:pt>
                <c:pt idx="102">
                  <c:v>-6.1041000000000003E-4</c:v>
                </c:pt>
                <c:pt idx="103">
                  <c:v>-9.3687999999999996E-4</c:v>
                </c:pt>
                <c:pt idx="104">
                  <c:v>-5.2088999999999998E-4</c:v>
                </c:pt>
                <c:pt idx="105">
                  <c:v>-7.6438000000000005E-4</c:v>
                </c:pt>
                <c:pt idx="106">
                  <c:v>-8.2828999999999997E-4</c:v>
                </c:pt>
                <c:pt idx="107">
                  <c:v>-9.4899000000000003E-4</c:v>
                </c:pt>
                <c:pt idx="108">
                  <c:v>-4.4555000000000002E-4</c:v>
                </c:pt>
                <c:pt idx="109">
                  <c:v>-6.0004000000000004E-4</c:v>
                </c:pt>
                <c:pt idx="110">
                  <c:v>-8.2450000000000004E-4</c:v>
                </c:pt>
                <c:pt idx="111">
                  <c:v>-3.9971000000000001E-4</c:v>
                </c:pt>
                <c:pt idx="112">
                  <c:v>-8.9492E-4</c:v>
                </c:pt>
                <c:pt idx="113">
                  <c:v>-6.8126999999999999E-4</c:v>
                </c:pt>
                <c:pt idx="114">
                  <c:v>-6.4196999999999995E-4</c:v>
                </c:pt>
                <c:pt idx="115">
                  <c:v>-8.3719000000000003E-4</c:v>
                </c:pt>
                <c:pt idx="116">
                  <c:v>-3.5563000000000001E-4</c:v>
                </c:pt>
                <c:pt idx="117">
                  <c:v>-5.3845E-4</c:v>
                </c:pt>
                <c:pt idx="118">
                  <c:v>-7.7258000000000003E-4</c:v>
                </c:pt>
                <c:pt idx="119">
                  <c:v>1.5532E-4</c:v>
                </c:pt>
                <c:pt idx="120">
                  <c:v>-8.5862000000000004E-4</c:v>
                </c:pt>
                <c:pt idx="121">
                  <c:v>-5.6035000000000004E-4</c:v>
                </c:pt>
                <c:pt idx="122">
                  <c:v>-7.3554000000000002E-4</c:v>
                </c:pt>
                <c:pt idx="123">
                  <c:v>-3.2767000000000001E-4</c:v>
                </c:pt>
                <c:pt idx="124">
                  <c:v>-5.8617000000000001E-4</c:v>
                </c:pt>
                <c:pt idx="125">
                  <c:v>-8.3031999999999995E-4</c:v>
                </c:pt>
                <c:pt idx="126">
                  <c:v>-8.4316999999999997E-4</c:v>
                </c:pt>
                <c:pt idx="127">
                  <c:v>-7.8567000000000003E-4</c:v>
                </c:pt>
                <c:pt idx="128">
                  <c:v>-8.4327999999999996E-4</c:v>
                </c:pt>
                <c:pt idx="129">
                  <c:v>-8.5422000000000004E-4</c:v>
                </c:pt>
                <c:pt idx="130">
                  <c:v>-9.0556000000000002E-4</c:v>
                </c:pt>
                <c:pt idx="131">
                  <c:v>-7.2868E-4</c:v>
                </c:pt>
                <c:pt idx="132">
                  <c:v>-7.2285999999999997E-4</c:v>
                </c:pt>
                <c:pt idx="133">
                  <c:v>-8.6269000000000005E-4</c:v>
                </c:pt>
                <c:pt idx="134">
                  <c:v>-6.4510000000000001E-4</c:v>
                </c:pt>
                <c:pt idx="135">
                  <c:v>-8.0889000000000004E-4</c:v>
                </c:pt>
                <c:pt idx="136">
                  <c:v>-5.6535999999999999E-4</c:v>
                </c:pt>
                <c:pt idx="137">
                  <c:v>-8.4880999999999997E-4</c:v>
                </c:pt>
                <c:pt idx="138">
                  <c:v>-1.3752999999999999E-4</c:v>
                </c:pt>
                <c:pt idx="139">
                  <c:v>-9.1352000000000002E-4</c:v>
                </c:pt>
                <c:pt idx="140">
                  <c:v>-5.4708000000000003E-4</c:v>
                </c:pt>
                <c:pt idx="141">
                  <c:v>-6.7581E-4</c:v>
                </c:pt>
                <c:pt idx="142">
                  <c:v>-5.6703999999999999E-4</c:v>
                </c:pt>
                <c:pt idx="143">
                  <c:v>-8.1313000000000002E-4</c:v>
                </c:pt>
                <c:pt idx="144">
                  <c:v>-2.3316E-4</c:v>
                </c:pt>
                <c:pt idx="145">
                  <c:v>-3.6196999999999998E-4</c:v>
                </c:pt>
                <c:pt idx="146">
                  <c:v>-6.8835000000000001E-4</c:v>
                </c:pt>
                <c:pt idx="147">
                  <c:v>-5.5157999999999997E-4</c:v>
                </c:pt>
                <c:pt idx="148">
                  <c:v>-8.6284000000000003E-4</c:v>
                </c:pt>
                <c:pt idx="149">
                  <c:v>-8.3989000000000004E-4</c:v>
                </c:pt>
                <c:pt idx="150">
                  <c:v>-7.9474999999999999E-4</c:v>
                </c:pt>
                <c:pt idx="151">
                  <c:v>-8.4668000000000005E-4</c:v>
                </c:pt>
                <c:pt idx="152">
                  <c:v>-4.8603999999999997E-4</c:v>
                </c:pt>
                <c:pt idx="153">
                  <c:v>-7.3554000000000002E-4</c:v>
                </c:pt>
                <c:pt idx="154">
                  <c:v>-6.1989E-4</c:v>
                </c:pt>
                <c:pt idx="155">
                  <c:v>-7.6225000000000002E-4</c:v>
                </c:pt>
                <c:pt idx="156">
                  <c:v>-8.2505999999999996E-4</c:v>
                </c:pt>
                <c:pt idx="157">
                  <c:v>-5.9657000000000004E-4</c:v>
                </c:pt>
                <c:pt idx="158">
                  <c:v>-5.2638000000000001E-4</c:v>
                </c:pt>
                <c:pt idx="159">
                  <c:v>5.7983000000000004E-4</c:v>
                </c:pt>
                <c:pt idx="160">
                  <c:v>-7.6937999999999996E-4</c:v>
                </c:pt>
                <c:pt idx="161">
                  <c:v>-6.1182999999999995E-4</c:v>
                </c:pt>
                <c:pt idx="162">
                  <c:v>-8.9534E-4</c:v>
                </c:pt>
                <c:pt idx="163">
                  <c:v>-4.7726000000000002E-4</c:v>
                </c:pt>
                <c:pt idx="164">
                  <c:v>-7.1046E-4</c:v>
                </c:pt>
                <c:pt idx="165" formatCode="0.00E+00">
                  <c:v>-6.8046000000000005E-5</c:v>
                </c:pt>
                <c:pt idx="166">
                  <c:v>-7.8147999999999998E-4</c:v>
                </c:pt>
                <c:pt idx="167">
                  <c:v>-7.5159999999999995E-4</c:v>
                </c:pt>
                <c:pt idx="168">
                  <c:v>-4.6201E-4</c:v>
                </c:pt>
                <c:pt idx="169">
                  <c:v>-5.7817999999999997E-4</c:v>
                </c:pt>
                <c:pt idx="170">
                  <c:v>-9.0947E-4</c:v>
                </c:pt>
                <c:pt idx="171">
                  <c:v>-5.4763999999999995E-4</c:v>
                </c:pt>
                <c:pt idx="172">
                  <c:v>-3.3594000000000001E-4</c:v>
                </c:pt>
                <c:pt idx="173">
                  <c:v>-4.9700000000000005E-4</c:v>
                </c:pt>
                <c:pt idx="174">
                  <c:v>-9.2615000000000004E-4</c:v>
                </c:pt>
                <c:pt idx="175">
                  <c:v>-8.4077999999999996E-4</c:v>
                </c:pt>
                <c:pt idx="176">
                  <c:v>-5.4796000000000001E-4</c:v>
                </c:pt>
                <c:pt idx="177">
                  <c:v>-7.0983000000000005E-4</c:v>
                </c:pt>
                <c:pt idx="178">
                  <c:v>-9.2794000000000004E-4</c:v>
                </c:pt>
                <c:pt idx="179">
                  <c:v>-8.7383999999999997E-4</c:v>
                </c:pt>
                <c:pt idx="180">
                  <c:v>-5.5856999999999999E-4</c:v>
                </c:pt>
                <c:pt idx="181">
                  <c:v>-8.0924999999999997E-4</c:v>
                </c:pt>
                <c:pt idx="182">
                  <c:v>-7.1131000000000005E-4</c:v>
                </c:pt>
                <c:pt idx="183">
                  <c:v>-8.4635999999999999E-4</c:v>
                </c:pt>
                <c:pt idx="184" formatCode="0.00E+00">
                  <c:v>-6.8837000000000005E-5</c:v>
                </c:pt>
                <c:pt idx="185">
                  <c:v>-4.7699E-4</c:v>
                </c:pt>
                <c:pt idx="186">
                  <c:v>-8.7471000000000001E-4</c:v>
                </c:pt>
                <c:pt idx="187">
                  <c:v>-6.8769999999999996E-4</c:v>
                </c:pt>
                <c:pt idx="188">
                  <c:v>-6.9125999999999996E-4</c:v>
                </c:pt>
                <c:pt idx="189">
                  <c:v>-3.0328000000000001E-4</c:v>
                </c:pt>
                <c:pt idx="190">
                  <c:v>-7.2641999999999997E-4</c:v>
                </c:pt>
                <c:pt idx="191">
                  <c:v>-6.4911000000000005E-4</c:v>
                </c:pt>
                <c:pt idx="192">
                  <c:v>-8.9285999999999999E-4</c:v>
                </c:pt>
                <c:pt idx="193">
                  <c:v>-6.8869000000000005E-4</c:v>
                </c:pt>
                <c:pt idx="194">
                  <c:v>-9.0833000000000005E-4</c:v>
                </c:pt>
                <c:pt idx="195">
                  <c:v>-4.4298999999999999E-4</c:v>
                </c:pt>
                <c:pt idx="196">
                  <c:v>-9.1865999999999996E-4</c:v>
                </c:pt>
                <c:pt idx="197">
                  <c:v>-7.0301000000000001E-4</c:v>
                </c:pt>
                <c:pt idx="198">
                  <c:v>-8.2249000000000005E-4</c:v>
                </c:pt>
                <c:pt idx="199">
                  <c:v>-8.9672000000000005E-4</c:v>
                </c:pt>
                <c:pt idx="200">
                  <c:v>-5.7753000000000004E-4</c:v>
                </c:pt>
                <c:pt idx="201">
                  <c:v>-4.7582000000000001E-4</c:v>
                </c:pt>
                <c:pt idx="202">
                  <c:v>-4.6605000000000003E-4</c:v>
                </c:pt>
                <c:pt idx="203">
                  <c:v>-3.3897000000000002E-4</c:v>
                </c:pt>
                <c:pt idx="204">
                  <c:v>-5.3160999999999996E-4</c:v>
                </c:pt>
                <c:pt idx="205">
                  <c:v>-6.3876000000000004E-4</c:v>
                </c:pt>
                <c:pt idx="206">
                  <c:v>-1.0423E-4</c:v>
                </c:pt>
                <c:pt idx="207">
                  <c:v>-7.7424999999999998E-4</c:v>
                </c:pt>
                <c:pt idx="208">
                  <c:v>-7.2915999999999996E-4</c:v>
                </c:pt>
                <c:pt idx="209">
                  <c:v>-7.4098999999999996E-4</c:v>
                </c:pt>
                <c:pt idx="210">
                  <c:v>-7.4531E-4</c:v>
                </c:pt>
                <c:pt idx="211">
                  <c:v>-7.2088000000000002E-4</c:v>
                </c:pt>
                <c:pt idx="212">
                  <c:v>-6.9435999999999999E-4</c:v>
                </c:pt>
                <c:pt idx="213">
                  <c:v>-7.6373999999999995E-4</c:v>
                </c:pt>
                <c:pt idx="214">
                  <c:v>-3.0876999999999999E-4</c:v>
                </c:pt>
                <c:pt idx="215">
                  <c:v>-6.3374000000000004E-4</c:v>
                </c:pt>
                <c:pt idx="216">
                  <c:v>-5.3313000000000004E-4</c:v>
                </c:pt>
                <c:pt idx="217">
                  <c:v>-4.3983999999999999E-4</c:v>
                </c:pt>
                <c:pt idx="218">
                  <c:v>-7.7446000000000004E-4</c:v>
                </c:pt>
                <c:pt idx="219">
                  <c:v>-3.2097000000000001E-4</c:v>
                </c:pt>
                <c:pt idx="220">
                  <c:v>-1.2567000000000001E-4</c:v>
                </c:pt>
                <c:pt idx="221">
                  <c:v>-7.2468000000000001E-4</c:v>
                </c:pt>
                <c:pt idx="222">
                  <c:v>-8.0018999999999999E-4</c:v>
                </c:pt>
                <c:pt idx="223">
                  <c:v>-6.7909000000000003E-4</c:v>
                </c:pt>
                <c:pt idx="224">
                  <c:v>-7.9595999999999996E-4</c:v>
                </c:pt>
                <c:pt idx="225">
                  <c:v>-5.6179999999999999E-4</c:v>
                </c:pt>
                <c:pt idx="226">
                  <c:v>-9.1985999999999999E-4</c:v>
                </c:pt>
                <c:pt idx="227">
                  <c:v>1.1423E-4</c:v>
                </c:pt>
                <c:pt idx="228" formatCode="0.00E+00">
                  <c:v>5.9169999999999998E-5</c:v>
                </c:pt>
                <c:pt idx="229">
                  <c:v>-6.4499999999999996E-4</c:v>
                </c:pt>
                <c:pt idx="230">
                  <c:v>-9.1777000000000004E-4</c:v>
                </c:pt>
                <c:pt idx="231">
                  <c:v>-4.1402000000000002E-4</c:v>
                </c:pt>
                <c:pt idx="232">
                  <c:v>-6.6671999999999999E-4</c:v>
                </c:pt>
                <c:pt idx="233">
                  <c:v>-6.5127999999999996E-4</c:v>
                </c:pt>
                <c:pt idx="234">
                  <c:v>-3.7968000000000002E-4</c:v>
                </c:pt>
                <c:pt idx="235">
                  <c:v>-7.7881000000000001E-4</c:v>
                </c:pt>
                <c:pt idx="236">
                  <c:v>-6.7058000000000005E-4</c:v>
                </c:pt>
                <c:pt idx="237">
                  <c:v>-3.7553E-4</c:v>
                </c:pt>
                <c:pt idx="238">
                  <c:v>-8.0844E-4</c:v>
                </c:pt>
                <c:pt idx="239">
                  <c:v>-7.6539999999999996E-4</c:v>
                </c:pt>
                <c:pt idx="240">
                  <c:v>-4.8528999999999998E-4</c:v>
                </c:pt>
                <c:pt idx="241">
                  <c:v>-7.6939E-4</c:v>
                </c:pt>
                <c:pt idx="242">
                  <c:v>-8.6474999999999996E-4</c:v>
                </c:pt>
                <c:pt idx="243">
                  <c:v>-7.7041999999999996E-4</c:v>
                </c:pt>
                <c:pt idx="244">
                  <c:v>-9.2095999999999996E-4</c:v>
                </c:pt>
                <c:pt idx="245">
                  <c:v>-5.9223000000000001E-4</c:v>
                </c:pt>
                <c:pt idx="246">
                  <c:v>-3.5917000000000002E-4</c:v>
                </c:pt>
                <c:pt idx="247">
                  <c:v>-8.9017000000000002E-4</c:v>
                </c:pt>
                <c:pt idx="248">
                  <c:v>-5.6331999999999997E-4</c:v>
                </c:pt>
                <c:pt idx="249">
                  <c:v>3.9718000000000002E-4</c:v>
                </c:pt>
                <c:pt idx="250">
                  <c:v>-8.1433000000000005E-4</c:v>
                </c:pt>
                <c:pt idx="251">
                  <c:v>-8.6598999999999997E-4</c:v>
                </c:pt>
                <c:pt idx="252">
                  <c:v>-8.0042000000000004E-4</c:v>
                </c:pt>
                <c:pt idx="253">
                  <c:v>-9.5976999999999998E-4</c:v>
                </c:pt>
                <c:pt idx="254">
                  <c:v>-2.7964999999999999E-4</c:v>
                </c:pt>
                <c:pt idx="255">
                  <c:v>-5.9734000000000002E-4</c:v>
                </c:pt>
                <c:pt idx="256">
                  <c:v>-8.4236999999999995E-4</c:v>
                </c:pt>
                <c:pt idx="257">
                  <c:v>-6.8227999999999995E-4</c:v>
                </c:pt>
                <c:pt idx="258">
                  <c:v>-8.6386000000000004E-4</c:v>
                </c:pt>
                <c:pt idx="259">
                  <c:v>1.7552E-4</c:v>
                </c:pt>
                <c:pt idx="260">
                  <c:v>-9.1222000000000004E-4</c:v>
                </c:pt>
                <c:pt idx="261">
                  <c:v>-7.8056999999999996E-4</c:v>
                </c:pt>
                <c:pt idx="262">
                  <c:v>-4.5071E-4</c:v>
                </c:pt>
                <c:pt idx="263">
                  <c:v>-6.6162000000000002E-4</c:v>
                </c:pt>
                <c:pt idx="264">
                  <c:v>-8.0898000000000005E-4</c:v>
                </c:pt>
                <c:pt idx="265">
                  <c:v>-8.1072000000000002E-4</c:v>
                </c:pt>
                <c:pt idx="266">
                  <c:v>-7.1447999999999998E-4</c:v>
                </c:pt>
                <c:pt idx="267">
                  <c:v>-9.4225000000000005E-4</c:v>
                </c:pt>
                <c:pt idx="268">
                  <c:v>-8.2018E-4</c:v>
                </c:pt>
                <c:pt idx="269">
                  <c:v>-5.6997999999999999E-4</c:v>
                </c:pt>
                <c:pt idx="270">
                  <c:v>-5.4314999999999995E-4</c:v>
                </c:pt>
                <c:pt idx="271">
                  <c:v>-8.2996999999999997E-4</c:v>
                </c:pt>
                <c:pt idx="272">
                  <c:v>-8.4358000000000002E-4</c:v>
                </c:pt>
                <c:pt idx="273">
                  <c:v>-3.1066999999999998E-4</c:v>
                </c:pt>
                <c:pt idx="274">
                  <c:v>-1.2851E-4</c:v>
                </c:pt>
                <c:pt idx="275">
                  <c:v>-3.9853000000000002E-4</c:v>
                </c:pt>
                <c:pt idx="276">
                  <c:v>-4.5397999999999999E-4</c:v>
                </c:pt>
                <c:pt idx="277">
                  <c:v>-8.9767999999999998E-4</c:v>
                </c:pt>
                <c:pt idx="278">
                  <c:v>-7.6804E-4</c:v>
                </c:pt>
                <c:pt idx="279">
                  <c:v>-5.1674000000000002E-4</c:v>
                </c:pt>
                <c:pt idx="280">
                  <c:v>-8.7106E-4</c:v>
                </c:pt>
                <c:pt idx="281">
                  <c:v>-3.2672000000000002E-4</c:v>
                </c:pt>
                <c:pt idx="282">
                  <c:v>-1.6022000000000001E-4</c:v>
                </c:pt>
                <c:pt idx="283">
                  <c:v>-3.0152E-4</c:v>
                </c:pt>
                <c:pt idx="284">
                  <c:v>-8.6908000000000005E-4</c:v>
                </c:pt>
                <c:pt idx="285">
                  <c:v>-8.2184000000000001E-4</c:v>
                </c:pt>
                <c:pt idx="286" formatCode="0.00E+00">
                  <c:v>-5.0729999999999997E-5</c:v>
                </c:pt>
                <c:pt idx="287">
                  <c:v>-4.7312999999999999E-4</c:v>
                </c:pt>
                <c:pt idx="288">
                  <c:v>-4.4812999999999998E-4</c:v>
                </c:pt>
                <c:pt idx="289">
                  <c:v>-8.1634999999999997E-4</c:v>
                </c:pt>
                <c:pt idx="290">
                  <c:v>-4.6131999999999998E-4</c:v>
                </c:pt>
                <c:pt idx="291">
                  <c:v>-7.6612999999999996E-4</c:v>
                </c:pt>
                <c:pt idx="292">
                  <c:v>-8.9081999999999996E-4</c:v>
                </c:pt>
                <c:pt idx="293">
                  <c:v>-8.0513000000000004E-4</c:v>
                </c:pt>
                <c:pt idx="294">
                  <c:v>-7.1075999999999995E-4</c:v>
                </c:pt>
                <c:pt idx="295">
                  <c:v>-4.7775999999999998E-4</c:v>
                </c:pt>
                <c:pt idx="296">
                  <c:v>-6.4369999999999998E-4</c:v>
                </c:pt>
                <c:pt idx="297">
                  <c:v>-6.2673000000000004E-4</c:v>
                </c:pt>
                <c:pt idx="298">
                  <c:v>-8.2989999999999995E-4</c:v>
                </c:pt>
                <c:pt idx="299">
                  <c:v>-8.1349000000000005E-4</c:v>
                </c:pt>
                <c:pt idx="300">
                  <c:v>-8.8066000000000001E-4</c:v>
                </c:pt>
                <c:pt idx="301">
                  <c:v>-6.5225999999999999E-4</c:v>
                </c:pt>
                <c:pt idx="302">
                  <c:v>-2.0651999999999999E-4</c:v>
                </c:pt>
                <c:pt idx="303">
                  <c:v>-5.2957999999999998E-4</c:v>
                </c:pt>
                <c:pt idx="304">
                  <c:v>-9.0715000000000001E-4</c:v>
                </c:pt>
                <c:pt idx="305" formatCode="0.00E+00">
                  <c:v>4.2685999999999998E-5</c:v>
                </c:pt>
                <c:pt idx="306">
                  <c:v>-4.3172000000000002E-4</c:v>
                </c:pt>
                <c:pt idx="307">
                  <c:v>-6.8513999999999999E-4</c:v>
                </c:pt>
                <c:pt idx="308">
                  <c:v>-5.7306999999999996E-4</c:v>
                </c:pt>
                <c:pt idx="309">
                  <c:v>-7.2446000000000001E-4</c:v>
                </c:pt>
                <c:pt idx="310">
                  <c:v>-6.2483000000000005E-4</c:v>
                </c:pt>
                <c:pt idx="311">
                  <c:v>-8.3580999999999998E-4</c:v>
                </c:pt>
                <c:pt idx="312">
                  <c:v>-4.7716000000000002E-4</c:v>
                </c:pt>
                <c:pt idx="313">
                  <c:v>-6.7666000000000004E-4</c:v>
                </c:pt>
                <c:pt idx="314">
                  <c:v>-6.3851999999999995E-4</c:v>
                </c:pt>
                <c:pt idx="315">
                  <c:v>-7.3903E-4</c:v>
                </c:pt>
                <c:pt idx="316">
                  <c:v>-4.1266000000000002E-4</c:v>
                </c:pt>
                <c:pt idx="317">
                  <c:v>-8.9696999999999997E-4</c:v>
                </c:pt>
                <c:pt idx="318">
                  <c:v>-6.7677999999999998E-4</c:v>
                </c:pt>
                <c:pt idx="319">
                  <c:v>-5.8124999999999995E-4</c:v>
                </c:pt>
                <c:pt idx="320">
                  <c:v>-2.9815000000000001E-4</c:v>
                </c:pt>
                <c:pt idx="321">
                  <c:v>-8.4615999999999999E-4</c:v>
                </c:pt>
                <c:pt idx="322">
                  <c:v>-3.7512E-4</c:v>
                </c:pt>
                <c:pt idx="323">
                  <c:v>-8.5479999999999996E-4</c:v>
                </c:pt>
                <c:pt idx="324">
                  <c:v>-5.1665000000000001E-4</c:v>
                </c:pt>
                <c:pt idx="325">
                  <c:v>-8.4880999999999997E-4</c:v>
                </c:pt>
                <c:pt idx="326">
                  <c:v>-9.2405000000000004E-4</c:v>
                </c:pt>
                <c:pt idx="327">
                  <c:v>-8.9284E-4</c:v>
                </c:pt>
                <c:pt idx="328">
                  <c:v>-9.2248999999999999E-4</c:v>
                </c:pt>
                <c:pt idx="329">
                  <c:v>-6.2483999999999999E-4</c:v>
                </c:pt>
                <c:pt idx="330">
                  <c:v>-9.0081999999999998E-4</c:v>
                </c:pt>
                <c:pt idx="331">
                  <c:v>-5.3843999999999995E-4</c:v>
                </c:pt>
                <c:pt idx="332">
                  <c:v>-6.2907999999999996E-4</c:v>
                </c:pt>
                <c:pt idx="333">
                  <c:v>-6.4050999999999995E-4</c:v>
                </c:pt>
                <c:pt idx="334">
                  <c:v>-6.3451000000000002E-4</c:v>
                </c:pt>
                <c:pt idx="335">
                  <c:v>-8.6709000000000005E-4</c:v>
                </c:pt>
                <c:pt idx="336">
                  <c:v>4.6262000000000001E-4</c:v>
                </c:pt>
                <c:pt idx="337">
                  <c:v>-7.7083000000000002E-4</c:v>
                </c:pt>
                <c:pt idx="338">
                  <c:v>-6.7020000000000003E-4</c:v>
                </c:pt>
                <c:pt idx="339" formatCode="0.00E+00">
                  <c:v>-3.871E-5</c:v>
                </c:pt>
                <c:pt idx="340">
                  <c:v>-6.1614000000000005E-4</c:v>
                </c:pt>
                <c:pt idx="341">
                  <c:v>-6.5052999999999997E-4</c:v>
                </c:pt>
                <c:pt idx="342">
                  <c:v>-4.8271000000000002E-4</c:v>
                </c:pt>
                <c:pt idx="343">
                  <c:v>-8.1627999999999996E-4</c:v>
                </c:pt>
                <c:pt idx="344">
                  <c:v>-7.4704000000000003E-4</c:v>
                </c:pt>
                <c:pt idx="345">
                  <c:v>-7.7397999999999996E-4</c:v>
                </c:pt>
                <c:pt idx="346">
                  <c:v>-5.1586000000000004E-4</c:v>
                </c:pt>
                <c:pt idx="347">
                  <c:v>-7.2223999999999997E-4</c:v>
                </c:pt>
                <c:pt idx="348">
                  <c:v>-6.8307000000000003E-4</c:v>
                </c:pt>
                <c:pt idx="349">
                  <c:v>5.4913E-4</c:v>
                </c:pt>
                <c:pt idx="350">
                  <c:v>-7.4790999999999996E-4</c:v>
                </c:pt>
                <c:pt idx="351">
                  <c:v>-7.6948999999999995E-4</c:v>
                </c:pt>
                <c:pt idx="352">
                  <c:v>-7.3231999999999995E-4</c:v>
                </c:pt>
                <c:pt idx="353">
                  <c:v>-5.9984000000000003E-4</c:v>
                </c:pt>
                <c:pt idx="354">
                  <c:v>-8.5136000000000001E-4</c:v>
                </c:pt>
                <c:pt idx="355">
                  <c:v>-3.8168000000000002E-4</c:v>
                </c:pt>
                <c:pt idx="356">
                  <c:v>-8.3075E-4</c:v>
                </c:pt>
                <c:pt idx="357">
                  <c:v>-8.5815999999999996E-4</c:v>
                </c:pt>
                <c:pt idx="358">
                  <c:v>-8.1913000000000005E-4</c:v>
                </c:pt>
                <c:pt idx="359">
                  <c:v>-5.6548999999999998E-4</c:v>
                </c:pt>
                <c:pt idx="360">
                  <c:v>-8.4915999999999995E-4</c:v>
                </c:pt>
                <c:pt idx="361">
                  <c:v>-7.6185999999999995E-4</c:v>
                </c:pt>
                <c:pt idx="362">
                  <c:v>-7.8151999999999996E-4</c:v>
                </c:pt>
                <c:pt idx="363">
                  <c:v>-8.6191000000000002E-4</c:v>
                </c:pt>
                <c:pt idx="364">
                  <c:v>-6.7250999999999997E-4</c:v>
                </c:pt>
                <c:pt idx="365">
                  <c:v>-1.6558999999999999E-4</c:v>
                </c:pt>
                <c:pt idx="366">
                  <c:v>-5.9687E-4</c:v>
                </c:pt>
                <c:pt idx="367">
                  <c:v>-5.3461000000000003E-4</c:v>
                </c:pt>
                <c:pt idx="368">
                  <c:v>-4.0073000000000002E-4</c:v>
                </c:pt>
                <c:pt idx="369">
                  <c:v>-7.6396999999999999E-4</c:v>
                </c:pt>
                <c:pt idx="370">
                  <c:v>-8.3690000000000001E-4</c:v>
                </c:pt>
                <c:pt idx="371">
                  <c:v>-5.8235000000000003E-4</c:v>
                </c:pt>
                <c:pt idx="372">
                  <c:v>-3.6989999999999999E-4</c:v>
                </c:pt>
                <c:pt idx="373">
                  <c:v>-8.2384999999999999E-4</c:v>
                </c:pt>
                <c:pt idx="374">
                  <c:v>-7.3581000000000004E-4</c:v>
                </c:pt>
                <c:pt idx="375">
                  <c:v>-7.2791999999999996E-4</c:v>
                </c:pt>
                <c:pt idx="376">
                  <c:v>-6.5078E-4</c:v>
                </c:pt>
                <c:pt idx="377">
                  <c:v>-2.7370999999999998E-4</c:v>
                </c:pt>
                <c:pt idx="378">
                  <c:v>-8.5002999999999999E-4</c:v>
                </c:pt>
                <c:pt idx="379">
                  <c:v>-4.6977999999999999E-4</c:v>
                </c:pt>
                <c:pt idx="380">
                  <c:v>-7.3632000000000005E-4</c:v>
                </c:pt>
                <c:pt idx="381">
                  <c:v>-8.0471000000000004E-4</c:v>
                </c:pt>
                <c:pt idx="382">
                  <c:v>-6.6189999999999999E-4</c:v>
                </c:pt>
                <c:pt idx="383">
                  <c:v>-8.2664000000000001E-4</c:v>
                </c:pt>
                <c:pt idx="384">
                  <c:v>-8.2987999999999996E-4</c:v>
                </c:pt>
                <c:pt idx="385">
                  <c:v>-8.8758000000000001E-4</c:v>
                </c:pt>
                <c:pt idx="386">
                  <c:v>-9.0278000000000005E-4</c:v>
                </c:pt>
                <c:pt idx="387">
                  <c:v>-3.9156E-4</c:v>
                </c:pt>
                <c:pt idx="388" formatCode="0.00E+00">
                  <c:v>-2.7722999999999999E-5</c:v>
                </c:pt>
                <c:pt idx="389">
                  <c:v>-7.2313E-4</c:v>
                </c:pt>
                <c:pt idx="390">
                  <c:v>-8.4199999999999998E-4</c:v>
                </c:pt>
                <c:pt idx="391">
                  <c:v>-8.5523000000000001E-4</c:v>
                </c:pt>
                <c:pt idx="392">
                  <c:v>-4.2587000000000001E-4</c:v>
                </c:pt>
                <c:pt idx="393">
                  <c:v>-8.3889000000000001E-4</c:v>
                </c:pt>
                <c:pt idx="394">
                  <c:v>-4.2774000000000002E-4</c:v>
                </c:pt>
                <c:pt idx="395">
                  <c:v>-8.1225999999999998E-4</c:v>
                </c:pt>
                <c:pt idx="396">
                  <c:v>-4.1392000000000002E-4</c:v>
                </c:pt>
                <c:pt idx="397">
                  <c:v>-8.8641000000000002E-4</c:v>
                </c:pt>
                <c:pt idx="398">
                  <c:v>-7.1407999999999997E-4</c:v>
                </c:pt>
                <c:pt idx="399">
                  <c:v>-8.7202999999999998E-4</c:v>
                </c:pt>
                <c:pt idx="400">
                  <c:v>-1.6068000000000001E-4</c:v>
                </c:pt>
                <c:pt idx="401">
                  <c:v>-6.1499999999999999E-4</c:v>
                </c:pt>
                <c:pt idx="402">
                  <c:v>-7.0604999999999995E-4</c:v>
                </c:pt>
                <c:pt idx="403">
                  <c:v>-2.0357E-4</c:v>
                </c:pt>
                <c:pt idx="404">
                  <c:v>-6.7332000000000004E-4</c:v>
                </c:pt>
                <c:pt idx="405">
                  <c:v>-8.1404999999999997E-4</c:v>
                </c:pt>
                <c:pt idx="406">
                  <c:v>-7.6356000000000004E-4</c:v>
                </c:pt>
                <c:pt idx="407">
                  <c:v>-5.8549000000000003E-4</c:v>
                </c:pt>
                <c:pt idx="408">
                  <c:v>-1.3899999999999999E-4</c:v>
                </c:pt>
                <c:pt idx="409">
                  <c:v>-7.4049000000000001E-4</c:v>
                </c:pt>
                <c:pt idx="410">
                  <c:v>-1.1824000000000001E-4</c:v>
                </c:pt>
                <c:pt idx="411">
                  <c:v>-4.5655000000000001E-4</c:v>
                </c:pt>
                <c:pt idx="412">
                  <c:v>-1.2766000000000001E-4</c:v>
                </c:pt>
                <c:pt idx="413">
                  <c:v>-8.7471999999999995E-4</c:v>
                </c:pt>
                <c:pt idx="414">
                  <c:v>-8.9574999999999995E-4</c:v>
                </c:pt>
                <c:pt idx="415">
                  <c:v>-9.2960000000000004E-4</c:v>
                </c:pt>
                <c:pt idx="416">
                  <c:v>-8.8710000000000004E-4</c:v>
                </c:pt>
                <c:pt idx="417">
                  <c:v>-8.0307000000000002E-4</c:v>
                </c:pt>
                <c:pt idx="418">
                  <c:v>-9.1171999999999998E-4</c:v>
                </c:pt>
                <c:pt idx="419">
                  <c:v>-6.3778000000000001E-4</c:v>
                </c:pt>
                <c:pt idx="420">
                  <c:v>-7.5414000000000004E-4</c:v>
                </c:pt>
                <c:pt idx="421">
                  <c:v>-3.0375999999999998E-4</c:v>
                </c:pt>
                <c:pt idx="422">
                  <c:v>-6.8137999999999998E-4</c:v>
                </c:pt>
                <c:pt idx="423">
                  <c:v>6.1744999999999997E-4</c:v>
                </c:pt>
                <c:pt idx="424">
                  <c:v>-7.2139999999999997E-4</c:v>
                </c:pt>
                <c:pt idx="425">
                  <c:v>-7.2397E-4</c:v>
                </c:pt>
                <c:pt idx="426">
                  <c:v>-8.3509999999999997E-4</c:v>
                </c:pt>
                <c:pt idx="427">
                  <c:v>1.0694000000000001E-3</c:v>
                </c:pt>
                <c:pt idx="428">
                  <c:v>-5.2886999999999997E-4</c:v>
                </c:pt>
                <c:pt idx="429">
                  <c:v>-6.2456000000000002E-4</c:v>
                </c:pt>
                <c:pt idx="430">
                  <c:v>-1.4240999999999999E-4</c:v>
                </c:pt>
                <c:pt idx="431">
                  <c:v>-9.1295000000000005E-4</c:v>
                </c:pt>
                <c:pt idx="432">
                  <c:v>-7.3335999999999996E-4</c:v>
                </c:pt>
                <c:pt idx="433">
                  <c:v>-4.4719999999999997E-4</c:v>
                </c:pt>
                <c:pt idx="434">
                  <c:v>-9.3179000000000005E-4</c:v>
                </c:pt>
                <c:pt idx="435">
                  <c:v>-6.6080999999999996E-4</c:v>
                </c:pt>
                <c:pt idx="436">
                  <c:v>-6.7885000000000005E-4</c:v>
                </c:pt>
                <c:pt idx="437">
                  <c:v>-1.2748999999999999E-4</c:v>
                </c:pt>
                <c:pt idx="438">
                  <c:v>-4.3983E-4</c:v>
                </c:pt>
                <c:pt idx="439">
                  <c:v>-8.8294000000000003E-4</c:v>
                </c:pt>
                <c:pt idx="440">
                  <c:v>-5.7633999999999995E-4</c:v>
                </c:pt>
                <c:pt idx="441">
                  <c:v>-6.6901000000000005E-4</c:v>
                </c:pt>
                <c:pt idx="442">
                  <c:v>-5.1447999999999999E-4</c:v>
                </c:pt>
                <c:pt idx="443">
                  <c:v>-8.3365999999999996E-4</c:v>
                </c:pt>
                <c:pt idx="444">
                  <c:v>-6.6825999999999995E-4</c:v>
                </c:pt>
                <c:pt idx="445">
                  <c:v>-8.1152999999999998E-4</c:v>
                </c:pt>
                <c:pt idx="446">
                  <c:v>-7.4591999999999996E-4</c:v>
                </c:pt>
                <c:pt idx="447">
                  <c:v>-7.7397000000000002E-4</c:v>
                </c:pt>
                <c:pt idx="448">
                  <c:v>-8.1207000000000002E-4</c:v>
                </c:pt>
                <c:pt idx="449">
                  <c:v>-6.9673999999999995E-4</c:v>
                </c:pt>
                <c:pt idx="450">
                  <c:v>-7.9593000000000003E-4</c:v>
                </c:pt>
                <c:pt idx="451">
                  <c:v>-5.9292999999999998E-4</c:v>
                </c:pt>
                <c:pt idx="452">
                  <c:v>5.2165999999999996E-4</c:v>
                </c:pt>
                <c:pt idx="453">
                  <c:v>-6.8011000000000005E-4</c:v>
                </c:pt>
                <c:pt idx="454">
                  <c:v>-8.4926000000000001E-4</c:v>
                </c:pt>
                <c:pt idx="455">
                  <c:v>-9.1259000000000002E-4</c:v>
                </c:pt>
                <c:pt idx="456">
                  <c:v>-7.1091000000000004E-4</c:v>
                </c:pt>
                <c:pt idx="457">
                  <c:v>-8.9875999999999997E-4</c:v>
                </c:pt>
                <c:pt idx="458">
                  <c:v>1.3531E-4</c:v>
                </c:pt>
                <c:pt idx="459">
                  <c:v>-7.6327999999999997E-4</c:v>
                </c:pt>
                <c:pt idx="460">
                  <c:v>-6.5906999999999999E-4</c:v>
                </c:pt>
                <c:pt idx="461">
                  <c:v>-7.4107000000000003E-4</c:v>
                </c:pt>
                <c:pt idx="462">
                  <c:v>-9.2385000000000004E-4</c:v>
                </c:pt>
                <c:pt idx="463">
                  <c:v>-7.5516999999999999E-4</c:v>
                </c:pt>
                <c:pt idx="464">
                  <c:v>-6.8002000000000004E-4</c:v>
                </c:pt>
                <c:pt idx="465">
                  <c:v>-8.1731000000000002E-4</c:v>
                </c:pt>
                <c:pt idx="466">
                  <c:v>1.5939E-4</c:v>
                </c:pt>
                <c:pt idx="467">
                  <c:v>-8.0491000000000004E-4</c:v>
                </c:pt>
                <c:pt idx="468">
                  <c:v>-5.0876999999999997E-4</c:v>
                </c:pt>
                <c:pt idx="469">
                  <c:v>-8.6507000000000001E-4</c:v>
                </c:pt>
                <c:pt idx="470">
                  <c:v>-6.1196999999999998E-4</c:v>
                </c:pt>
                <c:pt idx="471">
                  <c:v>-5.4034999999999999E-4</c:v>
                </c:pt>
                <c:pt idx="472">
                  <c:v>-8.3542999999999996E-4</c:v>
                </c:pt>
                <c:pt idx="473">
                  <c:v>-8.2611999999999996E-4</c:v>
                </c:pt>
                <c:pt idx="474">
                  <c:v>-6.9733999999999996E-4</c:v>
                </c:pt>
                <c:pt idx="475">
                  <c:v>-6.6370999999999997E-4</c:v>
                </c:pt>
                <c:pt idx="476">
                  <c:v>-5.2280999999999996E-4</c:v>
                </c:pt>
                <c:pt idx="477">
                  <c:v>-6.0716000000000003E-4</c:v>
                </c:pt>
                <c:pt idx="478">
                  <c:v>-7.6314000000000004E-4</c:v>
                </c:pt>
                <c:pt idx="479">
                  <c:v>-1.6985000000000001E-4</c:v>
                </c:pt>
                <c:pt idx="480">
                  <c:v>-5.7835999999999999E-4</c:v>
                </c:pt>
                <c:pt idx="481">
                  <c:v>-7.3112000000000003E-4</c:v>
                </c:pt>
                <c:pt idx="482">
                  <c:v>-6.7831E-4</c:v>
                </c:pt>
                <c:pt idx="483">
                  <c:v>-7.7333999999999996E-4</c:v>
                </c:pt>
                <c:pt idx="484">
                  <c:v>-7.2267000000000002E-4</c:v>
                </c:pt>
                <c:pt idx="485">
                  <c:v>-7.8463000000000003E-4</c:v>
                </c:pt>
                <c:pt idx="486">
                  <c:v>-7.3039999999999997E-4</c:v>
                </c:pt>
                <c:pt idx="487">
                  <c:v>-7.6418999999999999E-4</c:v>
                </c:pt>
                <c:pt idx="488">
                  <c:v>-7.1608000000000002E-4</c:v>
                </c:pt>
                <c:pt idx="489">
                  <c:v>-3.2055000000000001E-4</c:v>
                </c:pt>
                <c:pt idx="490">
                  <c:v>1.9887E-4</c:v>
                </c:pt>
                <c:pt idx="491">
                  <c:v>-8.1550000000000004E-4</c:v>
                </c:pt>
                <c:pt idx="492">
                  <c:v>-1.7518000000000001E-4</c:v>
                </c:pt>
                <c:pt idx="493">
                  <c:v>-9.3795E-4</c:v>
                </c:pt>
                <c:pt idx="494">
                  <c:v>-6.8913000000000004E-4</c:v>
                </c:pt>
                <c:pt idx="495">
                  <c:v>3.8914E-4</c:v>
                </c:pt>
                <c:pt idx="496">
                  <c:v>-5.7299E-4</c:v>
                </c:pt>
                <c:pt idx="497">
                  <c:v>-8.4991999999999999E-4</c:v>
                </c:pt>
                <c:pt idx="498">
                  <c:v>-7.5973000000000002E-4</c:v>
                </c:pt>
                <c:pt idx="499">
                  <c:v>-4.0011000000000002E-4</c:v>
                </c:pt>
                <c:pt idx="500">
                  <c:v>-7.4231000000000004E-4</c:v>
                </c:pt>
                <c:pt idx="501">
                  <c:v>-6.7095000000000002E-4</c:v>
                </c:pt>
                <c:pt idx="502">
                  <c:v>-5.7989000000000001E-4</c:v>
                </c:pt>
                <c:pt idx="503">
                  <c:v>-5.1856999999999999E-4</c:v>
                </c:pt>
                <c:pt idx="504">
                  <c:v>-7.0418E-4</c:v>
                </c:pt>
                <c:pt idx="505">
                  <c:v>-5.2377999999999995E-4</c:v>
                </c:pt>
                <c:pt idx="506">
                  <c:v>-6.5090000000000005E-4</c:v>
                </c:pt>
                <c:pt idx="507">
                  <c:v>-7.7138E-4</c:v>
                </c:pt>
                <c:pt idx="508">
                  <c:v>-5.1177999999999998E-4</c:v>
                </c:pt>
                <c:pt idx="509">
                  <c:v>-8.8566999999999997E-4</c:v>
                </c:pt>
                <c:pt idx="510">
                  <c:v>-6.3553999999999998E-4</c:v>
                </c:pt>
                <c:pt idx="511">
                  <c:v>-7.6446999999999995E-4</c:v>
                </c:pt>
                <c:pt idx="512">
                  <c:v>-7.0213000000000003E-4</c:v>
                </c:pt>
                <c:pt idx="513">
                  <c:v>-9.0689999999999998E-4</c:v>
                </c:pt>
                <c:pt idx="514">
                  <c:v>-8.4645E-4</c:v>
                </c:pt>
                <c:pt idx="515">
                  <c:v>-6.1430999999999996E-4</c:v>
                </c:pt>
                <c:pt idx="516">
                  <c:v>-5.0246000000000004E-4</c:v>
                </c:pt>
                <c:pt idx="517">
                  <c:v>-6.3721000000000003E-4</c:v>
                </c:pt>
                <c:pt idx="518">
                  <c:v>-3.1409999999999999E-4</c:v>
                </c:pt>
                <c:pt idx="519">
                  <c:v>-7.3375000000000003E-4</c:v>
                </c:pt>
                <c:pt idx="520">
                  <c:v>-7.2953999999999998E-4</c:v>
                </c:pt>
                <c:pt idx="521">
                  <c:v>-4.2667999999999997E-4</c:v>
                </c:pt>
                <c:pt idx="522">
                  <c:v>-6.4059000000000002E-4</c:v>
                </c:pt>
                <c:pt idx="523">
                  <c:v>-8.2091E-4</c:v>
                </c:pt>
                <c:pt idx="524">
                  <c:v>-5.9690000000000003E-4</c:v>
                </c:pt>
                <c:pt idx="525">
                  <c:v>-4.7746000000000003E-4</c:v>
                </c:pt>
                <c:pt idx="526">
                  <c:v>-6.0992999999999996E-4</c:v>
                </c:pt>
                <c:pt idx="527">
                  <c:v>-7.2599000000000003E-4</c:v>
                </c:pt>
                <c:pt idx="528">
                  <c:v>-6.5348000000000001E-4</c:v>
                </c:pt>
                <c:pt idx="529">
                  <c:v>-1.6522999999999999E-4</c:v>
                </c:pt>
                <c:pt idx="530">
                  <c:v>-6.8303999999999999E-4</c:v>
                </c:pt>
                <c:pt idx="531">
                  <c:v>1.5957999999999999E-4</c:v>
                </c:pt>
                <c:pt idx="532">
                  <c:v>-3.9906000000000002E-4</c:v>
                </c:pt>
                <c:pt idx="533">
                  <c:v>-6.6273999999999999E-4</c:v>
                </c:pt>
                <c:pt idx="534">
                  <c:v>-3.6055000000000001E-4</c:v>
                </c:pt>
                <c:pt idx="535">
                  <c:v>-8.8690999999999998E-4</c:v>
                </c:pt>
                <c:pt idx="536">
                  <c:v>-8.6666E-4</c:v>
                </c:pt>
                <c:pt idx="537">
                  <c:v>-7.2325000000000004E-4</c:v>
                </c:pt>
                <c:pt idx="538">
                  <c:v>-9.1723E-4</c:v>
                </c:pt>
                <c:pt idx="539">
                  <c:v>-2.9960000000000002E-4</c:v>
                </c:pt>
                <c:pt idx="540">
                  <c:v>-8.4446E-4</c:v>
                </c:pt>
                <c:pt idx="541">
                  <c:v>-5.4295000000000005E-4</c:v>
                </c:pt>
                <c:pt idx="542">
                  <c:v>-5.3010999999999998E-4</c:v>
                </c:pt>
                <c:pt idx="543">
                  <c:v>-7.3081000000000003E-4</c:v>
                </c:pt>
                <c:pt idx="544">
                  <c:v>-2.1913E-4</c:v>
                </c:pt>
                <c:pt idx="545">
                  <c:v>-7.9878999999999996E-4</c:v>
                </c:pt>
                <c:pt idx="546">
                  <c:v>-8.4499E-4</c:v>
                </c:pt>
                <c:pt idx="547" formatCode="0.00E+00">
                  <c:v>6.7082999999999995E-5</c:v>
                </c:pt>
                <c:pt idx="548">
                  <c:v>-8.3084000000000001E-4</c:v>
                </c:pt>
                <c:pt idx="549">
                  <c:v>-1.5957999999999999E-4</c:v>
                </c:pt>
                <c:pt idx="550">
                  <c:v>-3.4417999999999997E-4</c:v>
                </c:pt>
                <c:pt idx="551">
                  <c:v>-8.2660999999999997E-4</c:v>
                </c:pt>
                <c:pt idx="552">
                  <c:v>-7.7773000000000002E-4</c:v>
                </c:pt>
                <c:pt idx="553">
                  <c:v>-1.9704999999999999E-4</c:v>
                </c:pt>
                <c:pt idx="554">
                  <c:v>-7.2455999999999996E-4</c:v>
                </c:pt>
                <c:pt idx="555">
                  <c:v>-8.1055000000000005E-4</c:v>
                </c:pt>
                <c:pt idx="556">
                  <c:v>-5.9509999999999999E-4</c:v>
                </c:pt>
                <c:pt idx="557">
                  <c:v>-9.2402999999999995E-4</c:v>
                </c:pt>
                <c:pt idx="558">
                  <c:v>-7.1064999999999995E-4</c:v>
                </c:pt>
                <c:pt idx="559">
                  <c:v>-8.3268999999999997E-4</c:v>
                </c:pt>
                <c:pt idx="560">
                  <c:v>-6.3445000000000005E-4</c:v>
                </c:pt>
                <c:pt idx="561">
                  <c:v>-8.4396999999999998E-4</c:v>
                </c:pt>
                <c:pt idx="562">
                  <c:v>-8.1643000000000004E-4</c:v>
                </c:pt>
                <c:pt idx="563">
                  <c:v>-8.5910000000000001E-4</c:v>
                </c:pt>
                <c:pt idx="564">
                  <c:v>-8.7819999999999999E-4</c:v>
                </c:pt>
                <c:pt idx="565">
                  <c:v>-8.7942999999999995E-4</c:v>
                </c:pt>
                <c:pt idx="566">
                  <c:v>-2.4257E-4</c:v>
                </c:pt>
                <c:pt idx="567">
                  <c:v>-7.3483000000000001E-4</c:v>
                </c:pt>
                <c:pt idx="568">
                  <c:v>-7.6995999999999998E-4</c:v>
                </c:pt>
                <c:pt idx="569">
                  <c:v>-5.9694999999999995E-4</c:v>
                </c:pt>
                <c:pt idx="570">
                  <c:v>2.7133000000000002E-4</c:v>
                </c:pt>
                <c:pt idx="571">
                  <c:v>-7.2599000000000003E-4</c:v>
                </c:pt>
                <c:pt idx="572">
                  <c:v>-4.7165999999999999E-4</c:v>
                </c:pt>
                <c:pt idx="573">
                  <c:v>-5.2013999999999999E-4</c:v>
                </c:pt>
                <c:pt idx="574">
                  <c:v>-8.6463000000000002E-4</c:v>
                </c:pt>
                <c:pt idx="575">
                  <c:v>-7.4909E-4</c:v>
                </c:pt>
                <c:pt idx="576" formatCode="0.00E+00">
                  <c:v>2.1112E-5</c:v>
                </c:pt>
                <c:pt idx="577">
                  <c:v>-8.2706999999999995E-4</c:v>
                </c:pt>
                <c:pt idx="578">
                  <c:v>-5.3028000000000005E-4</c:v>
                </c:pt>
                <c:pt idx="579">
                  <c:v>-9.3068999999999997E-4</c:v>
                </c:pt>
                <c:pt idx="580">
                  <c:v>-8.7091000000000002E-4</c:v>
                </c:pt>
                <c:pt idx="581">
                  <c:v>-6.8179999999999998E-4</c:v>
                </c:pt>
                <c:pt idx="582">
                  <c:v>-5.6152999999999997E-4</c:v>
                </c:pt>
                <c:pt idx="583">
                  <c:v>-2.9374000000000002E-4</c:v>
                </c:pt>
                <c:pt idx="584">
                  <c:v>-6.9298999999999999E-4</c:v>
                </c:pt>
                <c:pt idx="585">
                  <c:v>-3.0477E-4</c:v>
                </c:pt>
                <c:pt idx="586">
                  <c:v>-7.6413999999999996E-4</c:v>
                </c:pt>
                <c:pt idx="587">
                  <c:v>-6.0758000000000003E-4</c:v>
                </c:pt>
                <c:pt idx="588">
                  <c:v>-3.8823999999999998E-4</c:v>
                </c:pt>
                <c:pt idx="589">
                  <c:v>-7.7258999999999997E-4</c:v>
                </c:pt>
                <c:pt idx="590" formatCode="0.00E+00">
                  <c:v>-4.1009E-5</c:v>
                </c:pt>
                <c:pt idx="591">
                  <c:v>-6.7144000000000004E-4</c:v>
                </c:pt>
                <c:pt idx="592">
                  <c:v>-6.9335999999999996E-4</c:v>
                </c:pt>
                <c:pt idx="593">
                  <c:v>-8.4734999999999997E-4</c:v>
                </c:pt>
                <c:pt idx="594">
                  <c:v>-6.0375000000000001E-4</c:v>
                </c:pt>
                <c:pt idx="595" formatCode="0.00E+00">
                  <c:v>-3.4326999999999998E-5</c:v>
                </c:pt>
                <c:pt idx="596">
                  <c:v>-8.5616000000000002E-4</c:v>
                </c:pt>
                <c:pt idx="597">
                  <c:v>-4.4432E-4</c:v>
                </c:pt>
                <c:pt idx="598">
                  <c:v>-7.6084000000000004E-4</c:v>
                </c:pt>
                <c:pt idx="599">
                  <c:v>-8.2078999999999995E-4</c:v>
                </c:pt>
                <c:pt idx="600">
                  <c:v>-8.6421999999999996E-4</c:v>
                </c:pt>
                <c:pt idx="601">
                  <c:v>-6.7173000000000005E-4</c:v>
                </c:pt>
                <c:pt idx="602">
                  <c:v>2.3801000000000001E-4</c:v>
                </c:pt>
                <c:pt idx="603">
                  <c:v>-8.3469000000000002E-4</c:v>
                </c:pt>
                <c:pt idx="604">
                  <c:v>-8.7162999999999997E-4</c:v>
                </c:pt>
                <c:pt idx="605">
                  <c:v>-5.8014999999999998E-4</c:v>
                </c:pt>
                <c:pt idx="606">
                  <c:v>-7.8635E-4</c:v>
                </c:pt>
                <c:pt idx="607">
                  <c:v>-8.4796000000000003E-4</c:v>
                </c:pt>
                <c:pt idx="608">
                  <c:v>-7.2734999999999998E-4</c:v>
                </c:pt>
                <c:pt idx="609">
                  <c:v>-8.7805000000000001E-4</c:v>
                </c:pt>
                <c:pt idx="610">
                  <c:v>-7.3234999999999999E-4</c:v>
                </c:pt>
                <c:pt idx="611">
                  <c:v>-8.5353000000000002E-4</c:v>
                </c:pt>
                <c:pt idx="612">
                  <c:v>-3.9584E-4</c:v>
                </c:pt>
                <c:pt idx="613">
                  <c:v>-8.3281999999999996E-4</c:v>
                </c:pt>
                <c:pt idx="614">
                  <c:v>-1.7615E-4</c:v>
                </c:pt>
                <c:pt idx="615">
                  <c:v>-5.3939999999999999E-4</c:v>
                </c:pt>
                <c:pt idx="616">
                  <c:v>-3.9143000000000001E-4</c:v>
                </c:pt>
                <c:pt idx="617">
                  <c:v>-8.3675999999999998E-4</c:v>
                </c:pt>
                <c:pt idx="618">
                  <c:v>-7.1812000000000004E-4</c:v>
                </c:pt>
                <c:pt idx="619">
                  <c:v>-7.7287000000000005E-4</c:v>
                </c:pt>
                <c:pt idx="620">
                  <c:v>-8.7770000000000003E-4</c:v>
                </c:pt>
                <c:pt idx="621">
                  <c:v>-6.1768000000000001E-4</c:v>
                </c:pt>
                <c:pt idx="622">
                  <c:v>-4.8809999999999999E-4</c:v>
                </c:pt>
                <c:pt idx="623">
                  <c:v>-5.4883000000000004E-4</c:v>
                </c:pt>
                <c:pt idx="624">
                  <c:v>-8.7208999999999995E-4</c:v>
                </c:pt>
                <c:pt idx="625">
                  <c:v>-8.5554999999999995E-4</c:v>
                </c:pt>
                <c:pt idx="626" formatCode="0.00E+00">
                  <c:v>-3.0321999999999999E-5</c:v>
                </c:pt>
                <c:pt idx="627">
                  <c:v>-8.0860999999999997E-4</c:v>
                </c:pt>
                <c:pt idx="628">
                  <c:v>-7.8392000000000002E-4</c:v>
                </c:pt>
                <c:pt idx="629">
                  <c:v>-7.6502000000000004E-4</c:v>
                </c:pt>
                <c:pt idx="630">
                  <c:v>-7.9812000000000004E-4</c:v>
                </c:pt>
                <c:pt idx="631" formatCode="0.00E+00">
                  <c:v>4.8350000000000003E-5</c:v>
                </c:pt>
                <c:pt idx="632">
                  <c:v>-8.0252000000000003E-4</c:v>
                </c:pt>
                <c:pt idx="633">
                  <c:v>-8.4037999999999995E-4</c:v>
                </c:pt>
                <c:pt idx="634">
                  <c:v>-9.1020000000000001E-4</c:v>
                </c:pt>
                <c:pt idx="635">
                  <c:v>-5.4923999999999999E-4</c:v>
                </c:pt>
                <c:pt idx="636">
                  <c:v>-8.8409999999999997E-4</c:v>
                </c:pt>
                <c:pt idx="637">
                  <c:v>-8.4960999999999999E-4</c:v>
                </c:pt>
                <c:pt idx="638">
                  <c:v>-5.3680000000000004E-4</c:v>
                </c:pt>
                <c:pt idx="639">
                  <c:v>-6.1631999999999995E-4</c:v>
                </c:pt>
                <c:pt idx="640">
                  <c:v>-4.4072000000000002E-4</c:v>
                </c:pt>
                <c:pt idx="641">
                  <c:v>-6.7942000000000002E-4</c:v>
                </c:pt>
                <c:pt idx="642">
                  <c:v>-5.8399999999999999E-4</c:v>
                </c:pt>
                <c:pt idx="643">
                  <c:v>-7.5706000000000005E-4</c:v>
                </c:pt>
                <c:pt idx="644">
                  <c:v>-7.5684000000000005E-4</c:v>
                </c:pt>
                <c:pt idx="645">
                  <c:v>-6.2916999999999997E-4</c:v>
                </c:pt>
                <c:pt idx="646">
                  <c:v>-6.0223000000000004E-4</c:v>
                </c:pt>
                <c:pt idx="647" formatCode="0.00E+00">
                  <c:v>-1.8011000000000001E-5</c:v>
                </c:pt>
                <c:pt idx="648">
                  <c:v>-9.3585999999999995E-4</c:v>
                </c:pt>
                <c:pt idx="649">
                  <c:v>-7.4133000000000001E-4</c:v>
                </c:pt>
                <c:pt idx="650">
                  <c:v>-8.8091000000000005E-4</c:v>
                </c:pt>
                <c:pt idx="651">
                  <c:v>-8.4321999999999999E-4</c:v>
                </c:pt>
                <c:pt idx="652">
                  <c:v>-2.6947000000000001E-4</c:v>
                </c:pt>
                <c:pt idx="653">
                  <c:v>-4.2075000000000001E-4</c:v>
                </c:pt>
                <c:pt idx="654">
                  <c:v>-8.1455999999999998E-4</c:v>
                </c:pt>
                <c:pt idx="655">
                  <c:v>-8.0071999999999999E-4</c:v>
                </c:pt>
                <c:pt idx="656">
                  <c:v>-4.2481000000000002E-4</c:v>
                </c:pt>
                <c:pt idx="657">
                  <c:v>-4.6126000000000001E-4</c:v>
                </c:pt>
                <c:pt idx="658">
                  <c:v>-9.0538999999999995E-4</c:v>
                </c:pt>
                <c:pt idx="659">
                  <c:v>-1.1927E-4</c:v>
                </c:pt>
                <c:pt idx="660">
                  <c:v>-1.3698000000000001E-4</c:v>
                </c:pt>
                <c:pt idx="661">
                  <c:v>-8.4486000000000001E-4</c:v>
                </c:pt>
                <c:pt idx="662">
                  <c:v>-8.4667E-4</c:v>
                </c:pt>
                <c:pt idx="663">
                  <c:v>-8.8604000000000005E-4</c:v>
                </c:pt>
                <c:pt idx="664">
                  <c:v>-4.8474999999999999E-4</c:v>
                </c:pt>
                <c:pt idx="665" formatCode="0.00E+00">
                  <c:v>-7.5440999999999999E-7</c:v>
                </c:pt>
                <c:pt idx="666">
                  <c:v>-7.5929000000000003E-4</c:v>
                </c:pt>
                <c:pt idx="667">
                  <c:v>-1.3006000000000001E-4</c:v>
                </c:pt>
                <c:pt idx="668">
                  <c:v>-4.2875999999999998E-4</c:v>
                </c:pt>
                <c:pt idx="669" formatCode="0.00E+00">
                  <c:v>-1.7805999999999999E-5</c:v>
                </c:pt>
                <c:pt idx="670">
                  <c:v>-7.5504000000000001E-4</c:v>
                </c:pt>
                <c:pt idx="671">
                  <c:v>-7.8410000000000003E-4</c:v>
                </c:pt>
                <c:pt idx="672">
                  <c:v>-5.3246000000000001E-4</c:v>
                </c:pt>
                <c:pt idx="673">
                  <c:v>-8.0179000000000003E-4</c:v>
                </c:pt>
                <c:pt idx="674">
                  <c:v>-8.7368999999999999E-4</c:v>
                </c:pt>
                <c:pt idx="675">
                  <c:v>-8.4289E-4</c:v>
                </c:pt>
                <c:pt idx="676">
                  <c:v>-5.0631999999999999E-4</c:v>
                </c:pt>
                <c:pt idx="677">
                  <c:v>-3.1987999999999998E-4</c:v>
                </c:pt>
                <c:pt idx="678">
                  <c:v>-8.4133999999999999E-4</c:v>
                </c:pt>
                <c:pt idx="679">
                  <c:v>-6.9786999999999996E-4</c:v>
                </c:pt>
                <c:pt idx="680">
                  <c:v>-6.7836999999999997E-4</c:v>
                </c:pt>
                <c:pt idx="681" formatCode="0.00E+00">
                  <c:v>9.4809000000000007E-5</c:v>
                </c:pt>
                <c:pt idx="682">
                  <c:v>-6.4451000000000005E-4</c:v>
                </c:pt>
                <c:pt idx="683">
                  <c:v>1.6249E-4</c:v>
                </c:pt>
                <c:pt idx="684">
                  <c:v>-8.6472000000000003E-4</c:v>
                </c:pt>
                <c:pt idx="685">
                  <c:v>-7.7147000000000001E-4</c:v>
                </c:pt>
                <c:pt idx="686">
                  <c:v>-9.0107000000000002E-4</c:v>
                </c:pt>
                <c:pt idx="687">
                  <c:v>-8.9824000000000002E-4</c:v>
                </c:pt>
                <c:pt idx="688">
                  <c:v>-5.7806000000000003E-4</c:v>
                </c:pt>
                <c:pt idx="689">
                  <c:v>-8.3056000000000004E-4</c:v>
                </c:pt>
                <c:pt idx="690">
                  <c:v>-7.5602999999999998E-4</c:v>
                </c:pt>
                <c:pt idx="691">
                  <c:v>-7.9283000000000001E-4</c:v>
                </c:pt>
                <c:pt idx="692">
                  <c:v>-4.1093999999999999E-4</c:v>
                </c:pt>
                <c:pt idx="693">
                  <c:v>-8.9530000000000002E-4</c:v>
                </c:pt>
                <c:pt idx="694">
                  <c:v>-2.6517000000000001E-4</c:v>
                </c:pt>
                <c:pt idx="695">
                  <c:v>-5.5340999999999995E-4</c:v>
                </c:pt>
                <c:pt idx="696">
                  <c:v>-8.4382999999999995E-4</c:v>
                </c:pt>
                <c:pt idx="697">
                  <c:v>-6.3898000000000004E-4</c:v>
                </c:pt>
                <c:pt idx="698">
                  <c:v>-8.1479999999999996E-4</c:v>
                </c:pt>
                <c:pt idx="699">
                  <c:v>-8.3754999999999995E-4</c:v>
                </c:pt>
                <c:pt idx="700">
                  <c:v>-6.9494000000000001E-4</c:v>
                </c:pt>
                <c:pt idx="701">
                  <c:v>-2.0087999999999999E-4</c:v>
                </c:pt>
                <c:pt idx="702">
                  <c:v>-7.0080000000000001E-4</c:v>
                </c:pt>
                <c:pt idx="703">
                  <c:v>-9.6221999999999996E-4</c:v>
                </c:pt>
                <c:pt idx="704">
                  <c:v>-8.9537000000000004E-4</c:v>
                </c:pt>
                <c:pt idx="705">
                  <c:v>-8.4982999999999999E-4</c:v>
                </c:pt>
                <c:pt idx="706">
                  <c:v>-7.7709999999999997E-4</c:v>
                </c:pt>
                <c:pt idx="707">
                  <c:v>-7.8967999999999996E-4</c:v>
                </c:pt>
                <c:pt idx="708">
                  <c:v>-6.1452000000000002E-4</c:v>
                </c:pt>
                <c:pt idx="709">
                  <c:v>-4.4569E-4</c:v>
                </c:pt>
                <c:pt idx="710">
                  <c:v>-8.5088999999999998E-4</c:v>
                </c:pt>
                <c:pt idx="711">
                  <c:v>-6.6052999999999999E-4</c:v>
                </c:pt>
                <c:pt idx="712">
                  <c:v>-1.0211E-4</c:v>
                </c:pt>
                <c:pt idx="713">
                  <c:v>-6.9094000000000002E-4</c:v>
                </c:pt>
                <c:pt idx="714">
                  <c:v>-6.5642999999999995E-4</c:v>
                </c:pt>
                <c:pt idx="715">
                  <c:v>-6.8431999999999998E-4</c:v>
                </c:pt>
                <c:pt idx="716">
                  <c:v>4.0457999999999998E-4</c:v>
                </c:pt>
                <c:pt idx="717">
                  <c:v>-9.1562000000000002E-4</c:v>
                </c:pt>
                <c:pt idx="718">
                  <c:v>-4.4244E-4</c:v>
                </c:pt>
                <c:pt idx="719" formatCode="0.00E+00">
                  <c:v>-7.2442999999999997E-5</c:v>
                </c:pt>
                <c:pt idx="720">
                  <c:v>-7.1909000000000003E-4</c:v>
                </c:pt>
                <c:pt idx="721" formatCode="0.00E+00">
                  <c:v>8.3944999999999997E-5</c:v>
                </c:pt>
                <c:pt idx="722">
                  <c:v>-8.6702000000000003E-4</c:v>
                </c:pt>
                <c:pt idx="723">
                  <c:v>-6.9512999999999997E-4</c:v>
                </c:pt>
                <c:pt idx="724">
                  <c:v>-8.6881999999999997E-4</c:v>
                </c:pt>
                <c:pt idx="725">
                  <c:v>-2.7591999999999997E-4</c:v>
                </c:pt>
                <c:pt idx="726">
                  <c:v>-8.2302000000000004E-4</c:v>
                </c:pt>
                <c:pt idx="727">
                  <c:v>-6.5612999999999999E-4</c:v>
                </c:pt>
                <c:pt idx="728">
                  <c:v>-2.3983000000000001E-4</c:v>
                </c:pt>
                <c:pt idx="729">
                  <c:v>-5.7930999999999998E-4</c:v>
                </c:pt>
                <c:pt idx="730">
                  <c:v>-6.7790000000000005E-4</c:v>
                </c:pt>
                <c:pt idx="731">
                  <c:v>-4.9359999999999996E-4</c:v>
                </c:pt>
                <c:pt idx="732">
                  <c:v>-3.4351999999999999E-4</c:v>
                </c:pt>
                <c:pt idx="733">
                  <c:v>-6.3686999999999999E-4</c:v>
                </c:pt>
                <c:pt idx="734">
                  <c:v>-6.6467999999999996E-4</c:v>
                </c:pt>
                <c:pt idx="735">
                  <c:v>-7.0512999999999999E-4</c:v>
                </c:pt>
                <c:pt idx="736">
                  <c:v>-7.3145999999999997E-4</c:v>
                </c:pt>
                <c:pt idx="737">
                  <c:v>-6.7245E-4</c:v>
                </c:pt>
                <c:pt idx="738">
                  <c:v>-7.2999999999999996E-4</c:v>
                </c:pt>
                <c:pt idx="739">
                  <c:v>-8.0734999999999997E-4</c:v>
                </c:pt>
                <c:pt idx="740">
                  <c:v>-5.3523999999999998E-4</c:v>
                </c:pt>
                <c:pt idx="741">
                  <c:v>-4.1512E-4</c:v>
                </c:pt>
                <c:pt idx="742">
                  <c:v>-8.2713999999999997E-4</c:v>
                </c:pt>
                <c:pt idx="743">
                  <c:v>-7.4051E-4</c:v>
                </c:pt>
                <c:pt idx="744">
                  <c:v>-5.3206E-4</c:v>
                </c:pt>
                <c:pt idx="745">
                  <c:v>-4.7493999999999998E-4</c:v>
                </c:pt>
                <c:pt idx="746">
                  <c:v>-6.9185000000000004E-4</c:v>
                </c:pt>
                <c:pt idx="747">
                  <c:v>-5.2348E-4</c:v>
                </c:pt>
                <c:pt idx="748">
                  <c:v>-7.9641E-4</c:v>
                </c:pt>
                <c:pt idx="749">
                  <c:v>-7.5829000000000001E-4</c:v>
                </c:pt>
                <c:pt idx="750">
                  <c:v>-8.0785000000000004E-4</c:v>
                </c:pt>
                <c:pt idx="751">
                  <c:v>-6.8196999999999995E-4</c:v>
                </c:pt>
                <c:pt idx="752">
                  <c:v>-6.1837000000000003E-4</c:v>
                </c:pt>
                <c:pt idx="753">
                  <c:v>-9.3650999999999999E-4</c:v>
                </c:pt>
                <c:pt idx="754">
                  <c:v>-2.1975E-4</c:v>
                </c:pt>
                <c:pt idx="755">
                  <c:v>-5.4715999999999999E-4</c:v>
                </c:pt>
                <c:pt idx="756">
                  <c:v>-7.1999E-4</c:v>
                </c:pt>
                <c:pt idx="757">
                  <c:v>-9.2037E-4</c:v>
                </c:pt>
                <c:pt idx="758">
                  <c:v>-7.1363999999999998E-4</c:v>
                </c:pt>
                <c:pt idx="759">
                  <c:v>-7.2062999999999999E-4</c:v>
                </c:pt>
                <c:pt idx="760">
                  <c:v>-6.5089E-4</c:v>
                </c:pt>
                <c:pt idx="761">
                  <c:v>-8.0794000000000005E-4</c:v>
                </c:pt>
                <c:pt idx="762">
                  <c:v>-7.0407E-4</c:v>
                </c:pt>
                <c:pt idx="763">
                  <c:v>-7.8711000000000004E-4</c:v>
                </c:pt>
                <c:pt idx="764">
                  <c:v>-1.3294000000000001E-4</c:v>
                </c:pt>
                <c:pt idx="765">
                  <c:v>-8.9004999999999998E-4</c:v>
                </c:pt>
                <c:pt idx="766">
                  <c:v>-9.232E-4</c:v>
                </c:pt>
                <c:pt idx="767">
                  <c:v>-6.6328999999999997E-4</c:v>
                </c:pt>
                <c:pt idx="768">
                  <c:v>-8.6963000000000003E-4</c:v>
                </c:pt>
                <c:pt idx="769">
                  <c:v>-3.9854000000000002E-4</c:v>
                </c:pt>
                <c:pt idx="770">
                  <c:v>-9.2294999999999996E-4</c:v>
                </c:pt>
                <c:pt idx="771">
                  <c:v>-5.8872999999999998E-4</c:v>
                </c:pt>
                <c:pt idx="772">
                  <c:v>-3.9578999999999998E-4</c:v>
                </c:pt>
                <c:pt idx="773">
                  <c:v>-8.4710000000000004E-4</c:v>
                </c:pt>
                <c:pt idx="774">
                  <c:v>-8.1209000000000001E-4</c:v>
                </c:pt>
                <c:pt idx="775">
                  <c:v>-9.1001999999999999E-4</c:v>
                </c:pt>
                <c:pt idx="776">
                  <c:v>-6.4490000000000001E-4</c:v>
                </c:pt>
                <c:pt idx="777">
                  <c:v>-9.2279999999999999E-4</c:v>
                </c:pt>
                <c:pt idx="778">
                  <c:v>-8.6300999999999999E-4</c:v>
                </c:pt>
                <c:pt idx="779">
                  <c:v>-9.6296000000000001E-4</c:v>
                </c:pt>
                <c:pt idx="780">
                  <c:v>-6.581E-4</c:v>
                </c:pt>
                <c:pt idx="781">
                  <c:v>-8.9375000000000001E-4</c:v>
                </c:pt>
                <c:pt idx="782">
                  <c:v>-9.1337000000000005E-4</c:v>
                </c:pt>
                <c:pt idx="783">
                  <c:v>-6.0853000000000003E-4</c:v>
                </c:pt>
                <c:pt idx="784">
                  <c:v>-9.1089000000000003E-4</c:v>
                </c:pt>
                <c:pt idx="785">
                  <c:v>-6.8464999999999997E-4</c:v>
                </c:pt>
                <c:pt idx="786">
                  <c:v>1.8059E-4</c:v>
                </c:pt>
                <c:pt idx="787">
                  <c:v>-8.2792E-4</c:v>
                </c:pt>
                <c:pt idx="788">
                  <c:v>-1.6123999999999999E-4</c:v>
                </c:pt>
                <c:pt idx="789">
                  <c:v>-4.4348E-4</c:v>
                </c:pt>
                <c:pt idx="790">
                  <c:v>-6.6180999999999998E-4</c:v>
                </c:pt>
                <c:pt idx="791">
                  <c:v>-2.9352000000000002E-4</c:v>
                </c:pt>
                <c:pt idx="792">
                  <c:v>-7.2243000000000003E-4</c:v>
                </c:pt>
                <c:pt idx="793">
                  <c:v>-7.6577000000000004E-4</c:v>
                </c:pt>
                <c:pt idx="794">
                  <c:v>-4.4104000000000002E-4</c:v>
                </c:pt>
                <c:pt idx="795">
                  <c:v>-8.9981000000000002E-4</c:v>
                </c:pt>
                <c:pt idx="796">
                  <c:v>-6.9368000000000001E-4</c:v>
                </c:pt>
                <c:pt idx="797">
                  <c:v>-6.6310000000000002E-4</c:v>
                </c:pt>
                <c:pt idx="798">
                  <c:v>-6.6529999999999996E-4</c:v>
                </c:pt>
                <c:pt idx="799">
                  <c:v>-2.4258999999999999E-4</c:v>
                </c:pt>
                <c:pt idx="800">
                  <c:v>-6.1339000000000001E-4</c:v>
                </c:pt>
                <c:pt idx="801">
                  <c:v>-6.1288E-4</c:v>
                </c:pt>
                <c:pt idx="802">
                  <c:v>-6.711E-4</c:v>
                </c:pt>
                <c:pt idx="803">
                  <c:v>-8.7135000000000001E-4</c:v>
                </c:pt>
                <c:pt idx="804">
                  <c:v>-6.9189000000000002E-4</c:v>
                </c:pt>
                <c:pt idx="805">
                  <c:v>-7.2648000000000005E-4</c:v>
                </c:pt>
                <c:pt idx="806">
                  <c:v>-8.2974000000000003E-4</c:v>
                </c:pt>
                <c:pt idx="807">
                  <c:v>-4.7301999999999999E-4</c:v>
                </c:pt>
                <c:pt idx="808">
                  <c:v>1.3976E-4</c:v>
                </c:pt>
                <c:pt idx="809">
                  <c:v>-4.66E-4</c:v>
                </c:pt>
                <c:pt idx="810">
                  <c:v>-4.6792999999999997E-4</c:v>
                </c:pt>
                <c:pt idx="811">
                  <c:v>-8.3794999999999996E-4</c:v>
                </c:pt>
                <c:pt idx="812">
                  <c:v>-8.2476999999999995E-4</c:v>
                </c:pt>
                <c:pt idx="813">
                  <c:v>-4.2111999999999998E-4</c:v>
                </c:pt>
                <c:pt idx="814">
                  <c:v>-3.5720000000000001E-4</c:v>
                </c:pt>
                <c:pt idx="815">
                  <c:v>-4.3016000000000002E-4</c:v>
                </c:pt>
                <c:pt idx="816">
                  <c:v>-7.4180000000000003E-4</c:v>
                </c:pt>
                <c:pt idx="817">
                  <c:v>-6.8745999999999998E-4</c:v>
                </c:pt>
                <c:pt idx="818">
                  <c:v>-7.3054000000000001E-4</c:v>
                </c:pt>
                <c:pt idx="819">
                  <c:v>-6.9853000000000005E-4</c:v>
                </c:pt>
                <c:pt idx="820">
                  <c:v>-6.4705000000000003E-4</c:v>
                </c:pt>
                <c:pt idx="821">
                  <c:v>-6.1098999999999995E-4</c:v>
                </c:pt>
                <c:pt idx="822">
                  <c:v>-9.4379000000000002E-4</c:v>
                </c:pt>
                <c:pt idx="823">
                  <c:v>-4.8006999999999998E-4</c:v>
                </c:pt>
                <c:pt idx="824">
                  <c:v>-7.3649000000000002E-4</c:v>
                </c:pt>
                <c:pt idx="825">
                  <c:v>-6.4607E-4</c:v>
                </c:pt>
                <c:pt idx="826">
                  <c:v>-5.1639999999999998E-4</c:v>
                </c:pt>
                <c:pt idx="827">
                  <c:v>-4.9527000000000002E-4</c:v>
                </c:pt>
                <c:pt idx="828">
                  <c:v>-8.4349999999999996E-4</c:v>
                </c:pt>
                <c:pt idx="829">
                  <c:v>-7.5011000000000001E-4</c:v>
                </c:pt>
                <c:pt idx="830">
                  <c:v>-2.4133999999999999E-4</c:v>
                </c:pt>
                <c:pt idx="831">
                  <c:v>-4.7785999999999998E-4</c:v>
                </c:pt>
                <c:pt idx="832">
                  <c:v>-9.0695999999999995E-4</c:v>
                </c:pt>
                <c:pt idx="833">
                  <c:v>-3.838E-4</c:v>
                </c:pt>
                <c:pt idx="834">
                  <c:v>1.9071999999999999E-4</c:v>
                </c:pt>
                <c:pt idx="835">
                  <c:v>-7.8501000000000005E-4</c:v>
                </c:pt>
                <c:pt idx="836">
                  <c:v>-4.6213999999999999E-4</c:v>
                </c:pt>
                <c:pt idx="837">
                  <c:v>-8.1189999999999995E-4</c:v>
                </c:pt>
                <c:pt idx="838">
                  <c:v>-8.0241000000000004E-4</c:v>
                </c:pt>
                <c:pt idx="839">
                  <c:v>1.1752999999999999E-4</c:v>
                </c:pt>
                <c:pt idx="840">
                  <c:v>-3.7222999999999998E-4</c:v>
                </c:pt>
                <c:pt idx="841">
                  <c:v>-5.9559000000000001E-4</c:v>
                </c:pt>
                <c:pt idx="842">
                  <c:v>-7.7468999999999997E-4</c:v>
                </c:pt>
                <c:pt idx="843">
                  <c:v>-7.9672E-4</c:v>
                </c:pt>
                <c:pt idx="844">
                  <c:v>-6.2947999999999997E-4</c:v>
                </c:pt>
                <c:pt idx="845">
                  <c:v>-7.6931000000000005E-4</c:v>
                </c:pt>
                <c:pt idx="846">
                  <c:v>-5.7109999999999995E-4</c:v>
                </c:pt>
                <c:pt idx="847">
                  <c:v>-7.2692000000000004E-4</c:v>
                </c:pt>
                <c:pt idx="848">
                  <c:v>-6.0963E-4</c:v>
                </c:pt>
                <c:pt idx="849">
                  <c:v>-5.8659000000000001E-4</c:v>
                </c:pt>
                <c:pt idx="850">
                  <c:v>-4.0859000000000002E-4</c:v>
                </c:pt>
                <c:pt idx="851">
                  <c:v>-3.5699000000000001E-4</c:v>
                </c:pt>
                <c:pt idx="852">
                  <c:v>-7.5398999999999996E-4</c:v>
                </c:pt>
                <c:pt idx="853">
                  <c:v>-8.4971000000000005E-4</c:v>
                </c:pt>
                <c:pt idx="854">
                  <c:v>1.1836999999999999E-4</c:v>
                </c:pt>
                <c:pt idx="855">
                  <c:v>-5.8529000000000003E-4</c:v>
                </c:pt>
                <c:pt idx="856">
                  <c:v>-7.894E-4</c:v>
                </c:pt>
                <c:pt idx="857">
                  <c:v>-5.1568999999999996E-4</c:v>
                </c:pt>
                <c:pt idx="858">
                  <c:v>-8.0703000000000003E-4</c:v>
                </c:pt>
                <c:pt idx="859">
                  <c:v>-7.1184000000000004E-4</c:v>
                </c:pt>
                <c:pt idx="860">
                  <c:v>-6.2761000000000002E-4</c:v>
                </c:pt>
                <c:pt idx="861">
                  <c:v>-8.1415999999999997E-4</c:v>
                </c:pt>
                <c:pt idx="862">
                  <c:v>-7.1454000000000005E-4</c:v>
                </c:pt>
                <c:pt idx="863">
                  <c:v>-4.883E-4</c:v>
                </c:pt>
                <c:pt idx="864">
                  <c:v>-7.6444999999999996E-4</c:v>
                </c:pt>
                <c:pt idx="865" formatCode="0.00E+00">
                  <c:v>-2.9502999999999999E-5</c:v>
                </c:pt>
                <c:pt idx="866">
                  <c:v>-3.8027999999999998E-4</c:v>
                </c:pt>
                <c:pt idx="867">
                  <c:v>-6.1802999999999999E-4</c:v>
                </c:pt>
                <c:pt idx="868">
                  <c:v>-6.4941E-4</c:v>
                </c:pt>
                <c:pt idx="869">
                  <c:v>-7.1958000000000005E-4</c:v>
                </c:pt>
                <c:pt idx="870">
                  <c:v>-2.4852000000000001E-4</c:v>
                </c:pt>
                <c:pt idx="871">
                  <c:v>-6.3175000000000004E-4</c:v>
                </c:pt>
                <c:pt idx="872">
                  <c:v>-6.4468000000000001E-4</c:v>
                </c:pt>
                <c:pt idx="873">
                  <c:v>-9.0857999999999998E-4</c:v>
                </c:pt>
                <c:pt idx="874">
                  <c:v>2.1636E-4</c:v>
                </c:pt>
                <c:pt idx="875">
                  <c:v>1.7641E-4</c:v>
                </c:pt>
                <c:pt idx="876">
                  <c:v>-3.3152000000000002E-4</c:v>
                </c:pt>
                <c:pt idx="877">
                  <c:v>-4.1025000000000002E-4</c:v>
                </c:pt>
                <c:pt idx="878">
                  <c:v>-9.2754999999999997E-4</c:v>
                </c:pt>
                <c:pt idx="879">
                  <c:v>-3.9340000000000002E-4</c:v>
                </c:pt>
                <c:pt idx="880">
                  <c:v>-6.2684999999999998E-4</c:v>
                </c:pt>
                <c:pt idx="881">
                  <c:v>-6.5211999999999996E-4</c:v>
                </c:pt>
                <c:pt idx="882">
                  <c:v>-7.7590999999999999E-4</c:v>
                </c:pt>
                <c:pt idx="883">
                  <c:v>-6.7369000000000001E-4</c:v>
                </c:pt>
                <c:pt idx="884">
                  <c:v>-7.9903999999999999E-4</c:v>
                </c:pt>
                <c:pt idx="885">
                  <c:v>-8.2585000000000004E-4</c:v>
                </c:pt>
                <c:pt idx="886">
                  <c:v>-6.6754E-4</c:v>
                </c:pt>
                <c:pt idx="887">
                  <c:v>-6.9965999999999995E-4</c:v>
                </c:pt>
                <c:pt idx="888">
                  <c:v>-2.9245999999999997E-4</c:v>
                </c:pt>
                <c:pt idx="889">
                  <c:v>-5.6435000000000003E-4</c:v>
                </c:pt>
                <c:pt idx="890">
                  <c:v>-2.2020000000000001E-4</c:v>
                </c:pt>
                <c:pt idx="891">
                  <c:v>-7.3921000000000002E-4</c:v>
                </c:pt>
                <c:pt idx="892">
                  <c:v>-7.1814999999999997E-4</c:v>
                </c:pt>
                <c:pt idx="893">
                  <c:v>-6.6996000000000004E-4</c:v>
                </c:pt>
                <c:pt idx="894">
                  <c:v>-7.7809999999999999E-4</c:v>
                </c:pt>
                <c:pt idx="895">
                  <c:v>-6.1950999999999998E-4</c:v>
                </c:pt>
                <c:pt idx="896">
                  <c:v>-1.2823000000000001E-4</c:v>
                </c:pt>
                <c:pt idx="897">
                  <c:v>-7.8792E-4</c:v>
                </c:pt>
                <c:pt idx="898">
                  <c:v>-6.5567000000000002E-4</c:v>
                </c:pt>
                <c:pt idx="899">
                  <c:v>-8.5572000000000003E-4</c:v>
                </c:pt>
                <c:pt idx="900">
                  <c:v>-6.0733E-4</c:v>
                </c:pt>
                <c:pt idx="901">
                  <c:v>-8.1676000000000003E-4</c:v>
                </c:pt>
                <c:pt idx="902">
                  <c:v>-3.8507E-4</c:v>
                </c:pt>
                <c:pt idx="903">
                  <c:v>-6.9474999999999995E-4</c:v>
                </c:pt>
                <c:pt idx="904" formatCode="0.00E+00">
                  <c:v>-8.4300000000000003E-5</c:v>
                </c:pt>
                <c:pt idx="905">
                  <c:v>-8.2525999999999997E-4</c:v>
                </c:pt>
                <c:pt idx="906">
                  <c:v>-8.2032999999999997E-4</c:v>
                </c:pt>
                <c:pt idx="907">
                  <c:v>-3.7487000000000002E-4</c:v>
                </c:pt>
                <c:pt idx="908">
                  <c:v>-3.1289000000000002E-4</c:v>
                </c:pt>
                <c:pt idx="909">
                  <c:v>-7.4673000000000003E-4</c:v>
                </c:pt>
                <c:pt idx="910">
                  <c:v>-9.2756000000000002E-4</c:v>
                </c:pt>
                <c:pt idx="911" formatCode="0.00E+00">
                  <c:v>6.8415000000000001E-5</c:v>
                </c:pt>
                <c:pt idx="912">
                  <c:v>-7.6480999999999999E-4</c:v>
                </c:pt>
                <c:pt idx="913">
                  <c:v>-5.5836999999999998E-4</c:v>
                </c:pt>
                <c:pt idx="914">
                  <c:v>-4.5624000000000001E-4</c:v>
                </c:pt>
                <c:pt idx="915">
                  <c:v>-3.5464999999999997E-4</c:v>
                </c:pt>
                <c:pt idx="916">
                  <c:v>-7.7788E-4</c:v>
                </c:pt>
                <c:pt idx="917">
                  <c:v>-5.3457000000000005E-4</c:v>
                </c:pt>
                <c:pt idx="918">
                  <c:v>-7.0447999999999995E-4</c:v>
                </c:pt>
                <c:pt idx="919" formatCode="0.00E+00">
                  <c:v>3.3624000000000002E-5</c:v>
                </c:pt>
                <c:pt idx="920">
                  <c:v>-5.2189000000000001E-4</c:v>
                </c:pt>
                <c:pt idx="921">
                  <c:v>-6.1987000000000001E-4</c:v>
                </c:pt>
                <c:pt idx="922">
                  <c:v>-7.6002999999999997E-4</c:v>
                </c:pt>
                <c:pt idx="923">
                  <c:v>-1.0874000000000001E-4</c:v>
                </c:pt>
                <c:pt idx="924">
                  <c:v>-8.5331999999999997E-4</c:v>
                </c:pt>
                <c:pt idx="925" formatCode="0.00E+00">
                  <c:v>-4.9874999999999999E-5</c:v>
                </c:pt>
                <c:pt idx="926">
                  <c:v>-8.1269999999999997E-4</c:v>
                </c:pt>
                <c:pt idx="927">
                  <c:v>-7.5100000000000004E-4</c:v>
                </c:pt>
                <c:pt idx="928" formatCode="0.00E+00">
                  <c:v>-9.5950000000000001E-5</c:v>
                </c:pt>
                <c:pt idx="929">
                  <c:v>-7.8291999999999999E-4</c:v>
                </c:pt>
                <c:pt idx="930">
                  <c:v>-3.2053000000000002E-4</c:v>
                </c:pt>
                <c:pt idx="931">
                  <c:v>-7.8138000000000003E-4</c:v>
                </c:pt>
                <c:pt idx="932">
                  <c:v>-7.2176E-4</c:v>
                </c:pt>
                <c:pt idx="933">
                  <c:v>-6.2834999999999996E-4</c:v>
                </c:pt>
                <c:pt idx="934">
                  <c:v>-5.5321000000000005E-4</c:v>
                </c:pt>
                <c:pt idx="935">
                  <c:v>-6.8437000000000001E-4</c:v>
                </c:pt>
                <c:pt idx="936">
                  <c:v>-8.2720999999999999E-4</c:v>
                </c:pt>
                <c:pt idx="937">
                  <c:v>-6.6051E-4</c:v>
                </c:pt>
                <c:pt idx="938">
                  <c:v>-8.0769999999999995E-4</c:v>
                </c:pt>
                <c:pt idx="939">
                  <c:v>-5.4675000000000004E-4</c:v>
                </c:pt>
                <c:pt idx="940">
                  <c:v>3.3951000000000001E-4</c:v>
                </c:pt>
                <c:pt idx="941">
                  <c:v>-9.1012000000000005E-4</c:v>
                </c:pt>
                <c:pt idx="942">
                  <c:v>-8.1579999999999999E-4</c:v>
                </c:pt>
                <c:pt idx="943">
                  <c:v>-8.4345000000000004E-4</c:v>
                </c:pt>
                <c:pt idx="944">
                  <c:v>2.8206999999999999E-4</c:v>
                </c:pt>
                <c:pt idx="945">
                  <c:v>-5.9557999999999996E-4</c:v>
                </c:pt>
                <c:pt idx="946">
                  <c:v>-8.4659000000000004E-4</c:v>
                </c:pt>
                <c:pt idx="947">
                  <c:v>-7.8295999999999997E-4</c:v>
                </c:pt>
                <c:pt idx="948">
                  <c:v>-6.3033000000000002E-4</c:v>
                </c:pt>
                <c:pt idx="949" formatCode="0.00E+00">
                  <c:v>-4.5459E-5</c:v>
                </c:pt>
                <c:pt idx="950">
                  <c:v>-6.8979999999999996E-4</c:v>
                </c:pt>
                <c:pt idx="951">
                  <c:v>-8.6395000000000005E-4</c:v>
                </c:pt>
                <c:pt idx="952">
                  <c:v>-3.7145E-4</c:v>
                </c:pt>
                <c:pt idx="953">
                  <c:v>-9.5107999999999998E-4</c:v>
                </c:pt>
                <c:pt idx="954">
                  <c:v>-6.0539999999999997E-4</c:v>
                </c:pt>
                <c:pt idx="955">
                  <c:v>-8.6994000000000004E-4</c:v>
                </c:pt>
                <c:pt idx="956">
                  <c:v>-2.9933E-4</c:v>
                </c:pt>
                <c:pt idx="957">
                  <c:v>-7.9117E-4</c:v>
                </c:pt>
                <c:pt idx="958">
                  <c:v>-7.3165000000000003E-4</c:v>
                </c:pt>
                <c:pt idx="959">
                  <c:v>-4.5701999999999998E-4</c:v>
                </c:pt>
                <c:pt idx="960">
                  <c:v>-6.9362000000000004E-4</c:v>
                </c:pt>
                <c:pt idx="961">
                  <c:v>-7.7992999999999997E-4</c:v>
                </c:pt>
                <c:pt idx="962">
                  <c:v>-8.9619999999999999E-4</c:v>
                </c:pt>
                <c:pt idx="963">
                  <c:v>-6.6618000000000005E-4</c:v>
                </c:pt>
                <c:pt idx="964">
                  <c:v>9.5642999999999998E-4</c:v>
                </c:pt>
                <c:pt idx="965">
                  <c:v>8.9090999999999997E-4</c:v>
                </c:pt>
                <c:pt idx="966" formatCode="0.00E+00">
                  <c:v>-7.6804999999999994E-5</c:v>
                </c:pt>
                <c:pt idx="967">
                  <c:v>-6.9795999999999996E-4</c:v>
                </c:pt>
                <c:pt idx="968">
                  <c:v>-7.7307999999999999E-4</c:v>
                </c:pt>
                <c:pt idx="969">
                  <c:v>-2.1096E-4</c:v>
                </c:pt>
                <c:pt idx="970">
                  <c:v>-7.3386000000000002E-4</c:v>
                </c:pt>
                <c:pt idx="971">
                  <c:v>-7.5533000000000002E-4</c:v>
                </c:pt>
                <c:pt idx="972">
                  <c:v>-6.4650999999999999E-4</c:v>
                </c:pt>
                <c:pt idx="973">
                  <c:v>-7.7380999999999999E-4</c:v>
                </c:pt>
                <c:pt idx="974">
                  <c:v>-6.8504999999999998E-4</c:v>
                </c:pt>
                <c:pt idx="975">
                  <c:v>-5.7211000000000002E-4</c:v>
                </c:pt>
                <c:pt idx="976">
                  <c:v>-7.2362999999999995E-4</c:v>
                </c:pt>
                <c:pt idx="977">
                  <c:v>-3.7845000000000001E-4</c:v>
                </c:pt>
                <c:pt idx="978">
                  <c:v>-1.6023E-4</c:v>
                </c:pt>
                <c:pt idx="979">
                  <c:v>-1.7814999999999999E-4</c:v>
                </c:pt>
                <c:pt idx="980">
                  <c:v>-4.2580999999999999E-4</c:v>
                </c:pt>
                <c:pt idx="981">
                  <c:v>-3.3304999999999999E-4</c:v>
                </c:pt>
                <c:pt idx="982">
                  <c:v>-7.0041000000000005E-4</c:v>
                </c:pt>
                <c:pt idx="983">
                  <c:v>-8.4188000000000004E-4</c:v>
                </c:pt>
                <c:pt idx="984">
                  <c:v>-4.7615999999999999E-4</c:v>
                </c:pt>
                <c:pt idx="985">
                  <c:v>-5.5701000000000004E-4</c:v>
                </c:pt>
                <c:pt idx="986">
                  <c:v>-3.3820999999999998E-4</c:v>
                </c:pt>
                <c:pt idx="987">
                  <c:v>-5.0882E-4</c:v>
                </c:pt>
                <c:pt idx="988">
                  <c:v>-4.7227E-4</c:v>
                </c:pt>
                <c:pt idx="989">
                  <c:v>-6.7644999999999999E-4</c:v>
                </c:pt>
                <c:pt idx="990">
                  <c:v>-1.2320000000000001E-4</c:v>
                </c:pt>
                <c:pt idx="991">
                  <c:v>-5.5792999999999999E-4</c:v>
                </c:pt>
                <c:pt idx="992">
                  <c:v>-7.3110999999999998E-4</c:v>
                </c:pt>
                <c:pt idx="993">
                  <c:v>-7.4518999999999996E-4</c:v>
                </c:pt>
                <c:pt idx="994">
                  <c:v>-3.6717E-4</c:v>
                </c:pt>
                <c:pt idx="995">
                  <c:v>-2.9349999999999998E-4</c:v>
                </c:pt>
                <c:pt idx="996">
                  <c:v>-6.0269999999999996E-4</c:v>
                </c:pt>
                <c:pt idx="997">
                  <c:v>-7.5414999999999998E-4</c:v>
                </c:pt>
                <c:pt idx="998">
                  <c:v>-7.1294000000000001E-4</c:v>
                </c:pt>
                <c:pt idx="999">
                  <c:v>-5.3302000000000004E-4</c:v>
                </c:pt>
                <c:pt idx="1000">
                  <c:v>-7.8892000000000003E-4</c:v>
                </c:pt>
                <c:pt idx="1001">
                  <c:v>-6.5306000000000001E-4</c:v>
                </c:pt>
                <c:pt idx="1002">
                  <c:v>-9.2568000000000001E-4</c:v>
                </c:pt>
                <c:pt idx="1003">
                  <c:v>-5.8171000000000004E-4</c:v>
                </c:pt>
                <c:pt idx="1004">
                  <c:v>-3.1399999999999999E-4</c:v>
                </c:pt>
                <c:pt idx="1005">
                  <c:v>-6.9136999999999996E-4</c:v>
                </c:pt>
                <c:pt idx="1006">
                  <c:v>-1.9693E-4</c:v>
                </c:pt>
                <c:pt idx="1007">
                  <c:v>-8.9514E-4</c:v>
                </c:pt>
                <c:pt idx="1008">
                  <c:v>-6.8785999999999999E-4</c:v>
                </c:pt>
                <c:pt idx="1009">
                  <c:v>-3.6704000000000001E-4</c:v>
                </c:pt>
                <c:pt idx="1010">
                  <c:v>-8.6947000000000001E-4</c:v>
                </c:pt>
                <c:pt idx="1011">
                  <c:v>-9.1032999999999999E-4</c:v>
                </c:pt>
                <c:pt idx="1012">
                  <c:v>-6.9689000000000003E-4</c:v>
                </c:pt>
                <c:pt idx="1013">
                  <c:v>-7.5487999999999998E-4</c:v>
                </c:pt>
                <c:pt idx="1014">
                  <c:v>-3.0945000000000001E-4</c:v>
                </c:pt>
                <c:pt idx="1015">
                  <c:v>-7.4772E-4</c:v>
                </c:pt>
                <c:pt idx="1016">
                  <c:v>-3.9816E-4</c:v>
                </c:pt>
                <c:pt idx="1017">
                  <c:v>-8.7560999999999997E-4</c:v>
                </c:pt>
                <c:pt idx="1018">
                  <c:v>-7.9898999999999996E-4</c:v>
                </c:pt>
                <c:pt idx="1019">
                  <c:v>-7.4447999999999995E-4</c:v>
                </c:pt>
                <c:pt idx="1020">
                  <c:v>-6.1561999999999999E-4</c:v>
                </c:pt>
                <c:pt idx="1021">
                  <c:v>-7.5683E-4</c:v>
                </c:pt>
                <c:pt idx="1022">
                  <c:v>-6.8857E-4</c:v>
                </c:pt>
                <c:pt idx="1023">
                  <c:v>-8.9745999999999999E-4</c:v>
                </c:pt>
                <c:pt idx="1024">
                  <c:v>-7.8899999999999999E-4</c:v>
                </c:pt>
                <c:pt idx="1025">
                  <c:v>-7.5562999999999997E-4</c:v>
                </c:pt>
                <c:pt idx="1026">
                  <c:v>-9.3252000000000005E-4</c:v>
                </c:pt>
                <c:pt idx="1027">
                  <c:v>-1.1989000000000001E-4</c:v>
                </c:pt>
                <c:pt idx="1028">
                  <c:v>-7.7508999999999998E-4</c:v>
                </c:pt>
                <c:pt idx="1029">
                  <c:v>-8.5183000000000004E-4</c:v>
                </c:pt>
                <c:pt idx="1030">
                  <c:v>-8.3155000000000002E-4</c:v>
                </c:pt>
                <c:pt idx="1031">
                  <c:v>-7.7961000000000003E-4</c:v>
                </c:pt>
                <c:pt idx="1032">
                  <c:v>-5.2926999999999998E-4</c:v>
                </c:pt>
                <c:pt idx="1033">
                  <c:v>-5.1252999999999997E-4</c:v>
                </c:pt>
                <c:pt idx="1034">
                  <c:v>-7.2208999999999999E-4</c:v>
                </c:pt>
                <c:pt idx="1035">
                  <c:v>-7.4888999999999999E-4</c:v>
                </c:pt>
                <c:pt idx="1036">
                  <c:v>-5.1911999999999998E-4</c:v>
                </c:pt>
                <c:pt idx="1037" formatCode="0.00E+00">
                  <c:v>-5.9287999999999999E-5</c:v>
                </c:pt>
                <c:pt idx="1038">
                  <c:v>-7.9677999999999997E-4</c:v>
                </c:pt>
                <c:pt idx="1039">
                  <c:v>-7.9717000000000004E-4</c:v>
                </c:pt>
                <c:pt idx="1040">
                  <c:v>-8.5667000000000002E-4</c:v>
                </c:pt>
                <c:pt idx="1041">
                  <c:v>-6.6330999999999996E-4</c:v>
                </c:pt>
                <c:pt idx="1042" formatCode="0.00E+00">
                  <c:v>-8.6135000000000001E-5</c:v>
                </c:pt>
                <c:pt idx="1043">
                  <c:v>-5.5424000000000001E-4</c:v>
                </c:pt>
                <c:pt idx="1044" formatCode="0.00E+00">
                  <c:v>-2.3298999999999998E-5</c:v>
                </c:pt>
                <c:pt idx="1045">
                  <c:v>-5.4549999999999998E-4</c:v>
                </c:pt>
                <c:pt idx="1046">
                  <c:v>-5.2716999999999998E-4</c:v>
                </c:pt>
                <c:pt idx="1047">
                  <c:v>-8.0964000000000003E-4</c:v>
                </c:pt>
                <c:pt idx="1048">
                  <c:v>-3.1215000000000003E-4</c:v>
                </c:pt>
                <c:pt idx="1049">
                  <c:v>-8.0217000000000005E-4</c:v>
                </c:pt>
                <c:pt idx="1050">
                  <c:v>-5.9993999999999998E-4</c:v>
                </c:pt>
                <c:pt idx="1051">
                  <c:v>-2.0996E-4</c:v>
                </c:pt>
                <c:pt idx="1052">
                  <c:v>-7.5909000000000003E-4</c:v>
                </c:pt>
                <c:pt idx="1053" formatCode="0.00E+00">
                  <c:v>4.2456999999999997E-5</c:v>
                </c:pt>
                <c:pt idx="1054">
                  <c:v>-4.4486999999999999E-4</c:v>
                </c:pt>
                <c:pt idx="1055">
                  <c:v>-8.4035999999999996E-4</c:v>
                </c:pt>
                <c:pt idx="1056">
                  <c:v>-6.5567999999999996E-4</c:v>
                </c:pt>
                <c:pt idx="1057">
                  <c:v>-4.0527E-4</c:v>
                </c:pt>
                <c:pt idx="1058">
                  <c:v>-7.3085000000000001E-4</c:v>
                </c:pt>
                <c:pt idx="1059">
                  <c:v>-3.7795999999999999E-4</c:v>
                </c:pt>
                <c:pt idx="1060">
                  <c:v>-8.9837000000000001E-4</c:v>
                </c:pt>
                <c:pt idx="1061">
                  <c:v>-8.6441999999999997E-4</c:v>
                </c:pt>
                <c:pt idx="1062">
                  <c:v>-5.9084999999999997E-4</c:v>
                </c:pt>
                <c:pt idx="1063">
                  <c:v>-7.9294999999999995E-4</c:v>
                </c:pt>
                <c:pt idx="1064">
                  <c:v>-8.2306999999999996E-4</c:v>
                </c:pt>
                <c:pt idx="1065">
                  <c:v>-7.4481999999999999E-4</c:v>
                </c:pt>
                <c:pt idx="1066">
                  <c:v>-7.1980999999999998E-4</c:v>
                </c:pt>
                <c:pt idx="1067">
                  <c:v>-5.6207999999999996E-4</c:v>
                </c:pt>
                <c:pt idx="1068">
                  <c:v>-5.0785999999999995E-4</c:v>
                </c:pt>
                <c:pt idx="1069">
                  <c:v>-7.1706999999999999E-4</c:v>
                </c:pt>
                <c:pt idx="1070">
                  <c:v>-7.1279000000000004E-4</c:v>
                </c:pt>
                <c:pt idx="1071">
                  <c:v>-7.8622999999999996E-4</c:v>
                </c:pt>
                <c:pt idx="1072">
                  <c:v>-1.4164000000000001E-4</c:v>
                </c:pt>
                <c:pt idx="1073">
                  <c:v>-5.1634000000000001E-4</c:v>
                </c:pt>
                <c:pt idx="1074">
                  <c:v>-7.3904999999999999E-4</c:v>
                </c:pt>
                <c:pt idx="1075">
                  <c:v>-3.5204000000000002E-4</c:v>
                </c:pt>
                <c:pt idx="1076">
                  <c:v>-7.5281000000000002E-4</c:v>
                </c:pt>
                <c:pt idx="1077">
                  <c:v>-8.8922000000000003E-4</c:v>
                </c:pt>
                <c:pt idx="1078">
                  <c:v>-2.6048999999999999E-4</c:v>
                </c:pt>
                <c:pt idx="1079">
                  <c:v>-6.3429999999999997E-4</c:v>
                </c:pt>
                <c:pt idx="1080">
                  <c:v>-8.5649000000000001E-4</c:v>
                </c:pt>
                <c:pt idx="1081">
                  <c:v>-6.8402000000000003E-4</c:v>
                </c:pt>
                <c:pt idx="1082">
                  <c:v>-7.2568999999999997E-4</c:v>
                </c:pt>
                <c:pt idx="1083">
                  <c:v>-4.2014E-4</c:v>
                </c:pt>
                <c:pt idx="1084">
                  <c:v>-7.2471999999999999E-4</c:v>
                </c:pt>
                <c:pt idx="1085">
                  <c:v>-7.9286000000000005E-4</c:v>
                </c:pt>
                <c:pt idx="1086">
                  <c:v>-7.3110000000000004E-4</c:v>
                </c:pt>
                <c:pt idx="1087">
                  <c:v>-7.3612999999999999E-4</c:v>
                </c:pt>
                <c:pt idx="1088">
                  <c:v>-7.0755999999999998E-4</c:v>
                </c:pt>
                <c:pt idx="1089">
                  <c:v>-8.1983999999999996E-4</c:v>
                </c:pt>
                <c:pt idx="1090">
                  <c:v>-7.2933999999999998E-4</c:v>
                </c:pt>
                <c:pt idx="1091">
                  <c:v>-6.6850999999999998E-4</c:v>
                </c:pt>
                <c:pt idx="1092">
                  <c:v>-5.6274000000000005E-4</c:v>
                </c:pt>
                <c:pt idx="1093">
                  <c:v>-8.6521000000000005E-4</c:v>
                </c:pt>
                <c:pt idx="1094">
                  <c:v>-7.9858000000000001E-4</c:v>
                </c:pt>
                <c:pt idx="1095">
                  <c:v>-8.9205999999999997E-4</c:v>
                </c:pt>
                <c:pt idx="1096">
                  <c:v>-6.3736000000000001E-4</c:v>
                </c:pt>
                <c:pt idx="1097">
                  <c:v>-3.2925000000000001E-4</c:v>
                </c:pt>
                <c:pt idx="1098">
                  <c:v>-5.7861000000000002E-4</c:v>
                </c:pt>
                <c:pt idx="1099" formatCode="0.00E+00">
                  <c:v>-9.6334000000000003E-5</c:v>
                </c:pt>
                <c:pt idx="1100">
                  <c:v>-3.7918000000000001E-4</c:v>
                </c:pt>
                <c:pt idx="1101">
                  <c:v>-7.6893999999999997E-4</c:v>
                </c:pt>
                <c:pt idx="1102">
                  <c:v>-6.0072000000000001E-4</c:v>
                </c:pt>
                <c:pt idx="1103">
                  <c:v>-4.5917000000000001E-4</c:v>
                </c:pt>
                <c:pt idx="1104">
                  <c:v>-3.5972000000000001E-4</c:v>
                </c:pt>
                <c:pt idx="1105">
                  <c:v>-7.2276000000000003E-4</c:v>
                </c:pt>
                <c:pt idx="1106">
                  <c:v>-6.7564999999999997E-4</c:v>
                </c:pt>
                <c:pt idx="1107">
                  <c:v>-8.8946000000000001E-4</c:v>
                </c:pt>
                <c:pt idx="1108">
                  <c:v>-6.5355999999999997E-4</c:v>
                </c:pt>
                <c:pt idx="1109">
                  <c:v>-6.3181999999999995E-4</c:v>
                </c:pt>
                <c:pt idx="1110">
                  <c:v>-6.3038000000000005E-4</c:v>
                </c:pt>
                <c:pt idx="1111">
                  <c:v>-4.2485999999999999E-4</c:v>
                </c:pt>
                <c:pt idx="1112">
                  <c:v>-3.9687000000000001E-4</c:v>
                </c:pt>
                <c:pt idx="1113">
                  <c:v>-8.6288999999999995E-4</c:v>
                </c:pt>
                <c:pt idx="1114">
                  <c:v>-2.8436999999999999E-4</c:v>
                </c:pt>
                <c:pt idx="1115">
                  <c:v>-7.3163999999999998E-4</c:v>
                </c:pt>
                <c:pt idx="1116">
                  <c:v>1.6836999999999999E-4</c:v>
                </c:pt>
                <c:pt idx="1117">
                  <c:v>-8.4208999999999998E-4</c:v>
                </c:pt>
                <c:pt idx="1118">
                  <c:v>-8.3034000000000005E-4</c:v>
                </c:pt>
                <c:pt idx="1119">
                  <c:v>-5.5566999999999997E-4</c:v>
                </c:pt>
                <c:pt idx="1120">
                  <c:v>-7.8695999999999996E-4</c:v>
                </c:pt>
                <c:pt idx="1121">
                  <c:v>-5.5935999999999996E-4</c:v>
                </c:pt>
                <c:pt idx="1122">
                  <c:v>-4.7103999999999999E-4</c:v>
                </c:pt>
                <c:pt idx="1123">
                  <c:v>-7.1248999999999998E-4</c:v>
                </c:pt>
                <c:pt idx="1124">
                  <c:v>-4.6212E-4</c:v>
                </c:pt>
                <c:pt idx="1125">
                  <c:v>-7.6407999999999999E-4</c:v>
                </c:pt>
                <c:pt idx="1126">
                  <c:v>-7.0273999999999998E-4</c:v>
                </c:pt>
                <c:pt idx="1127">
                  <c:v>-9.0501000000000004E-4</c:v>
                </c:pt>
                <c:pt idx="1128">
                  <c:v>-6.9134000000000003E-4</c:v>
                </c:pt>
                <c:pt idx="1129">
                  <c:v>-6.6374999999999995E-4</c:v>
                </c:pt>
                <c:pt idx="1130" formatCode="0.00E+00">
                  <c:v>-7.6211000000000006E-5</c:v>
                </c:pt>
                <c:pt idx="1131">
                  <c:v>-4.1510000000000001E-4</c:v>
                </c:pt>
                <c:pt idx="1132">
                  <c:v>-5.4009000000000001E-4</c:v>
                </c:pt>
                <c:pt idx="1133">
                  <c:v>-5.1163000000000001E-4</c:v>
                </c:pt>
                <c:pt idx="1134" formatCode="0.00E+00">
                  <c:v>3.9614999999999999E-5</c:v>
                </c:pt>
                <c:pt idx="1135">
                  <c:v>-5.1329999999999995E-4</c:v>
                </c:pt>
                <c:pt idx="1136">
                  <c:v>-5.7983999999999998E-4</c:v>
                </c:pt>
                <c:pt idx="1137">
                  <c:v>-3.614E-4</c:v>
                </c:pt>
                <c:pt idx="1138" formatCode="0.00E+00">
                  <c:v>-5.7908000000000002E-5</c:v>
                </c:pt>
                <c:pt idx="1139">
                  <c:v>-5.1281999999999999E-4</c:v>
                </c:pt>
                <c:pt idx="1140">
                  <c:v>2.1914999999999999E-4</c:v>
                </c:pt>
                <c:pt idx="1141">
                  <c:v>-9.0123999999999998E-4</c:v>
                </c:pt>
                <c:pt idx="1142">
                  <c:v>-6.5372E-4</c:v>
                </c:pt>
                <c:pt idx="1143">
                  <c:v>-7.5944999999999995E-4</c:v>
                </c:pt>
                <c:pt idx="1144">
                  <c:v>-1.4265E-4</c:v>
                </c:pt>
                <c:pt idx="1145">
                  <c:v>-6.8696000000000002E-4</c:v>
                </c:pt>
                <c:pt idx="1146">
                  <c:v>-6.0384999999999996E-4</c:v>
                </c:pt>
                <c:pt idx="1147">
                  <c:v>-7.9104000000000002E-4</c:v>
                </c:pt>
                <c:pt idx="1148">
                  <c:v>-3.8315000000000002E-4</c:v>
                </c:pt>
                <c:pt idx="1149">
                  <c:v>-5.5363999999999999E-4</c:v>
                </c:pt>
                <c:pt idx="1150">
                  <c:v>-6.9711000000000003E-4</c:v>
                </c:pt>
                <c:pt idx="1151">
                  <c:v>-4.5142000000000001E-4</c:v>
                </c:pt>
                <c:pt idx="1152">
                  <c:v>-3.5212999999999998E-4</c:v>
                </c:pt>
                <c:pt idx="1153">
                  <c:v>-8.4573000000000005E-4</c:v>
                </c:pt>
                <c:pt idx="1154" formatCode="0.00E+00">
                  <c:v>-7.1845000000000001E-5</c:v>
                </c:pt>
                <c:pt idx="1155">
                  <c:v>-8.8077999999999995E-4</c:v>
                </c:pt>
                <c:pt idx="1156">
                  <c:v>-5.3019000000000004E-4</c:v>
                </c:pt>
                <c:pt idx="1157">
                  <c:v>-5.9135000000000004E-4</c:v>
                </c:pt>
                <c:pt idx="1158">
                  <c:v>-7.3988000000000005E-4</c:v>
                </c:pt>
                <c:pt idx="1159">
                  <c:v>-3.8015999999999999E-4</c:v>
                </c:pt>
                <c:pt idx="1160">
                  <c:v>-7.2908000000000001E-4</c:v>
                </c:pt>
                <c:pt idx="1161">
                  <c:v>-3.7314E-4</c:v>
                </c:pt>
                <c:pt idx="1162">
                  <c:v>-6.8349999999999997E-4</c:v>
                </c:pt>
                <c:pt idx="1163">
                  <c:v>-7.9568E-4</c:v>
                </c:pt>
                <c:pt idx="1164">
                  <c:v>-8.2151000000000001E-4</c:v>
                </c:pt>
                <c:pt idx="1165">
                  <c:v>-4.3195000000000001E-4</c:v>
                </c:pt>
                <c:pt idx="1166">
                  <c:v>-4.7111000000000001E-4</c:v>
                </c:pt>
                <c:pt idx="1167">
                  <c:v>-9.0174999999999999E-4</c:v>
                </c:pt>
                <c:pt idx="1168">
                  <c:v>-7.7253E-4</c:v>
                </c:pt>
                <c:pt idx="1169">
                  <c:v>-2.9477000000000003E-4</c:v>
                </c:pt>
                <c:pt idx="1170">
                  <c:v>-8.7120000000000003E-4</c:v>
                </c:pt>
                <c:pt idx="1171">
                  <c:v>-8.8674999999999995E-4</c:v>
                </c:pt>
                <c:pt idx="1172">
                  <c:v>-8.9510999999999996E-4</c:v>
                </c:pt>
                <c:pt idx="1173">
                  <c:v>-8.6288000000000001E-4</c:v>
                </c:pt>
                <c:pt idx="1174">
                  <c:v>-5.6769999999999998E-4</c:v>
                </c:pt>
                <c:pt idx="1175">
                  <c:v>-2.1387000000000001E-4</c:v>
                </c:pt>
                <c:pt idx="1176" formatCode="0.00E+00">
                  <c:v>-3.9054000000000003E-5</c:v>
                </c:pt>
                <c:pt idx="1177">
                  <c:v>-5.0140000000000004E-4</c:v>
                </c:pt>
                <c:pt idx="1178">
                  <c:v>-8.8670999999999997E-4</c:v>
                </c:pt>
                <c:pt idx="1179">
                  <c:v>-6.0583999999999996E-4</c:v>
                </c:pt>
                <c:pt idx="1180">
                  <c:v>-1.2891000000000001E-4</c:v>
                </c:pt>
                <c:pt idx="1181">
                  <c:v>-8.4416000000000005E-4</c:v>
                </c:pt>
                <c:pt idx="1182">
                  <c:v>-3.5704999999999998E-4</c:v>
                </c:pt>
                <c:pt idx="1183">
                  <c:v>-3.4965000000000002E-4</c:v>
                </c:pt>
                <c:pt idx="1184">
                  <c:v>-8.0090999999999995E-4</c:v>
                </c:pt>
                <c:pt idx="1185">
                  <c:v>-5.4182000000000004E-4</c:v>
                </c:pt>
                <c:pt idx="1186">
                  <c:v>6.8880999999999999E-4</c:v>
                </c:pt>
                <c:pt idx="1187">
                  <c:v>-8.5183000000000004E-4</c:v>
                </c:pt>
                <c:pt idx="1188">
                  <c:v>-6.8035999999999997E-4</c:v>
                </c:pt>
                <c:pt idx="1189">
                  <c:v>-3.8692000000000002E-4</c:v>
                </c:pt>
                <c:pt idx="1190">
                  <c:v>-8.3889999999999995E-4</c:v>
                </c:pt>
                <c:pt idx="1191">
                  <c:v>-5.4655000000000003E-4</c:v>
                </c:pt>
                <c:pt idx="1192">
                  <c:v>-5.6747999999999998E-4</c:v>
                </c:pt>
                <c:pt idx="1193">
                  <c:v>-5.9690999999999998E-4</c:v>
                </c:pt>
                <c:pt idx="1194">
                  <c:v>-4.2918999999999998E-4</c:v>
                </c:pt>
                <c:pt idx="1195">
                  <c:v>-8.4820000000000002E-4</c:v>
                </c:pt>
                <c:pt idx="1196">
                  <c:v>-6.0592999999999997E-4</c:v>
                </c:pt>
                <c:pt idx="1197" formatCode="0.00E+00">
                  <c:v>-4.0373000000000001E-5</c:v>
                </c:pt>
                <c:pt idx="1198">
                  <c:v>-7.4976000000000003E-4</c:v>
                </c:pt>
                <c:pt idx="1199">
                  <c:v>-5.8175999999999996E-4</c:v>
                </c:pt>
                <c:pt idx="1200">
                  <c:v>-3.5366E-4</c:v>
                </c:pt>
                <c:pt idx="1201">
                  <c:v>-6.9030999999999997E-4</c:v>
                </c:pt>
                <c:pt idx="1202">
                  <c:v>-7.7375000000000002E-4</c:v>
                </c:pt>
                <c:pt idx="1203">
                  <c:v>1.2331E-3</c:v>
                </c:pt>
                <c:pt idx="1204">
                  <c:v>-5.7614999999999999E-4</c:v>
                </c:pt>
                <c:pt idx="1205" formatCode="0.00E+00">
                  <c:v>-7.0173999999999996E-5</c:v>
                </c:pt>
                <c:pt idx="1206">
                  <c:v>-6.0397000000000001E-4</c:v>
                </c:pt>
                <c:pt idx="1207" formatCode="0.00E+00">
                  <c:v>3.9885000000000002E-5</c:v>
                </c:pt>
                <c:pt idx="1208">
                  <c:v>-4.2744000000000001E-4</c:v>
                </c:pt>
                <c:pt idx="1209">
                  <c:v>-7.2349999999999997E-4</c:v>
                </c:pt>
                <c:pt idx="1210">
                  <c:v>-4.9348000000000003E-4</c:v>
                </c:pt>
                <c:pt idx="1211">
                  <c:v>-7.1243999999999995E-4</c:v>
                </c:pt>
                <c:pt idx="1212">
                  <c:v>-8.2857000000000004E-4</c:v>
                </c:pt>
                <c:pt idx="1213">
                  <c:v>-7.4235999999999996E-4</c:v>
                </c:pt>
                <c:pt idx="1214">
                  <c:v>-7.6254000000000003E-4</c:v>
                </c:pt>
                <c:pt idx="1215">
                  <c:v>1.5909999999999999E-4</c:v>
                </c:pt>
                <c:pt idx="1216">
                  <c:v>-8.8929000000000005E-4</c:v>
                </c:pt>
                <c:pt idx="1217">
                  <c:v>-6.9322000000000003E-4</c:v>
                </c:pt>
                <c:pt idx="1218">
                  <c:v>-8.2322000000000005E-4</c:v>
                </c:pt>
                <c:pt idx="1219">
                  <c:v>-7.4509999999999995E-4</c:v>
                </c:pt>
                <c:pt idx="1220">
                  <c:v>-8.0351999999999995E-4</c:v>
                </c:pt>
                <c:pt idx="1221">
                  <c:v>-4.2534000000000002E-4</c:v>
                </c:pt>
                <c:pt idx="1222">
                  <c:v>-4.5875000000000001E-4</c:v>
                </c:pt>
                <c:pt idx="1223">
                  <c:v>-7.2148999999999998E-4</c:v>
                </c:pt>
                <c:pt idx="1224">
                  <c:v>-8.4303999999999998E-4</c:v>
                </c:pt>
                <c:pt idx="1225">
                  <c:v>-6.6870999999999999E-4</c:v>
                </c:pt>
                <c:pt idx="1226">
                  <c:v>-7.8929E-4</c:v>
                </c:pt>
                <c:pt idx="1227">
                  <c:v>-6.6270000000000001E-4</c:v>
                </c:pt>
                <c:pt idx="1228">
                  <c:v>-7.0361999999999996E-4</c:v>
                </c:pt>
                <c:pt idx="1229">
                  <c:v>-7.2013000000000003E-4</c:v>
                </c:pt>
                <c:pt idx="1230">
                  <c:v>-8.7407999999999995E-4</c:v>
                </c:pt>
                <c:pt idx="1231">
                  <c:v>-7.4868999999999999E-4</c:v>
                </c:pt>
                <c:pt idx="1232">
                  <c:v>-4.7867E-4</c:v>
                </c:pt>
                <c:pt idx="1233">
                  <c:v>-5.8688000000000002E-4</c:v>
                </c:pt>
                <c:pt idx="1234">
                  <c:v>-4.3395E-4</c:v>
                </c:pt>
                <c:pt idx="1235">
                  <c:v>-4.0841E-4</c:v>
                </c:pt>
                <c:pt idx="1236">
                  <c:v>-7.9591000000000004E-4</c:v>
                </c:pt>
                <c:pt idx="1237">
                  <c:v>-7.9467999999999997E-4</c:v>
                </c:pt>
                <c:pt idx="1238">
                  <c:v>-8.1784999999999996E-4</c:v>
                </c:pt>
                <c:pt idx="1239">
                  <c:v>-3.0877999999999998E-4</c:v>
                </c:pt>
                <c:pt idx="1240">
                  <c:v>-6.4771999999999996E-4</c:v>
                </c:pt>
                <c:pt idx="1241">
                  <c:v>-7.9949999999999997E-4</c:v>
                </c:pt>
                <c:pt idx="1242">
                  <c:v>-3.6238999999999998E-4</c:v>
                </c:pt>
                <c:pt idx="1243">
                  <c:v>-7.3227999999999998E-4</c:v>
                </c:pt>
                <c:pt idx="1244">
                  <c:v>-6.9381E-4</c:v>
                </c:pt>
                <c:pt idx="1245">
                  <c:v>-5.7350000000000001E-4</c:v>
                </c:pt>
                <c:pt idx="1246">
                  <c:v>1.6254999999999999E-4</c:v>
                </c:pt>
                <c:pt idx="1247">
                  <c:v>-1.8323999999999999E-4</c:v>
                </c:pt>
                <c:pt idx="1248">
                  <c:v>1.4557E-4</c:v>
                </c:pt>
                <c:pt idx="1249">
                  <c:v>-5.8169999999999999E-4</c:v>
                </c:pt>
                <c:pt idx="1250">
                  <c:v>-2.1018999999999999E-4</c:v>
                </c:pt>
                <c:pt idx="1251">
                  <c:v>-6.7387000000000002E-4</c:v>
                </c:pt>
                <c:pt idx="1252">
                  <c:v>1.9808E-4</c:v>
                </c:pt>
                <c:pt idx="1253">
                  <c:v>-7.7251999999999996E-4</c:v>
                </c:pt>
                <c:pt idx="1254">
                  <c:v>-5.6891000000000005E-4</c:v>
                </c:pt>
                <c:pt idx="1255">
                  <c:v>-7.9752999999999996E-4</c:v>
                </c:pt>
                <c:pt idx="1256">
                  <c:v>-8.1307000000000005E-4</c:v>
                </c:pt>
                <c:pt idx="1257" formatCode="0.00E+00">
                  <c:v>-7.0999000000000002E-5</c:v>
                </c:pt>
                <c:pt idx="1258" formatCode="0.00E+00">
                  <c:v>-9.6636000000000001E-5</c:v>
                </c:pt>
                <c:pt idx="1259">
                  <c:v>-2.7516999999999998E-4</c:v>
                </c:pt>
                <c:pt idx="1260">
                  <c:v>-6.2737000000000003E-4</c:v>
                </c:pt>
                <c:pt idx="1261">
                  <c:v>-7.5801000000000004E-4</c:v>
                </c:pt>
                <c:pt idx="1262">
                  <c:v>-8.7803000000000002E-4</c:v>
                </c:pt>
                <c:pt idx="1263">
                  <c:v>-7.1445000000000005E-4</c:v>
                </c:pt>
                <c:pt idx="1264">
                  <c:v>-7.8313999999999999E-4</c:v>
                </c:pt>
                <c:pt idx="1265">
                  <c:v>-7.4202000000000003E-4</c:v>
                </c:pt>
                <c:pt idx="1266">
                  <c:v>-6.9689000000000003E-4</c:v>
                </c:pt>
                <c:pt idx="1267">
                  <c:v>-3.3232999999999998E-4</c:v>
                </c:pt>
                <c:pt idx="1268">
                  <c:v>-8.4997000000000002E-4</c:v>
                </c:pt>
                <c:pt idx="1269">
                  <c:v>-6.9474000000000001E-4</c:v>
                </c:pt>
                <c:pt idx="1270">
                  <c:v>-6.089E-4</c:v>
                </c:pt>
                <c:pt idx="1271">
                  <c:v>-8.0917999999999995E-4</c:v>
                </c:pt>
                <c:pt idx="1272">
                  <c:v>-6.1881999999999996E-4</c:v>
                </c:pt>
                <c:pt idx="1273">
                  <c:v>-1.4164000000000001E-4</c:v>
                </c:pt>
                <c:pt idx="1274">
                  <c:v>-2.5816000000000001E-4</c:v>
                </c:pt>
                <c:pt idx="1275">
                  <c:v>-7.0585000000000005E-4</c:v>
                </c:pt>
                <c:pt idx="1276">
                  <c:v>3.5502999999999999E-4</c:v>
                </c:pt>
                <c:pt idx="1277">
                  <c:v>-7.2389999999999998E-4</c:v>
                </c:pt>
                <c:pt idx="1278">
                  <c:v>-7.7264E-4</c:v>
                </c:pt>
                <c:pt idx="1279">
                  <c:v>-8.4435000000000001E-4</c:v>
                </c:pt>
                <c:pt idx="1280">
                  <c:v>-1.1204E-4</c:v>
                </c:pt>
                <c:pt idx="1281">
                  <c:v>-7.6533999999999999E-4</c:v>
                </c:pt>
                <c:pt idx="1282">
                  <c:v>-2.1036000000000001E-4</c:v>
                </c:pt>
                <c:pt idx="1283">
                  <c:v>-7.9133000000000003E-4</c:v>
                </c:pt>
                <c:pt idx="1284">
                  <c:v>1.7405E-4</c:v>
                </c:pt>
                <c:pt idx="1285">
                  <c:v>-7.0644000000000002E-4</c:v>
                </c:pt>
                <c:pt idx="1286" formatCode="0.00E+00">
                  <c:v>-8.5884999999999995E-5</c:v>
                </c:pt>
                <c:pt idx="1287">
                  <c:v>-7.0047000000000002E-4</c:v>
                </c:pt>
                <c:pt idx="1288">
                  <c:v>-5.7941000000000004E-4</c:v>
                </c:pt>
                <c:pt idx="1289">
                  <c:v>-5.9365000000000004E-4</c:v>
                </c:pt>
                <c:pt idx="1290">
                  <c:v>-8.2804000000000005E-4</c:v>
                </c:pt>
                <c:pt idx="1291">
                  <c:v>-1.9483E-4</c:v>
                </c:pt>
                <c:pt idx="1292">
                  <c:v>-5.7023999999999996E-4</c:v>
                </c:pt>
                <c:pt idx="1293">
                  <c:v>-4.2037999999999998E-4</c:v>
                </c:pt>
                <c:pt idx="1294">
                  <c:v>-8.6114999999999998E-4</c:v>
                </c:pt>
                <c:pt idx="1295">
                  <c:v>-3.8367000000000002E-4</c:v>
                </c:pt>
                <c:pt idx="1296">
                  <c:v>-7.2705999999999997E-4</c:v>
                </c:pt>
                <c:pt idx="1297">
                  <c:v>-9.3022999999999999E-4</c:v>
                </c:pt>
                <c:pt idx="1298">
                  <c:v>-7.7054000000000001E-4</c:v>
                </c:pt>
                <c:pt idx="1299">
                  <c:v>-6.9828999999999996E-4</c:v>
                </c:pt>
                <c:pt idx="1300">
                  <c:v>-4.8597000000000001E-4</c:v>
                </c:pt>
                <c:pt idx="1301">
                  <c:v>-4.9107000000000003E-4</c:v>
                </c:pt>
                <c:pt idx="1302">
                  <c:v>-8.1913000000000005E-4</c:v>
                </c:pt>
                <c:pt idx="1303">
                  <c:v>-7.5900999999999996E-4</c:v>
                </c:pt>
                <c:pt idx="1304">
                  <c:v>-6.7595999999999997E-4</c:v>
                </c:pt>
                <c:pt idx="1305">
                  <c:v>-8.3184999999999997E-4</c:v>
                </c:pt>
                <c:pt idx="1306">
                  <c:v>4.6443999999999999E-4</c:v>
                </c:pt>
                <c:pt idx="1307">
                  <c:v>-7.3114000000000002E-4</c:v>
                </c:pt>
                <c:pt idx="1308">
                  <c:v>-6.8289000000000002E-4</c:v>
                </c:pt>
                <c:pt idx="1309">
                  <c:v>-8.2337999999999997E-4</c:v>
                </c:pt>
                <c:pt idx="1310">
                  <c:v>-6.2702000000000005E-4</c:v>
                </c:pt>
                <c:pt idx="1311">
                  <c:v>-6.7858999999999997E-4</c:v>
                </c:pt>
                <c:pt idx="1312">
                  <c:v>-7.5202000000000005E-4</c:v>
                </c:pt>
                <c:pt idx="1313">
                  <c:v>-6.6958999999999996E-4</c:v>
                </c:pt>
                <c:pt idx="1314">
                  <c:v>-7.8293000000000004E-4</c:v>
                </c:pt>
                <c:pt idx="1315">
                  <c:v>-7.8735000000000003E-4</c:v>
                </c:pt>
                <c:pt idx="1316">
                  <c:v>-6.4946000000000003E-4</c:v>
                </c:pt>
                <c:pt idx="1317">
                  <c:v>-4.3211999999999998E-4</c:v>
                </c:pt>
                <c:pt idx="1318">
                  <c:v>-9.0832E-4</c:v>
                </c:pt>
                <c:pt idx="1319">
                  <c:v>-8.1092000000000002E-4</c:v>
                </c:pt>
                <c:pt idx="1320">
                  <c:v>-6.3759000000000005E-4</c:v>
                </c:pt>
                <c:pt idx="1321">
                  <c:v>-2.0838000000000001E-4</c:v>
                </c:pt>
                <c:pt idx="1322">
                  <c:v>-3.2823999999999999E-4</c:v>
                </c:pt>
                <c:pt idx="1323">
                  <c:v>-6.8172999999999997E-4</c:v>
                </c:pt>
                <c:pt idx="1324">
                  <c:v>-7.2796999999999998E-4</c:v>
                </c:pt>
                <c:pt idx="1325">
                  <c:v>-4.0808000000000001E-4</c:v>
                </c:pt>
                <c:pt idx="1326">
                  <c:v>-4.3909999999999999E-4</c:v>
                </c:pt>
                <c:pt idx="1327">
                  <c:v>-6.6545000000000005E-4</c:v>
                </c:pt>
                <c:pt idx="1328">
                  <c:v>-5.7936000000000001E-4</c:v>
                </c:pt>
                <c:pt idx="1329">
                  <c:v>-7.8766999999999997E-4</c:v>
                </c:pt>
                <c:pt idx="1330">
                  <c:v>-6.9488999999999998E-4</c:v>
                </c:pt>
                <c:pt idx="1331">
                  <c:v>-3.2844999999999999E-4</c:v>
                </c:pt>
                <c:pt idx="1332">
                  <c:v>-4.1172000000000002E-4</c:v>
                </c:pt>
                <c:pt idx="1333">
                  <c:v>-8.6841000000000002E-4</c:v>
                </c:pt>
                <c:pt idx="1334">
                  <c:v>-5.0922999999999995E-4</c:v>
                </c:pt>
                <c:pt idx="1335" formatCode="0.00E+00">
                  <c:v>-2.7231999999999999E-5</c:v>
                </c:pt>
                <c:pt idx="1336">
                  <c:v>-5.9442000000000002E-4</c:v>
                </c:pt>
                <c:pt idx="1337">
                  <c:v>-8.0623999999999995E-4</c:v>
                </c:pt>
                <c:pt idx="1338">
                  <c:v>-5.8845000000000002E-4</c:v>
                </c:pt>
                <c:pt idx="1339">
                  <c:v>-6.5196999999999998E-4</c:v>
                </c:pt>
                <c:pt idx="1340">
                  <c:v>-2.5908000000000002E-4</c:v>
                </c:pt>
                <c:pt idx="1341">
                  <c:v>-5.9020999999999998E-4</c:v>
                </c:pt>
                <c:pt idx="1342">
                  <c:v>-6.6881999999999998E-4</c:v>
                </c:pt>
                <c:pt idx="1343">
                  <c:v>-7.4021000000000004E-4</c:v>
                </c:pt>
                <c:pt idx="1344">
                  <c:v>-6.3997999999999995E-4</c:v>
                </c:pt>
                <c:pt idx="1345">
                  <c:v>-7.0438E-4</c:v>
                </c:pt>
                <c:pt idx="1346">
                  <c:v>-6.3971999999999998E-4</c:v>
                </c:pt>
                <c:pt idx="1347">
                  <c:v>-4.5416E-4</c:v>
                </c:pt>
                <c:pt idx="1348">
                  <c:v>-8.1253E-4</c:v>
                </c:pt>
                <c:pt idx="1349">
                  <c:v>-8.9866000000000002E-4</c:v>
                </c:pt>
                <c:pt idx="1350">
                  <c:v>-2.8611000000000001E-4</c:v>
                </c:pt>
                <c:pt idx="1351">
                  <c:v>-8.5309000000000003E-4</c:v>
                </c:pt>
                <c:pt idx="1352">
                  <c:v>-8.1767999999999999E-4</c:v>
                </c:pt>
                <c:pt idx="1353">
                  <c:v>-3.5113000000000001E-4</c:v>
                </c:pt>
                <c:pt idx="1354">
                  <c:v>-6.1768999999999995E-4</c:v>
                </c:pt>
                <c:pt idx="1355">
                  <c:v>-8.4803999999999999E-4</c:v>
                </c:pt>
                <c:pt idx="1356">
                  <c:v>-3.5198E-4</c:v>
                </c:pt>
                <c:pt idx="1357">
                  <c:v>-5.4151000000000004E-4</c:v>
                </c:pt>
                <c:pt idx="1358">
                  <c:v>-6.4358999999999998E-4</c:v>
                </c:pt>
                <c:pt idx="1359" formatCode="0.00E+00">
                  <c:v>8.0303999999999996E-5</c:v>
                </c:pt>
                <c:pt idx="1360">
                  <c:v>-6.1174999999999999E-4</c:v>
                </c:pt>
                <c:pt idx="1361">
                  <c:v>-7.7317E-4</c:v>
                </c:pt>
                <c:pt idx="1362" formatCode="0.00E+00">
                  <c:v>6.5950000000000004E-6</c:v>
                </c:pt>
                <c:pt idx="1363">
                  <c:v>-7.7625000000000003E-4</c:v>
                </c:pt>
                <c:pt idx="1364">
                  <c:v>-6.4636999999999995E-4</c:v>
                </c:pt>
                <c:pt idx="1365">
                  <c:v>-3.4122999999999998E-4</c:v>
                </c:pt>
                <c:pt idx="1366">
                  <c:v>-7.7364999999999997E-4</c:v>
                </c:pt>
                <c:pt idx="1367">
                  <c:v>-9.2579999999999995E-4</c:v>
                </c:pt>
                <c:pt idx="1368">
                  <c:v>1.8338999999999999E-4</c:v>
                </c:pt>
                <c:pt idx="1369">
                  <c:v>-5.6305999999999999E-4</c:v>
                </c:pt>
                <c:pt idx="1370">
                  <c:v>-8.0836999999999999E-4</c:v>
                </c:pt>
                <c:pt idx="1371">
                  <c:v>-7.8094999999999998E-4</c:v>
                </c:pt>
                <c:pt idx="1372">
                  <c:v>-7.9343999999999997E-4</c:v>
                </c:pt>
                <c:pt idx="1373">
                  <c:v>-6.1386000000000003E-4</c:v>
                </c:pt>
                <c:pt idx="1374">
                  <c:v>-5.7894999999999995E-4</c:v>
                </c:pt>
                <c:pt idx="1375">
                  <c:v>-1.3375999999999999E-4</c:v>
                </c:pt>
                <c:pt idx="1376">
                  <c:v>-6.0979999999999997E-4</c:v>
                </c:pt>
                <c:pt idx="1377">
                  <c:v>-1.5894999999999999E-4</c:v>
                </c:pt>
                <c:pt idx="1378">
                  <c:v>-8.3217999999999996E-4</c:v>
                </c:pt>
                <c:pt idx="1379">
                  <c:v>-1.2169E-4</c:v>
                </c:pt>
                <c:pt idx="1380">
                  <c:v>-4.2313000000000002E-4</c:v>
                </c:pt>
                <c:pt idx="1381">
                  <c:v>-3.7675000000000002E-4</c:v>
                </c:pt>
                <c:pt idx="1382">
                  <c:v>-9.1728999999999997E-4</c:v>
                </c:pt>
                <c:pt idx="1383">
                  <c:v>-5.1856999999999999E-4</c:v>
                </c:pt>
                <c:pt idx="1384">
                  <c:v>-4.5539000000000002E-4</c:v>
                </c:pt>
                <c:pt idx="1385">
                  <c:v>-6.1198999999999997E-4</c:v>
                </c:pt>
                <c:pt idx="1386">
                  <c:v>-6.8970999999999995E-4</c:v>
                </c:pt>
                <c:pt idx="1387">
                  <c:v>-6.5291000000000004E-4</c:v>
                </c:pt>
                <c:pt idx="1388">
                  <c:v>-7.9927000000000004E-4</c:v>
                </c:pt>
                <c:pt idx="1389" formatCode="0.00E+00">
                  <c:v>-6.5223999999999998E-5</c:v>
                </c:pt>
                <c:pt idx="1390">
                  <c:v>-6.8479999999999995E-4</c:v>
                </c:pt>
                <c:pt idx="1391">
                  <c:v>-5.9666999999999999E-4</c:v>
                </c:pt>
                <c:pt idx="1392">
                  <c:v>-5.8947000000000003E-4</c:v>
                </c:pt>
                <c:pt idx="1393">
                  <c:v>-7.3514000000000001E-4</c:v>
                </c:pt>
                <c:pt idx="1394">
                  <c:v>-7.7665000000000004E-4</c:v>
                </c:pt>
                <c:pt idx="1395">
                  <c:v>1.6898999999999999E-4</c:v>
                </c:pt>
                <c:pt idx="1396">
                  <c:v>-2.2932000000000001E-4</c:v>
                </c:pt>
                <c:pt idx="1397">
                  <c:v>-7.1546000000000001E-4</c:v>
                </c:pt>
                <c:pt idx="1398">
                  <c:v>-1.2473000000000001E-4</c:v>
                </c:pt>
                <c:pt idx="1399">
                  <c:v>-6.7831E-4</c:v>
                </c:pt>
                <c:pt idx="1400">
                  <c:v>-4.1449999999999999E-4</c:v>
                </c:pt>
                <c:pt idx="1401">
                  <c:v>4.6682000000000001E-4</c:v>
                </c:pt>
                <c:pt idx="1402">
                  <c:v>-5.8732999999999995E-4</c:v>
                </c:pt>
                <c:pt idx="1403">
                  <c:v>-5.0684000000000005E-4</c:v>
                </c:pt>
                <c:pt idx="1404">
                  <c:v>-8.7069000000000003E-4</c:v>
                </c:pt>
                <c:pt idx="1405">
                  <c:v>1.6871E-4</c:v>
                </c:pt>
                <c:pt idx="1406">
                  <c:v>-3.6172E-4</c:v>
                </c:pt>
                <c:pt idx="1407">
                  <c:v>-9.322E-4</c:v>
                </c:pt>
                <c:pt idx="1408">
                  <c:v>-7.4680000000000005E-4</c:v>
                </c:pt>
                <c:pt idx="1409">
                  <c:v>-8.1704E-4</c:v>
                </c:pt>
                <c:pt idx="1410">
                  <c:v>-7.3200999999999995E-4</c:v>
                </c:pt>
                <c:pt idx="1411">
                  <c:v>-4.7511E-4</c:v>
                </c:pt>
                <c:pt idx="1412">
                  <c:v>-4.5205000000000001E-4</c:v>
                </c:pt>
                <c:pt idx="1413">
                  <c:v>-3.8756000000000001E-4</c:v>
                </c:pt>
                <c:pt idx="1414">
                  <c:v>-5.6839E-4</c:v>
                </c:pt>
                <c:pt idx="1415">
                  <c:v>-6.7270000000000003E-4</c:v>
                </c:pt>
                <c:pt idx="1416">
                  <c:v>-2.0550000000000001E-4</c:v>
                </c:pt>
                <c:pt idx="1417">
                  <c:v>-6.2514999999999999E-4</c:v>
                </c:pt>
                <c:pt idx="1418">
                  <c:v>-8.6501000000000004E-4</c:v>
                </c:pt>
                <c:pt idx="1419">
                  <c:v>-6.7102999999999998E-4</c:v>
                </c:pt>
                <c:pt idx="1420">
                  <c:v>-8.9192000000000004E-4</c:v>
                </c:pt>
                <c:pt idx="1421">
                  <c:v>-8.5928000000000003E-4</c:v>
                </c:pt>
                <c:pt idx="1422">
                  <c:v>-7.2075999999999998E-4</c:v>
                </c:pt>
                <c:pt idx="1423">
                  <c:v>-8.4632999999999996E-4</c:v>
                </c:pt>
                <c:pt idx="1424">
                  <c:v>-2.1005000000000001E-4</c:v>
                </c:pt>
                <c:pt idx="1425">
                  <c:v>-7.1429999999999996E-4</c:v>
                </c:pt>
                <c:pt idx="1426">
                  <c:v>4.0496E-4</c:v>
                </c:pt>
                <c:pt idx="1427">
                  <c:v>-1.0395000000000001E-4</c:v>
                </c:pt>
                <c:pt idx="1428">
                  <c:v>-6.6684999999999997E-4</c:v>
                </c:pt>
                <c:pt idx="1429">
                  <c:v>-7.0609000000000004E-4</c:v>
                </c:pt>
                <c:pt idx="1430">
                  <c:v>-4.8087999999999999E-4</c:v>
                </c:pt>
                <c:pt idx="1431">
                  <c:v>-9.0355000000000003E-4</c:v>
                </c:pt>
                <c:pt idx="1432">
                  <c:v>-5.3963000000000004E-4</c:v>
                </c:pt>
                <c:pt idx="1433">
                  <c:v>-5.6232999999999999E-4</c:v>
                </c:pt>
                <c:pt idx="1434">
                  <c:v>-7.0879000000000005E-4</c:v>
                </c:pt>
                <c:pt idx="1435">
                  <c:v>-8.1651E-4</c:v>
                </c:pt>
                <c:pt idx="1436">
                  <c:v>-5.1553999999999999E-4</c:v>
                </c:pt>
                <c:pt idx="1437">
                  <c:v>-5.3905000000000001E-4</c:v>
                </c:pt>
                <c:pt idx="1438">
                  <c:v>-2.4159E-4</c:v>
                </c:pt>
                <c:pt idx="1439">
                  <c:v>-3.9284999999999998E-4</c:v>
                </c:pt>
                <c:pt idx="1440">
                  <c:v>-4.6595000000000002E-4</c:v>
                </c:pt>
                <c:pt idx="1441">
                  <c:v>-1.1588E-4</c:v>
                </c:pt>
                <c:pt idx="1442">
                  <c:v>-6.5717E-4</c:v>
                </c:pt>
                <c:pt idx="1443">
                  <c:v>-3.9488000000000001E-4</c:v>
                </c:pt>
                <c:pt idx="1444">
                  <c:v>-2.9578999999999999E-4</c:v>
                </c:pt>
                <c:pt idx="1445">
                  <c:v>-8.5046999999999998E-4</c:v>
                </c:pt>
                <c:pt idx="1446">
                  <c:v>-5.1862999999999996E-4</c:v>
                </c:pt>
                <c:pt idx="1447">
                  <c:v>-5.4412999999999998E-4</c:v>
                </c:pt>
                <c:pt idx="1448">
                  <c:v>-8.8962999999999998E-4</c:v>
                </c:pt>
                <c:pt idx="1449">
                  <c:v>-6.6837000000000005E-4</c:v>
                </c:pt>
                <c:pt idx="1450" formatCode="0.00E+00">
                  <c:v>5.7883999999999997E-5</c:v>
                </c:pt>
                <c:pt idx="1451" formatCode="0.00E+00">
                  <c:v>4.5324999999999997E-5</c:v>
                </c:pt>
                <c:pt idx="1452">
                  <c:v>-7.2532E-4</c:v>
                </c:pt>
                <c:pt idx="1453">
                  <c:v>-7.9151000000000004E-4</c:v>
                </c:pt>
                <c:pt idx="1454" formatCode="0.00E+00">
                  <c:v>-9.1887999999999998E-5</c:v>
                </c:pt>
                <c:pt idx="1455">
                  <c:v>-3.7790000000000002E-4</c:v>
                </c:pt>
                <c:pt idx="1456">
                  <c:v>-8.2167000000000004E-4</c:v>
                </c:pt>
                <c:pt idx="1457">
                  <c:v>-5.3897999999999999E-4</c:v>
                </c:pt>
                <c:pt idx="1458" formatCode="0.00E+00">
                  <c:v>9.5538000000000006E-5</c:v>
                </c:pt>
                <c:pt idx="1459">
                  <c:v>-7.2501E-4</c:v>
                </c:pt>
                <c:pt idx="1460">
                  <c:v>-6.9543999999999997E-4</c:v>
                </c:pt>
                <c:pt idx="1461">
                  <c:v>-6.7927999999999999E-4</c:v>
                </c:pt>
                <c:pt idx="1462">
                  <c:v>-7.0222999999999998E-4</c:v>
                </c:pt>
                <c:pt idx="1463">
                  <c:v>-7.4512999999999999E-4</c:v>
                </c:pt>
                <c:pt idx="1464">
                  <c:v>4.7660999999999998E-4</c:v>
                </c:pt>
                <c:pt idx="1465">
                  <c:v>-7.9776999999999995E-4</c:v>
                </c:pt>
                <c:pt idx="1466">
                  <c:v>-8.5756999999999999E-4</c:v>
                </c:pt>
                <c:pt idx="1467">
                  <c:v>-3.9070000000000001E-4</c:v>
                </c:pt>
                <c:pt idx="1468" formatCode="0.00E+00">
                  <c:v>3.8767000000000003E-5</c:v>
                </c:pt>
                <c:pt idx="1469">
                  <c:v>1.7839E-4</c:v>
                </c:pt>
                <c:pt idx="1470">
                  <c:v>-1.8614E-4</c:v>
                </c:pt>
                <c:pt idx="1471">
                  <c:v>-6.4481E-4</c:v>
                </c:pt>
                <c:pt idx="1472">
                  <c:v>-1.6395E-4</c:v>
                </c:pt>
                <c:pt idx="1473">
                  <c:v>-4.7198999999999999E-4</c:v>
                </c:pt>
                <c:pt idx="1474">
                  <c:v>-1.339E-4</c:v>
                </c:pt>
                <c:pt idx="1475">
                  <c:v>-2.0473E-4</c:v>
                </c:pt>
                <c:pt idx="1476">
                  <c:v>-8.8754000000000003E-4</c:v>
                </c:pt>
                <c:pt idx="1477">
                  <c:v>-8.12E-4</c:v>
                </c:pt>
                <c:pt idx="1478">
                  <c:v>-5.7017000000000005E-4</c:v>
                </c:pt>
                <c:pt idx="1479">
                  <c:v>-5.2149E-4</c:v>
                </c:pt>
                <c:pt idx="1480">
                  <c:v>-6.7206999999999998E-4</c:v>
                </c:pt>
                <c:pt idx="1481">
                  <c:v>-2.8041999999999997E-4</c:v>
                </c:pt>
                <c:pt idx="1482">
                  <c:v>-7.0649000000000005E-4</c:v>
                </c:pt>
                <c:pt idx="1483">
                  <c:v>-5.6833999999999997E-4</c:v>
                </c:pt>
                <c:pt idx="1484">
                  <c:v>-3.4366000000000003E-4</c:v>
                </c:pt>
                <c:pt idx="1485">
                  <c:v>-8.1811000000000004E-4</c:v>
                </c:pt>
                <c:pt idx="1486">
                  <c:v>-6.8594999999999995E-4</c:v>
                </c:pt>
                <c:pt idx="1487">
                  <c:v>-4.4961000000000003E-4</c:v>
                </c:pt>
                <c:pt idx="1488">
                  <c:v>-7.3707999999999998E-4</c:v>
                </c:pt>
                <c:pt idx="1489">
                  <c:v>-2.6460999999999998E-4</c:v>
                </c:pt>
                <c:pt idx="1490">
                  <c:v>-8.6275000000000002E-4</c:v>
                </c:pt>
                <c:pt idx="1491">
                  <c:v>-3.1464999999999998E-4</c:v>
                </c:pt>
                <c:pt idx="1492">
                  <c:v>-5.8693999999999999E-4</c:v>
                </c:pt>
                <c:pt idx="1493">
                  <c:v>-6.8990000000000002E-4</c:v>
                </c:pt>
                <c:pt idx="1494">
                  <c:v>-6.7378999999999996E-4</c:v>
                </c:pt>
                <c:pt idx="1495">
                  <c:v>-6.8889999999999999E-4</c:v>
                </c:pt>
                <c:pt idx="1496">
                  <c:v>-7.0863999999999996E-4</c:v>
                </c:pt>
                <c:pt idx="1497">
                  <c:v>-4.8988000000000005E-4</c:v>
                </c:pt>
                <c:pt idx="1498">
                  <c:v>-6.6494999999999998E-4</c:v>
                </c:pt>
                <c:pt idx="1499">
                  <c:v>-6.5581999999999999E-4</c:v>
                </c:pt>
                <c:pt idx="1500">
                  <c:v>-6.0145999999999995E-4</c:v>
                </c:pt>
                <c:pt idx="1501">
                  <c:v>-8.7808999999999999E-4</c:v>
                </c:pt>
                <c:pt idx="1502">
                  <c:v>-8.0055999999999997E-4</c:v>
                </c:pt>
                <c:pt idx="1503">
                  <c:v>-2.3719999999999999E-4</c:v>
                </c:pt>
                <c:pt idx="1504">
                  <c:v>-6.8594999999999995E-4</c:v>
                </c:pt>
                <c:pt idx="1505">
                  <c:v>-5.9957999999999995E-4</c:v>
                </c:pt>
                <c:pt idx="1506">
                  <c:v>-4.9742000000000005E-4</c:v>
                </c:pt>
                <c:pt idx="1507">
                  <c:v>2.9847000000000001E-4</c:v>
                </c:pt>
                <c:pt idx="1508">
                  <c:v>-6.3895E-4</c:v>
                </c:pt>
                <c:pt idx="1509">
                  <c:v>-5.4398999999999995E-4</c:v>
                </c:pt>
                <c:pt idx="1510">
                  <c:v>-8.8278E-4</c:v>
                </c:pt>
                <c:pt idx="1511">
                  <c:v>-7.5387999999999996E-4</c:v>
                </c:pt>
                <c:pt idx="1512">
                  <c:v>-6.8139000000000003E-4</c:v>
                </c:pt>
                <c:pt idx="1513">
                  <c:v>-6.8928999999999995E-4</c:v>
                </c:pt>
                <c:pt idx="1514">
                  <c:v>-4.6410000000000001E-4</c:v>
                </c:pt>
                <c:pt idx="1515">
                  <c:v>-5.4454999999999998E-4</c:v>
                </c:pt>
                <c:pt idx="1516">
                  <c:v>-7.5184000000000004E-4</c:v>
                </c:pt>
                <c:pt idx="1517">
                  <c:v>2.6536000000000002E-4</c:v>
                </c:pt>
                <c:pt idx="1518">
                  <c:v>-6.5368999999999996E-4</c:v>
                </c:pt>
                <c:pt idx="1519" formatCode="0.00E+00">
                  <c:v>-4.9863E-5</c:v>
                </c:pt>
                <c:pt idx="1520">
                  <c:v>1.036E-3</c:v>
                </c:pt>
                <c:pt idx="1521">
                  <c:v>-4.4763000000000002E-4</c:v>
                </c:pt>
                <c:pt idx="1522">
                  <c:v>-3.1944999999999999E-4</c:v>
                </c:pt>
                <c:pt idx="1523">
                  <c:v>-6.2889E-4</c:v>
                </c:pt>
                <c:pt idx="1524">
                  <c:v>-6.3307999999999995E-4</c:v>
                </c:pt>
                <c:pt idx="1525">
                  <c:v>-5.2333999999999996E-4</c:v>
                </c:pt>
                <c:pt idx="1526">
                  <c:v>-4.5326999999999998E-4</c:v>
                </c:pt>
                <c:pt idx="1527">
                  <c:v>-6.1039000000000004E-4</c:v>
                </c:pt>
                <c:pt idx="1528" formatCode="0.00E+00">
                  <c:v>-7.1334999999999994E-5</c:v>
                </c:pt>
                <c:pt idx="1529">
                  <c:v>-6.2105000000000005E-4</c:v>
                </c:pt>
                <c:pt idx="1530" formatCode="0.00E+00">
                  <c:v>-2.0321000000000001E-5</c:v>
                </c:pt>
                <c:pt idx="1531">
                  <c:v>-5.3359000000000002E-4</c:v>
                </c:pt>
                <c:pt idx="1532">
                  <c:v>-5.4409E-4</c:v>
                </c:pt>
                <c:pt idx="1533">
                  <c:v>-2.5509000000000003E-4</c:v>
                </c:pt>
                <c:pt idx="1534">
                  <c:v>-6.8143999999999995E-4</c:v>
                </c:pt>
                <c:pt idx="1535">
                  <c:v>-7.6953000000000004E-4</c:v>
                </c:pt>
                <c:pt idx="1536">
                  <c:v>-7.6513999999999998E-4</c:v>
                </c:pt>
                <c:pt idx="1537">
                  <c:v>-3.9162000000000002E-4</c:v>
                </c:pt>
                <c:pt idx="1538">
                  <c:v>-2.8233000000000002E-4</c:v>
                </c:pt>
                <c:pt idx="1539">
                  <c:v>-7.1529000000000004E-4</c:v>
                </c:pt>
                <c:pt idx="1540">
                  <c:v>-2.7180999999999999E-4</c:v>
                </c:pt>
                <c:pt idx="1541">
                  <c:v>-8.4374000000000005E-4</c:v>
                </c:pt>
                <c:pt idx="1542" formatCode="0.00E+00">
                  <c:v>-2.4321999999999999E-5</c:v>
                </c:pt>
                <c:pt idx="1543">
                  <c:v>1.0279E-4</c:v>
                </c:pt>
                <c:pt idx="1544">
                  <c:v>-2.2101E-4</c:v>
                </c:pt>
                <c:pt idx="1545" formatCode="0.00E+00">
                  <c:v>7.6631999999999994E-5</c:v>
                </c:pt>
                <c:pt idx="1546">
                  <c:v>-7.2387000000000005E-4</c:v>
                </c:pt>
                <c:pt idx="1547">
                  <c:v>-8.3604999999999997E-4</c:v>
                </c:pt>
                <c:pt idx="1548" formatCode="0.00E+00">
                  <c:v>-2.1586999999999998E-5</c:v>
                </c:pt>
                <c:pt idx="1549">
                  <c:v>-6.6869E-4</c:v>
                </c:pt>
                <c:pt idx="1550">
                  <c:v>-6.7350000000000005E-4</c:v>
                </c:pt>
                <c:pt idx="1551">
                  <c:v>-5.6404000000000003E-4</c:v>
                </c:pt>
                <c:pt idx="1552">
                  <c:v>-7.9978000000000004E-4</c:v>
                </c:pt>
                <c:pt idx="1553" formatCode="0.00E+00">
                  <c:v>3.6819000000000001E-5</c:v>
                </c:pt>
                <c:pt idx="1554">
                  <c:v>-7.7915000000000005E-4</c:v>
                </c:pt>
                <c:pt idx="1555">
                  <c:v>-2.9605000000000001E-4</c:v>
                </c:pt>
                <c:pt idx="1556">
                  <c:v>-1.9216E-4</c:v>
                </c:pt>
                <c:pt idx="1557" formatCode="0.00E+00">
                  <c:v>-1.1851999999999999E-5</c:v>
                </c:pt>
                <c:pt idx="1558">
                  <c:v>-3.6536000000000001E-4</c:v>
                </c:pt>
                <c:pt idx="1559">
                  <c:v>-7.2769999999999996E-4</c:v>
                </c:pt>
                <c:pt idx="1560" formatCode="0.00E+00">
                  <c:v>-5.5751000000000002E-5</c:v>
                </c:pt>
                <c:pt idx="1561">
                  <c:v>-4.5367999999999998E-4</c:v>
                </c:pt>
                <c:pt idx="1562">
                  <c:v>-8.2092000000000005E-4</c:v>
                </c:pt>
                <c:pt idx="1563">
                  <c:v>-8.1307000000000005E-4</c:v>
                </c:pt>
                <c:pt idx="1564">
                  <c:v>-7.2393999999999996E-4</c:v>
                </c:pt>
                <c:pt idx="1565">
                  <c:v>-2.9962000000000001E-4</c:v>
                </c:pt>
                <c:pt idx="1566">
                  <c:v>-8.8568000000000002E-4</c:v>
                </c:pt>
                <c:pt idx="1567">
                  <c:v>-8.3591000000000004E-4</c:v>
                </c:pt>
                <c:pt idx="1568">
                  <c:v>-5.0175000000000003E-4</c:v>
                </c:pt>
                <c:pt idx="1569">
                  <c:v>-7.5011000000000001E-4</c:v>
                </c:pt>
                <c:pt idx="1570">
                  <c:v>-4.8082000000000002E-4</c:v>
                </c:pt>
                <c:pt idx="1571">
                  <c:v>-5.0942000000000001E-4</c:v>
                </c:pt>
                <c:pt idx="1572">
                  <c:v>-2.1371000000000001E-4</c:v>
                </c:pt>
                <c:pt idx="1573">
                  <c:v>-4.9898E-4</c:v>
                </c:pt>
                <c:pt idx="1574">
                  <c:v>-6.0269999999999996E-4</c:v>
                </c:pt>
                <c:pt idx="1575">
                  <c:v>-7.7024999999999999E-4</c:v>
                </c:pt>
                <c:pt idx="1576">
                  <c:v>-7.8845E-4</c:v>
                </c:pt>
                <c:pt idx="1577">
                  <c:v>-4.6387000000000002E-4</c:v>
                </c:pt>
                <c:pt idx="1578">
                  <c:v>-2.7326999999999999E-4</c:v>
                </c:pt>
                <c:pt idx="1579">
                  <c:v>-5.9716999999999995E-4</c:v>
                </c:pt>
                <c:pt idx="1580">
                  <c:v>-7.0275999999999997E-4</c:v>
                </c:pt>
                <c:pt idx="1581">
                  <c:v>-6.8581999999999996E-4</c:v>
                </c:pt>
                <c:pt idx="1582">
                  <c:v>-4.2476999999999999E-4</c:v>
                </c:pt>
                <c:pt idx="1583">
                  <c:v>-7.4145000000000005E-4</c:v>
                </c:pt>
                <c:pt idx="1584">
                  <c:v>-5.3452000000000003E-4</c:v>
                </c:pt>
                <c:pt idx="1585">
                  <c:v>-2.6407999999999998E-4</c:v>
                </c:pt>
                <c:pt idx="1586">
                  <c:v>-6.1863E-4</c:v>
                </c:pt>
                <c:pt idx="1587">
                  <c:v>-7.0879000000000005E-4</c:v>
                </c:pt>
                <c:pt idx="1588">
                  <c:v>-7.1918999999999998E-4</c:v>
                </c:pt>
                <c:pt idx="1589" formatCode="0.00E+00">
                  <c:v>-6.3655000000000003E-6</c:v>
                </c:pt>
                <c:pt idx="1590">
                  <c:v>-3.1247000000000002E-4</c:v>
                </c:pt>
                <c:pt idx="1591">
                  <c:v>-7.6438999999999999E-4</c:v>
                </c:pt>
                <c:pt idx="1592">
                  <c:v>-6.1114999999999997E-4</c:v>
                </c:pt>
                <c:pt idx="1593" formatCode="0.00E+00">
                  <c:v>2.1659E-5</c:v>
                </c:pt>
                <c:pt idx="1594">
                  <c:v>-7.2692999999999998E-4</c:v>
                </c:pt>
                <c:pt idx="1595">
                  <c:v>-2.0231000000000001E-4</c:v>
                </c:pt>
                <c:pt idx="1596">
                  <c:v>-7.5998000000000005E-4</c:v>
                </c:pt>
                <c:pt idx="1597">
                  <c:v>-6.1602E-4</c:v>
                </c:pt>
                <c:pt idx="1598">
                  <c:v>-7.3466000000000004E-4</c:v>
                </c:pt>
                <c:pt idx="1599">
                  <c:v>-6.4170000000000004E-4</c:v>
                </c:pt>
                <c:pt idx="1600">
                  <c:v>-7.4618999999999998E-4</c:v>
                </c:pt>
                <c:pt idx="1601">
                  <c:v>-6.1342999999999999E-4</c:v>
                </c:pt>
                <c:pt idx="1602">
                  <c:v>-6.7212000000000001E-4</c:v>
                </c:pt>
                <c:pt idx="1603">
                  <c:v>-5.2484000000000005E-4</c:v>
                </c:pt>
                <c:pt idx="1604">
                  <c:v>-5.6539000000000003E-4</c:v>
                </c:pt>
                <c:pt idx="1605">
                  <c:v>-7.9126999999999995E-4</c:v>
                </c:pt>
                <c:pt idx="1606">
                  <c:v>-6.0663999999999998E-4</c:v>
                </c:pt>
                <c:pt idx="1607">
                  <c:v>-3.4336000000000002E-4</c:v>
                </c:pt>
                <c:pt idx="1608">
                  <c:v>-7.0494000000000004E-4</c:v>
                </c:pt>
                <c:pt idx="1609">
                  <c:v>-3.4309999999999999E-4</c:v>
                </c:pt>
                <c:pt idx="1610" formatCode="0.00E+00">
                  <c:v>1.1715E-5</c:v>
                </c:pt>
                <c:pt idx="1611">
                  <c:v>-6.9605000000000003E-4</c:v>
                </c:pt>
                <c:pt idx="1612">
                  <c:v>-4.0702000000000002E-4</c:v>
                </c:pt>
                <c:pt idx="1613">
                  <c:v>-5.9267E-4</c:v>
                </c:pt>
                <c:pt idx="1614">
                  <c:v>1.8385E-4</c:v>
                </c:pt>
                <c:pt idx="1615">
                  <c:v>-4.3573E-4</c:v>
                </c:pt>
                <c:pt idx="1616" formatCode="0.00E+00">
                  <c:v>-2.7484E-5</c:v>
                </c:pt>
                <c:pt idx="1617">
                  <c:v>-2.3570000000000001E-4</c:v>
                </c:pt>
                <c:pt idx="1618">
                  <c:v>-5.9126000000000003E-4</c:v>
                </c:pt>
                <c:pt idx="1619">
                  <c:v>-8.9192000000000004E-4</c:v>
                </c:pt>
                <c:pt idx="1620">
                  <c:v>-3.77E-4</c:v>
                </c:pt>
                <c:pt idx="1621">
                  <c:v>-4.3611000000000002E-4</c:v>
                </c:pt>
                <c:pt idx="1622">
                  <c:v>-3.4865999999999999E-4</c:v>
                </c:pt>
                <c:pt idx="1623">
                  <c:v>-5.9831999999999995E-4</c:v>
                </c:pt>
                <c:pt idx="1624">
                  <c:v>1.7024E-4</c:v>
                </c:pt>
                <c:pt idx="1625">
                  <c:v>-8.5950999999999996E-4</c:v>
                </c:pt>
                <c:pt idx="1626">
                  <c:v>-5.3651999999999997E-4</c:v>
                </c:pt>
                <c:pt idx="1627">
                  <c:v>-4.3347999999999998E-4</c:v>
                </c:pt>
                <c:pt idx="1628">
                  <c:v>-3.1621999999999998E-4</c:v>
                </c:pt>
                <c:pt idx="1629">
                  <c:v>-2.6343999999999998E-4</c:v>
                </c:pt>
                <c:pt idx="1630">
                  <c:v>-5.4049000000000002E-4</c:v>
                </c:pt>
                <c:pt idx="1631">
                  <c:v>-4.3099000000000002E-4</c:v>
                </c:pt>
                <c:pt idx="1632">
                  <c:v>-1.8293000000000001E-4</c:v>
                </c:pt>
                <c:pt idx="1633">
                  <c:v>-5.6886999999999997E-4</c:v>
                </c:pt>
                <c:pt idx="1634">
                  <c:v>-3.8405999999999998E-4</c:v>
                </c:pt>
                <c:pt idx="1635">
                  <c:v>-6.4356999999999999E-4</c:v>
                </c:pt>
                <c:pt idx="1636">
                  <c:v>-6.3836999999999997E-4</c:v>
                </c:pt>
                <c:pt idx="1637">
                  <c:v>-3.0132999999999999E-4</c:v>
                </c:pt>
                <c:pt idx="1638">
                  <c:v>-6.6058999999999996E-4</c:v>
                </c:pt>
                <c:pt idx="1639">
                  <c:v>-2.3164999999999999E-4</c:v>
                </c:pt>
                <c:pt idx="1640">
                  <c:v>-7.0746000000000003E-4</c:v>
                </c:pt>
                <c:pt idx="1641">
                  <c:v>-5.4993000000000002E-4</c:v>
                </c:pt>
                <c:pt idx="1642">
                  <c:v>-4.7926000000000002E-4</c:v>
                </c:pt>
                <c:pt idx="1643">
                  <c:v>-6.3736000000000001E-4</c:v>
                </c:pt>
                <c:pt idx="1644">
                  <c:v>-2.8700999999999998E-4</c:v>
                </c:pt>
                <c:pt idx="1645">
                  <c:v>-1.9735E-4</c:v>
                </c:pt>
                <c:pt idx="1646">
                  <c:v>-9.4549E-4</c:v>
                </c:pt>
                <c:pt idx="1647">
                  <c:v>-3.6737E-4</c:v>
                </c:pt>
                <c:pt idx="1648">
                  <c:v>-2.4560000000000001E-4</c:v>
                </c:pt>
                <c:pt idx="1649">
                  <c:v>-2.2818E-4</c:v>
                </c:pt>
                <c:pt idx="1650">
                  <c:v>-5.9462999999999996E-4</c:v>
                </c:pt>
                <c:pt idx="1651">
                  <c:v>8.0920999999999999E-4</c:v>
                </c:pt>
                <c:pt idx="1652">
                  <c:v>-7.7514000000000001E-4</c:v>
                </c:pt>
                <c:pt idx="1653" formatCode="0.00E+00">
                  <c:v>-5.0244999999999998E-5</c:v>
                </c:pt>
                <c:pt idx="1654">
                  <c:v>-4.9014000000000002E-4</c:v>
                </c:pt>
                <c:pt idx="1655">
                  <c:v>1.8802000000000001E-4</c:v>
                </c:pt>
                <c:pt idx="1656">
                  <c:v>-5.3218000000000004E-4</c:v>
                </c:pt>
                <c:pt idx="1657">
                  <c:v>-6.1145999999999998E-4</c:v>
                </c:pt>
                <c:pt idx="1658">
                  <c:v>-6.2901000000000005E-4</c:v>
                </c:pt>
                <c:pt idx="1659" formatCode="0.00E+00">
                  <c:v>-8.3597999999999995E-5</c:v>
                </c:pt>
                <c:pt idx="1660">
                  <c:v>-4.7127999999999997E-4</c:v>
                </c:pt>
                <c:pt idx="1661">
                  <c:v>-5.3231999999999997E-4</c:v>
                </c:pt>
                <c:pt idx="1662">
                  <c:v>-1.2693000000000001E-4</c:v>
                </c:pt>
                <c:pt idx="1663">
                  <c:v>-6.3095000000000002E-4</c:v>
                </c:pt>
                <c:pt idx="1664">
                  <c:v>-3.9722999999999999E-4</c:v>
                </c:pt>
                <c:pt idx="1665">
                  <c:v>-8.3922000000000001E-4</c:v>
                </c:pt>
                <c:pt idx="1666">
                  <c:v>-5.1018999999999999E-4</c:v>
                </c:pt>
                <c:pt idx="1667">
                  <c:v>-7.6882000000000003E-4</c:v>
                </c:pt>
                <c:pt idx="1668">
                  <c:v>-8.4360000000000001E-4</c:v>
                </c:pt>
                <c:pt idx="1669">
                  <c:v>-6.6151999999999997E-4</c:v>
                </c:pt>
                <c:pt idx="1670">
                  <c:v>-6.6618999999999999E-4</c:v>
                </c:pt>
                <c:pt idx="1671">
                  <c:v>-7.1834000000000004E-4</c:v>
                </c:pt>
                <c:pt idx="1672">
                  <c:v>-7.1416000000000003E-4</c:v>
                </c:pt>
                <c:pt idx="1673">
                  <c:v>5.7437999999999999E-4</c:v>
                </c:pt>
                <c:pt idx="1674">
                  <c:v>-7.0761000000000001E-4</c:v>
                </c:pt>
                <c:pt idx="1675">
                  <c:v>-8.4749999999999995E-4</c:v>
                </c:pt>
                <c:pt idx="1676">
                  <c:v>-8.0438000000000005E-4</c:v>
                </c:pt>
                <c:pt idx="1677">
                  <c:v>-8.4048E-4</c:v>
                </c:pt>
                <c:pt idx="1678">
                  <c:v>-7.6502000000000004E-4</c:v>
                </c:pt>
                <c:pt idx="1679">
                  <c:v>-6.4997999999999998E-4</c:v>
                </c:pt>
                <c:pt idx="1680" formatCode="0.00E+00">
                  <c:v>-2.4918000000000001E-5</c:v>
                </c:pt>
                <c:pt idx="1681" formatCode="0.00E+00">
                  <c:v>1.1522000000000001E-5</c:v>
                </c:pt>
                <c:pt idx="1682">
                  <c:v>-5.7726999999999995E-4</c:v>
                </c:pt>
                <c:pt idx="1683">
                  <c:v>-3.9764999999999999E-4</c:v>
                </c:pt>
                <c:pt idx="1684">
                  <c:v>-5.5772000000000005E-4</c:v>
                </c:pt>
                <c:pt idx="1685">
                  <c:v>-3.6483000000000002E-4</c:v>
                </c:pt>
                <c:pt idx="1686">
                  <c:v>-7.0976000000000003E-4</c:v>
                </c:pt>
                <c:pt idx="1687">
                  <c:v>-5.4118999999999999E-4</c:v>
                </c:pt>
                <c:pt idx="1688">
                  <c:v>-7.9069000000000003E-4</c:v>
                </c:pt>
                <c:pt idx="1689">
                  <c:v>-7.7495999999999999E-4</c:v>
                </c:pt>
                <c:pt idx="1690">
                  <c:v>3.0290999999999998E-4</c:v>
                </c:pt>
                <c:pt idx="1691">
                  <c:v>-6.7007999999999998E-4</c:v>
                </c:pt>
                <c:pt idx="1692">
                  <c:v>-3.1980000000000002E-4</c:v>
                </c:pt>
                <c:pt idx="1693">
                  <c:v>-7.2345999999999999E-4</c:v>
                </c:pt>
                <c:pt idx="1694">
                  <c:v>-5.8288999999999997E-4</c:v>
                </c:pt>
                <c:pt idx="1695">
                  <c:v>1.8322999999999999E-4</c:v>
                </c:pt>
                <c:pt idx="1696">
                  <c:v>-4.9149999999999997E-4</c:v>
                </c:pt>
                <c:pt idx="1697">
                  <c:v>-2.0884000000000001E-4</c:v>
                </c:pt>
                <c:pt idx="1698">
                  <c:v>-5.6561000000000003E-4</c:v>
                </c:pt>
                <c:pt idx="1699">
                  <c:v>-4.3531E-4</c:v>
                </c:pt>
                <c:pt idx="1700">
                  <c:v>-1.5927000000000001E-4</c:v>
                </c:pt>
                <c:pt idx="1701">
                  <c:v>-5.9325999999999997E-4</c:v>
                </c:pt>
                <c:pt idx="1702">
                  <c:v>-4.1691999999999999E-4</c:v>
                </c:pt>
                <c:pt idx="1703">
                  <c:v>-5.0334000000000002E-4</c:v>
                </c:pt>
                <c:pt idx="1704">
                  <c:v>-7.3194000000000004E-4</c:v>
                </c:pt>
                <c:pt idx="1705" formatCode="0.00E+00">
                  <c:v>-6.6760000000000005E-5</c:v>
                </c:pt>
                <c:pt idx="1706">
                  <c:v>-6.4946999999999997E-4</c:v>
                </c:pt>
                <c:pt idx="1707">
                  <c:v>3.3390999999999998E-4</c:v>
                </c:pt>
                <c:pt idx="1708">
                  <c:v>-4.3048000000000001E-4</c:v>
                </c:pt>
                <c:pt idx="1709">
                  <c:v>-6.5990999999999999E-4</c:v>
                </c:pt>
                <c:pt idx="1710">
                  <c:v>-7.6407000000000005E-4</c:v>
                </c:pt>
                <c:pt idx="1711">
                  <c:v>-5.6101999999999996E-4</c:v>
                </c:pt>
                <c:pt idx="1712">
                  <c:v>-5.4876000000000002E-4</c:v>
                </c:pt>
                <c:pt idx="1713">
                  <c:v>-7.6718999999999995E-4</c:v>
                </c:pt>
                <c:pt idx="1714">
                  <c:v>6.3686000000000005E-4</c:v>
                </c:pt>
                <c:pt idx="1715">
                  <c:v>-4.7796999999999998E-4</c:v>
                </c:pt>
                <c:pt idx="1716">
                  <c:v>-5.1942999999999998E-4</c:v>
                </c:pt>
                <c:pt idx="1717">
                  <c:v>-7.9003000000000005E-4</c:v>
                </c:pt>
                <c:pt idx="1718">
                  <c:v>-8.1061999999999996E-4</c:v>
                </c:pt>
                <c:pt idx="1719">
                  <c:v>-4.1889999999999999E-4</c:v>
                </c:pt>
                <c:pt idx="1720">
                  <c:v>-7.1573000000000003E-4</c:v>
                </c:pt>
                <c:pt idx="1721">
                  <c:v>-7.9223E-4</c:v>
                </c:pt>
                <c:pt idx="1722">
                  <c:v>-6.6197999999999995E-4</c:v>
                </c:pt>
                <c:pt idx="1723">
                  <c:v>-7.7017999999999997E-4</c:v>
                </c:pt>
                <c:pt idx="1724">
                  <c:v>-5.1749000000000001E-4</c:v>
                </c:pt>
                <c:pt idx="1725">
                  <c:v>-8.12E-4</c:v>
                </c:pt>
                <c:pt idx="1726" formatCode="0.00E+00">
                  <c:v>8.4347999999999999E-5</c:v>
                </c:pt>
                <c:pt idx="1727">
                  <c:v>-4.6917999999999998E-4</c:v>
                </c:pt>
                <c:pt idx="1728">
                  <c:v>-7.1292000000000003E-4</c:v>
                </c:pt>
                <c:pt idx="1729">
                  <c:v>-5.8598000000000005E-4</c:v>
                </c:pt>
                <c:pt idx="1730">
                  <c:v>-4.3596999999999999E-4</c:v>
                </c:pt>
                <c:pt idx="1731">
                  <c:v>2.1230000000000001E-4</c:v>
                </c:pt>
                <c:pt idx="1732">
                  <c:v>-1.9934999999999999E-4</c:v>
                </c:pt>
                <c:pt idx="1733">
                  <c:v>-7.1102999999999997E-4</c:v>
                </c:pt>
                <c:pt idx="1734">
                  <c:v>-3.6518E-4</c:v>
                </c:pt>
                <c:pt idx="1735">
                  <c:v>-6.0331999999999996E-4</c:v>
                </c:pt>
                <c:pt idx="1736">
                  <c:v>-5.7355999999999998E-4</c:v>
                </c:pt>
                <c:pt idx="1737">
                  <c:v>-3.7421999999999998E-4</c:v>
                </c:pt>
                <c:pt idx="1738" formatCode="0.00E+00">
                  <c:v>8.7785999999999993E-6</c:v>
                </c:pt>
                <c:pt idx="1739">
                  <c:v>-7.7937000000000004E-4</c:v>
                </c:pt>
                <c:pt idx="1740">
                  <c:v>-3.7471999999999999E-4</c:v>
                </c:pt>
                <c:pt idx="1741">
                  <c:v>-7.4872999999999997E-4</c:v>
                </c:pt>
                <c:pt idx="1742">
                  <c:v>-2.9703999999999999E-4</c:v>
                </c:pt>
                <c:pt idx="1743" formatCode="0.00E+00">
                  <c:v>3.9511000000000002E-5</c:v>
                </c:pt>
                <c:pt idx="1744">
                  <c:v>-6.4176000000000001E-4</c:v>
                </c:pt>
                <c:pt idx="1745">
                  <c:v>-7.0691999999999999E-4</c:v>
                </c:pt>
                <c:pt idx="1746">
                  <c:v>-3.7022999999999998E-4</c:v>
                </c:pt>
                <c:pt idx="1747">
                  <c:v>-7.0441999999999998E-4</c:v>
                </c:pt>
                <c:pt idx="1748">
                  <c:v>-5.1719999999999999E-4</c:v>
                </c:pt>
                <c:pt idx="1749">
                  <c:v>-6.2765E-4</c:v>
                </c:pt>
                <c:pt idx="1750">
                  <c:v>-2.2096E-4</c:v>
                </c:pt>
                <c:pt idx="1751">
                  <c:v>-5.2532000000000002E-4</c:v>
                </c:pt>
                <c:pt idx="1752">
                  <c:v>-4.5965999999999997E-4</c:v>
                </c:pt>
                <c:pt idx="1753">
                  <c:v>-4.9036999999999996E-4</c:v>
                </c:pt>
                <c:pt idx="1754">
                  <c:v>-5.7698000000000005E-4</c:v>
                </c:pt>
                <c:pt idx="1755">
                  <c:v>3.2131999999999999E-4</c:v>
                </c:pt>
                <c:pt idx="1756">
                  <c:v>-3.1167E-4</c:v>
                </c:pt>
                <c:pt idx="1757">
                  <c:v>-7.0047000000000002E-4</c:v>
                </c:pt>
                <c:pt idx="1758">
                  <c:v>-2.9604000000000002E-4</c:v>
                </c:pt>
                <c:pt idx="1759">
                  <c:v>-4.2471000000000002E-4</c:v>
                </c:pt>
                <c:pt idx="1760">
                  <c:v>-5.4169999999999999E-4</c:v>
                </c:pt>
                <c:pt idx="1761">
                  <c:v>-4.1991000000000001E-4</c:v>
                </c:pt>
                <c:pt idx="1762">
                  <c:v>-6.4826E-4</c:v>
                </c:pt>
                <c:pt idx="1763">
                  <c:v>-2.9449000000000001E-4</c:v>
                </c:pt>
                <c:pt idx="1764">
                  <c:v>-7.9803000000000003E-4</c:v>
                </c:pt>
                <c:pt idx="1765">
                  <c:v>-4.0666999999999998E-4</c:v>
                </c:pt>
                <c:pt idx="1766">
                  <c:v>-2.9038000000000002E-4</c:v>
                </c:pt>
                <c:pt idx="1767">
                  <c:v>-3.3890999999999999E-4</c:v>
                </c:pt>
                <c:pt idx="1768">
                  <c:v>-1.6317999999999999E-4</c:v>
                </c:pt>
                <c:pt idx="1769">
                  <c:v>-4.1447000000000001E-4</c:v>
                </c:pt>
                <c:pt idx="1770" formatCode="0.00E+00">
                  <c:v>4.1894000000000002E-5</c:v>
                </c:pt>
                <c:pt idx="1771">
                  <c:v>-8.3810999999999998E-4</c:v>
                </c:pt>
                <c:pt idx="1772">
                  <c:v>-5.0962999999999996E-4</c:v>
                </c:pt>
                <c:pt idx="1773">
                  <c:v>-3.9718000000000002E-4</c:v>
                </c:pt>
                <c:pt idx="1774">
                  <c:v>-7.8158999999999998E-4</c:v>
                </c:pt>
                <c:pt idx="1775">
                  <c:v>-6.5804999999999998E-4</c:v>
                </c:pt>
                <c:pt idx="1776">
                  <c:v>-2.3360000000000001E-4</c:v>
                </c:pt>
                <c:pt idx="1777">
                  <c:v>-7.4569999999999997E-4</c:v>
                </c:pt>
                <c:pt idx="1778">
                  <c:v>-6.7204999999999999E-4</c:v>
                </c:pt>
                <c:pt idx="1779">
                  <c:v>-4.1436000000000001E-4</c:v>
                </c:pt>
                <c:pt idx="1780">
                  <c:v>4.7083999999999998E-4</c:v>
                </c:pt>
                <c:pt idx="1781">
                  <c:v>-4.4821999999999999E-4</c:v>
                </c:pt>
                <c:pt idx="1782">
                  <c:v>-7.1235999999999999E-4</c:v>
                </c:pt>
                <c:pt idx="1783">
                  <c:v>-3.7568999999999998E-4</c:v>
                </c:pt>
                <c:pt idx="1784">
                  <c:v>-6.7739000000000005E-4</c:v>
                </c:pt>
                <c:pt idx="1785">
                  <c:v>-1.8285999999999999E-4</c:v>
                </c:pt>
                <c:pt idx="1786">
                  <c:v>-4.4858000000000002E-4</c:v>
                </c:pt>
                <c:pt idx="1787">
                  <c:v>-2.8011000000000003E-4</c:v>
                </c:pt>
                <c:pt idx="1788" formatCode="0.00E+00">
                  <c:v>-2.2464E-5</c:v>
                </c:pt>
                <c:pt idx="1789">
                  <c:v>-4.7762999999999999E-4</c:v>
                </c:pt>
                <c:pt idx="1790">
                  <c:v>-4.5239999999999999E-4</c:v>
                </c:pt>
                <c:pt idx="1791">
                  <c:v>-5.6508000000000003E-4</c:v>
                </c:pt>
                <c:pt idx="1792">
                  <c:v>-2.7817E-4</c:v>
                </c:pt>
                <c:pt idx="1793">
                  <c:v>-7.3382999999999999E-4</c:v>
                </c:pt>
                <c:pt idx="1794" formatCode="0.00E+00">
                  <c:v>-6.6796000000000002E-5</c:v>
                </c:pt>
                <c:pt idx="1795">
                  <c:v>-5.1376999999999998E-4</c:v>
                </c:pt>
                <c:pt idx="1796">
                  <c:v>-4.6340999999999998E-4</c:v>
                </c:pt>
                <c:pt idx="1797">
                  <c:v>-4.5193000000000002E-4</c:v>
                </c:pt>
                <c:pt idx="1798">
                  <c:v>-3.7733999999999999E-4</c:v>
                </c:pt>
                <c:pt idx="1799">
                  <c:v>-5.6280000000000002E-4</c:v>
                </c:pt>
                <c:pt idx="1800">
                  <c:v>-3.9138999999999998E-4</c:v>
                </c:pt>
                <c:pt idx="1801">
                  <c:v>-6.5636000000000004E-4</c:v>
                </c:pt>
                <c:pt idx="1802">
                  <c:v>-6.6009E-4</c:v>
                </c:pt>
                <c:pt idx="1803">
                  <c:v>2.4668999999999998E-4</c:v>
                </c:pt>
                <c:pt idx="1804">
                  <c:v>-8.3518999999999998E-4</c:v>
                </c:pt>
                <c:pt idx="1805">
                  <c:v>-2.2157000000000001E-4</c:v>
                </c:pt>
                <c:pt idx="1806">
                  <c:v>-3.1143000000000002E-4</c:v>
                </c:pt>
                <c:pt idx="1807">
                  <c:v>-6.3075999999999996E-4</c:v>
                </c:pt>
                <c:pt idx="1808">
                  <c:v>-2.7305E-4</c:v>
                </c:pt>
                <c:pt idx="1809">
                  <c:v>-4.7238E-4</c:v>
                </c:pt>
                <c:pt idx="1810">
                  <c:v>-5.7430999999999997E-4</c:v>
                </c:pt>
                <c:pt idx="1811">
                  <c:v>-7.8640999999999997E-4</c:v>
                </c:pt>
                <c:pt idx="1812">
                  <c:v>-1.7023E-4</c:v>
                </c:pt>
                <c:pt idx="1813">
                  <c:v>-7.0498000000000002E-4</c:v>
                </c:pt>
                <c:pt idx="1814">
                  <c:v>-4.0042000000000002E-4</c:v>
                </c:pt>
                <c:pt idx="1815" formatCode="0.00E+00">
                  <c:v>-9.7801999999999996E-5</c:v>
                </c:pt>
                <c:pt idx="1816">
                  <c:v>-5.6751999999999996E-4</c:v>
                </c:pt>
                <c:pt idx="1817">
                  <c:v>-3.4576000000000002E-4</c:v>
                </c:pt>
                <c:pt idx="1818">
                  <c:v>-1.4406999999999999E-4</c:v>
                </c:pt>
                <c:pt idx="1819">
                  <c:v>-5.6362000000000003E-4</c:v>
                </c:pt>
                <c:pt idx="1820">
                  <c:v>-5.7689000000000004E-4</c:v>
                </c:pt>
                <c:pt idx="1821" formatCode="0.00E+00">
                  <c:v>-7.9369999999999994E-5</c:v>
                </c:pt>
                <c:pt idx="1822">
                  <c:v>-2.5459000000000001E-4</c:v>
                </c:pt>
                <c:pt idx="1823">
                  <c:v>-5.3395999999999999E-4</c:v>
                </c:pt>
                <c:pt idx="1824">
                  <c:v>-2.2533000000000001E-4</c:v>
                </c:pt>
                <c:pt idx="1825">
                  <c:v>-7.2519999999999995E-4</c:v>
                </c:pt>
                <c:pt idx="1826">
                  <c:v>-7.8823000000000001E-4</c:v>
                </c:pt>
                <c:pt idx="1827">
                  <c:v>-5.0810999999999999E-4</c:v>
                </c:pt>
                <c:pt idx="1828">
                  <c:v>-6.8258000000000001E-4</c:v>
                </c:pt>
                <c:pt idx="1829">
                  <c:v>-7.1458000000000003E-4</c:v>
                </c:pt>
                <c:pt idx="1830">
                  <c:v>-6.8172000000000003E-4</c:v>
                </c:pt>
                <c:pt idx="1831">
                  <c:v>-7.2247999999999995E-4</c:v>
                </c:pt>
                <c:pt idx="1832">
                  <c:v>-3.9197E-4</c:v>
                </c:pt>
                <c:pt idx="1833" formatCode="0.00E+00">
                  <c:v>-3.0901000000000001E-5</c:v>
                </c:pt>
                <c:pt idx="1834" formatCode="0.00E+00">
                  <c:v>2.2243999999999998E-6</c:v>
                </c:pt>
                <c:pt idx="1835" formatCode="0.00E+00">
                  <c:v>7.5853999999999996E-5</c:v>
                </c:pt>
                <c:pt idx="1836">
                  <c:v>-6.3338000000000001E-4</c:v>
                </c:pt>
                <c:pt idx="1837">
                  <c:v>-5.7576000000000003E-4</c:v>
                </c:pt>
                <c:pt idx="1838" formatCode="0.00E+00">
                  <c:v>-9.6571999999999996E-5</c:v>
                </c:pt>
                <c:pt idx="1839" formatCode="0.00E+00">
                  <c:v>-8.8912999999999994E-5</c:v>
                </c:pt>
                <c:pt idx="1840">
                  <c:v>-8.9355999999999995E-4</c:v>
                </c:pt>
                <c:pt idx="1841">
                  <c:v>-4.4591999999999999E-4</c:v>
                </c:pt>
                <c:pt idx="1842">
                  <c:v>1.6391999999999999E-4</c:v>
                </c:pt>
                <c:pt idx="1843">
                  <c:v>-6.8873999999999997E-4</c:v>
                </c:pt>
                <c:pt idx="1844">
                  <c:v>-5.9349999999999995E-4</c:v>
                </c:pt>
                <c:pt idx="1845">
                  <c:v>-7.4213000000000002E-4</c:v>
                </c:pt>
                <c:pt idx="1846">
                  <c:v>-2.8784999999999998E-4</c:v>
                </c:pt>
                <c:pt idx="1847">
                  <c:v>1.2263000000000001E-4</c:v>
                </c:pt>
                <c:pt idx="1848">
                  <c:v>-5.3138999999999997E-4</c:v>
                </c:pt>
                <c:pt idx="1849">
                  <c:v>-4.1773E-4</c:v>
                </c:pt>
                <c:pt idx="1850">
                  <c:v>-4.0195999999999998E-4</c:v>
                </c:pt>
                <c:pt idx="1851">
                  <c:v>-2.4667999999999999E-4</c:v>
                </c:pt>
                <c:pt idx="1852">
                  <c:v>-7.0764999999999999E-4</c:v>
                </c:pt>
                <c:pt idx="1853">
                  <c:v>-6.4605999999999995E-4</c:v>
                </c:pt>
                <c:pt idx="1854">
                  <c:v>-4.1761000000000001E-4</c:v>
                </c:pt>
                <c:pt idx="1855" formatCode="0.00E+00">
                  <c:v>-1.8090000000000001E-5</c:v>
                </c:pt>
                <c:pt idx="1856" formatCode="0.00E+00">
                  <c:v>-5.4213000000000001E-6</c:v>
                </c:pt>
                <c:pt idx="1857">
                  <c:v>-3.3693999999999998E-4</c:v>
                </c:pt>
                <c:pt idx="1858">
                  <c:v>-4.5778000000000003E-4</c:v>
                </c:pt>
                <c:pt idx="1859">
                  <c:v>-5.8898999999999996E-4</c:v>
                </c:pt>
                <c:pt idx="1860">
                  <c:v>-6.9138000000000001E-4</c:v>
                </c:pt>
                <c:pt idx="1861">
                  <c:v>-5.7415000000000005E-4</c:v>
                </c:pt>
                <c:pt idx="1862" formatCode="0.00E+00">
                  <c:v>6.8071000000000006E-5</c:v>
                </c:pt>
                <c:pt idx="1863">
                  <c:v>-6.0983999999999995E-4</c:v>
                </c:pt>
                <c:pt idx="1864">
                  <c:v>2.2448999999999999E-4</c:v>
                </c:pt>
                <c:pt idx="1865" formatCode="0.00E+00">
                  <c:v>6.6137999999999996E-5</c:v>
                </c:pt>
                <c:pt idx="1866">
                  <c:v>-3.6652000000000001E-4</c:v>
                </c:pt>
                <c:pt idx="1867">
                  <c:v>4.0663E-4</c:v>
                </c:pt>
                <c:pt idx="1868">
                  <c:v>-5.9239000000000004E-4</c:v>
                </c:pt>
                <c:pt idx="1869">
                  <c:v>-6.7467999999999998E-4</c:v>
                </c:pt>
                <c:pt idx="1870">
                  <c:v>-8.139E-4</c:v>
                </c:pt>
                <c:pt idx="1871">
                  <c:v>-8.4663000000000002E-4</c:v>
                </c:pt>
                <c:pt idx="1872">
                  <c:v>-1.9091999999999999E-4</c:v>
                </c:pt>
                <c:pt idx="1873">
                  <c:v>-4.0558E-4</c:v>
                </c:pt>
                <c:pt idx="1874">
                  <c:v>-3.6270999999999997E-4</c:v>
                </c:pt>
                <c:pt idx="1875">
                  <c:v>-1.1738E-4</c:v>
                </c:pt>
                <c:pt idx="1876">
                  <c:v>-4.6137000000000001E-4</c:v>
                </c:pt>
                <c:pt idx="1877">
                  <c:v>4.0190000000000001E-4</c:v>
                </c:pt>
                <c:pt idx="1878">
                  <c:v>-5.5422000000000002E-4</c:v>
                </c:pt>
                <c:pt idx="1879">
                  <c:v>-5.9142999999999999E-4</c:v>
                </c:pt>
                <c:pt idx="1880">
                  <c:v>-7.8116999999999998E-4</c:v>
                </c:pt>
                <c:pt idx="1881">
                  <c:v>-6.7701000000000002E-4</c:v>
                </c:pt>
                <c:pt idx="1882">
                  <c:v>3.7398999999999999E-4</c:v>
                </c:pt>
                <c:pt idx="1883">
                  <c:v>6.6551000000000002E-4</c:v>
                </c:pt>
                <c:pt idx="1884">
                  <c:v>-7.4580999999999996E-4</c:v>
                </c:pt>
                <c:pt idx="1885">
                  <c:v>-2.9685999999999997E-4</c:v>
                </c:pt>
                <c:pt idx="1886">
                  <c:v>-6.1008999999999998E-4</c:v>
                </c:pt>
                <c:pt idx="1887">
                  <c:v>-7.5577000000000001E-4</c:v>
                </c:pt>
                <c:pt idx="1888">
                  <c:v>-5.0564000000000002E-4</c:v>
                </c:pt>
                <c:pt idx="1889">
                  <c:v>-7.785E-4</c:v>
                </c:pt>
                <c:pt idx="1890">
                  <c:v>-4.1978000000000002E-4</c:v>
                </c:pt>
                <c:pt idx="1891" formatCode="0.00E+00">
                  <c:v>2.3405999999999999E-5</c:v>
                </c:pt>
                <c:pt idx="1892">
                  <c:v>3.2961999999999998E-4</c:v>
                </c:pt>
                <c:pt idx="1893">
                  <c:v>-4.3529000000000002E-4</c:v>
                </c:pt>
                <c:pt idx="1894">
                  <c:v>-1.2455999999999999E-4</c:v>
                </c:pt>
                <c:pt idx="1895">
                  <c:v>-3.5492E-4</c:v>
                </c:pt>
                <c:pt idx="1896">
                  <c:v>-5.2806000000000001E-4</c:v>
                </c:pt>
                <c:pt idx="1897">
                  <c:v>-3.3365000000000001E-4</c:v>
                </c:pt>
                <c:pt idx="1898">
                  <c:v>-4.4042000000000002E-4</c:v>
                </c:pt>
                <c:pt idx="1899">
                  <c:v>-8.1333000000000002E-4</c:v>
                </c:pt>
                <c:pt idx="1900">
                  <c:v>-7.4441999999999998E-4</c:v>
                </c:pt>
                <c:pt idx="1901">
                  <c:v>2.8999000000000001E-4</c:v>
                </c:pt>
                <c:pt idx="1902">
                  <c:v>-6.2640999999999999E-4</c:v>
                </c:pt>
                <c:pt idx="1903">
                  <c:v>-5.7229999999999998E-4</c:v>
                </c:pt>
                <c:pt idx="1904" formatCode="0.00E+00">
                  <c:v>-6.3874000000000005E-5</c:v>
                </c:pt>
                <c:pt idx="1905">
                  <c:v>-7.783E-4</c:v>
                </c:pt>
                <c:pt idx="1906" formatCode="0.00E+00">
                  <c:v>9.6093000000000003E-5</c:v>
                </c:pt>
                <c:pt idx="1907">
                  <c:v>-6.8424999999999996E-4</c:v>
                </c:pt>
                <c:pt idx="1908">
                  <c:v>1.4118E-4</c:v>
                </c:pt>
                <c:pt idx="1909">
                  <c:v>-2.229E-4</c:v>
                </c:pt>
                <c:pt idx="1910" formatCode="0.00E+00">
                  <c:v>-4.2033000000000002E-5</c:v>
                </c:pt>
                <c:pt idx="1911">
                  <c:v>-7.1860000000000001E-4</c:v>
                </c:pt>
                <c:pt idx="1912">
                  <c:v>-3.3585E-4</c:v>
                </c:pt>
                <c:pt idx="1913">
                  <c:v>-4.4551999999999998E-4</c:v>
                </c:pt>
                <c:pt idx="1914">
                  <c:v>-7.0447000000000001E-4</c:v>
                </c:pt>
                <c:pt idx="1915">
                  <c:v>-5.3627999999999998E-4</c:v>
                </c:pt>
                <c:pt idx="1916">
                  <c:v>-5.9739000000000005E-4</c:v>
                </c:pt>
                <c:pt idx="1917">
                  <c:v>-3.2127000000000002E-4</c:v>
                </c:pt>
                <c:pt idx="1918">
                  <c:v>-1.6488000000000001E-4</c:v>
                </c:pt>
                <c:pt idx="1919">
                  <c:v>-3.4819000000000001E-4</c:v>
                </c:pt>
                <c:pt idx="1920">
                  <c:v>-2.1693999999999999E-4</c:v>
                </c:pt>
                <c:pt idx="1921">
                  <c:v>-4.7752E-4</c:v>
                </c:pt>
                <c:pt idx="1922">
                  <c:v>-4.2295000000000001E-4</c:v>
                </c:pt>
                <c:pt idx="1923">
                  <c:v>-2.5815000000000001E-4</c:v>
                </c:pt>
                <c:pt idx="1924">
                  <c:v>-3.2059999999999999E-4</c:v>
                </c:pt>
                <c:pt idx="1925">
                  <c:v>-5.4054999999999999E-4</c:v>
                </c:pt>
                <c:pt idx="1926">
                  <c:v>-2.095E-4</c:v>
                </c:pt>
                <c:pt idx="1927">
                  <c:v>-5.1928E-4</c:v>
                </c:pt>
                <c:pt idx="1928">
                  <c:v>-5.4098000000000004E-4</c:v>
                </c:pt>
                <c:pt idx="1929">
                  <c:v>-6.0521000000000001E-4</c:v>
                </c:pt>
                <c:pt idx="1930">
                  <c:v>-2.4565999999999998E-4</c:v>
                </c:pt>
                <c:pt idx="1931">
                  <c:v>-5.5416000000000005E-4</c:v>
                </c:pt>
                <c:pt idx="1932">
                  <c:v>-7.0337999999999998E-4</c:v>
                </c:pt>
                <c:pt idx="1933">
                  <c:v>-6.1804999999999998E-4</c:v>
                </c:pt>
                <c:pt idx="1934">
                  <c:v>-6.3602999999999999E-4</c:v>
                </c:pt>
                <c:pt idx="1935">
                  <c:v>-2.1414000000000001E-4</c:v>
                </c:pt>
                <c:pt idx="1936">
                  <c:v>-7.4428999999999999E-4</c:v>
                </c:pt>
                <c:pt idx="1937">
                  <c:v>-6.4599000000000004E-4</c:v>
                </c:pt>
                <c:pt idx="1938">
                  <c:v>-6.0196000000000002E-4</c:v>
                </c:pt>
                <c:pt idx="1939">
                  <c:v>-5.6178000000000001E-4</c:v>
                </c:pt>
                <c:pt idx="1940">
                  <c:v>1.4359E-4</c:v>
                </c:pt>
                <c:pt idx="1941">
                  <c:v>-5.8821999999999998E-4</c:v>
                </c:pt>
                <c:pt idx="1942">
                  <c:v>-2.7138999999999999E-4</c:v>
                </c:pt>
                <c:pt idx="1943">
                  <c:v>-6.0444000000000003E-4</c:v>
                </c:pt>
                <c:pt idx="1944">
                  <c:v>-4.5112E-4</c:v>
                </c:pt>
                <c:pt idx="1945">
                  <c:v>-4.4104000000000002E-4</c:v>
                </c:pt>
                <c:pt idx="1946">
                  <c:v>-5.1951000000000005E-4</c:v>
                </c:pt>
                <c:pt idx="1947">
                  <c:v>-5.8188999999999995E-4</c:v>
                </c:pt>
                <c:pt idx="1948">
                  <c:v>-6.4904999999999997E-4</c:v>
                </c:pt>
                <c:pt idx="1949">
                  <c:v>-8.6412999999999995E-4</c:v>
                </c:pt>
                <c:pt idx="1950">
                  <c:v>-2.9409999999999999E-4</c:v>
                </c:pt>
                <c:pt idx="1951">
                  <c:v>-4.5833000000000001E-4</c:v>
                </c:pt>
                <c:pt idx="1952">
                  <c:v>-5.7585000000000004E-4</c:v>
                </c:pt>
                <c:pt idx="1953">
                  <c:v>-7.0293000000000005E-4</c:v>
                </c:pt>
                <c:pt idx="1954">
                  <c:v>-3.5208E-4</c:v>
                </c:pt>
                <c:pt idx="1955">
                  <c:v>2.5307999999999998E-4</c:v>
                </c:pt>
                <c:pt idx="1956">
                  <c:v>-6.4048000000000002E-4</c:v>
                </c:pt>
                <c:pt idx="1957">
                  <c:v>-5.6897999999999996E-4</c:v>
                </c:pt>
                <c:pt idx="1958">
                  <c:v>-2.8172000000000001E-4</c:v>
                </c:pt>
                <c:pt idx="1959">
                  <c:v>-7.2156E-4</c:v>
                </c:pt>
                <c:pt idx="1960">
                  <c:v>-4.3287000000000002E-4</c:v>
                </c:pt>
                <c:pt idx="1961" formatCode="0.00E+00">
                  <c:v>9.2671999999999996E-5</c:v>
                </c:pt>
                <c:pt idx="1962">
                  <c:v>2.2467E-4</c:v>
                </c:pt>
                <c:pt idx="1963">
                  <c:v>-7.8151999999999996E-4</c:v>
                </c:pt>
                <c:pt idx="1964">
                  <c:v>-6.7674E-4</c:v>
                </c:pt>
                <c:pt idx="1965">
                  <c:v>-3.6750999999999998E-4</c:v>
                </c:pt>
                <c:pt idx="1966">
                  <c:v>-5.9590000000000001E-4</c:v>
                </c:pt>
                <c:pt idx="1967">
                  <c:v>-7.1263000000000001E-4</c:v>
                </c:pt>
                <c:pt idx="1968">
                  <c:v>-2.4211E-4</c:v>
                </c:pt>
                <c:pt idx="1969">
                  <c:v>-3.2271999999999997E-4</c:v>
                </c:pt>
                <c:pt idx="1970">
                  <c:v>-5.1373E-4</c:v>
                </c:pt>
                <c:pt idx="1971">
                  <c:v>-2.4231E-4</c:v>
                </c:pt>
                <c:pt idx="1972">
                  <c:v>-6.1220999999999997E-4</c:v>
                </c:pt>
                <c:pt idx="1973">
                  <c:v>-4.8157000000000001E-4</c:v>
                </c:pt>
                <c:pt idx="1974">
                  <c:v>-4.4951000000000002E-4</c:v>
                </c:pt>
                <c:pt idx="1975">
                  <c:v>-5.6616999999999995E-4</c:v>
                </c:pt>
                <c:pt idx="1976">
                  <c:v>-4.9510000000000005E-4</c:v>
                </c:pt>
                <c:pt idx="1977">
                  <c:v>-3.6738E-4</c:v>
                </c:pt>
                <c:pt idx="1978">
                  <c:v>-6.4623999999999997E-4</c:v>
                </c:pt>
                <c:pt idx="1979">
                  <c:v>-7.4155E-4</c:v>
                </c:pt>
                <c:pt idx="1980">
                  <c:v>-3.1335E-4</c:v>
                </c:pt>
                <c:pt idx="1981">
                  <c:v>-1.1385E-4</c:v>
                </c:pt>
                <c:pt idx="1982">
                  <c:v>-5.6724E-4</c:v>
                </c:pt>
                <c:pt idx="1983">
                  <c:v>-7.5188999999999996E-4</c:v>
                </c:pt>
                <c:pt idx="1984">
                  <c:v>-4.9910000000000004E-4</c:v>
                </c:pt>
                <c:pt idx="1985">
                  <c:v>-3.7210999999999999E-4</c:v>
                </c:pt>
                <c:pt idx="1986">
                  <c:v>-6.1934000000000002E-4</c:v>
                </c:pt>
                <c:pt idx="1987">
                  <c:v>-5.8191000000000004E-4</c:v>
                </c:pt>
                <c:pt idx="1988" formatCode="0.00E+00">
                  <c:v>-1.1916000000000001E-5</c:v>
                </c:pt>
                <c:pt idx="1989">
                  <c:v>-1.0508E-4</c:v>
                </c:pt>
                <c:pt idx="1990">
                  <c:v>-6.1866999999999998E-4</c:v>
                </c:pt>
                <c:pt idx="1991">
                  <c:v>-4.4874999999999998E-4</c:v>
                </c:pt>
                <c:pt idx="1992">
                  <c:v>-8.9837999999999995E-4</c:v>
                </c:pt>
                <c:pt idx="1993">
                  <c:v>-4.8454999999999999E-4</c:v>
                </c:pt>
                <c:pt idx="1994">
                  <c:v>2.0028E-4</c:v>
                </c:pt>
                <c:pt idx="1995">
                  <c:v>-4.7398999999999998E-4</c:v>
                </c:pt>
                <c:pt idx="1996">
                  <c:v>-5.6928999999999997E-4</c:v>
                </c:pt>
                <c:pt idx="1997">
                  <c:v>-5.9046999999999995E-4</c:v>
                </c:pt>
                <c:pt idx="1998">
                  <c:v>-8.0104999999999998E-4</c:v>
                </c:pt>
                <c:pt idx="1999">
                  <c:v>-2.8651000000000002E-4</c:v>
                </c:pt>
                <c:pt idx="2000">
                  <c:v>-7.9456000000000004E-4</c:v>
                </c:pt>
                <c:pt idx="2001">
                  <c:v>-5.7927E-4</c:v>
                </c:pt>
                <c:pt idx="2002">
                  <c:v>-6.3188000000000003E-4</c:v>
                </c:pt>
                <c:pt idx="2003">
                  <c:v>-5.3014999999999996E-4</c:v>
                </c:pt>
                <c:pt idx="2004">
                  <c:v>-2.4772999999999999E-4</c:v>
                </c:pt>
                <c:pt idx="2005" formatCode="0.00E+00">
                  <c:v>-7.8176999999999994E-5</c:v>
                </c:pt>
                <c:pt idx="2006">
                  <c:v>-6.5289999999999999E-4</c:v>
                </c:pt>
                <c:pt idx="2007">
                  <c:v>-2.9736999999999998E-4</c:v>
                </c:pt>
                <c:pt idx="2008">
                  <c:v>-6.5634999999999999E-4</c:v>
                </c:pt>
                <c:pt idx="2009">
                  <c:v>-2.4428999999999998E-4</c:v>
                </c:pt>
                <c:pt idx="2010">
                  <c:v>-6.8694000000000003E-4</c:v>
                </c:pt>
                <c:pt idx="2011">
                  <c:v>6.6620000000000004E-4</c:v>
                </c:pt>
                <c:pt idx="2012" formatCode="0.00E+00">
                  <c:v>-3.2651999999999998E-5</c:v>
                </c:pt>
                <c:pt idx="2013">
                  <c:v>-7.6977999999999997E-4</c:v>
                </c:pt>
                <c:pt idx="2014">
                  <c:v>-6.0968000000000003E-4</c:v>
                </c:pt>
                <c:pt idx="2015">
                  <c:v>-4.3865000000000001E-4</c:v>
                </c:pt>
                <c:pt idx="2016">
                  <c:v>-7.5951999999999997E-4</c:v>
                </c:pt>
                <c:pt idx="2017" formatCode="0.00E+00">
                  <c:v>-3.0548E-5</c:v>
                </c:pt>
                <c:pt idx="2018" formatCode="0.00E+00">
                  <c:v>5.9154000000000001E-6</c:v>
                </c:pt>
                <c:pt idx="2019">
                  <c:v>-6.1625000000000004E-4</c:v>
                </c:pt>
                <c:pt idx="2020">
                  <c:v>-4.7207E-4</c:v>
                </c:pt>
                <c:pt idx="2021">
                  <c:v>-5.3616000000000004E-4</c:v>
                </c:pt>
                <c:pt idx="2022">
                  <c:v>-4.0995000000000002E-4</c:v>
                </c:pt>
                <c:pt idx="2023">
                  <c:v>-1.3641E-4</c:v>
                </c:pt>
                <c:pt idx="2024">
                  <c:v>-5.2329999999999998E-4</c:v>
                </c:pt>
                <c:pt idx="2025">
                  <c:v>-3.9355999999999999E-4</c:v>
                </c:pt>
                <c:pt idx="2026">
                  <c:v>-5.1758999999999996E-4</c:v>
                </c:pt>
                <c:pt idx="2027">
                  <c:v>-4.6228000000000003E-4</c:v>
                </c:pt>
                <c:pt idx="2028">
                  <c:v>1.1144E-4</c:v>
                </c:pt>
                <c:pt idx="2029" formatCode="0.00E+00">
                  <c:v>-6.3168000000000002E-5</c:v>
                </c:pt>
                <c:pt idx="2030">
                  <c:v>-7.7309000000000004E-4</c:v>
                </c:pt>
                <c:pt idx="2031">
                  <c:v>-2.6495000000000002E-4</c:v>
                </c:pt>
                <c:pt idx="2032">
                  <c:v>-1.2678E-4</c:v>
                </c:pt>
                <c:pt idx="2033">
                  <c:v>-7.1164999999999998E-4</c:v>
                </c:pt>
                <c:pt idx="2034">
                  <c:v>-7.1146999999999996E-4</c:v>
                </c:pt>
                <c:pt idx="2035">
                  <c:v>-3.7868999999999999E-4</c:v>
                </c:pt>
                <c:pt idx="2036">
                  <c:v>2.8944000000000002E-4</c:v>
                </c:pt>
                <c:pt idx="2037">
                  <c:v>-1.4192999999999999E-4</c:v>
                </c:pt>
                <c:pt idx="2038">
                  <c:v>-7.9712999999999995E-4</c:v>
                </c:pt>
                <c:pt idx="2039">
                  <c:v>6.8594999999999995E-4</c:v>
                </c:pt>
                <c:pt idx="2040">
                  <c:v>-1.4451000000000001E-4</c:v>
                </c:pt>
                <c:pt idx="2041">
                  <c:v>-4.5802000000000001E-4</c:v>
                </c:pt>
                <c:pt idx="2042">
                  <c:v>-5.2519000000000003E-4</c:v>
                </c:pt>
                <c:pt idx="2043">
                  <c:v>-5.5227E-4</c:v>
                </c:pt>
                <c:pt idx="2044">
                  <c:v>-6.4084000000000005E-4</c:v>
                </c:pt>
                <c:pt idx="2045">
                  <c:v>-8.6399999999999997E-4</c:v>
                </c:pt>
                <c:pt idx="2046">
                  <c:v>-5.9471999999999997E-4</c:v>
                </c:pt>
                <c:pt idx="2047">
                  <c:v>-6.5990999999999999E-4</c:v>
                </c:pt>
                <c:pt idx="2048">
                  <c:v>-3.501E-4</c:v>
                </c:pt>
                <c:pt idx="2049">
                  <c:v>-7.8134999999999999E-4</c:v>
                </c:pt>
                <c:pt idx="2050">
                  <c:v>-4.4475E-4</c:v>
                </c:pt>
                <c:pt idx="2051">
                  <c:v>-4.9452999999999997E-4</c:v>
                </c:pt>
                <c:pt idx="2052">
                  <c:v>-6.7208999999999997E-4</c:v>
                </c:pt>
                <c:pt idx="2053">
                  <c:v>-3.1060000000000001E-4</c:v>
                </c:pt>
                <c:pt idx="2054">
                  <c:v>-5.1175999999999999E-4</c:v>
                </c:pt>
                <c:pt idx="2055">
                  <c:v>-6.9346999999999996E-4</c:v>
                </c:pt>
                <c:pt idx="2056">
                  <c:v>-5.3903999999999996E-4</c:v>
                </c:pt>
                <c:pt idx="2057">
                  <c:v>-5.9652000000000001E-4</c:v>
                </c:pt>
                <c:pt idx="2058">
                  <c:v>-3.0200000000000002E-4</c:v>
                </c:pt>
                <c:pt idx="2059">
                  <c:v>-3.5218000000000001E-4</c:v>
                </c:pt>
                <c:pt idx="2060">
                  <c:v>-2.3791E-4</c:v>
                </c:pt>
                <c:pt idx="2061">
                  <c:v>-7.0259999999999995E-4</c:v>
                </c:pt>
                <c:pt idx="2062">
                  <c:v>-6.3946999999999995E-4</c:v>
                </c:pt>
                <c:pt idx="2063" formatCode="0.00E+00">
                  <c:v>-7.0443999999999998E-6</c:v>
                </c:pt>
                <c:pt idx="2064">
                  <c:v>-5.1584000000000005E-4</c:v>
                </c:pt>
                <c:pt idx="2065">
                  <c:v>-7.2033000000000004E-4</c:v>
                </c:pt>
                <c:pt idx="2066">
                  <c:v>-4.4818000000000001E-4</c:v>
                </c:pt>
                <c:pt idx="2067">
                  <c:v>-6.6538999999999997E-4</c:v>
                </c:pt>
                <c:pt idx="2068">
                  <c:v>-5.4155999999999996E-4</c:v>
                </c:pt>
                <c:pt idx="2069">
                  <c:v>-3.9902999999999998E-4</c:v>
                </c:pt>
                <c:pt idx="2070">
                  <c:v>-6.4866000000000001E-4</c:v>
                </c:pt>
                <c:pt idx="2071">
                  <c:v>-7.0843999999999996E-4</c:v>
                </c:pt>
                <c:pt idx="2072">
                  <c:v>-6.8647000000000001E-4</c:v>
                </c:pt>
                <c:pt idx="2073">
                  <c:v>-6.2032999999999999E-4</c:v>
                </c:pt>
                <c:pt idx="2074">
                  <c:v>-7.7293000000000001E-4</c:v>
                </c:pt>
                <c:pt idx="2075">
                  <c:v>-3.8209000000000002E-4</c:v>
                </c:pt>
                <c:pt idx="2076">
                  <c:v>-7.3249999999999997E-4</c:v>
                </c:pt>
                <c:pt idx="2077">
                  <c:v>-3.1375000000000001E-4</c:v>
                </c:pt>
                <c:pt idx="2078">
                  <c:v>-1.9726999999999999E-4</c:v>
                </c:pt>
                <c:pt idx="2079">
                  <c:v>-5.8832000000000003E-4</c:v>
                </c:pt>
                <c:pt idx="2080">
                  <c:v>-3.8411000000000001E-4</c:v>
                </c:pt>
                <c:pt idx="2081">
                  <c:v>-3.346E-4</c:v>
                </c:pt>
                <c:pt idx="2082">
                  <c:v>-7.7629999999999995E-4</c:v>
                </c:pt>
                <c:pt idx="2083">
                  <c:v>-6.3843999999999999E-4</c:v>
                </c:pt>
                <c:pt idx="2084">
                  <c:v>-4.9346999999999998E-4</c:v>
                </c:pt>
                <c:pt idx="2085">
                  <c:v>-1.2577000000000001E-4</c:v>
                </c:pt>
                <c:pt idx="2086">
                  <c:v>-5.8912000000000005E-4</c:v>
                </c:pt>
                <c:pt idx="2087">
                  <c:v>-7.4313000000000005E-4</c:v>
                </c:pt>
                <c:pt idx="2088">
                  <c:v>-1.2227000000000001E-4</c:v>
                </c:pt>
                <c:pt idx="2089">
                  <c:v>-6.5045999999999995E-4</c:v>
                </c:pt>
                <c:pt idx="2090">
                  <c:v>-6.8701000000000005E-4</c:v>
                </c:pt>
                <c:pt idx="2091">
                  <c:v>-3.6477999999999999E-4</c:v>
                </c:pt>
                <c:pt idx="2092">
                  <c:v>-4.9472999999999997E-4</c:v>
                </c:pt>
                <c:pt idx="2093">
                  <c:v>-5.0047999999999998E-4</c:v>
                </c:pt>
                <c:pt idx="2094" formatCode="0.00E+00">
                  <c:v>-2.6971999999999999E-5</c:v>
                </c:pt>
                <c:pt idx="2095">
                  <c:v>-6.2237999999999996E-4</c:v>
                </c:pt>
                <c:pt idx="2096">
                  <c:v>-7.0173000000000002E-4</c:v>
                </c:pt>
                <c:pt idx="2097" formatCode="0.00E+00">
                  <c:v>-6.8885000000000002E-5</c:v>
                </c:pt>
                <c:pt idx="2098">
                  <c:v>-2.2748000000000001E-4</c:v>
                </c:pt>
                <c:pt idx="2099">
                  <c:v>-5.8797000000000005E-4</c:v>
                </c:pt>
                <c:pt idx="2100">
                  <c:v>3.1137999999999999E-4</c:v>
                </c:pt>
                <c:pt idx="2101">
                  <c:v>-5.7258999999999999E-4</c:v>
                </c:pt>
                <c:pt idx="2102">
                  <c:v>-7.4164999999999995E-4</c:v>
                </c:pt>
                <c:pt idx="2103">
                  <c:v>-2.7554000000000001E-4</c:v>
                </c:pt>
                <c:pt idx="2104">
                  <c:v>1.069E-4</c:v>
                </c:pt>
                <c:pt idx="2105">
                  <c:v>-8.8942999999999997E-4</c:v>
                </c:pt>
                <c:pt idx="2106">
                  <c:v>-3.9236000000000002E-4</c:v>
                </c:pt>
                <c:pt idx="2107" formatCode="0.00E+00">
                  <c:v>2.4638999999999999E-5</c:v>
                </c:pt>
                <c:pt idx="2108">
                  <c:v>-7.2271E-4</c:v>
                </c:pt>
                <c:pt idx="2109">
                  <c:v>1.6498000000000001E-4</c:v>
                </c:pt>
                <c:pt idx="2110">
                  <c:v>-7.6716999999999996E-4</c:v>
                </c:pt>
                <c:pt idx="2111">
                  <c:v>-1.8929E-4</c:v>
                </c:pt>
                <c:pt idx="2112">
                  <c:v>-7.7505E-4</c:v>
                </c:pt>
                <c:pt idx="2113">
                  <c:v>-6.1437000000000004E-4</c:v>
                </c:pt>
                <c:pt idx="2114">
                  <c:v>-6.2469999999999995E-4</c:v>
                </c:pt>
                <c:pt idx="2115">
                  <c:v>-4.5626999999999999E-4</c:v>
                </c:pt>
                <c:pt idx="2116">
                  <c:v>-2.2378E-4</c:v>
                </c:pt>
                <c:pt idx="2117">
                  <c:v>-3.9303999999999999E-4</c:v>
                </c:pt>
                <c:pt idx="2118">
                  <c:v>-7.5131999999999998E-4</c:v>
                </c:pt>
                <c:pt idx="2119" formatCode="0.00E+00">
                  <c:v>1.1950000000000001E-5</c:v>
                </c:pt>
                <c:pt idx="2120">
                  <c:v>-5.8357999999999999E-4</c:v>
                </c:pt>
                <c:pt idx="2121">
                  <c:v>-5.7952000000000004E-4</c:v>
                </c:pt>
                <c:pt idx="2122">
                  <c:v>-2.2706000000000001E-4</c:v>
                </c:pt>
                <c:pt idx="2123">
                  <c:v>-5.6955000000000005E-4</c:v>
                </c:pt>
                <c:pt idx="2124">
                  <c:v>-4.5904000000000002E-4</c:v>
                </c:pt>
                <c:pt idx="2125" formatCode="0.00E+00">
                  <c:v>1.5381999999999999E-5</c:v>
                </c:pt>
                <c:pt idx="2126" formatCode="0.00E+00">
                  <c:v>8.7045000000000004E-5</c:v>
                </c:pt>
                <c:pt idx="2127">
                  <c:v>-5.8956000000000004E-4</c:v>
                </c:pt>
                <c:pt idx="2128">
                  <c:v>-3.6671000000000002E-4</c:v>
                </c:pt>
                <c:pt idx="2129">
                  <c:v>-6.2744999999999999E-4</c:v>
                </c:pt>
                <c:pt idx="2130">
                  <c:v>-2.9126999999999999E-4</c:v>
                </c:pt>
                <c:pt idx="2131">
                  <c:v>3.8304000000000002E-4</c:v>
                </c:pt>
                <c:pt idx="2132">
                  <c:v>1.7003E-4</c:v>
                </c:pt>
                <c:pt idx="2133">
                  <c:v>3.6220000000000002E-4</c:v>
                </c:pt>
                <c:pt idx="2134">
                  <c:v>-6.1671000000000002E-4</c:v>
                </c:pt>
                <c:pt idx="2135">
                  <c:v>-7.4489999999999995E-4</c:v>
                </c:pt>
                <c:pt idx="2136" formatCode="0.00E+00">
                  <c:v>4.8032999999999999E-5</c:v>
                </c:pt>
                <c:pt idx="2137">
                  <c:v>-6.3663000000000001E-4</c:v>
                </c:pt>
                <c:pt idx="2138">
                  <c:v>-4.2887999999999997E-4</c:v>
                </c:pt>
                <c:pt idx="2139">
                  <c:v>-7.9053000000000001E-4</c:v>
                </c:pt>
                <c:pt idx="2140">
                  <c:v>-1.4641E-4</c:v>
                </c:pt>
                <c:pt idx="2141">
                  <c:v>-5.3624E-4</c:v>
                </c:pt>
                <c:pt idx="2142">
                  <c:v>1.2842999999999999E-4</c:v>
                </c:pt>
                <c:pt idx="2143">
                  <c:v>-6.8442000000000004E-4</c:v>
                </c:pt>
                <c:pt idx="2144" formatCode="0.00E+00">
                  <c:v>8.7562E-5</c:v>
                </c:pt>
                <c:pt idx="2145">
                  <c:v>-6.7659999999999997E-4</c:v>
                </c:pt>
                <c:pt idx="2146">
                  <c:v>-3.6904E-4</c:v>
                </c:pt>
                <c:pt idx="2147">
                  <c:v>-6.9970999999999998E-4</c:v>
                </c:pt>
                <c:pt idx="2148">
                  <c:v>-5.4604999999999996E-4</c:v>
                </c:pt>
                <c:pt idx="2149" formatCode="0.00E+00">
                  <c:v>-8.3634999999999995E-5</c:v>
                </c:pt>
                <c:pt idx="2150">
                  <c:v>-3.1388E-4</c:v>
                </c:pt>
                <c:pt idx="2151">
                  <c:v>-5.4087000000000004E-4</c:v>
                </c:pt>
                <c:pt idx="2152">
                  <c:v>-2.5884999999999998E-4</c:v>
                </c:pt>
                <c:pt idx="2153">
                  <c:v>-5.3835999999999999E-4</c:v>
                </c:pt>
                <c:pt idx="2154">
                  <c:v>-5.7607999999999997E-4</c:v>
                </c:pt>
                <c:pt idx="2155">
                  <c:v>-7.6813000000000001E-4</c:v>
                </c:pt>
                <c:pt idx="2156">
                  <c:v>-7.0317999999999997E-4</c:v>
                </c:pt>
                <c:pt idx="2157">
                  <c:v>-1.0602E-4</c:v>
                </c:pt>
                <c:pt idx="2158">
                  <c:v>-7.0182999999999997E-4</c:v>
                </c:pt>
                <c:pt idx="2159">
                  <c:v>-5.5340999999999995E-4</c:v>
                </c:pt>
                <c:pt idx="2160">
                  <c:v>-3.3144000000000001E-4</c:v>
                </c:pt>
                <c:pt idx="2161">
                  <c:v>-1.9097E-4</c:v>
                </c:pt>
                <c:pt idx="2162" formatCode="0.00E+00">
                  <c:v>-8.0830999999999999E-5</c:v>
                </c:pt>
                <c:pt idx="2163">
                  <c:v>-4.2058999999999998E-4</c:v>
                </c:pt>
                <c:pt idx="2164">
                  <c:v>-5.5953999999999997E-4</c:v>
                </c:pt>
                <c:pt idx="2165">
                  <c:v>-4.4268999999999998E-4</c:v>
                </c:pt>
                <c:pt idx="2166">
                  <c:v>-3.7281E-4</c:v>
                </c:pt>
                <c:pt idx="2167">
                  <c:v>-1.1014999999999999E-4</c:v>
                </c:pt>
                <c:pt idx="2168">
                  <c:v>-3.5120000000000003E-4</c:v>
                </c:pt>
                <c:pt idx="2169">
                  <c:v>-5.7158000000000003E-4</c:v>
                </c:pt>
                <c:pt idx="2170">
                  <c:v>-6.9758000000000005E-4</c:v>
                </c:pt>
                <c:pt idx="2171">
                  <c:v>-6.9974999999999996E-4</c:v>
                </c:pt>
                <c:pt idx="2172" formatCode="0.00E+00">
                  <c:v>-6.5241999999999996E-5</c:v>
                </c:pt>
                <c:pt idx="2173">
                  <c:v>-3.9450999999999999E-4</c:v>
                </c:pt>
                <c:pt idx="2174" formatCode="0.00E+00">
                  <c:v>5.3229000000000001E-5</c:v>
                </c:pt>
                <c:pt idx="2175" formatCode="0.00E+00">
                  <c:v>-3.2024999999999998E-6</c:v>
                </c:pt>
                <c:pt idx="2176">
                  <c:v>5.9170999999999996E-4</c:v>
                </c:pt>
                <c:pt idx="2177" formatCode="0.00E+00">
                  <c:v>-4.9756999999999996E-6</c:v>
                </c:pt>
                <c:pt idx="2178">
                  <c:v>-2.0531999999999999E-4</c:v>
                </c:pt>
                <c:pt idx="2179">
                  <c:v>-2.2048E-4</c:v>
                </c:pt>
                <c:pt idx="2180">
                  <c:v>-6.1182999999999995E-4</c:v>
                </c:pt>
                <c:pt idx="2181">
                  <c:v>-7.7417999999999996E-4</c:v>
                </c:pt>
                <c:pt idx="2182">
                  <c:v>3.6686999999999999E-4</c:v>
                </c:pt>
                <c:pt idx="2183">
                  <c:v>-4.5388999999999998E-4</c:v>
                </c:pt>
                <c:pt idx="2184">
                  <c:v>-6.1432999999999995E-4</c:v>
                </c:pt>
                <c:pt idx="2185">
                  <c:v>-6.6839999999999998E-4</c:v>
                </c:pt>
                <c:pt idx="2186">
                  <c:v>-5.2977999999999999E-4</c:v>
                </c:pt>
                <c:pt idx="2187">
                  <c:v>-7.7362999999999998E-4</c:v>
                </c:pt>
                <c:pt idx="2188">
                  <c:v>-5.2605000000000002E-4</c:v>
                </c:pt>
                <c:pt idx="2189">
                  <c:v>-5.8100000000000003E-4</c:v>
                </c:pt>
                <c:pt idx="2190">
                  <c:v>-4.9994999999999998E-4</c:v>
                </c:pt>
                <c:pt idx="2191">
                  <c:v>-4.2202E-4</c:v>
                </c:pt>
                <c:pt idx="2192">
                  <c:v>-2.7810999999999998E-4</c:v>
                </c:pt>
                <c:pt idx="2193">
                  <c:v>-5.4336E-4</c:v>
                </c:pt>
                <c:pt idx="2194">
                  <c:v>-6.2023999999999998E-4</c:v>
                </c:pt>
                <c:pt idx="2195">
                  <c:v>-4.749E-4</c:v>
                </c:pt>
                <c:pt idx="2196">
                  <c:v>3.0107000000000002E-4</c:v>
                </c:pt>
                <c:pt idx="2197">
                  <c:v>-1.4003E-4</c:v>
                </c:pt>
                <c:pt idx="2198">
                  <c:v>-4.0765000000000002E-4</c:v>
                </c:pt>
                <c:pt idx="2199">
                  <c:v>-5.3439999999999998E-4</c:v>
                </c:pt>
                <c:pt idx="2200">
                  <c:v>-3.3307999999999998E-4</c:v>
                </c:pt>
                <c:pt idx="2201">
                  <c:v>-4.4821999999999999E-4</c:v>
                </c:pt>
                <c:pt idx="2202">
                  <c:v>-6.3263000000000002E-4</c:v>
                </c:pt>
                <c:pt idx="2203">
                  <c:v>-2.0503000000000001E-4</c:v>
                </c:pt>
                <c:pt idx="2204">
                  <c:v>1.5192E-4</c:v>
                </c:pt>
                <c:pt idx="2205">
                  <c:v>-3.4792999999999998E-4</c:v>
                </c:pt>
                <c:pt idx="2206">
                  <c:v>-3.9488000000000001E-4</c:v>
                </c:pt>
                <c:pt idx="2207">
                  <c:v>-3.1E-4</c:v>
                </c:pt>
                <c:pt idx="2208">
                  <c:v>-6.5611E-4</c:v>
                </c:pt>
                <c:pt idx="2209">
                  <c:v>-4.6222E-4</c:v>
                </c:pt>
                <c:pt idx="2210" formatCode="0.00E+00">
                  <c:v>-7.6965000000000006E-5</c:v>
                </c:pt>
                <c:pt idx="2211">
                  <c:v>-5.5446E-4</c:v>
                </c:pt>
                <c:pt idx="2212" formatCode="0.00E+00">
                  <c:v>-7.7179000000000001E-5</c:v>
                </c:pt>
                <c:pt idx="2213">
                  <c:v>-3.9951E-4</c:v>
                </c:pt>
                <c:pt idx="2214">
                  <c:v>-7.6219000000000005E-4</c:v>
                </c:pt>
                <c:pt idx="2215">
                  <c:v>2.1978000000000001E-4</c:v>
                </c:pt>
                <c:pt idx="2216">
                  <c:v>-3.7388999999999999E-4</c:v>
                </c:pt>
                <c:pt idx="2217">
                  <c:v>-1.482E-4</c:v>
                </c:pt>
                <c:pt idx="2218">
                  <c:v>-4.0924000000000001E-4</c:v>
                </c:pt>
                <c:pt idx="2219">
                  <c:v>-5.2901000000000001E-4</c:v>
                </c:pt>
                <c:pt idx="2220">
                  <c:v>-3.3186000000000001E-4</c:v>
                </c:pt>
                <c:pt idx="2221">
                  <c:v>-4.4263000000000001E-4</c:v>
                </c:pt>
                <c:pt idx="2222" formatCode="0.00E+00">
                  <c:v>-6.7361999999999996E-5</c:v>
                </c:pt>
                <c:pt idx="2223">
                  <c:v>-4.6417000000000002E-4</c:v>
                </c:pt>
                <c:pt idx="2224">
                  <c:v>-6.8037999999999996E-4</c:v>
                </c:pt>
                <c:pt idx="2225">
                  <c:v>-4.5952999999999999E-4</c:v>
                </c:pt>
                <c:pt idx="2226">
                  <c:v>-4.8735E-4</c:v>
                </c:pt>
                <c:pt idx="2227">
                  <c:v>-2.3656E-4</c:v>
                </c:pt>
                <c:pt idx="2228">
                  <c:v>-5.0558000000000005E-4</c:v>
                </c:pt>
                <c:pt idx="2229" formatCode="0.00E+00">
                  <c:v>-9.6662000000000004E-5</c:v>
                </c:pt>
                <c:pt idx="2230">
                  <c:v>-1.2228E-4</c:v>
                </c:pt>
                <c:pt idx="2231">
                  <c:v>-8.0203000000000002E-4</c:v>
                </c:pt>
                <c:pt idx="2232">
                  <c:v>-5.3065000000000002E-4</c:v>
                </c:pt>
                <c:pt idx="2233">
                  <c:v>-1.6330000000000001E-4</c:v>
                </c:pt>
                <c:pt idx="2234">
                  <c:v>-3.0148000000000002E-4</c:v>
                </c:pt>
                <c:pt idx="2235">
                  <c:v>-6.8375E-4</c:v>
                </c:pt>
                <c:pt idx="2236">
                  <c:v>3.6975000000000002E-4</c:v>
                </c:pt>
                <c:pt idx="2237">
                  <c:v>-2.4595999999999998E-4</c:v>
                </c:pt>
                <c:pt idx="2238">
                  <c:v>-4.1712999999999999E-4</c:v>
                </c:pt>
                <c:pt idx="2239">
                  <c:v>-5.5148000000000003E-4</c:v>
                </c:pt>
                <c:pt idx="2240">
                  <c:v>-7.3435999999999998E-4</c:v>
                </c:pt>
                <c:pt idx="2241">
                  <c:v>-5.2747999999999998E-4</c:v>
                </c:pt>
                <c:pt idx="2242">
                  <c:v>-4.6393999999999998E-4</c:v>
                </c:pt>
                <c:pt idx="2243">
                  <c:v>-4.5407999999999999E-4</c:v>
                </c:pt>
                <c:pt idx="2244">
                  <c:v>-3.0037E-4</c:v>
                </c:pt>
                <c:pt idx="2245">
                  <c:v>-5.1082000000000005E-4</c:v>
                </c:pt>
                <c:pt idx="2246" formatCode="0.00E+00">
                  <c:v>8.3656E-6</c:v>
                </c:pt>
                <c:pt idx="2247">
                  <c:v>-3.5845000000000001E-4</c:v>
                </c:pt>
                <c:pt idx="2248">
                  <c:v>-1.2048E-4</c:v>
                </c:pt>
                <c:pt idx="2249">
                  <c:v>-4.1575E-4</c:v>
                </c:pt>
                <c:pt idx="2250">
                  <c:v>-1.3360999999999999E-4</c:v>
                </c:pt>
                <c:pt idx="2251">
                  <c:v>-4.0847000000000002E-4</c:v>
                </c:pt>
                <c:pt idx="2252">
                  <c:v>-5.6937999999999997E-4</c:v>
                </c:pt>
                <c:pt idx="2253">
                  <c:v>-3.8048999999999998E-4</c:v>
                </c:pt>
                <c:pt idx="2254">
                  <c:v>-4.8644999999999998E-4</c:v>
                </c:pt>
                <c:pt idx="2255">
                  <c:v>-1.3630000000000001E-4</c:v>
                </c:pt>
                <c:pt idx="2256">
                  <c:v>-5.4069999999999997E-4</c:v>
                </c:pt>
                <c:pt idx="2257">
                  <c:v>-6.3427000000000004E-4</c:v>
                </c:pt>
                <c:pt idx="2258">
                  <c:v>-5.0763999999999996E-4</c:v>
                </c:pt>
                <c:pt idx="2259">
                  <c:v>-6.0072999999999995E-4</c:v>
                </c:pt>
                <c:pt idx="2260">
                  <c:v>-5.1292000000000004E-4</c:v>
                </c:pt>
                <c:pt idx="2261">
                  <c:v>-4.7238E-4</c:v>
                </c:pt>
                <c:pt idx="2262">
                  <c:v>-4.1300000000000001E-4</c:v>
                </c:pt>
                <c:pt idx="2263">
                  <c:v>-4.6788999999999999E-4</c:v>
                </c:pt>
                <c:pt idx="2264">
                  <c:v>-2.2791E-4</c:v>
                </c:pt>
                <c:pt idx="2265">
                  <c:v>-3.7257000000000002E-4</c:v>
                </c:pt>
                <c:pt idx="2266">
                  <c:v>-7.5412999999999999E-4</c:v>
                </c:pt>
                <c:pt idx="2267">
                  <c:v>-4.1354E-4</c:v>
                </c:pt>
                <c:pt idx="2268">
                  <c:v>-5.8489000000000002E-4</c:v>
                </c:pt>
                <c:pt idx="2269">
                  <c:v>-6.5165000000000004E-4</c:v>
                </c:pt>
                <c:pt idx="2270">
                  <c:v>-4.9220000000000004E-4</c:v>
                </c:pt>
                <c:pt idx="2271">
                  <c:v>-4.8240000000000002E-4</c:v>
                </c:pt>
                <c:pt idx="2272" formatCode="0.00E+00">
                  <c:v>-6.5266999999999997E-5</c:v>
                </c:pt>
                <c:pt idx="2273">
                  <c:v>-6.8862000000000003E-4</c:v>
                </c:pt>
                <c:pt idx="2274">
                  <c:v>-7.9040000000000002E-4</c:v>
                </c:pt>
                <c:pt idx="2275">
                  <c:v>-4.283E-4</c:v>
                </c:pt>
                <c:pt idx="2276">
                  <c:v>-5.6369000000000005E-4</c:v>
                </c:pt>
                <c:pt idx="2277">
                  <c:v>-3.011E-4</c:v>
                </c:pt>
                <c:pt idx="2278">
                  <c:v>-4.9797000000000003E-4</c:v>
                </c:pt>
                <c:pt idx="2279">
                  <c:v>-3.9376E-4</c:v>
                </c:pt>
                <c:pt idx="2280">
                  <c:v>-7.3572000000000004E-4</c:v>
                </c:pt>
                <c:pt idx="2281">
                  <c:v>-6.6675000000000002E-4</c:v>
                </c:pt>
                <c:pt idx="2282">
                  <c:v>-5.3691000000000003E-4</c:v>
                </c:pt>
                <c:pt idx="2283">
                  <c:v>-6.5514999999999996E-4</c:v>
                </c:pt>
                <c:pt idx="2284">
                  <c:v>1.7539000000000001E-4</c:v>
                </c:pt>
                <c:pt idx="2285" formatCode="0.00E+00">
                  <c:v>1.6793999999999999E-5</c:v>
                </c:pt>
                <c:pt idx="2286">
                  <c:v>-2.9812000000000003E-4</c:v>
                </c:pt>
                <c:pt idx="2287">
                  <c:v>-3.7436000000000001E-4</c:v>
                </c:pt>
                <c:pt idx="2288">
                  <c:v>-5.6959000000000003E-4</c:v>
                </c:pt>
                <c:pt idx="2289">
                  <c:v>-5.3474000000000002E-4</c:v>
                </c:pt>
                <c:pt idx="2290" formatCode="0.00E+00">
                  <c:v>-6.5588999999999998E-5</c:v>
                </c:pt>
                <c:pt idx="2291">
                  <c:v>-7.1422E-4</c:v>
                </c:pt>
                <c:pt idx="2292">
                  <c:v>-4.6653999999999999E-4</c:v>
                </c:pt>
                <c:pt idx="2293">
                  <c:v>-5.5995000000000003E-4</c:v>
                </c:pt>
                <c:pt idx="2294">
                  <c:v>-6.2204000000000003E-4</c:v>
                </c:pt>
                <c:pt idx="2295">
                  <c:v>-6.2920999999999995E-4</c:v>
                </c:pt>
                <c:pt idx="2296">
                  <c:v>1.4377000000000001E-3</c:v>
                </c:pt>
                <c:pt idx="2297">
                  <c:v>-6.9627000000000003E-4</c:v>
                </c:pt>
                <c:pt idx="2298">
                  <c:v>-7.6643999999999996E-4</c:v>
                </c:pt>
                <c:pt idx="2299">
                  <c:v>-5.3169000000000003E-4</c:v>
                </c:pt>
                <c:pt idx="2300" formatCode="0.00E+00">
                  <c:v>2.4195000000000001E-5</c:v>
                </c:pt>
                <c:pt idx="2301">
                  <c:v>-6.4190999999999998E-4</c:v>
                </c:pt>
                <c:pt idx="2302">
                  <c:v>-6.0490000000000001E-4</c:v>
                </c:pt>
                <c:pt idx="2303" formatCode="0.00E+00">
                  <c:v>-9.0311999999999999E-5</c:v>
                </c:pt>
                <c:pt idx="2304">
                  <c:v>-3.2958999999999999E-4</c:v>
                </c:pt>
                <c:pt idx="2305">
                  <c:v>3.6159000000000001E-4</c:v>
                </c:pt>
                <c:pt idx="2306">
                  <c:v>-3.9384000000000001E-4</c:v>
                </c:pt>
                <c:pt idx="2307">
                  <c:v>-4.8765000000000001E-4</c:v>
                </c:pt>
                <c:pt idx="2308">
                  <c:v>-6.6967999999999997E-4</c:v>
                </c:pt>
                <c:pt idx="2309">
                  <c:v>-4.7223000000000002E-4</c:v>
                </c:pt>
                <c:pt idx="2310" formatCode="0.00E+00">
                  <c:v>-9.4198999999999997E-5</c:v>
                </c:pt>
                <c:pt idx="2311">
                  <c:v>-4.0337000000000001E-4</c:v>
                </c:pt>
                <c:pt idx="2312" formatCode="0.00E+00">
                  <c:v>-1.4012000000000001E-5</c:v>
                </c:pt>
                <c:pt idx="2313">
                  <c:v>-3.5971000000000001E-4</c:v>
                </c:pt>
                <c:pt idx="2314">
                  <c:v>-2.5169999999999999E-4</c:v>
                </c:pt>
                <c:pt idx="2315" formatCode="0.00E+00">
                  <c:v>-8.1729000000000003E-5</c:v>
                </c:pt>
                <c:pt idx="2316">
                  <c:v>-4.7579000000000002E-4</c:v>
                </c:pt>
                <c:pt idx="2317">
                  <c:v>-5.9442999999999996E-4</c:v>
                </c:pt>
                <c:pt idx="2318">
                  <c:v>-1.0942000000000001E-4</c:v>
                </c:pt>
                <c:pt idx="2319">
                  <c:v>-1.0692E-4</c:v>
                </c:pt>
                <c:pt idx="2320">
                  <c:v>-7.3864000000000004E-4</c:v>
                </c:pt>
                <c:pt idx="2321">
                  <c:v>-5.5504000000000003E-4</c:v>
                </c:pt>
                <c:pt idx="2322" formatCode="0.00E+00">
                  <c:v>-3.9801000000000001E-5</c:v>
                </c:pt>
                <c:pt idx="2323">
                  <c:v>-6.8482999999999999E-4</c:v>
                </c:pt>
                <c:pt idx="2324">
                  <c:v>-7.3674000000000005E-4</c:v>
                </c:pt>
                <c:pt idx="2325">
                  <c:v>-3.6298999999999999E-4</c:v>
                </c:pt>
                <c:pt idx="2326">
                  <c:v>-2.1771E-4</c:v>
                </c:pt>
                <c:pt idx="2327">
                  <c:v>-4.9324999999999998E-4</c:v>
                </c:pt>
                <c:pt idx="2328">
                  <c:v>-4.4973000000000002E-4</c:v>
                </c:pt>
                <c:pt idx="2329">
                  <c:v>-4.9941000000000004E-4</c:v>
                </c:pt>
                <c:pt idx="2330">
                  <c:v>2.7925999999999998E-4</c:v>
                </c:pt>
                <c:pt idx="2331">
                  <c:v>2.5713E-4</c:v>
                </c:pt>
                <c:pt idx="2332" formatCode="0.00E+00">
                  <c:v>-9.1038000000000005E-5</c:v>
                </c:pt>
                <c:pt idx="2333">
                  <c:v>-4.5561000000000001E-4</c:v>
                </c:pt>
                <c:pt idx="2334">
                  <c:v>-5.8399999999999999E-4</c:v>
                </c:pt>
                <c:pt idx="2335">
                  <c:v>-5.7357000000000003E-4</c:v>
                </c:pt>
                <c:pt idx="2336">
                  <c:v>-4.5889999999999999E-4</c:v>
                </c:pt>
                <c:pt idx="2337">
                  <c:v>7.6959999999999995E-4</c:v>
                </c:pt>
                <c:pt idx="2338">
                  <c:v>-4.7057000000000002E-4</c:v>
                </c:pt>
                <c:pt idx="2339">
                  <c:v>-4.9709999999999999E-4</c:v>
                </c:pt>
                <c:pt idx="2340">
                  <c:v>-4.6579E-4</c:v>
                </c:pt>
                <c:pt idx="2341">
                  <c:v>-4.8484E-4</c:v>
                </c:pt>
                <c:pt idx="2342">
                  <c:v>-4.4233E-4</c:v>
                </c:pt>
                <c:pt idx="2343">
                  <c:v>-5.3666E-4</c:v>
                </c:pt>
                <c:pt idx="2344" formatCode="0.00E+00">
                  <c:v>-1.5569999999999998E-5</c:v>
                </c:pt>
                <c:pt idx="2345">
                  <c:v>1.0709000000000001E-4</c:v>
                </c:pt>
                <c:pt idx="2346">
                  <c:v>-2.3070999999999999E-4</c:v>
                </c:pt>
                <c:pt idx="2347">
                  <c:v>-6.6089000000000002E-4</c:v>
                </c:pt>
                <c:pt idx="2348">
                  <c:v>-6.8973000000000005E-4</c:v>
                </c:pt>
                <c:pt idx="2349" formatCode="0.00E+00">
                  <c:v>-5.4840999999999999E-5</c:v>
                </c:pt>
                <c:pt idx="2350">
                  <c:v>-4.5342000000000001E-4</c:v>
                </c:pt>
                <c:pt idx="2351">
                  <c:v>-5.2143999999999997E-4</c:v>
                </c:pt>
                <c:pt idx="2352">
                  <c:v>-7.5661999999999995E-4</c:v>
                </c:pt>
                <c:pt idx="2353">
                  <c:v>-4.2418000000000002E-4</c:v>
                </c:pt>
                <c:pt idx="2354">
                  <c:v>2.7260000000000001E-4</c:v>
                </c:pt>
                <c:pt idx="2355">
                  <c:v>-7.2362999999999995E-4</c:v>
                </c:pt>
                <c:pt idx="2356">
                  <c:v>-3.0112999999999998E-4</c:v>
                </c:pt>
                <c:pt idx="2357">
                  <c:v>-6.8146999999999999E-4</c:v>
                </c:pt>
                <c:pt idx="2358">
                  <c:v>-2.9546999999999999E-4</c:v>
                </c:pt>
                <c:pt idx="2359">
                  <c:v>-5.5707E-4</c:v>
                </c:pt>
                <c:pt idx="2360">
                  <c:v>-1.9772E-4</c:v>
                </c:pt>
                <c:pt idx="2361" formatCode="0.00E+00">
                  <c:v>-1.5150000000000001E-5</c:v>
                </c:pt>
                <c:pt idx="2362">
                  <c:v>-1.3286E-4</c:v>
                </c:pt>
                <c:pt idx="2363" formatCode="0.00E+00">
                  <c:v>9.4029000000000004E-5</c:v>
                </c:pt>
                <c:pt idx="2364">
                  <c:v>-4.6683E-4</c:v>
                </c:pt>
                <c:pt idx="2365">
                  <c:v>-5.6731000000000001E-4</c:v>
                </c:pt>
                <c:pt idx="2366">
                  <c:v>-7.3548000000000005E-4</c:v>
                </c:pt>
                <c:pt idx="2367">
                  <c:v>-7.7335999999999995E-4</c:v>
                </c:pt>
                <c:pt idx="2368">
                  <c:v>-4.8317E-4</c:v>
                </c:pt>
                <c:pt idx="2369">
                  <c:v>-6.3770000000000005E-4</c:v>
                </c:pt>
                <c:pt idx="2370">
                  <c:v>-5.9113000000000004E-4</c:v>
                </c:pt>
                <c:pt idx="2371">
                  <c:v>-3.6064000000000002E-4</c:v>
                </c:pt>
                <c:pt idx="2372" formatCode="0.00E+00">
                  <c:v>3.4712000000000002E-5</c:v>
                </c:pt>
                <c:pt idx="2373">
                  <c:v>-4.5675000000000002E-4</c:v>
                </c:pt>
                <c:pt idx="2374">
                  <c:v>-7.4792999999999995E-4</c:v>
                </c:pt>
                <c:pt idx="2375">
                  <c:v>-1.7487000000000001E-4</c:v>
                </c:pt>
                <c:pt idx="2376">
                  <c:v>-2.8752999999999998E-4</c:v>
                </c:pt>
                <c:pt idx="2377">
                  <c:v>-4.6080999999999997E-4</c:v>
                </c:pt>
                <c:pt idx="2378">
                  <c:v>-1.4866E-4</c:v>
                </c:pt>
                <c:pt idx="2379">
                  <c:v>-2.5818999999999999E-4</c:v>
                </c:pt>
                <c:pt idx="2380">
                  <c:v>-7.1409999999999996E-4</c:v>
                </c:pt>
                <c:pt idx="2381">
                  <c:v>-5.3505000000000002E-4</c:v>
                </c:pt>
                <c:pt idx="2382">
                  <c:v>-3.6943000000000002E-4</c:v>
                </c:pt>
                <c:pt idx="2383">
                  <c:v>-6.6388999999999999E-4</c:v>
                </c:pt>
                <c:pt idx="2384">
                  <c:v>-5.8054000000000005E-4</c:v>
                </c:pt>
                <c:pt idx="2385">
                  <c:v>-7.7099999999999998E-4</c:v>
                </c:pt>
                <c:pt idx="2386">
                  <c:v>-4.1986999999999998E-4</c:v>
                </c:pt>
                <c:pt idx="2387">
                  <c:v>-4.5117999999999997E-4</c:v>
                </c:pt>
                <c:pt idx="2388">
                  <c:v>-5.0082000000000002E-4</c:v>
                </c:pt>
                <c:pt idx="2389">
                  <c:v>-2.0466000000000001E-4</c:v>
                </c:pt>
                <c:pt idx="2390">
                  <c:v>-3.2210000000000002E-4</c:v>
                </c:pt>
                <c:pt idx="2391">
                  <c:v>-7.3046999999999999E-4</c:v>
                </c:pt>
                <c:pt idx="2392">
                  <c:v>-3.5804000000000001E-4</c:v>
                </c:pt>
                <c:pt idx="2393">
                  <c:v>-1.7469E-4</c:v>
                </c:pt>
                <c:pt idx="2394" formatCode="0.00E+00">
                  <c:v>7.0343000000000001E-5</c:v>
                </c:pt>
                <c:pt idx="2395">
                  <c:v>-3.9482999999999999E-4</c:v>
                </c:pt>
                <c:pt idx="2396">
                  <c:v>-6.6752000000000001E-4</c:v>
                </c:pt>
                <c:pt idx="2397">
                  <c:v>-5.8076999999999998E-4</c:v>
                </c:pt>
                <c:pt idx="2398">
                  <c:v>-2.4957000000000001E-4</c:v>
                </c:pt>
                <c:pt idx="2399">
                  <c:v>-3.7875000000000002E-4</c:v>
                </c:pt>
                <c:pt idx="2400">
                  <c:v>-5.5807000000000003E-4</c:v>
                </c:pt>
                <c:pt idx="2401">
                  <c:v>-1.3794999999999999E-4</c:v>
                </c:pt>
                <c:pt idx="2402">
                  <c:v>-1.5009999999999999E-4</c:v>
                </c:pt>
                <c:pt idx="2403">
                  <c:v>-6.2049000000000002E-4</c:v>
                </c:pt>
                <c:pt idx="2404">
                  <c:v>-6.0853000000000003E-4</c:v>
                </c:pt>
                <c:pt idx="2405">
                  <c:v>-3.5117999999999998E-4</c:v>
                </c:pt>
                <c:pt idx="2406">
                  <c:v>-5.7547999999999996E-4</c:v>
                </c:pt>
                <c:pt idx="2407">
                  <c:v>-3.838E-4</c:v>
                </c:pt>
                <c:pt idx="2408" formatCode="0.00E+00">
                  <c:v>-5.8541000000000001E-5</c:v>
                </c:pt>
                <c:pt idx="2409" formatCode="0.00E+00">
                  <c:v>-5.6381000000000001E-5</c:v>
                </c:pt>
                <c:pt idx="2410">
                  <c:v>2.5724E-4</c:v>
                </c:pt>
                <c:pt idx="2411">
                  <c:v>-5.7479999999999999E-4</c:v>
                </c:pt>
                <c:pt idx="2412">
                  <c:v>-4.8513000000000001E-4</c:v>
                </c:pt>
                <c:pt idx="2413">
                  <c:v>-1.8002E-4</c:v>
                </c:pt>
                <c:pt idx="2414">
                  <c:v>-2.3211999999999999E-4</c:v>
                </c:pt>
                <c:pt idx="2415">
                  <c:v>-7.0428000000000005E-4</c:v>
                </c:pt>
                <c:pt idx="2416">
                  <c:v>4.3753999999999999E-4</c:v>
                </c:pt>
                <c:pt idx="2417">
                  <c:v>-5.3406999999999999E-4</c:v>
                </c:pt>
                <c:pt idx="2418">
                  <c:v>-4.8373999999999997E-4</c:v>
                </c:pt>
                <c:pt idx="2419">
                  <c:v>-2.0618000000000001E-4</c:v>
                </c:pt>
                <c:pt idx="2420">
                  <c:v>-5.4370999999999998E-4</c:v>
                </c:pt>
                <c:pt idx="2421">
                  <c:v>-4.2979999999999998E-4</c:v>
                </c:pt>
                <c:pt idx="2422">
                  <c:v>-6.1589000000000001E-4</c:v>
                </c:pt>
                <c:pt idx="2423">
                  <c:v>-6.0669999999999995E-4</c:v>
                </c:pt>
                <c:pt idx="2424">
                  <c:v>-2.4508E-4</c:v>
                </c:pt>
                <c:pt idx="2425">
                  <c:v>-5.8898000000000002E-4</c:v>
                </c:pt>
                <c:pt idx="2426">
                  <c:v>-3.3489000000000001E-4</c:v>
                </c:pt>
                <c:pt idx="2427">
                  <c:v>-4.1783E-4</c:v>
                </c:pt>
                <c:pt idx="2428">
                  <c:v>-6.2980999999999996E-4</c:v>
                </c:pt>
                <c:pt idx="2429">
                  <c:v>2.9325E-4</c:v>
                </c:pt>
                <c:pt idx="2430">
                  <c:v>-1.8531E-4</c:v>
                </c:pt>
                <c:pt idx="2431">
                  <c:v>-2.0649000000000001E-4</c:v>
                </c:pt>
                <c:pt idx="2432">
                  <c:v>4.1041999999999999E-4</c:v>
                </c:pt>
                <c:pt idx="2433">
                  <c:v>-4.9772E-4</c:v>
                </c:pt>
                <c:pt idx="2434" formatCode="0.00E+00">
                  <c:v>-3.587E-5</c:v>
                </c:pt>
                <c:pt idx="2435">
                  <c:v>-7.4445000000000002E-4</c:v>
                </c:pt>
                <c:pt idx="2436" formatCode="0.00E+00">
                  <c:v>-1.7631000000000001E-5</c:v>
                </c:pt>
                <c:pt idx="2437">
                  <c:v>-5.2201000000000005E-4</c:v>
                </c:pt>
                <c:pt idx="2438" formatCode="0.00E+00">
                  <c:v>-9.3158999999999994E-5</c:v>
                </c:pt>
                <c:pt idx="2439">
                  <c:v>-2.7078999999999997E-4</c:v>
                </c:pt>
                <c:pt idx="2440">
                  <c:v>6.5556999999999996E-4</c:v>
                </c:pt>
                <c:pt idx="2441">
                  <c:v>2.8857999999999998E-4</c:v>
                </c:pt>
                <c:pt idx="2442">
                  <c:v>-2.6020999999999998E-4</c:v>
                </c:pt>
                <c:pt idx="2443">
                  <c:v>-4.4664999999999999E-4</c:v>
                </c:pt>
                <c:pt idx="2444">
                  <c:v>-4.0706999999999999E-4</c:v>
                </c:pt>
                <c:pt idx="2445">
                  <c:v>-1.9029999999999999E-4</c:v>
                </c:pt>
                <c:pt idx="2446">
                  <c:v>-4.9238999999999999E-4</c:v>
                </c:pt>
                <c:pt idx="2447">
                  <c:v>-4.0620000000000001E-4</c:v>
                </c:pt>
                <c:pt idx="2448">
                  <c:v>-2.9269000000000002E-4</c:v>
                </c:pt>
                <c:pt idx="2449">
                  <c:v>1.7259E-4</c:v>
                </c:pt>
                <c:pt idx="2450">
                  <c:v>-8.1090999999999997E-4</c:v>
                </c:pt>
                <c:pt idx="2451">
                  <c:v>-1.4485E-4</c:v>
                </c:pt>
                <c:pt idx="2452">
                  <c:v>-3.8664E-4</c:v>
                </c:pt>
                <c:pt idx="2453">
                  <c:v>-4.1156999999999999E-4</c:v>
                </c:pt>
                <c:pt idx="2454">
                  <c:v>-4.1763E-4</c:v>
                </c:pt>
                <c:pt idx="2455">
                  <c:v>-5.9723000000000003E-4</c:v>
                </c:pt>
                <c:pt idx="2456">
                  <c:v>4.5533999999999999E-4</c:v>
                </c:pt>
                <c:pt idx="2457">
                  <c:v>-5.7823E-4</c:v>
                </c:pt>
                <c:pt idx="2458" formatCode="0.00E+00">
                  <c:v>-9.3164000000000005E-5</c:v>
                </c:pt>
                <c:pt idx="2459">
                  <c:v>-6.1952999999999997E-4</c:v>
                </c:pt>
                <c:pt idx="2460">
                  <c:v>-6.5032000000000002E-4</c:v>
                </c:pt>
                <c:pt idx="2461" formatCode="0.00E+00">
                  <c:v>1.7617E-6</c:v>
                </c:pt>
                <c:pt idx="2462">
                  <c:v>-5.1504999999999997E-4</c:v>
                </c:pt>
                <c:pt idx="2463">
                  <c:v>-3.4902000000000002E-4</c:v>
                </c:pt>
                <c:pt idx="2464">
                  <c:v>-3.2309E-4</c:v>
                </c:pt>
                <c:pt idx="2465">
                  <c:v>-3.7162000000000002E-4</c:v>
                </c:pt>
                <c:pt idx="2466">
                  <c:v>-4.9107000000000003E-4</c:v>
                </c:pt>
                <c:pt idx="2467" formatCode="0.00E+00">
                  <c:v>-4.5685000000000001E-5</c:v>
                </c:pt>
                <c:pt idx="2468">
                  <c:v>-3.7521000000000001E-4</c:v>
                </c:pt>
                <c:pt idx="2469">
                  <c:v>-4.0561999999999998E-4</c:v>
                </c:pt>
                <c:pt idx="2470">
                  <c:v>-5.8671999999999999E-4</c:v>
                </c:pt>
                <c:pt idx="2471">
                  <c:v>-4.2137000000000001E-4</c:v>
                </c:pt>
                <c:pt idx="2472">
                  <c:v>-5.463E-4</c:v>
                </c:pt>
                <c:pt idx="2473">
                  <c:v>-5.5442000000000002E-4</c:v>
                </c:pt>
                <c:pt idx="2474">
                  <c:v>-3.9209999999999999E-4</c:v>
                </c:pt>
                <c:pt idx="2475">
                  <c:v>-3.9719000000000001E-4</c:v>
                </c:pt>
                <c:pt idx="2476">
                  <c:v>-2.8658999999999998E-4</c:v>
                </c:pt>
                <c:pt idx="2477">
                  <c:v>-7.7386999999999996E-4</c:v>
                </c:pt>
                <c:pt idx="2478" formatCode="0.00E+00">
                  <c:v>-7.6872999999999994E-5</c:v>
                </c:pt>
                <c:pt idx="2479">
                  <c:v>-7.1962999999999997E-4</c:v>
                </c:pt>
                <c:pt idx="2480">
                  <c:v>4.6844999999999998E-4</c:v>
                </c:pt>
                <c:pt idx="2481">
                  <c:v>-4.549E-4</c:v>
                </c:pt>
                <c:pt idx="2482">
                  <c:v>-2.9416000000000002E-4</c:v>
                </c:pt>
                <c:pt idx="2483">
                  <c:v>1.9231000000000001E-4</c:v>
                </c:pt>
                <c:pt idx="2484">
                  <c:v>-8.1455999999999998E-4</c:v>
                </c:pt>
                <c:pt idx="2485">
                  <c:v>-2.4062000000000001E-4</c:v>
                </c:pt>
                <c:pt idx="2486">
                  <c:v>-5.0754999999999995E-4</c:v>
                </c:pt>
                <c:pt idx="2487">
                  <c:v>-4.9894999999999996E-4</c:v>
                </c:pt>
                <c:pt idx="2488">
                  <c:v>-4.7569000000000002E-4</c:v>
                </c:pt>
                <c:pt idx="2489">
                  <c:v>-2.8236E-4</c:v>
                </c:pt>
                <c:pt idx="2490">
                  <c:v>-6.1143999999999999E-4</c:v>
                </c:pt>
                <c:pt idx="2491">
                  <c:v>-1.3452000000000001E-4</c:v>
                </c:pt>
                <c:pt idx="2492">
                  <c:v>-2.1434000000000001E-4</c:v>
                </c:pt>
                <c:pt idx="2493">
                  <c:v>-3.0577000000000002E-4</c:v>
                </c:pt>
                <c:pt idx="2494" formatCode="0.00E+00">
                  <c:v>-4.2151999999999999E-5</c:v>
                </c:pt>
                <c:pt idx="2495">
                  <c:v>-6.1598999999999996E-4</c:v>
                </c:pt>
                <c:pt idx="2496">
                  <c:v>-6.4674999999999997E-4</c:v>
                </c:pt>
                <c:pt idx="2497">
                  <c:v>-1.9447999999999999E-4</c:v>
                </c:pt>
                <c:pt idx="2498">
                  <c:v>-4.5481999999999999E-4</c:v>
                </c:pt>
                <c:pt idx="2499">
                  <c:v>1.0624E-4</c:v>
                </c:pt>
                <c:pt idx="2500">
                  <c:v>-6.2228999999999995E-4</c:v>
                </c:pt>
                <c:pt idx="2501">
                  <c:v>-5.0051000000000002E-4</c:v>
                </c:pt>
                <c:pt idx="2502" formatCode="0.00E+00">
                  <c:v>3.0110000000000001E-6</c:v>
                </c:pt>
                <c:pt idx="2503">
                  <c:v>-5.7193999999999995E-4</c:v>
                </c:pt>
                <c:pt idx="2504">
                  <c:v>-1.6982999999999999E-4</c:v>
                </c:pt>
                <c:pt idx="2505">
                  <c:v>-2.6134999999999998E-4</c:v>
                </c:pt>
                <c:pt idx="2506">
                  <c:v>-3.7228000000000001E-4</c:v>
                </c:pt>
                <c:pt idx="2507">
                  <c:v>-5.2910999999999995E-4</c:v>
                </c:pt>
                <c:pt idx="2508">
                  <c:v>-3.1393000000000003E-4</c:v>
                </c:pt>
                <c:pt idx="2509">
                  <c:v>-1.9981E-4</c:v>
                </c:pt>
                <c:pt idx="2510">
                  <c:v>-4.6926999999999998E-4</c:v>
                </c:pt>
                <c:pt idx="2511">
                  <c:v>-4.3542E-4</c:v>
                </c:pt>
                <c:pt idx="2512">
                  <c:v>-7.0642000000000003E-4</c:v>
                </c:pt>
                <c:pt idx="2513">
                  <c:v>-1.2124E-4</c:v>
                </c:pt>
              </c:numCache>
            </c:numRef>
          </c:xVal>
          <c:yVal>
            <c:numRef>
              <c:f>Sheet1!$W$1:$W$2610</c:f>
              <c:numCache>
                <c:formatCode>General</c:formatCode>
                <c:ptCount val="2610"/>
                <c:pt idx="0">
                  <c:v>0</c:v>
                </c:pt>
                <c:pt idx="1">
                  <c:v>6.4978999999999996</c:v>
                </c:pt>
                <c:pt idx="2">
                  <c:v>12.738</c:v>
                </c:pt>
                <c:pt idx="3">
                  <c:v>18.68</c:v>
                </c:pt>
                <c:pt idx="4">
                  <c:v>26.751000000000001</c:v>
                </c:pt>
                <c:pt idx="5">
                  <c:v>32.244</c:v>
                </c:pt>
                <c:pt idx="6">
                  <c:v>38.246000000000002</c:v>
                </c:pt>
                <c:pt idx="7">
                  <c:v>43.987000000000002</c:v>
                </c:pt>
                <c:pt idx="8">
                  <c:v>48.311999999999998</c:v>
                </c:pt>
                <c:pt idx="9">
                  <c:v>57.26</c:v>
                </c:pt>
                <c:pt idx="10">
                  <c:v>60.783999999999999</c:v>
                </c:pt>
                <c:pt idx="11">
                  <c:v>73.31</c:v>
                </c:pt>
                <c:pt idx="12">
                  <c:v>75.396000000000001</c:v>
                </c:pt>
                <c:pt idx="13">
                  <c:v>85.804000000000002</c:v>
                </c:pt>
                <c:pt idx="14">
                  <c:v>93.706999999999994</c:v>
                </c:pt>
                <c:pt idx="15">
                  <c:v>99.152000000000001</c:v>
                </c:pt>
                <c:pt idx="16">
                  <c:v>94.846999999999994</c:v>
                </c:pt>
                <c:pt idx="17">
                  <c:v>110.6</c:v>
                </c:pt>
                <c:pt idx="18">
                  <c:v>113.64</c:v>
                </c:pt>
                <c:pt idx="19">
                  <c:v>121.33</c:v>
                </c:pt>
                <c:pt idx="20">
                  <c:v>121.34</c:v>
                </c:pt>
                <c:pt idx="21">
                  <c:v>137.36000000000001</c:v>
                </c:pt>
                <c:pt idx="22">
                  <c:v>146.86000000000001</c:v>
                </c:pt>
                <c:pt idx="23">
                  <c:v>161.83000000000001</c:v>
                </c:pt>
                <c:pt idx="24">
                  <c:v>159.75</c:v>
                </c:pt>
                <c:pt idx="25">
                  <c:v>167.04</c:v>
                </c:pt>
                <c:pt idx="26">
                  <c:v>179.63</c:v>
                </c:pt>
                <c:pt idx="27">
                  <c:v>179.57</c:v>
                </c:pt>
                <c:pt idx="28">
                  <c:v>200.22</c:v>
                </c:pt>
                <c:pt idx="29">
                  <c:v>196.75</c:v>
                </c:pt>
                <c:pt idx="30">
                  <c:v>187.37</c:v>
                </c:pt>
                <c:pt idx="31">
                  <c:v>200.33</c:v>
                </c:pt>
                <c:pt idx="32">
                  <c:v>200.83</c:v>
                </c:pt>
                <c:pt idx="33">
                  <c:v>202.69</c:v>
                </c:pt>
                <c:pt idx="34">
                  <c:v>230.58</c:v>
                </c:pt>
                <c:pt idx="35">
                  <c:v>227.71</c:v>
                </c:pt>
                <c:pt idx="36">
                  <c:v>224.7</c:v>
                </c:pt>
                <c:pt idx="37">
                  <c:v>238.71</c:v>
                </c:pt>
                <c:pt idx="38">
                  <c:v>250.13</c:v>
                </c:pt>
                <c:pt idx="39">
                  <c:v>270.77999999999997</c:v>
                </c:pt>
                <c:pt idx="40">
                  <c:v>250.48</c:v>
                </c:pt>
                <c:pt idx="41">
                  <c:v>247.64</c:v>
                </c:pt>
                <c:pt idx="42">
                  <c:v>283.62</c:v>
                </c:pt>
                <c:pt idx="43">
                  <c:v>284.56</c:v>
                </c:pt>
                <c:pt idx="44">
                  <c:v>286.92</c:v>
                </c:pt>
                <c:pt idx="45">
                  <c:v>291.31</c:v>
                </c:pt>
                <c:pt idx="46">
                  <c:v>304.81</c:v>
                </c:pt>
                <c:pt idx="47">
                  <c:v>286.83</c:v>
                </c:pt>
                <c:pt idx="48">
                  <c:v>347.47</c:v>
                </c:pt>
                <c:pt idx="49">
                  <c:v>327.05</c:v>
                </c:pt>
                <c:pt idx="50">
                  <c:v>345.76</c:v>
                </c:pt>
                <c:pt idx="51">
                  <c:v>300.79000000000002</c:v>
                </c:pt>
                <c:pt idx="52">
                  <c:v>345.81</c:v>
                </c:pt>
                <c:pt idx="53">
                  <c:v>364.02</c:v>
                </c:pt>
                <c:pt idx="54">
                  <c:v>352.39</c:v>
                </c:pt>
                <c:pt idx="55">
                  <c:v>355.99</c:v>
                </c:pt>
                <c:pt idx="56">
                  <c:v>346.99</c:v>
                </c:pt>
                <c:pt idx="57">
                  <c:v>344.3</c:v>
                </c:pt>
                <c:pt idx="58">
                  <c:v>366.41</c:v>
                </c:pt>
                <c:pt idx="59">
                  <c:v>391.31</c:v>
                </c:pt>
                <c:pt idx="60">
                  <c:v>402.63</c:v>
                </c:pt>
                <c:pt idx="61">
                  <c:v>406.85</c:v>
                </c:pt>
                <c:pt idx="62">
                  <c:v>415.17</c:v>
                </c:pt>
                <c:pt idx="63">
                  <c:v>413.18</c:v>
                </c:pt>
                <c:pt idx="64">
                  <c:v>413.93</c:v>
                </c:pt>
                <c:pt idx="65">
                  <c:v>429.04</c:v>
                </c:pt>
                <c:pt idx="66">
                  <c:v>420.78</c:v>
                </c:pt>
                <c:pt idx="67">
                  <c:v>450.38</c:v>
                </c:pt>
                <c:pt idx="68">
                  <c:v>409.7</c:v>
                </c:pt>
                <c:pt idx="69">
                  <c:v>445.29</c:v>
                </c:pt>
                <c:pt idx="70">
                  <c:v>427.51</c:v>
                </c:pt>
                <c:pt idx="71">
                  <c:v>458.56</c:v>
                </c:pt>
                <c:pt idx="72">
                  <c:v>483.79</c:v>
                </c:pt>
                <c:pt idx="73">
                  <c:v>455.9</c:v>
                </c:pt>
                <c:pt idx="74">
                  <c:v>496.11</c:v>
                </c:pt>
                <c:pt idx="75">
                  <c:v>515.22</c:v>
                </c:pt>
                <c:pt idx="76">
                  <c:v>507.12</c:v>
                </c:pt>
                <c:pt idx="77">
                  <c:v>454.84</c:v>
                </c:pt>
                <c:pt idx="78">
                  <c:v>480.79</c:v>
                </c:pt>
                <c:pt idx="79">
                  <c:v>503.17</c:v>
                </c:pt>
                <c:pt idx="80">
                  <c:v>511.11</c:v>
                </c:pt>
                <c:pt idx="81">
                  <c:v>534.54</c:v>
                </c:pt>
                <c:pt idx="82">
                  <c:v>516.4</c:v>
                </c:pt>
                <c:pt idx="83">
                  <c:v>534.49</c:v>
                </c:pt>
                <c:pt idx="84">
                  <c:v>581.17999999999995</c:v>
                </c:pt>
                <c:pt idx="85">
                  <c:v>520.34</c:v>
                </c:pt>
                <c:pt idx="86">
                  <c:v>522.4</c:v>
                </c:pt>
                <c:pt idx="87">
                  <c:v>542.25</c:v>
                </c:pt>
                <c:pt idx="88">
                  <c:v>597.66</c:v>
                </c:pt>
                <c:pt idx="89">
                  <c:v>596.79999999999995</c:v>
                </c:pt>
                <c:pt idx="90">
                  <c:v>588.20000000000005</c:v>
                </c:pt>
                <c:pt idx="91">
                  <c:v>597.65</c:v>
                </c:pt>
                <c:pt idx="92">
                  <c:v>595.24</c:v>
                </c:pt>
                <c:pt idx="93">
                  <c:v>641.88</c:v>
                </c:pt>
                <c:pt idx="94">
                  <c:v>606.05999999999995</c:v>
                </c:pt>
                <c:pt idx="95">
                  <c:v>589.53</c:v>
                </c:pt>
                <c:pt idx="96">
                  <c:v>627.79999999999995</c:v>
                </c:pt>
                <c:pt idx="97">
                  <c:v>629.55999999999995</c:v>
                </c:pt>
                <c:pt idx="98">
                  <c:v>571.63</c:v>
                </c:pt>
                <c:pt idx="99">
                  <c:v>624.20000000000005</c:v>
                </c:pt>
                <c:pt idx="100">
                  <c:v>614.42999999999995</c:v>
                </c:pt>
                <c:pt idx="101">
                  <c:v>626.21</c:v>
                </c:pt>
                <c:pt idx="102">
                  <c:v>661.44</c:v>
                </c:pt>
                <c:pt idx="103">
                  <c:v>692.49</c:v>
                </c:pt>
                <c:pt idx="104">
                  <c:v>644.87</c:v>
                </c:pt>
                <c:pt idx="105">
                  <c:v>637.59</c:v>
                </c:pt>
                <c:pt idx="106">
                  <c:v>693.14</c:v>
                </c:pt>
                <c:pt idx="107">
                  <c:v>739.01</c:v>
                </c:pt>
                <c:pt idx="108">
                  <c:v>670.63</c:v>
                </c:pt>
                <c:pt idx="109">
                  <c:v>726.19</c:v>
                </c:pt>
                <c:pt idx="110">
                  <c:v>750.82</c:v>
                </c:pt>
                <c:pt idx="111">
                  <c:v>683.89</c:v>
                </c:pt>
                <c:pt idx="112">
                  <c:v>749.46</c:v>
                </c:pt>
                <c:pt idx="113">
                  <c:v>699.77</c:v>
                </c:pt>
                <c:pt idx="114">
                  <c:v>728.28</c:v>
                </c:pt>
                <c:pt idx="115">
                  <c:v>774.82</c:v>
                </c:pt>
                <c:pt idx="116">
                  <c:v>766.86</c:v>
                </c:pt>
                <c:pt idx="117">
                  <c:v>779.38</c:v>
                </c:pt>
                <c:pt idx="118">
                  <c:v>724.36</c:v>
                </c:pt>
                <c:pt idx="119">
                  <c:v>737.06</c:v>
                </c:pt>
                <c:pt idx="120">
                  <c:v>762.63</c:v>
                </c:pt>
                <c:pt idx="121">
                  <c:v>729.08</c:v>
                </c:pt>
                <c:pt idx="122">
                  <c:v>781.54</c:v>
                </c:pt>
                <c:pt idx="123">
                  <c:v>720.82</c:v>
                </c:pt>
                <c:pt idx="124">
                  <c:v>755.33</c:v>
                </c:pt>
                <c:pt idx="125">
                  <c:v>851.7</c:v>
                </c:pt>
                <c:pt idx="126">
                  <c:v>822.22</c:v>
                </c:pt>
                <c:pt idx="127">
                  <c:v>826.48</c:v>
                </c:pt>
                <c:pt idx="128">
                  <c:v>852.1</c:v>
                </c:pt>
                <c:pt idx="129">
                  <c:v>836.13</c:v>
                </c:pt>
                <c:pt idx="130">
                  <c:v>851.42</c:v>
                </c:pt>
                <c:pt idx="131">
                  <c:v>877.1</c:v>
                </c:pt>
                <c:pt idx="132">
                  <c:v>800.24</c:v>
                </c:pt>
                <c:pt idx="133">
                  <c:v>848.65</c:v>
                </c:pt>
                <c:pt idx="134">
                  <c:v>861.33</c:v>
                </c:pt>
                <c:pt idx="135">
                  <c:v>837.82</c:v>
                </c:pt>
                <c:pt idx="136">
                  <c:v>915.29</c:v>
                </c:pt>
                <c:pt idx="137">
                  <c:v>923.97</c:v>
                </c:pt>
                <c:pt idx="138">
                  <c:v>840.45</c:v>
                </c:pt>
                <c:pt idx="139">
                  <c:v>929.84</c:v>
                </c:pt>
                <c:pt idx="140">
                  <c:v>919.63</c:v>
                </c:pt>
                <c:pt idx="141">
                  <c:v>937.3</c:v>
                </c:pt>
                <c:pt idx="142">
                  <c:v>921.48</c:v>
                </c:pt>
                <c:pt idx="143">
                  <c:v>937.86</c:v>
                </c:pt>
                <c:pt idx="144">
                  <c:v>844.41</c:v>
                </c:pt>
                <c:pt idx="145">
                  <c:v>835.74</c:v>
                </c:pt>
                <c:pt idx="146">
                  <c:v>940.99</c:v>
                </c:pt>
                <c:pt idx="147">
                  <c:v>961.05</c:v>
                </c:pt>
                <c:pt idx="148">
                  <c:v>982.68</c:v>
                </c:pt>
                <c:pt idx="149">
                  <c:v>951.75</c:v>
                </c:pt>
                <c:pt idx="150">
                  <c:v>981.07</c:v>
                </c:pt>
                <c:pt idx="151">
                  <c:v>966.27</c:v>
                </c:pt>
                <c:pt idx="152">
                  <c:v>928.07</c:v>
                </c:pt>
                <c:pt idx="153">
                  <c:v>1087.9000000000001</c:v>
                </c:pt>
                <c:pt idx="154">
                  <c:v>996.77</c:v>
                </c:pt>
                <c:pt idx="155">
                  <c:v>950.62</c:v>
                </c:pt>
                <c:pt idx="156">
                  <c:v>1066.2</c:v>
                </c:pt>
                <c:pt idx="157">
                  <c:v>1034</c:v>
                </c:pt>
                <c:pt idx="158">
                  <c:v>935.5</c:v>
                </c:pt>
                <c:pt idx="159">
                  <c:v>931.92</c:v>
                </c:pt>
                <c:pt idx="160">
                  <c:v>1000.8</c:v>
                </c:pt>
                <c:pt idx="161">
                  <c:v>1070.8</c:v>
                </c:pt>
                <c:pt idx="162">
                  <c:v>1079.3</c:v>
                </c:pt>
                <c:pt idx="163">
                  <c:v>1009.2</c:v>
                </c:pt>
                <c:pt idx="164">
                  <c:v>1069.7</c:v>
                </c:pt>
                <c:pt idx="165">
                  <c:v>981.91</c:v>
                </c:pt>
                <c:pt idx="166">
                  <c:v>1062.9000000000001</c:v>
                </c:pt>
                <c:pt idx="167">
                  <c:v>1015.5</c:v>
                </c:pt>
                <c:pt idx="168">
                  <c:v>1061.8</c:v>
                </c:pt>
                <c:pt idx="169">
                  <c:v>1011.5</c:v>
                </c:pt>
                <c:pt idx="170">
                  <c:v>1159.8</c:v>
                </c:pt>
                <c:pt idx="171">
                  <c:v>1064.4000000000001</c:v>
                </c:pt>
                <c:pt idx="172">
                  <c:v>1145.0999999999999</c:v>
                </c:pt>
                <c:pt idx="173">
                  <c:v>1066.7</c:v>
                </c:pt>
                <c:pt idx="174">
                  <c:v>1187.5999999999999</c:v>
                </c:pt>
                <c:pt idx="175">
                  <c:v>1182.5999999999999</c:v>
                </c:pt>
                <c:pt idx="176">
                  <c:v>1050.3</c:v>
                </c:pt>
                <c:pt idx="177">
                  <c:v>1151.9000000000001</c:v>
                </c:pt>
                <c:pt idx="178">
                  <c:v>1194</c:v>
                </c:pt>
                <c:pt idx="179">
                  <c:v>1206.2</c:v>
                </c:pt>
                <c:pt idx="180">
                  <c:v>1207.7</c:v>
                </c:pt>
                <c:pt idx="181">
                  <c:v>1192.9000000000001</c:v>
                </c:pt>
                <c:pt idx="182">
                  <c:v>1095.0999999999999</c:v>
                </c:pt>
                <c:pt idx="183">
                  <c:v>1300.0999999999999</c:v>
                </c:pt>
                <c:pt idx="184">
                  <c:v>1108.3</c:v>
                </c:pt>
                <c:pt idx="185">
                  <c:v>1161.5999999999999</c:v>
                </c:pt>
                <c:pt idx="186">
                  <c:v>1235.2</c:v>
                </c:pt>
                <c:pt idx="187">
                  <c:v>1220.8</c:v>
                </c:pt>
                <c:pt idx="188">
                  <c:v>1234.7</c:v>
                </c:pt>
                <c:pt idx="189">
                  <c:v>1232.7</c:v>
                </c:pt>
                <c:pt idx="190">
                  <c:v>1335.4</c:v>
                </c:pt>
                <c:pt idx="191">
                  <c:v>1227.3</c:v>
                </c:pt>
                <c:pt idx="192">
                  <c:v>1299.9000000000001</c:v>
                </c:pt>
                <c:pt idx="193">
                  <c:v>1185.5</c:v>
                </c:pt>
                <c:pt idx="194">
                  <c:v>1295.7</c:v>
                </c:pt>
                <c:pt idx="195">
                  <c:v>1215.5999999999999</c:v>
                </c:pt>
                <c:pt idx="196">
                  <c:v>1250.4000000000001</c:v>
                </c:pt>
                <c:pt idx="197">
                  <c:v>1238.2</c:v>
                </c:pt>
                <c:pt idx="198">
                  <c:v>1285</c:v>
                </c:pt>
                <c:pt idx="199">
                  <c:v>1331.7</c:v>
                </c:pt>
                <c:pt idx="200">
                  <c:v>1174</c:v>
                </c:pt>
                <c:pt idx="201">
                  <c:v>1294.5</c:v>
                </c:pt>
                <c:pt idx="202">
                  <c:v>1330.3</c:v>
                </c:pt>
                <c:pt idx="203">
                  <c:v>1186.0999999999999</c:v>
                </c:pt>
                <c:pt idx="204">
                  <c:v>1337.1</c:v>
                </c:pt>
                <c:pt idx="205">
                  <c:v>1350.1</c:v>
                </c:pt>
                <c:pt idx="206">
                  <c:v>1137.5999999999999</c:v>
                </c:pt>
                <c:pt idx="207">
                  <c:v>1247.9000000000001</c:v>
                </c:pt>
                <c:pt idx="208">
                  <c:v>1295.4000000000001</c:v>
                </c:pt>
                <c:pt idx="209">
                  <c:v>1369</c:v>
                </c:pt>
                <c:pt idx="210">
                  <c:v>1292.5</c:v>
                </c:pt>
                <c:pt idx="211">
                  <c:v>1406.1</c:v>
                </c:pt>
                <c:pt idx="212">
                  <c:v>1384.6</c:v>
                </c:pt>
                <c:pt idx="213">
                  <c:v>1381</c:v>
                </c:pt>
                <c:pt idx="214">
                  <c:v>1351</c:v>
                </c:pt>
                <c:pt idx="215">
                  <c:v>1430.3</c:v>
                </c:pt>
                <c:pt idx="216">
                  <c:v>1411.4</c:v>
                </c:pt>
                <c:pt idx="217">
                  <c:v>1241.8</c:v>
                </c:pt>
                <c:pt idx="218">
                  <c:v>1432.3</c:v>
                </c:pt>
                <c:pt idx="219">
                  <c:v>1351.7</c:v>
                </c:pt>
                <c:pt idx="220">
                  <c:v>1383.3</c:v>
                </c:pt>
                <c:pt idx="221">
                  <c:v>1395.1</c:v>
                </c:pt>
                <c:pt idx="222">
                  <c:v>1440.9</c:v>
                </c:pt>
                <c:pt idx="223">
                  <c:v>1490.4</c:v>
                </c:pt>
                <c:pt idx="224">
                  <c:v>1432.5</c:v>
                </c:pt>
                <c:pt idx="225">
                  <c:v>1362.3</c:v>
                </c:pt>
                <c:pt idx="226">
                  <c:v>1520.8</c:v>
                </c:pt>
                <c:pt idx="227">
                  <c:v>1389.6</c:v>
                </c:pt>
                <c:pt idx="228">
                  <c:v>1441.6</c:v>
                </c:pt>
                <c:pt idx="229">
                  <c:v>1507.9</c:v>
                </c:pt>
                <c:pt idx="230">
                  <c:v>1454.2</c:v>
                </c:pt>
                <c:pt idx="231">
                  <c:v>1403.6</c:v>
                </c:pt>
                <c:pt idx="232">
                  <c:v>1423.4</c:v>
                </c:pt>
                <c:pt idx="233">
                  <c:v>1492.7</c:v>
                </c:pt>
                <c:pt idx="234">
                  <c:v>1524.2</c:v>
                </c:pt>
                <c:pt idx="235">
                  <c:v>1501.8</c:v>
                </c:pt>
                <c:pt idx="236">
                  <c:v>1559.2</c:v>
                </c:pt>
                <c:pt idx="237">
                  <c:v>1461.3</c:v>
                </c:pt>
                <c:pt idx="238">
                  <c:v>1587.5</c:v>
                </c:pt>
                <c:pt idx="239">
                  <c:v>1602.1</c:v>
                </c:pt>
                <c:pt idx="240">
                  <c:v>1454.7</c:v>
                </c:pt>
                <c:pt idx="241">
                  <c:v>1590</c:v>
                </c:pt>
                <c:pt idx="242">
                  <c:v>1621.1</c:v>
                </c:pt>
                <c:pt idx="243">
                  <c:v>1498.3</c:v>
                </c:pt>
                <c:pt idx="244">
                  <c:v>1602.1</c:v>
                </c:pt>
                <c:pt idx="245">
                  <c:v>1447.9</c:v>
                </c:pt>
                <c:pt idx="246">
                  <c:v>1462.9</c:v>
                </c:pt>
                <c:pt idx="247">
                  <c:v>1649.6</c:v>
                </c:pt>
                <c:pt idx="248">
                  <c:v>1639.3</c:v>
                </c:pt>
                <c:pt idx="249">
                  <c:v>1357.8</c:v>
                </c:pt>
                <c:pt idx="250">
                  <c:v>1627.7</c:v>
                </c:pt>
                <c:pt idx="251">
                  <c:v>1625.6</c:v>
                </c:pt>
                <c:pt idx="252">
                  <c:v>1630.6</c:v>
                </c:pt>
                <c:pt idx="253">
                  <c:v>1612</c:v>
                </c:pt>
                <c:pt idx="254">
                  <c:v>1502.8</c:v>
                </c:pt>
                <c:pt idx="255">
                  <c:v>1665</c:v>
                </c:pt>
                <c:pt idx="256">
                  <c:v>1669.4</c:v>
                </c:pt>
                <c:pt idx="257">
                  <c:v>1585.8</c:v>
                </c:pt>
                <c:pt idx="258">
                  <c:v>1541.7</c:v>
                </c:pt>
                <c:pt idx="259">
                  <c:v>1594.2</c:v>
                </c:pt>
                <c:pt idx="260">
                  <c:v>1688.1</c:v>
                </c:pt>
                <c:pt idx="261">
                  <c:v>1627.6</c:v>
                </c:pt>
                <c:pt idx="262">
                  <c:v>1490.2</c:v>
                </c:pt>
                <c:pt idx="263">
                  <c:v>1695.7</c:v>
                </c:pt>
                <c:pt idx="264">
                  <c:v>1657</c:v>
                </c:pt>
                <c:pt idx="265">
                  <c:v>1819.8</c:v>
                </c:pt>
                <c:pt idx="266">
                  <c:v>1730.9</c:v>
                </c:pt>
                <c:pt idx="267">
                  <c:v>1796.2</c:v>
                </c:pt>
                <c:pt idx="268">
                  <c:v>1802.7</c:v>
                </c:pt>
                <c:pt idx="269">
                  <c:v>1779.1</c:v>
                </c:pt>
                <c:pt idx="270">
                  <c:v>1619.7</c:v>
                </c:pt>
                <c:pt idx="271">
                  <c:v>1774.9</c:v>
                </c:pt>
                <c:pt idx="272">
                  <c:v>1769.8</c:v>
                </c:pt>
                <c:pt idx="273">
                  <c:v>1728.2</c:v>
                </c:pt>
                <c:pt idx="274">
                  <c:v>1711.3</c:v>
                </c:pt>
                <c:pt idx="275">
                  <c:v>1763.2</c:v>
                </c:pt>
                <c:pt idx="276">
                  <c:v>1495.5</c:v>
                </c:pt>
                <c:pt idx="277">
                  <c:v>1761.2</c:v>
                </c:pt>
                <c:pt idx="278">
                  <c:v>1774.3</c:v>
                </c:pt>
                <c:pt idx="279">
                  <c:v>1694.8</c:v>
                </c:pt>
                <c:pt idx="280">
                  <c:v>1841.1</c:v>
                </c:pt>
                <c:pt idx="281">
                  <c:v>1719.6</c:v>
                </c:pt>
                <c:pt idx="282">
                  <c:v>1878.6</c:v>
                </c:pt>
                <c:pt idx="283">
                  <c:v>1695.1</c:v>
                </c:pt>
                <c:pt idx="284">
                  <c:v>1844.4</c:v>
                </c:pt>
                <c:pt idx="285">
                  <c:v>1817.7</c:v>
                </c:pt>
                <c:pt idx="286">
                  <c:v>1792.5</c:v>
                </c:pt>
                <c:pt idx="287">
                  <c:v>1892.4</c:v>
                </c:pt>
                <c:pt idx="288">
                  <c:v>1619.5</c:v>
                </c:pt>
                <c:pt idx="289">
                  <c:v>1798.7</c:v>
                </c:pt>
                <c:pt idx="290">
                  <c:v>1670.2</c:v>
                </c:pt>
                <c:pt idx="291">
                  <c:v>1767.4</c:v>
                </c:pt>
                <c:pt idx="292">
                  <c:v>1840.5</c:v>
                </c:pt>
                <c:pt idx="293">
                  <c:v>1939.4</c:v>
                </c:pt>
                <c:pt idx="294">
                  <c:v>1928.7</c:v>
                </c:pt>
                <c:pt idx="295">
                  <c:v>1847.9</c:v>
                </c:pt>
                <c:pt idx="296">
                  <c:v>1826.1</c:v>
                </c:pt>
                <c:pt idx="297">
                  <c:v>1931.7</c:v>
                </c:pt>
                <c:pt idx="298">
                  <c:v>1975.3</c:v>
                </c:pt>
                <c:pt idx="299">
                  <c:v>1891.4</c:v>
                </c:pt>
                <c:pt idx="300">
                  <c:v>2016.9</c:v>
                </c:pt>
                <c:pt idx="301">
                  <c:v>1966.9</c:v>
                </c:pt>
                <c:pt idx="302">
                  <c:v>1961.9</c:v>
                </c:pt>
                <c:pt idx="303">
                  <c:v>1899.2</c:v>
                </c:pt>
                <c:pt idx="304">
                  <c:v>2038</c:v>
                </c:pt>
                <c:pt idx="305">
                  <c:v>1757.4</c:v>
                </c:pt>
                <c:pt idx="306">
                  <c:v>1816.8</c:v>
                </c:pt>
                <c:pt idx="307">
                  <c:v>1846.4</c:v>
                </c:pt>
                <c:pt idx="308">
                  <c:v>2039.6</c:v>
                </c:pt>
                <c:pt idx="309">
                  <c:v>1965.1</c:v>
                </c:pt>
                <c:pt idx="310">
                  <c:v>2023.5</c:v>
                </c:pt>
                <c:pt idx="311">
                  <c:v>2126.6</c:v>
                </c:pt>
                <c:pt idx="312">
                  <c:v>2120.4</c:v>
                </c:pt>
                <c:pt idx="313">
                  <c:v>2097.8000000000002</c:v>
                </c:pt>
                <c:pt idx="314">
                  <c:v>2048.6999999999998</c:v>
                </c:pt>
                <c:pt idx="315">
                  <c:v>2043.8</c:v>
                </c:pt>
                <c:pt idx="316">
                  <c:v>1797.3</c:v>
                </c:pt>
                <c:pt idx="317">
                  <c:v>2102.1999999999998</c:v>
                </c:pt>
                <c:pt idx="318">
                  <c:v>2002.7</c:v>
                </c:pt>
                <c:pt idx="319">
                  <c:v>2047</c:v>
                </c:pt>
                <c:pt idx="320">
                  <c:v>1809.4</c:v>
                </c:pt>
                <c:pt idx="321">
                  <c:v>2120.5</c:v>
                </c:pt>
                <c:pt idx="322">
                  <c:v>1840.3</c:v>
                </c:pt>
                <c:pt idx="323">
                  <c:v>2205.1999999999998</c:v>
                </c:pt>
                <c:pt idx="324">
                  <c:v>1963.8</c:v>
                </c:pt>
                <c:pt idx="325">
                  <c:v>2109.8000000000002</c:v>
                </c:pt>
                <c:pt idx="326">
                  <c:v>2175.1</c:v>
                </c:pt>
                <c:pt idx="327">
                  <c:v>2200.1999999999998</c:v>
                </c:pt>
                <c:pt idx="328">
                  <c:v>2163.4</c:v>
                </c:pt>
                <c:pt idx="329">
                  <c:v>2149.4</c:v>
                </c:pt>
                <c:pt idx="330">
                  <c:v>2183.4</c:v>
                </c:pt>
                <c:pt idx="331">
                  <c:v>2128.4</c:v>
                </c:pt>
                <c:pt idx="332">
                  <c:v>1969.7</c:v>
                </c:pt>
                <c:pt idx="333">
                  <c:v>1948.6</c:v>
                </c:pt>
                <c:pt idx="334">
                  <c:v>1915.1</c:v>
                </c:pt>
                <c:pt idx="335">
                  <c:v>2188.6999999999998</c:v>
                </c:pt>
                <c:pt idx="336">
                  <c:v>1988.2</c:v>
                </c:pt>
                <c:pt idx="337">
                  <c:v>2235.5</c:v>
                </c:pt>
                <c:pt idx="338">
                  <c:v>2244.8000000000002</c:v>
                </c:pt>
                <c:pt idx="339">
                  <c:v>1990.5</c:v>
                </c:pt>
                <c:pt idx="340">
                  <c:v>2044.8</c:v>
                </c:pt>
                <c:pt idx="341">
                  <c:v>2186.4</c:v>
                </c:pt>
                <c:pt idx="342">
                  <c:v>2006.4</c:v>
                </c:pt>
                <c:pt idx="343">
                  <c:v>2240.8000000000002</c:v>
                </c:pt>
                <c:pt idx="344">
                  <c:v>2088.5</c:v>
                </c:pt>
                <c:pt idx="345">
                  <c:v>2233.8000000000002</c:v>
                </c:pt>
                <c:pt idx="346">
                  <c:v>2058.4</c:v>
                </c:pt>
                <c:pt idx="347">
                  <c:v>2383.5</c:v>
                </c:pt>
                <c:pt idx="348">
                  <c:v>2205</c:v>
                </c:pt>
                <c:pt idx="349">
                  <c:v>2017.5</c:v>
                </c:pt>
                <c:pt idx="350">
                  <c:v>2199.1999999999998</c:v>
                </c:pt>
                <c:pt idx="351">
                  <c:v>2317.1999999999998</c:v>
                </c:pt>
                <c:pt idx="352">
                  <c:v>2263.1</c:v>
                </c:pt>
                <c:pt idx="353">
                  <c:v>2116.9</c:v>
                </c:pt>
                <c:pt idx="354">
                  <c:v>2402.3000000000002</c:v>
                </c:pt>
                <c:pt idx="355">
                  <c:v>2216.4</c:v>
                </c:pt>
                <c:pt idx="356">
                  <c:v>2342.1</c:v>
                </c:pt>
                <c:pt idx="357">
                  <c:v>2428.1999999999998</c:v>
                </c:pt>
                <c:pt idx="358">
                  <c:v>2392.5</c:v>
                </c:pt>
                <c:pt idx="359">
                  <c:v>2184.6</c:v>
                </c:pt>
                <c:pt idx="360">
                  <c:v>2430.6</c:v>
                </c:pt>
                <c:pt idx="361">
                  <c:v>2310.5</c:v>
                </c:pt>
                <c:pt idx="362">
                  <c:v>2310</c:v>
                </c:pt>
                <c:pt idx="363">
                  <c:v>2367.4</c:v>
                </c:pt>
                <c:pt idx="364">
                  <c:v>2317.8000000000002</c:v>
                </c:pt>
                <c:pt idx="365">
                  <c:v>2087.5</c:v>
                </c:pt>
                <c:pt idx="366">
                  <c:v>2196.3000000000002</c:v>
                </c:pt>
                <c:pt idx="367">
                  <c:v>2403.9</c:v>
                </c:pt>
                <c:pt idx="368">
                  <c:v>2220.8000000000002</c:v>
                </c:pt>
                <c:pt idx="369">
                  <c:v>2363.1</c:v>
                </c:pt>
                <c:pt idx="370">
                  <c:v>2417.4</c:v>
                </c:pt>
                <c:pt idx="371">
                  <c:v>2274.1</c:v>
                </c:pt>
                <c:pt idx="372">
                  <c:v>2281.3000000000002</c:v>
                </c:pt>
                <c:pt idx="373">
                  <c:v>2431.5</c:v>
                </c:pt>
                <c:pt idx="374">
                  <c:v>2427.5</c:v>
                </c:pt>
                <c:pt idx="375">
                  <c:v>2353.4</c:v>
                </c:pt>
                <c:pt idx="376">
                  <c:v>2515.9</c:v>
                </c:pt>
                <c:pt idx="377">
                  <c:v>2445.8000000000002</c:v>
                </c:pt>
                <c:pt idx="378">
                  <c:v>2479.9</c:v>
                </c:pt>
                <c:pt idx="379">
                  <c:v>2326.1</c:v>
                </c:pt>
                <c:pt idx="380">
                  <c:v>2334.6</c:v>
                </c:pt>
                <c:pt idx="381">
                  <c:v>2370.3000000000002</c:v>
                </c:pt>
                <c:pt idx="382">
                  <c:v>2280.8000000000002</c:v>
                </c:pt>
                <c:pt idx="383">
                  <c:v>2510.8000000000002</c:v>
                </c:pt>
                <c:pt idx="384">
                  <c:v>2550.1</c:v>
                </c:pt>
                <c:pt idx="385">
                  <c:v>2585.6</c:v>
                </c:pt>
                <c:pt idx="386">
                  <c:v>2644.7</c:v>
                </c:pt>
                <c:pt idx="387">
                  <c:v>2388.9</c:v>
                </c:pt>
                <c:pt idx="388">
                  <c:v>2299.6</c:v>
                </c:pt>
                <c:pt idx="389">
                  <c:v>2300.6999999999998</c:v>
                </c:pt>
                <c:pt idx="390">
                  <c:v>2518.8000000000002</c:v>
                </c:pt>
                <c:pt idx="391">
                  <c:v>2579.4</c:v>
                </c:pt>
                <c:pt idx="392">
                  <c:v>2467.6999999999998</c:v>
                </c:pt>
                <c:pt idx="393">
                  <c:v>2430</c:v>
                </c:pt>
                <c:pt idx="394">
                  <c:v>2492.3000000000002</c:v>
                </c:pt>
                <c:pt idx="395">
                  <c:v>2584.9</c:v>
                </c:pt>
                <c:pt idx="396">
                  <c:v>2572.1999999999998</c:v>
                </c:pt>
                <c:pt idx="397">
                  <c:v>2617.3000000000002</c:v>
                </c:pt>
                <c:pt idx="398">
                  <c:v>2530.8000000000002</c:v>
                </c:pt>
                <c:pt idx="399">
                  <c:v>2622.5</c:v>
                </c:pt>
                <c:pt idx="400">
                  <c:v>2359</c:v>
                </c:pt>
                <c:pt idx="401">
                  <c:v>2581.9</c:v>
                </c:pt>
                <c:pt idx="402">
                  <c:v>2472.6</c:v>
                </c:pt>
                <c:pt idx="403">
                  <c:v>2350.4</c:v>
                </c:pt>
                <c:pt idx="404">
                  <c:v>2586.6999999999998</c:v>
                </c:pt>
                <c:pt idx="405">
                  <c:v>2641.3</c:v>
                </c:pt>
                <c:pt idx="406">
                  <c:v>2608.1</c:v>
                </c:pt>
                <c:pt idx="407">
                  <c:v>2336.8000000000002</c:v>
                </c:pt>
                <c:pt idx="408">
                  <c:v>2323.5</c:v>
                </c:pt>
                <c:pt idx="409">
                  <c:v>2661.6</c:v>
                </c:pt>
                <c:pt idx="410">
                  <c:v>2367</c:v>
                </c:pt>
                <c:pt idx="411">
                  <c:v>2628.6</c:v>
                </c:pt>
                <c:pt idx="412">
                  <c:v>2417.1</c:v>
                </c:pt>
                <c:pt idx="413">
                  <c:v>2566.8000000000002</c:v>
                </c:pt>
                <c:pt idx="414">
                  <c:v>2651.3</c:v>
                </c:pt>
                <c:pt idx="415">
                  <c:v>2759.1</c:v>
                </c:pt>
                <c:pt idx="416">
                  <c:v>2845.2</c:v>
                </c:pt>
                <c:pt idx="417">
                  <c:v>2546</c:v>
                </c:pt>
                <c:pt idx="418">
                  <c:v>2774.2</c:v>
                </c:pt>
                <c:pt idx="419">
                  <c:v>2663.5</c:v>
                </c:pt>
                <c:pt idx="420">
                  <c:v>2688.4</c:v>
                </c:pt>
                <c:pt idx="421">
                  <c:v>2518.3000000000002</c:v>
                </c:pt>
                <c:pt idx="422">
                  <c:v>2620.5</c:v>
                </c:pt>
                <c:pt idx="423">
                  <c:v>2496.5</c:v>
                </c:pt>
                <c:pt idx="424">
                  <c:v>2761.5</c:v>
                </c:pt>
                <c:pt idx="425">
                  <c:v>2765.1</c:v>
                </c:pt>
                <c:pt idx="426">
                  <c:v>2735.8</c:v>
                </c:pt>
                <c:pt idx="427">
                  <c:v>2400.9</c:v>
                </c:pt>
                <c:pt idx="428">
                  <c:v>2736.8</c:v>
                </c:pt>
                <c:pt idx="429">
                  <c:v>2931.1</c:v>
                </c:pt>
                <c:pt idx="430">
                  <c:v>2450.6</c:v>
                </c:pt>
                <c:pt idx="431">
                  <c:v>2781.6</c:v>
                </c:pt>
                <c:pt idx="432">
                  <c:v>2823.9</c:v>
                </c:pt>
                <c:pt idx="433">
                  <c:v>2555.6</c:v>
                </c:pt>
                <c:pt idx="434">
                  <c:v>2856.2</c:v>
                </c:pt>
                <c:pt idx="435">
                  <c:v>2913.6</c:v>
                </c:pt>
                <c:pt idx="436">
                  <c:v>2828</c:v>
                </c:pt>
                <c:pt idx="437">
                  <c:v>2445.4</c:v>
                </c:pt>
                <c:pt idx="438">
                  <c:v>2800.1</c:v>
                </c:pt>
                <c:pt idx="439">
                  <c:v>2811.5</c:v>
                </c:pt>
                <c:pt idx="440">
                  <c:v>2763.2</c:v>
                </c:pt>
                <c:pt idx="441">
                  <c:v>2891.9</c:v>
                </c:pt>
                <c:pt idx="442">
                  <c:v>2599.1</c:v>
                </c:pt>
                <c:pt idx="443">
                  <c:v>2843.7</c:v>
                </c:pt>
                <c:pt idx="444">
                  <c:v>2867.3</c:v>
                </c:pt>
                <c:pt idx="445">
                  <c:v>2843.2</c:v>
                </c:pt>
                <c:pt idx="446">
                  <c:v>2918.2</c:v>
                </c:pt>
                <c:pt idx="447">
                  <c:v>2856.3</c:v>
                </c:pt>
                <c:pt idx="448">
                  <c:v>2939.5</c:v>
                </c:pt>
                <c:pt idx="449">
                  <c:v>2957.4</c:v>
                </c:pt>
                <c:pt idx="450">
                  <c:v>3036.4</c:v>
                </c:pt>
                <c:pt idx="451">
                  <c:v>2901.6</c:v>
                </c:pt>
                <c:pt idx="452">
                  <c:v>2642.1</c:v>
                </c:pt>
                <c:pt idx="453">
                  <c:v>2765.4</c:v>
                </c:pt>
                <c:pt idx="454">
                  <c:v>2799</c:v>
                </c:pt>
                <c:pt idx="455">
                  <c:v>3059.3</c:v>
                </c:pt>
                <c:pt idx="456">
                  <c:v>2993.8</c:v>
                </c:pt>
                <c:pt idx="457">
                  <c:v>2970.5</c:v>
                </c:pt>
                <c:pt idx="458">
                  <c:v>2526.5</c:v>
                </c:pt>
                <c:pt idx="459">
                  <c:v>2965.6</c:v>
                </c:pt>
                <c:pt idx="460">
                  <c:v>2904.3</c:v>
                </c:pt>
                <c:pt idx="461">
                  <c:v>2906.4</c:v>
                </c:pt>
                <c:pt idx="462">
                  <c:v>3062.1</c:v>
                </c:pt>
                <c:pt idx="463">
                  <c:v>2998.7</c:v>
                </c:pt>
                <c:pt idx="464">
                  <c:v>2988.5</c:v>
                </c:pt>
                <c:pt idx="465">
                  <c:v>2988.7</c:v>
                </c:pt>
                <c:pt idx="466">
                  <c:v>2693.4</c:v>
                </c:pt>
                <c:pt idx="467">
                  <c:v>2867.4</c:v>
                </c:pt>
                <c:pt idx="468">
                  <c:v>2720.8</c:v>
                </c:pt>
                <c:pt idx="469">
                  <c:v>2871.4</c:v>
                </c:pt>
                <c:pt idx="470">
                  <c:v>3299</c:v>
                </c:pt>
                <c:pt idx="471">
                  <c:v>3037.5</c:v>
                </c:pt>
                <c:pt idx="472">
                  <c:v>3063.5</c:v>
                </c:pt>
                <c:pt idx="473">
                  <c:v>3072.7</c:v>
                </c:pt>
                <c:pt idx="474">
                  <c:v>3124.8</c:v>
                </c:pt>
                <c:pt idx="475">
                  <c:v>3030.9</c:v>
                </c:pt>
                <c:pt idx="476">
                  <c:v>2882.4</c:v>
                </c:pt>
                <c:pt idx="477">
                  <c:v>3015.5</c:v>
                </c:pt>
                <c:pt idx="478">
                  <c:v>2960.1</c:v>
                </c:pt>
                <c:pt idx="479">
                  <c:v>2775.8</c:v>
                </c:pt>
                <c:pt idx="480">
                  <c:v>3179.4</c:v>
                </c:pt>
                <c:pt idx="481">
                  <c:v>3076.3</c:v>
                </c:pt>
                <c:pt idx="482">
                  <c:v>2982.9</c:v>
                </c:pt>
                <c:pt idx="483">
                  <c:v>3215.3</c:v>
                </c:pt>
                <c:pt idx="484">
                  <c:v>2926.2</c:v>
                </c:pt>
                <c:pt idx="485">
                  <c:v>3132.4</c:v>
                </c:pt>
                <c:pt idx="486">
                  <c:v>2978.9</c:v>
                </c:pt>
                <c:pt idx="487">
                  <c:v>3115.2</c:v>
                </c:pt>
                <c:pt idx="488">
                  <c:v>3313.4</c:v>
                </c:pt>
                <c:pt idx="489">
                  <c:v>3178.9</c:v>
                </c:pt>
                <c:pt idx="490">
                  <c:v>2761.6</c:v>
                </c:pt>
                <c:pt idx="491">
                  <c:v>3219.3</c:v>
                </c:pt>
                <c:pt idx="492">
                  <c:v>2850.2</c:v>
                </c:pt>
                <c:pt idx="493">
                  <c:v>3246.8</c:v>
                </c:pt>
                <c:pt idx="494">
                  <c:v>3168</c:v>
                </c:pt>
                <c:pt idx="495">
                  <c:v>2868.9</c:v>
                </c:pt>
                <c:pt idx="496">
                  <c:v>3016.4</c:v>
                </c:pt>
                <c:pt idx="497">
                  <c:v>3132.7</c:v>
                </c:pt>
                <c:pt idx="498">
                  <c:v>3250.1</c:v>
                </c:pt>
                <c:pt idx="499">
                  <c:v>3027.6</c:v>
                </c:pt>
                <c:pt idx="500">
                  <c:v>3206.8</c:v>
                </c:pt>
                <c:pt idx="501">
                  <c:v>3219.5</c:v>
                </c:pt>
                <c:pt idx="502">
                  <c:v>3284.8</c:v>
                </c:pt>
                <c:pt idx="503">
                  <c:v>3245.1</c:v>
                </c:pt>
                <c:pt idx="504">
                  <c:v>2918.8</c:v>
                </c:pt>
                <c:pt idx="505">
                  <c:v>2925.2</c:v>
                </c:pt>
                <c:pt idx="506">
                  <c:v>2887.6</c:v>
                </c:pt>
                <c:pt idx="507">
                  <c:v>3124.5</c:v>
                </c:pt>
                <c:pt idx="508">
                  <c:v>3030.4</c:v>
                </c:pt>
                <c:pt idx="509">
                  <c:v>3350.9</c:v>
                </c:pt>
                <c:pt idx="510">
                  <c:v>3070.8</c:v>
                </c:pt>
                <c:pt idx="511">
                  <c:v>3216.9</c:v>
                </c:pt>
                <c:pt idx="512">
                  <c:v>3166.4</c:v>
                </c:pt>
                <c:pt idx="513">
                  <c:v>3407.4</c:v>
                </c:pt>
                <c:pt idx="514">
                  <c:v>3483.9</c:v>
                </c:pt>
                <c:pt idx="515">
                  <c:v>3124.6</c:v>
                </c:pt>
                <c:pt idx="516">
                  <c:v>3383.8</c:v>
                </c:pt>
                <c:pt idx="517">
                  <c:v>3397.3</c:v>
                </c:pt>
                <c:pt idx="518">
                  <c:v>2990.7</c:v>
                </c:pt>
                <c:pt idx="519">
                  <c:v>3225.6</c:v>
                </c:pt>
                <c:pt idx="520">
                  <c:v>3282.3</c:v>
                </c:pt>
                <c:pt idx="521">
                  <c:v>3241.7</c:v>
                </c:pt>
                <c:pt idx="522">
                  <c:v>3255.2</c:v>
                </c:pt>
                <c:pt idx="523">
                  <c:v>3210.7</c:v>
                </c:pt>
                <c:pt idx="524">
                  <c:v>3217</c:v>
                </c:pt>
                <c:pt idx="525">
                  <c:v>3308.2</c:v>
                </c:pt>
                <c:pt idx="526">
                  <c:v>3238.3</c:v>
                </c:pt>
                <c:pt idx="527">
                  <c:v>3345.8</c:v>
                </c:pt>
                <c:pt idx="528">
                  <c:v>3395.7</c:v>
                </c:pt>
                <c:pt idx="529">
                  <c:v>3158.8</c:v>
                </c:pt>
                <c:pt idx="530">
                  <c:v>3315.9</c:v>
                </c:pt>
                <c:pt idx="531">
                  <c:v>2839.3</c:v>
                </c:pt>
                <c:pt idx="532">
                  <c:v>2959</c:v>
                </c:pt>
                <c:pt idx="533">
                  <c:v>3412.9</c:v>
                </c:pt>
                <c:pt idx="534">
                  <c:v>3306.8</c:v>
                </c:pt>
                <c:pt idx="535">
                  <c:v>3513.8</c:v>
                </c:pt>
                <c:pt idx="536">
                  <c:v>3417.4</c:v>
                </c:pt>
                <c:pt idx="537">
                  <c:v>3485</c:v>
                </c:pt>
                <c:pt idx="538">
                  <c:v>3272.2</c:v>
                </c:pt>
                <c:pt idx="539">
                  <c:v>3182.7</c:v>
                </c:pt>
                <c:pt idx="540">
                  <c:v>3489.4</c:v>
                </c:pt>
                <c:pt idx="541">
                  <c:v>3292.6</c:v>
                </c:pt>
                <c:pt idx="542">
                  <c:v>3188.2</c:v>
                </c:pt>
                <c:pt idx="543">
                  <c:v>3385.8</c:v>
                </c:pt>
                <c:pt idx="544">
                  <c:v>2992</c:v>
                </c:pt>
                <c:pt idx="545">
                  <c:v>3512.8</c:v>
                </c:pt>
                <c:pt idx="546">
                  <c:v>3647</c:v>
                </c:pt>
                <c:pt idx="547">
                  <c:v>2994.2</c:v>
                </c:pt>
                <c:pt idx="548">
                  <c:v>3595.4</c:v>
                </c:pt>
                <c:pt idx="549">
                  <c:v>3379.7</c:v>
                </c:pt>
                <c:pt idx="550">
                  <c:v>3240.9</c:v>
                </c:pt>
                <c:pt idx="551">
                  <c:v>3564.2</c:v>
                </c:pt>
                <c:pt idx="552">
                  <c:v>3771.1</c:v>
                </c:pt>
                <c:pt idx="553">
                  <c:v>3203.7</c:v>
                </c:pt>
                <c:pt idx="554">
                  <c:v>3561.9</c:v>
                </c:pt>
                <c:pt idx="555">
                  <c:v>3579.5</c:v>
                </c:pt>
                <c:pt idx="556">
                  <c:v>3539.2</c:v>
                </c:pt>
                <c:pt idx="557">
                  <c:v>3610.5</c:v>
                </c:pt>
                <c:pt idx="558">
                  <c:v>3464.9</c:v>
                </c:pt>
                <c:pt idx="559">
                  <c:v>3334.7</c:v>
                </c:pt>
                <c:pt idx="560">
                  <c:v>3603</c:v>
                </c:pt>
                <c:pt idx="561">
                  <c:v>3670.4</c:v>
                </c:pt>
                <c:pt idx="562">
                  <c:v>3532.4</c:v>
                </c:pt>
                <c:pt idx="563">
                  <c:v>3577.4</c:v>
                </c:pt>
                <c:pt idx="564">
                  <c:v>3655.2</c:v>
                </c:pt>
                <c:pt idx="565">
                  <c:v>3423.6</c:v>
                </c:pt>
                <c:pt idx="566">
                  <c:v>3375.8</c:v>
                </c:pt>
                <c:pt idx="567">
                  <c:v>3617.3</c:v>
                </c:pt>
                <c:pt idx="568">
                  <c:v>3664.9</c:v>
                </c:pt>
                <c:pt idx="569">
                  <c:v>3698.5</c:v>
                </c:pt>
                <c:pt idx="570">
                  <c:v>3076.9</c:v>
                </c:pt>
                <c:pt idx="571">
                  <c:v>3380.4</c:v>
                </c:pt>
                <c:pt idx="572">
                  <c:v>3424</c:v>
                </c:pt>
                <c:pt idx="573">
                  <c:v>3652.5</c:v>
                </c:pt>
                <c:pt idx="574">
                  <c:v>3759.3</c:v>
                </c:pt>
                <c:pt idx="575">
                  <c:v>3531.6</c:v>
                </c:pt>
                <c:pt idx="576">
                  <c:v>3132.3</c:v>
                </c:pt>
                <c:pt idx="577">
                  <c:v>3727.6</c:v>
                </c:pt>
                <c:pt idx="578">
                  <c:v>3566.7</c:v>
                </c:pt>
                <c:pt idx="579">
                  <c:v>3656.9</c:v>
                </c:pt>
                <c:pt idx="580">
                  <c:v>3723.9</c:v>
                </c:pt>
                <c:pt idx="581">
                  <c:v>3653.2</c:v>
                </c:pt>
                <c:pt idx="582">
                  <c:v>3909.4</c:v>
                </c:pt>
                <c:pt idx="583">
                  <c:v>3254.6</c:v>
                </c:pt>
                <c:pt idx="584">
                  <c:v>3729.2</c:v>
                </c:pt>
                <c:pt idx="585">
                  <c:v>3348.3</c:v>
                </c:pt>
                <c:pt idx="586">
                  <c:v>3617.7</c:v>
                </c:pt>
                <c:pt idx="587">
                  <c:v>3593.5</c:v>
                </c:pt>
                <c:pt idx="588">
                  <c:v>3608.7</c:v>
                </c:pt>
                <c:pt idx="589">
                  <c:v>3663.3</c:v>
                </c:pt>
                <c:pt idx="590">
                  <c:v>3746.8</c:v>
                </c:pt>
                <c:pt idx="591">
                  <c:v>3713.2</c:v>
                </c:pt>
                <c:pt idx="592">
                  <c:v>3625.7</c:v>
                </c:pt>
                <c:pt idx="593">
                  <c:v>3919.5</c:v>
                </c:pt>
                <c:pt idx="594">
                  <c:v>3840</c:v>
                </c:pt>
                <c:pt idx="595">
                  <c:v>3630.9</c:v>
                </c:pt>
                <c:pt idx="596">
                  <c:v>4011.1</c:v>
                </c:pt>
                <c:pt idx="597">
                  <c:v>3411.1</c:v>
                </c:pt>
                <c:pt idx="598">
                  <c:v>3745.7</c:v>
                </c:pt>
                <c:pt idx="599">
                  <c:v>3692.2</c:v>
                </c:pt>
                <c:pt idx="600">
                  <c:v>3794.8</c:v>
                </c:pt>
                <c:pt idx="601">
                  <c:v>3774.1</c:v>
                </c:pt>
                <c:pt idx="602">
                  <c:v>3417.1</c:v>
                </c:pt>
                <c:pt idx="603">
                  <c:v>4042.3</c:v>
                </c:pt>
                <c:pt idx="604">
                  <c:v>3859.1</c:v>
                </c:pt>
                <c:pt idx="605">
                  <c:v>4033.3</c:v>
                </c:pt>
                <c:pt idx="606">
                  <c:v>3935.7</c:v>
                </c:pt>
                <c:pt idx="607">
                  <c:v>3817.4</c:v>
                </c:pt>
                <c:pt idx="608">
                  <c:v>3776.4</c:v>
                </c:pt>
                <c:pt idx="609">
                  <c:v>3845.1</c:v>
                </c:pt>
                <c:pt idx="610">
                  <c:v>3878.7</c:v>
                </c:pt>
                <c:pt idx="611">
                  <c:v>3771.9</c:v>
                </c:pt>
                <c:pt idx="612">
                  <c:v>3667.1</c:v>
                </c:pt>
                <c:pt idx="613">
                  <c:v>3877.9</c:v>
                </c:pt>
                <c:pt idx="614">
                  <c:v>4020.3</c:v>
                </c:pt>
                <c:pt idx="615">
                  <c:v>3869.6</c:v>
                </c:pt>
                <c:pt idx="616">
                  <c:v>3639</c:v>
                </c:pt>
                <c:pt idx="617">
                  <c:v>4153.3999999999996</c:v>
                </c:pt>
                <c:pt idx="618">
                  <c:v>3816.5</c:v>
                </c:pt>
                <c:pt idx="619">
                  <c:v>3969.2</c:v>
                </c:pt>
                <c:pt idx="620">
                  <c:v>4036</c:v>
                </c:pt>
                <c:pt idx="621">
                  <c:v>4067.9</c:v>
                </c:pt>
                <c:pt idx="622">
                  <c:v>3741.6</c:v>
                </c:pt>
                <c:pt idx="623">
                  <c:v>3761.2</c:v>
                </c:pt>
                <c:pt idx="624">
                  <c:v>3951.3</c:v>
                </c:pt>
                <c:pt idx="625">
                  <c:v>4041.6</c:v>
                </c:pt>
                <c:pt idx="626">
                  <c:v>3569</c:v>
                </c:pt>
                <c:pt idx="627">
                  <c:v>3974</c:v>
                </c:pt>
                <c:pt idx="628">
                  <c:v>4087.7</c:v>
                </c:pt>
                <c:pt idx="629">
                  <c:v>4139.1000000000004</c:v>
                </c:pt>
                <c:pt idx="630">
                  <c:v>3679.9</c:v>
                </c:pt>
                <c:pt idx="631">
                  <c:v>3600.3</c:v>
                </c:pt>
                <c:pt idx="632">
                  <c:v>3970.4</c:v>
                </c:pt>
                <c:pt idx="633">
                  <c:v>4062.1</c:v>
                </c:pt>
                <c:pt idx="634">
                  <c:v>4128.7</c:v>
                </c:pt>
                <c:pt idx="635">
                  <c:v>3760.5</c:v>
                </c:pt>
                <c:pt idx="636">
                  <c:v>4225.6000000000004</c:v>
                </c:pt>
                <c:pt idx="637">
                  <c:v>4107.7</c:v>
                </c:pt>
                <c:pt idx="638">
                  <c:v>4037.3</c:v>
                </c:pt>
                <c:pt idx="639">
                  <c:v>3795.7</c:v>
                </c:pt>
                <c:pt idx="640">
                  <c:v>4025.9</c:v>
                </c:pt>
                <c:pt idx="641">
                  <c:v>3873.5</c:v>
                </c:pt>
                <c:pt idx="642">
                  <c:v>4032.8</c:v>
                </c:pt>
                <c:pt idx="643">
                  <c:v>4148.3</c:v>
                </c:pt>
                <c:pt idx="644">
                  <c:v>4148.8</c:v>
                </c:pt>
                <c:pt idx="645">
                  <c:v>4056.1</c:v>
                </c:pt>
                <c:pt idx="646">
                  <c:v>4012.1</c:v>
                </c:pt>
                <c:pt idx="647">
                  <c:v>4005.2</c:v>
                </c:pt>
                <c:pt idx="648">
                  <c:v>4284.8999999999996</c:v>
                </c:pt>
                <c:pt idx="649">
                  <c:v>4110.8</c:v>
                </c:pt>
                <c:pt idx="650">
                  <c:v>4084.7</c:v>
                </c:pt>
                <c:pt idx="651">
                  <c:v>4188.6000000000004</c:v>
                </c:pt>
                <c:pt idx="652">
                  <c:v>4071.5</c:v>
                </c:pt>
                <c:pt idx="653">
                  <c:v>4002.6</c:v>
                </c:pt>
                <c:pt idx="654">
                  <c:v>4227</c:v>
                </c:pt>
                <c:pt idx="655">
                  <c:v>4300.7</c:v>
                </c:pt>
                <c:pt idx="656">
                  <c:v>3918.4</c:v>
                </c:pt>
                <c:pt idx="657">
                  <c:v>4137.3999999999996</c:v>
                </c:pt>
                <c:pt idx="658">
                  <c:v>4120.3999999999996</c:v>
                </c:pt>
                <c:pt idx="659">
                  <c:v>3871</c:v>
                </c:pt>
                <c:pt idx="660">
                  <c:v>3863.7</c:v>
                </c:pt>
                <c:pt idx="661">
                  <c:v>4022.9</c:v>
                </c:pt>
                <c:pt idx="662">
                  <c:v>4319.5</c:v>
                </c:pt>
                <c:pt idx="663">
                  <c:v>3942.9</c:v>
                </c:pt>
                <c:pt idx="664">
                  <c:v>4177.8</c:v>
                </c:pt>
                <c:pt idx="665">
                  <c:v>3805.5</c:v>
                </c:pt>
                <c:pt idx="666">
                  <c:v>4226.8</c:v>
                </c:pt>
                <c:pt idx="667">
                  <c:v>4074.2</c:v>
                </c:pt>
                <c:pt idx="668">
                  <c:v>4220.8</c:v>
                </c:pt>
                <c:pt idx="669">
                  <c:v>3921.1</c:v>
                </c:pt>
                <c:pt idx="670">
                  <c:v>4170.5</c:v>
                </c:pt>
                <c:pt idx="671">
                  <c:v>4215.6000000000004</c:v>
                </c:pt>
                <c:pt idx="672">
                  <c:v>3780.9</c:v>
                </c:pt>
                <c:pt idx="673">
                  <c:v>4373.7</c:v>
                </c:pt>
                <c:pt idx="674">
                  <c:v>4226.3</c:v>
                </c:pt>
                <c:pt idx="675">
                  <c:v>4203.7</c:v>
                </c:pt>
                <c:pt idx="676">
                  <c:v>4100.6000000000004</c:v>
                </c:pt>
                <c:pt idx="677">
                  <c:v>3974.8</c:v>
                </c:pt>
                <c:pt idx="678">
                  <c:v>4433.5</c:v>
                </c:pt>
                <c:pt idx="679">
                  <c:v>4193.1000000000004</c:v>
                </c:pt>
                <c:pt idx="680">
                  <c:v>4205.8999999999996</c:v>
                </c:pt>
                <c:pt idx="681">
                  <c:v>3939.6</c:v>
                </c:pt>
                <c:pt idx="682">
                  <c:v>4199.3999999999996</c:v>
                </c:pt>
                <c:pt idx="683">
                  <c:v>3967.6</c:v>
                </c:pt>
                <c:pt idx="684">
                  <c:v>4347.6000000000004</c:v>
                </c:pt>
                <c:pt idx="685">
                  <c:v>4343.8999999999996</c:v>
                </c:pt>
                <c:pt idx="686">
                  <c:v>4461.5</c:v>
                </c:pt>
                <c:pt idx="687">
                  <c:v>4442.5</c:v>
                </c:pt>
                <c:pt idx="688">
                  <c:v>4294</c:v>
                </c:pt>
                <c:pt idx="689">
                  <c:v>4388</c:v>
                </c:pt>
                <c:pt idx="690">
                  <c:v>4296.2</c:v>
                </c:pt>
                <c:pt idx="691">
                  <c:v>4567.3999999999996</c:v>
                </c:pt>
                <c:pt idx="692">
                  <c:v>3892.8</c:v>
                </c:pt>
                <c:pt idx="693">
                  <c:v>4356.8999999999996</c:v>
                </c:pt>
                <c:pt idx="694">
                  <c:v>4081.4</c:v>
                </c:pt>
                <c:pt idx="695">
                  <c:v>4331.3</c:v>
                </c:pt>
                <c:pt idx="696">
                  <c:v>4495.8999999999996</c:v>
                </c:pt>
                <c:pt idx="697">
                  <c:v>4293.7</c:v>
                </c:pt>
                <c:pt idx="698">
                  <c:v>4108.1000000000004</c:v>
                </c:pt>
                <c:pt idx="699">
                  <c:v>4462.2</c:v>
                </c:pt>
                <c:pt idx="700">
                  <c:v>4287.5</c:v>
                </c:pt>
                <c:pt idx="701">
                  <c:v>3828.9</c:v>
                </c:pt>
                <c:pt idx="702">
                  <c:v>4299.3</c:v>
                </c:pt>
                <c:pt idx="703">
                  <c:v>4579.2</c:v>
                </c:pt>
                <c:pt idx="704">
                  <c:v>4301.7</c:v>
                </c:pt>
                <c:pt idx="705">
                  <c:v>4432.2</c:v>
                </c:pt>
                <c:pt idx="706">
                  <c:v>4391.6000000000004</c:v>
                </c:pt>
                <c:pt idx="707">
                  <c:v>4487.5</c:v>
                </c:pt>
                <c:pt idx="708">
                  <c:v>4510.8</c:v>
                </c:pt>
                <c:pt idx="709">
                  <c:v>4089.9</c:v>
                </c:pt>
                <c:pt idx="710">
                  <c:v>4582</c:v>
                </c:pt>
                <c:pt idx="711">
                  <c:v>4395.1000000000004</c:v>
                </c:pt>
                <c:pt idx="712">
                  <c:v>4368.1000000000004</c:v>
                </c:pt>
                <c:pt idx="713">
                  <c:v>4464.8</c:v>
                </c:pt>
                <c:pt idx="714">
                  <c:v>4325.3</c:v>
                </c:pt>
                <c:pt idx="715">
                  <c:v>4429.6000000000004</c:v>
                </c:pt>
                <c:pt idx="716">
                  <c:v>4148.3</c:v>
                </c:pt>
                <c:pt idx="717">
                  <c:v>4636.7</c:v>
                </c:pt>
                <c:pt idx="718">
                  <c:v>4123.7</c:v>
                </c:pt>
                <c:pt idx="719">
                  <c:v>4096</c:v>
                </c:pt>
                <c:pt idx="720">
                  <c:v>4636.1000000000004</c:v>
                </c:pt>
                <c:pt idx="721">
                  <c:v>4338.8999999999996</c:v>
                </c:pt>
                <c:pt idx="722">
                  <c:v>4772.3</c:v>
                </c:pt>
                <c:pt idx="723">
                  <c:v>4626.8999999999996</c:v>
                </c:pt>
                <c:pt idx="724">
                  <c:v>4429.7</c:v>
                </c:pt>
                <c:pt idx="725">
                  <c:v>4585.7</c:v>
                </c:pt>
                <c:pt idx="726">
                  <c:v>4705.7</c:v>
                </c:pt>
                <c:pt idx="727">
                  <c:v>4527.6000000000004</c:v>
                </c:pt>
                <c:pt idx="728">
                  <c:v>4370.2</c:v>
                </c:pt>
                <c:pt idx="729">
                  <c:v>4575.3999999999996</c:v>
                </c:pt>
                <c:pt idx="730">
                  <c:v>4761.3999999999996</c:v>
                </c:pt>
                <c:pt idx="731">
                  <c:v>4532.8999999999996</c:v>
                </c:pt>
                <c:pt idx="732">
                  <c:v>4166.8</c:v>
                </c:pt>
                <c:pt idx="733">
                  <c:v>4522.7</c:v>
                </c:pt>
                <c:pt idx="734">
                  <c:v>4340.1000000000004</c:v>
                </c:pt>
                <c:pt idx="735">
                  <c:v>4480.5</c:v>
                </c:pt>
                <c:pt idx="736">
                  <c:v>4676.8</c:v>
                </c:pt>
                <c:pt idx="737">
                  <c:v>4230.1000000000004</c:v>
                </c:pt>
                <c:pt idx="738">
                  <c:v>4726.3999999999996</c:v>
                </c:pt>
                <c:pt idx="739">
                  <c:v>5039</c:v>
                </c:pt>
                <c:pt idx="740">
                  <c:v>4784.1000000000004</c:v>
                </c:pt>
                <c:pt idx="741">
                  <c:v>4439.3999999999996</c:v>
                </c:pt>
                <c:pt idx="742">
                  <c:v>4412.3999999999996</c:v>
                </c:pt>
                <c:pt idx="743">
                  <c:v>4590.2</c:v>
                </c:pt>
                <c:pt idx="744">
                  <c:v>4754.6000000000004</c:v>
                </c:pt>
                <c:pt idx="745">
                  <c:v>4805.5</c:v>
                </c:pt>
                <c:pt idx="746">
                  <c:v>4635.8999999999996</c:v>
                </c:pt>
                <c:pt idx="747">
                  <c:v>4891.5</c:v>
                </c:pt>
                <c:pt idx="748">
                  <c:v>4695.3999999999996</c:v>
                </c:pt>
                <c:pt idx="749">
                  <c:v>4619.7</c:v>
                </c:pt>
                <c:pt idx="750">
                  <c:v>4756.3</c:v>
                </c:pt>
                <c:pt idx="751">
                  <c:v>4791.1000000000004</c:v>
                </c:pt>
                <c:pt idx="752">
                  <c:v>4686.8999999999996</c:v>
                </c:pt>
                <c:pt idx="753">
                  <c:v>4820.7</c:v>
                </c:pt>
                <c:pt idx="754">
                  <c:v>4319</c:v>
                </c:pt>
                <c:pt idx="755">
                  <c:v>4745.3</c:v>
                </c:pt>
                <c:pt idx="756">
                  <c:v>4911.8</c:v>
                </c:pt>
                <c:pt idx="757">
                  <c:v>4862.2</c:v>
                </c:pt>
                <c:pt idx="758">
                  <c:v>4847.8999999999996</c:v>
                </c:pt>
                <c:pt idx="759">
                  <c:v>4843</c:v>
                </c:pt>
                <c:pt idx="760">
                  <c:v>4883.3999999999996</c:v>
                </c:pt>
                <c:pt idx="761">
                  <c:v>4818</c:v>
                </c:pt>
                <c:pt idx="762">
                  <c:v>4675.3999999999996</c:v>
                </c:pt>
                <c:pt idx="763">
                  <c:v>4893.7</c:v>
                </c:pt>
                <c:pt idx="764">
                  <c:v>4261.2</c:v>
                </c:pt>
                <c:pt idx="765">
                  <c:v>4764.3</c:v>
                </c:pt>
                <c:pt idx="766">
                  <c:v>4807.8999999999996</c:v>
                </c:pt>
                <c:pt idx="767">
                  <c:v>4838</c:v>
                </c:pt>
                <c:pt idx="768">
                  <c:v>4903</c:v>
                </c:pt>
                <c:pt idx="769">
                  <c:v>4787.3</c:v>
                </c:pt>
                <c:pt idx="770">
                  <c:v>4929.8</c:v>
                </c:pt>
                <c:pt idx="771">
                  <c:v>4805.6000000000004</c:v>
                </c:pt>
                <c:pt idx="772">
                  <c:v>4618.3</c:v>
                </c:pt>
                <c:pt idx="773">
                  <c:v>4597.8999999999996</c:v>
                </c:pt>
                <c:pt idx="774">
                  <c:v>4808.8999999999996</c:v>
                </c:pt>
                <c:pt idx="775">
                  <c:v>4912.6000000000004</c:v>
                </c:pt>
                <c:pt idx="776">
                  <c:v>4613.3999999999996</c:v>
                </c:pt>
                <c:pt idx="777">
                  <c:v>4921.8999999999996</c:v>
                </c:pt>
                <c:pt idx="778">
                  <c:v>4948.8999999999996</c:v>
                </c:pt>
                <c:pt idx="779">
                  <c:v>5011.3</c:v>
                </c:pt>
                <c:pt idx="780">
                  <c:v>5131.3999999999996</c:v>
                </c:pt>
                <c:pt idx="781">
                  <c:v>4913</c:v>
                </c:pt>
                <c:pt idx="782">
                  <c:v>5108.2</c:v>
                </c:pt>
                <c:pt idx="783">
                  <c:v>4886.3</c:v>
                </c:pt>
                <c:pt idx="784">
                  <c:v>4967.8999999999996</c:v>
                </c:pt>
                <c:pt idx="785">
                  <c:v>4806</c:v>
                </c:pt>
                <c:pt idx="786">
                  <c:v>4816.3999999999996</c:v>
                </c:pt>
                <c:pt idx="787">
                  <c:v>5069.7</c:v>
                </c:pt>
                <c:pt idx="788">
                  <c:v>4442.5</c:v>
                </c:pt>
                <c:pt idx="789">
                  <c:v>4911.3999999999996</c:v>
                </c:pt>
                <c:pt idx="790">
                  <c:v>5006.8</c:v>
                </c:pt>
                <c:pt idx="791">
                  <c:v>4862.7</c:v>
                </c:pt>
                <c:pt idx="792">
                  <c:v>5052.3</c:v>
                </c:pt>
                <c:pt idx="793">
                  <c:v>4635.3999999999996</c:v>
                </c:pt>
                <c:pt idx="794">
                  <c:v>5107.1000000000004</c:v>
                </c:pt>
                <c:pt idx="795">
                  <c:v>5043</c:v>
                </c:pt>
                <c:pt idx="796">
                  <c:v>4754.6000000000004</c:v>
                </c:pt>
                <c:pt idx="797">
                  <c:v>5123.8999999999996</c:v>
                </c:pt>
                <c:pt idx="798">
                  <c:v>5066.8999999999996</c:v>
                </c:pt>
                <c:pt idx="799">
                  <c:v>5038.8</c:v>
                </c:pt>
                <c:pt idx="800">
                  <c:v>5017.5</c:v>
                </c:pt>
                <c:pt idx="801">
                  <c:v>5003.3999999999996</c:v>
                </c:pt>
                <c:pt idx="802">
                  <c:v>5036.8999999999996</c:v>
                </c:pt>
                <c:pt idx="803">
                  <c:v>5469.9</c:v>
                </c:pt>
                <c:pt idx="804">
                  <c:v>4880.5</c:v>
                </c:pt>
                <c:pt idx="805">
                  <c:v>4802.5</c:v>
                </c:pt>
                <c:pt idx="806">
                  <c:v>5008</c:v>
                </c:pt>
                <c:pt idx="807">
                  <c:v>5018.7</c:v>
                </c:pt>
                <c:pt idx="808">
                  <c:v>4684</c:v>
                </c:pt>
                <c:pt idx="809">
                  <c:v>4677.3</c:v>
                </c:pt>
                <c:pt idx="810">
                  <c:v>5124.5</c:v>
                </c:pt>
                <c:pt idx="811">
                  <c:v>4994</c:v>
                </c:pt>
                <c:pt idx="812">
                  <c:v>5051.8999999999996</c:v>
                </c:pt>
                <c:pt idx="813">
                  <c:v>5030.5</c:v>
                </c:pt>
                <c:pt idx="814">
                  <c:v>4768.3999999999996</c:v>
                </c:pt>
                <c:pt idx="815">
                  <c:v>4542.5</c:v>
                </c:pt>
                <c:pt idx="816">
                  <c:v>5049.5</c:v>
                </c:pt>
                <c:pt idx="817">
                  <c:v>5439.8</c:v>
                </c:pt>
                <c:pt idx="818">
                  <c:v>5032.1000000000004</c:v>
                </c:pt>
                <c:pt idx="819">
                  <c:v>5126.8</c:v>
                </c:pt>
                <c:pt idx="820">
                  <c:v>4914.1000000000004</c:v>
                </c:pt>
                <c:pt idx="821">
                  <c:v>5286.3</c:v>
                </c:pt>
                <c:pt idx="822">
                  <c:v>5188.1000000000004</c:v>
                </c:pt>
                <c:pt idx="823">
                  <c:v>4898.2</c:v>
                </c:pt>
                <c:pt idx="824">
                  <c:v>4787.2</c:v>
                </c:pt>
                <c:pt idx="825">
                  <c:v>4793.2</c:v>
                </c:pt>
                <c:pt idx="826">
                  <c:v>5131.3999999999996</c:v>
                </c:pt>
                <c:pt idx="827">
                  <c:v>5152.2</c:v>
                </c:pt>
                <c:pt idx="828">
                  <c:v>5297.1</c:v>
                </c:pt>
                <c:pt idx="829">
                  <c:v>5137.2</c:v>
                </c:pt>
                <c:pt idx="830">
                  <c:v>4666.6000000000004</c:v>
                </c:pt>
                <c:pt idx="831">
                  <c:v>5087.5</c:v>
                </c:pt>
                <c:pt idx="832">
                  <c:v>5210.6000000000004</c:v>
                </c:pt>
                <c:pt idx="833">
                  <c:v>4787.7</c:v>
                </c:pt>
                <c:pt idx="834">
                  <c:v>4443.1000000000004</c:v>
                </c:pt>
                <c:pt idx="835">
                  <c:v>5099.1000000000004</c:v>
                </c:pt>
                <c:pt idx="836">
                  <c:v>5012.5</c:v>
                </c:pt>
                <c:pt idx="837">
                  <c:v>5225.8</c:v>
                </c:pt>
                <c:pt idx="838">
                  <c:v>5419.5</c:v>
                </c:pt>
                <c:pt idx="839">
                  <c:v>4554.2</c:v>
                </c:pt>
                <c:pt idx="840">
                  <c:v>4933.1000000000004</c:v>
                </c:pt>
                <c:pt idx="841">
                  <c:v>5404</c:v>
                </c:pt>
                <c:pt idx="842">
                  <c:v>4991.8</c:v>
                </c:pt>
                <c:pt idx="843">
                  <c:v>5348</c:v>
                </c:pt>
                <c:pt idx="844">
                  <c:v>5082.3999999999996</c:v>
                </c:pt>
                <c:pt idx="845">
                  <c:v>5018.3</c:v>
                </c:pt>
                <c:pt idx="846">
                  <c:v>5423.5</c:v>
                </c:pt>
                <c:pt idx="847">
                  <c:v>5227.8</c:v>
                </c:pt>
                <c:pt idx="848">
                  <c:v>5262.2</c:v>
                </c:pt>
                <c:pt idx="849">
                  <c:v>5591.8</c:v>
                </c:pt>
                <c:pt idx="850">
                  <c:v>5112.2</c:v>
                </c:pt>
                <c:pt idx="851">
                  <c:v>5455.6</c:v>
                </c:pt>
                <c:pt idx="852">
                  <c:v>5161.8999999999996</c:v>
                </c:pt>
                <c:pt idx="853">
                  <c:v>5208.7</c:v>
                </c:pt>
                <c:pt idx="854">
                  <c:v>4650.5</c:v>
                </c:pt>
                <c:pt idx="855">
                  <c:v>5319.4</c:v>
                </c:pt>
                <c:pt idx="856">
                  <c:v>5255</c:v>
                </c:pt>
                <c:pt idx="857">
                  <c:v>5280.2</c:v>
                </c:pt>
                <c:pt idx="858">
                  <c:v>5427.3</c:v>
                </c:pt>
                <c:pt idx="859">
                  <c:v>4979.3999999999996</c:v>
                </c:pt>
                <c:pt idx="860">
                  <c:v>5406.5</c:v>
                </c:pt>
                <c:pt idx="861">
                  <c:v>5415.7</c:v>
                </c:pt>
                <c:pt idx="862">
                  <c:v>5281.4</c:v>
                </c:pt>
                <c:pt idx="863">
                  <c:v>5127.8999999999996</c:v>
                </c:pt>
                <c:pt idx="864">
                  <c:v>5251.4</c:v>
                </c:pt>
                <c:pt idx="865">
                  <c:v>4670</c:v>
                </c:pt>
                <c:pt idx="866">
                  <c:v>5669.1</c:v>
                </c:pt>
                <c:pt idx="867">
                  <c:v>5273.4</c:v>
                </c:pt>
                <c:pt idx="868">
                  <c:v>5342.5</c:v>
                </c:pt>
                <c:pt idx="869">
                  <c:v>5536.4</c:v>
                </c:pt>
                <c:pt idx="870">
                  <c:v>5098.2</c:v>
                </c:pt>
                <c:pt idx="871">
                  <c:v>5306.8</c:v>
                </c:pt>
                <c:pt idx="872">
                  <c:v>5485.1</c:v>
                </c:pt>
                <c:pt idx="873">
                  <c:v>5586.6</c:v>
                </c:pt>
                <c:pt idx="874">
                  <c:v>4953.5</c:v>
                </c:pt>
                <c:pt idx="875">
                  <c:v>4764.2</c:v>
                </c:pt>
                <c:pt idx="876">
                  <c:v>5035.1000000000004</c:v>
                </c:pt>
                <c:pt idx="877">
                  <c:v>4815.8</c:v>
                </c:pt>
                <c:pt idx="878">
                  <c:v>5495.8</c:v>
                </c:pt>
                <c:pt idx="879">
                  <c:v>5831.9</c:v>
                </c:pt>
                <c:pt idx="880">
                  <c:v>5649.2</c:v>
                </c:pt>
                <c:pt idx="881">
                  <c:v>5483.9</c:v>
                </c:pt>
                <c:pt idx="882">
                  <c:v>5580.6</c:v>
                </c:pt>
                <c:pt idx="883">
                  <c:v>5384.6</c:v>
                </c:pt>
                <c:pt idx="884">
                  <c:v>5479.5</c:v>
                </c:pt>
                <c:pt idx="885">
                  <c:v>5455.9</c:v>
                </c:pt>
                <c:pt idx="886">
                  <c:v>5439.1</c:v>
                </c:pt>
                <c:pt idx="887">
                  <c:v>5149.8</c:v>
                </c:pt>
                <c:pt idx="888">
                  <c:v>5477.6</c:v>
                </c:pt>
                <c:pt idx="889">
                  <c:v>5543.3</c:v>
                </c:pt>
                <c:pt idx="890">
                  <c:v>5307.7</c:v>
                </c:pt>
                <c:pt idx="891">
                  <c:v>5420.1</c:v>
                </c:pt>
                <c:pt idx="892">
                  <c:v>5386</c:v>
                </c:pt>
                <c:pt idx="893">
                  <c:v>5509.5</c:v>
                </c:pt>
                <c:pt idx="894">
                  <c:v>5526.1</c:v>
                </c:pt>
                <c:pt idx="895">
                  <c:v>5468.1</c:v>
                </c:pt>
                <c:pt idx="896">
                  <c:v>5009.8999999999996</c:v>
                </c:pt>
                <c:pt idx="897">
                  <c:v>5600.8</c:v>
                </c:pt>
                <c:pt idx="898">
                  <c:v>5411</c:v>
                </c:pt>
                <c:pt idx="899">
                  <c:v>5555.5</c:v>
                </c:pt>
                <c:pt idx="900">
                  <c:v>5772</c:v>
                </c:pt>
                <c:pt idx="901">
                  <c:v>5654.7</c:v>
                </c:pt>
                <c:pt idx="902">
                  <c:v>5864.3</c:v>
                </c:pt>
                <c:pt idx="903">
                  <c:v>5476.4</c:v>
                </c:pt>
                <c:pt idx="904">
                  <c:v>5236.7</c:v>
                </c:pt>
                <c:pt idx="905">
                  <c:v>5350.9</c:v>
                </c:pt>
                <c:pt idx="906">
                  <c:v>5698.7</c:v>
                </c:pt>
                <c:pt idx="907">
                  <c:v>5291.9</c:v>
                </c:pt>
                <c:pt idx="908">
                  <c:v>5990</c:v>
                </c:pt>
                <c:pt idx="909">
                  <c:v>5727.2</c:v>
                </c:pt>
                <c:pt idx="910">
                  <c:v>5693.7</c:v>
                </c:pt>
                <c:pt idx="911">
                  <c:v>5387</c:v>
                </c:pt>
                <c:pt idx="912">
                  <c:v>5529</c:v>
                </c:pt>
                <c:pt idx="913">
                  <c:v>5747.4</c:v>
                </c:pt>
                <c:pt idx="914">
                  <c:v>5860.7</c:v>
                </c:pt>
                <c:pt idx="915">
                  <c:v>5514.7</c:v>
                </c:pt>
                <c:pt idx="916">
                  <c:v>5778.8</c:v>
                </c:pt>
                <c:pt idx="917">
                  <c:v>5679.2</c:v>
                </c:pt>
                <c:pt idx="918">
                  <c:v>5605.8</c:v>
                </c:pt>
                <c:pt idx="919">
                  <c:v>5278.9</c:v>
                </c:pt>
                <c:pt idx="920">
                  <c:v>5205.8999999999996</c:v>
                </c:pt>
                <c:pt idx="921">
                  <c:v>5508.1</c:v>
                </c:pt>
                <c:pt idx="922">
                  <c:v>5413.6</c:v>
                </c:pt>
                <c:pt idx="923">
                  <c:v>5619.9</c:v>
                </c:pt>
                <c:pt idx="924">
                  <c:v>5555.3</c:v>
                </c:pt>
                <c:pt idx="925">
                  <c:v>5327</c:v>
                </c:pt>
                <c:pt idx="926">
                  <c:v>5653.1</c:v>
                </c:pt>
                <c:pt idx="927">
                  <c:v>5726.4</c:v>
                </c:pt>
                <c:pt idx="928">
                  <c:v>5393.1</c:v>
                </c:pt>
                <c:pt idx="929">
                  <c:v>5891</c:v>
                </c:pt>
                <c:pt idx="930">
                  <c:v>5281.8</c:v>
                </c:pt>
                <c:pt idx="931">
                  <c:v>5759.4</c:v>
                </c:pt>
                <c:pt idx="932">
                  <c:v>6002.9</c:v>
                </c:pt>
                <c:pt idx="933">
                  <c:v>5634.7</c:v>
                </c:pt>
                <c:pt idx="934">
                  <c:v>5912.4</c:v>
                </c:pt>
                <c:pt idx="935">
                  <c:v>5754.7</c:v>
                </c:pt>
                <c:pt idx="936">
                  <c:v>5992.3</c:v>
                </c:pt>
                <c:pt idx="937">
                  <c:v>5936.7</c:v>
                </c:pt>
                <c:pt idx="938">
                  <c:v>5852.9</c:v>
                </c:pt>
                <c:pt idx="939">
                  <c:v>5530.4</c:v>
                </c:pt>
                <c:pt idx="940">
                  <c:v>5044.3999999999996</c:v>
                </c:pt>
                <c:pt idx="941">
                  <c:v>5967</c:v>
                </c:pt>
                <c:pt idx="942">
                  <c:v>5823.8</c:v>
                </c:pt>
                <c:pt idx="943">
                  <c:v>6048.6</c:v>
                </c:pt>
                <c:pt idx="944">
                  <c:v>5051.5</c:v>
                </c:pt>
                <c:pt idx="945">
                  <c:v>5367.9</c:v>
                </c:pt>
                <c:pt idx="946">
                  <c:v>5879.1</c:v>
                </c:pt>
                <c:pt idx="947">
                  <c:v>6097.2</c:v>
                </c:pt>
                <c:pt idx="948">
                  <c:v>5919.1</c:v>
                </c:pt>
                <c:pt idx="949">
                  <c:v>5383.2</c:v>
                </c:pt>
                <c:pt idx="950">
                  <c:v>5916.5</c:v>
                </c:pt>
                <c:pt idx="951">
                  <c:v>5879.3</c:v>
                </c:pt>
                <c:pt idx="952">
                  <c:v>5754.3</c:v>
                </c:pt>
                <c:pt idx="953">
                  <c:v>6009.5</c:v>
                </c:pt>
                <c:pt idx="954">
                  <c:v>6226.4</c:v>
                </c:pt>
                <c:pt idx="955">
                  <c:v>6030.5</c:v>
                </c:pt>
                <c:pt idx="956">
                  <c:v>5505.5</c:v>
                </c:pt>
                <c:pt idx="957">
                  <c:v>5863.3</c:v>
                </c:pt>
                <c:pt idx="958">
                  <c:v>5923.6</c:v>
                </c:pt>
                <c:pt idx="959">
                  <c:v>5703.9</c:v>
                </c:pt>
                <c:pt idx="960">
                  <c:v>5962.2</c:v>
                </c:pt>
                <c:pt idx="961">
                  <c:v>5929.6</c:v>
                </c:pt>
                <c:pt idx="962">
                  <c:v>5935.7</c:v>
                </c:pt>
                <c:pt idx="963">
                  <c:v>6206.8</c:v>
                </c:pt>
                <c:pt idx="964">
                  <c:v>5113.8</c:v>
                </c:pt>
                <c:pt idx="965">
                  <c:v>5190.8999999999996</c:v>
                </c:pt>
                <c:pt idx="966">
                  <c:v>5678.6</c:v>
                </c:pt>
                <c:pt idx="967">
                  <c:v>5875.9</c:v>
                </c:pt>
                <c:pt idx="968">
                  <c:v>6323.4</c:v>
                </c:pt>
                <c:pt idx="969">
                  <c:v>5358.9</c:v>
                </c:pt>
                <c:pt idx="970">
                  <c:v>5713</c:v>
                </c:pt>
                <c:pt idx="971">
                  <c:v>6047.4</c:v>
                </c:pt>
                <c:pt idx="972">
                  <c:v>5817</c:v>
                </c:pt>
                <c:pt idx="973">
                  <c:v>6115.5</c:v>
                </c:pt>
                <c:pt idx="974">
                  <c:v>5870.9</c:v>
                </c:pt>
                <c:pt idx="975">
                  <c:v>6156.6</c:v>
                </c:pt>
                <c:pt idx="976">
                  <c:v>5635.6</c:v>
                </c:pt>
                <c:pt idx="977">
                  <c:v>5820.4</c:v>
                </c:pt>
                <c:pt idx="978">
                  <c:v>5828.7</c:v>
                </c:pt>
                <c:pt idx="979">
                  <c:v>5736.1</c:v>
                </c:pt>
                <c:pt idx="980">
                  <c:v>5530.6</c:v>
                </c:pt>
                <c:pt idx="981">
                  <c:v>5787.1</c:v>
                </c:pt>
                <c:pt idx="982">
                  <c:v>5969.4</c:v>
                </c:pt>
                <c:pt idx="983">
                  <c:v>5872.8</c:v>
                </c:pt>
                <c:pt idx="984">
                  <c:v>6034.8</c:v>
                </c:pt>
                <c:pt idx="985">
                  <c:v>6025.6</c:v>
                </c:pt>
                <c:pt idx="986">
                  <c:v>6705.9</c:v>
                </c:pt>
                <c:pt idx="987">
                  <c:v>6014.8</c:v>
                </c:pt>
                <c:pt idx="988">
                  <c:v>6124.1</c:v>
                </c:pt>
                <c:pt idx="989">
                  <c:v>6254.9</c:v>
                </c:pt>
                <c:pt idx="990">
                  <c:v>5921.6</c:v>
                </c:pt>
                <c:pt idx="991">
                  <c:v>5794</c:v>
                </c:pt>
                <c:pt idx="992">
                  <c:v>5860.6</c:v>
                </c:pt>
                <c:pt idx="993">
                  <c:v>6219.9</c:v>
                </c:pt>
                <c:pt idx="994">
                  <c:v>6390.7</c:v>
                </c:pt>
                <c:pt idx="995">
                  <c:v>5869.2</c:v>
                </c:pt>
                <c:pt idx="996">
                  <c:v>6075.1</c:v>
                </c:pt>
                <c:pt idx="997">
                  <c:v>6500.6</c:v>
                </c:pt>
                <c:pt idx="998">
                  <c:v>6197.3</c:v>
                </c:pt>
                <c:pt idx="999">
                  <c:v>5859.9</c:v>
                </c:pt>
                <c:pt idx="1000">
                  <c:v>6184</c:v>
                </c:pt>
                <c:pt idx="1001">
                  <c:v>6099.1</c:v>
                </c:pt>
                <c:pt idx="1002">
                  <c:v>6284.2</c:v>
                </c:pt>
                <c:pt idx="1003">
                  <c:v>6056.8</c:v>
                </c:pt>
                <c:pt idx="1004">
                  <c:v>5725.8</c:v>
                </c:pt>
                <c:pt idx="1005">
                  <c:v>5974.8</c:v>
                </c:pt>
                <c:pt idx="1006">
                  <c:v>6109.2</c:v>
                </c:pt>
                <c:pt idx="1007">
                  <c:v>6283.7</c:v>
                </c:pt>
                <c:pt idx="1008">
                  <c:v>6153.2</c:v>
                </c:pt>
                <c:pt idx="1009">
                  <c:v>5672.9</c:v>
                </c:pt>
                <c:pt idx="1010">
                  <c:v>6249.4</c:v>
                </c:pt>
                <c:pt idx="1011">
                  <c:v>6335</c:v>
                </c:pt>
                <c:pt idx="1012">
                  <c:v>6115</c:v>
                </c:pt>
                <c:pt idx="1013">
                  <c:v>6184.6</c:v>
                </c:pt>
                <c:pt idx="1014">
                  <c:v>6054.5</c:v>
                </c:pt>
                <c:pt idx="1015">
                  <c:v>6313.9</c:v>
                </c:pt>
                <c:pt idx="1016">
                  <c:v>5866.2</c:v>
                </c:pt>
                <c:pt idx="1017">
                  <c:v>6322.5</c:v>
                </c:pt>
                <c:pt idx="1018">
                  <c:v>6284.4</c:v>
                </c:pt>
                <c:pt idx="1019">
                  <c:v>6362</c:v>
                </c:pt>
                <c:pt idx="1020">
                  <c:v>6206</c:v>
                </c:pt>
                <c:pt idx="1021">
                  <c:v>6245.7</c:v>
                </c:pt>
                <c:pt idx="1022">
                  <c:v>6360.7</c:v>
                </c:pt>
                <c:pt idx="1023">
                  <c:v>6408.5</c:v>
                </c:pt>
                <c:pt idx="1024">
                  <c:v>6254</c:v>
                </c:pt>
                <c:pt idx="1025">
                  <c:v>6330.3</c:v>
                </c:pt>
                <c:pt idx="1026">
                  <c:v>6308.2</c:v>
                </c:pt>
                <c:pt idx="1027">
                  <c:v>5960.4</c:v>
                </c:pt>
                <c:pt idx="1028">
                  <c:v>6206.8</c:v>
                </c:pt>
                <c:pt idx="1029">
                  <c:v>6443</c:v>
                </c:pt>
                <c:pt idx="1030">
                  <c:v>6187.9</c:v>
                </c:pt>
                <c:pt idx="1031">
                  <c:v>6489.3</c:v>
                </c:pt>
                <c:pt idx="1032">
                  <c:v>6046.3</c:v>
                </c:pt>
                <c:pt idx="1033">
                  <c:v>6422.6</c:v>
                </c:pt>
                <c:pt idx="1034">
                  <c:v>6313.7</c:v>
                </c:pt>
                <c:pt idx="1035">
                  <c:v>6367.9</c:v>
                </c:pt>
                <c:pt idx="1036">
                  <c:v>5921.7</c:v>
                </c:pt>
                <c:pt idx="1037">
                  <c:v>5921.3</c:v>
                </c:pt>
                <c:pt idx="1038">
                  <c:v>6184</c:v>
                </c:pt>
                <c:pt idx="1039">
                  <c:v>6206.3</c:v>
                </c:pt>
                <c:pt idx="1040">
                  <c:v>6218.6</c:v>
                </c:pt>
                <c:pt idx="1041">
                  <c:v>6410.8</c:v>
                </c:pt>
                <c:pt idx="1042">
                  <c:v>5694</c:v>
                </c:pt>
                <c:pt idx="1043">
                  <c:v>6603.8</c:v>
                </c:pt>
                <c:pt idx="1044">
                  <c:v>6768.3</c:v>
                </c:pt>
                <c:pt idx="1045">
                  <c:v>6191</c:v>
                </c:pt>
                <c:pt idx="1046">
                  <c:v>6517.2</c:v>
                </c:pt>
                <c:pt idx="1047">
                  <c:v>6337.6</c:v>
                </c:pt>
                <c:pt idx="1048">
                  <c:v>5841.6</c:v>
                </c:pt>
                <c:pt idx="1049">
                  <c:v>6394.1</c:v>
                </c:pt>
                <c:pt idx="1050">
                  <c:v>6385.9</c:v>
                </c:pt>
                <c:pt idx="1051">
                  <c:v>5785.4</c:v>
                </c:pt>
                <c:pt idx="1052">
                  <c:v>6127.3</c:v>
                </c:pt>
                <c:pt idx="1053">
                  <c:v>6135</c:v>
                </c:pt>
                <c:pt idx="1054">
                  <c:v>6218.9</c:v>
                </c:pt>
                <c:pt idx="1055">
                  <c:v>6469.2</c:v>
                </c:pt>
                <c:pt idx="1056">
                  <c:v>6461.6</c:v>
                </c:pt>
                <c:pt idx="1057">
                  <c:v>6150.3</c:v>
                </c:pt>
                <c:pt idx="1058">
                  <c:v>6522.8</c:v>
                </c:pt>
                <c:pt idx="1059">
                  <c:v>5784</c:v>
                </c:pt>
                <c:pt idx="1060">
                  <c:v>6582.6</c:v>
                </c:pt>
                <c:pt idx="1061">
                  <c:v>6544.6</c:v>
                </c:pt>
                <c:pt idx="1062">
                  <c:v>6426.7</c:v>
                </c:pt>
                <c:pt idx="1063">
                  <c:v>6533.6</c:v>
                </c:pt>
                <c:pt idx="1064">
                  <c:v>6577.5</c:v>
                </c:pt>
                <c:pt idx="1065">
                  <c:v>6391.4</c:v>
                </c:pt>
                <c:pt idx="1066">
                  <c:v>6578.2</c:v>
                </c:pt>
                <c:pt idx="1067">
                  <c:v>6093.5</c:v>
                </c:pt>
                <c:pt idx="1068">
                  <c:v>6153.4</c:v>
                </c:pt>
                <c:pt idx="1069">
                  <c:v>6380.8</c:v>
                </c:pt>
                <c:pt idx="1070">
                  <c:v>6743.5</c:v>
                </c:pt>
                <c:pt idx="1071">
                  <c:v>6373.1</c:v>
                </c:pt>
                <c:pt idx="1072">
                  <c:v>6667.8</c:v>
                </c:pt>
                <c:pt idx="1073">
                  <c:v>6588.6</c:v>
                </c:pt>
                <c:pt idx="1074">
                  <c:v>6548.8</c:v>
                </c:pt>
                <c:pt idx="1075">
                  <c:v>6559.7</c:v>
                </c:pt>
                <c:pt idx="1076">
                  <c:v>6670.2</c:v>
                </c:pt>
                <c:pt idx="1077">
                  <c:v>6596.7</c:v>
                </c:pt>
                <c:pt idx="1078">
                  <c:v>6457.6</c:v>
                </c:pt>
                <c:pt idx="1079">
                  <c:v>6123</c:v>
                </c:pt>
                <c:pt idx="1080">
                  <c:v>6524.1</c:v>
                </c:pt>
                <c:pt idx="1081">
                  <c:v>6388.6</c:v>
                </c:pt>
                <c:pt idx="1082">
                  <c:v>6514.1</c:v>
                </c:pt>
                <c:pt idx="1083">
                  <c:v>6702.2</c:v>
                </c:pt>
                <c:pt idx="1084">
                  <c:v>6654.6</c:v>
                </c:pt>
                <c:pt idx="1085">
                  <c:v>6719.3</c:v>
                </c:pt>
                <c:pt idx="1086">
                  <c:v>6874.6</c:v>
                </c:pt>
                <c:pt idx="1087">
                  <c:v>6501.9</c:v>
                </c:pt>
                <c:pt idx="1088">
                  <c:v>5981.7</c:v>
                </c:pt>
                <c:pt idx="1089">
                  <c:v>6593</c:v>
                </c:pt>
                <c:pt idx="1090">
                  <c:v>6160.5</c:v>
                </c:pt>
                <c:pt idx="1091">
                  <c:v>6560.7</c:v>
                </c:pt>
                <c:pt idx="1092">
                  <c:v>7026.9</c:v>
                </c:pt>
                <c:pt idx="1093">
                  <c:v>6658.8</c:v>
                </c:pt>
                <c:pt idx="1094">
                  <c:v>6738.3</c:v>
                </c:pt>
                <c:pt idx="1095">
                  <c:v>6839.2</c:v>
                </c:pt>
                <c:pt idx="1096">
                  <c:v>6576</c:v>
                </c:pt>
                <c:pt idx="1097">
                  <c:v>6022.2</c:v>
                </c:pt>
                <c:pt idx="1098">
                  <c:v>6360.9</c:v>
                </c:pt>
                <c:pt idx="1099">
                  <c:v>7243.5</c:v>
                </c:pt>
                <c:pt idx="1100">
                  <c:v>6923</c:v>
                </c:pt>
                <c:pt idx="1101">
                  <c:v>6314.6</c:v>
                </c:pt>
                <c:pt idx="1102">
                  <c:v>7064.2</c:v>
                </c:pt>
                <c:pt idx="1103">
                  <c:v>6657</c:v>
                </c:pt>
                <c:pt idx="1104">
                  <c:v>6295.3</c:v>
                </c:pt>
                <c:pt idx="1105">
                  <c:v>6660.9</c:v>
                </c:pt>
                <c:pt idx="1106">
                  <c:v>6521</c:v>
                </c:pt>
                <c:pt idx="1107">
                  <c:v>6793.7</c:v>
                </c:pt>
                <c:pt idx="1108">
                  <c:v>6969.3</c:v>
                </c:pt>
                <c:pt idx="1109">
                  <c:v>7152.1</c:v>
                </c:pt>
                <c:pt idx="1110">
                  <c:v>6820.5</c:v>
                </c:pt>
                <c:pt idx="1111">
                  <c:v>6552</c:v>
                </c:pt>
                <c:pt idx="1112">
                  <c:v>6718.2</c:v>
                </c:pt>
                <c:pt idx="1113">
                  <c:v>6801.2</c:v>
                </c:pt>
                <c:pt idx="1114">
                  <c:v>6433.3</c:v>
                </c:pt>
                <c:pt idx="1115">
                  <c:v>6958.7</c:v>
                </c:pt>
                <c:pt idx="1116">
                  <c:v>6155.9</c:v>
                </c:pt>
                <c:pt idx="1117">
                  <c:v>6719.3</c:v>
                </c:pt>
                <c:pt idx="1118">
                  <c:v>6518</c:v>
                </c:pt>
                <c:pt idx="1119">
                  <c:v>6780</c:v>
                </c:pt>
                <c:pt idx="1120">
                  <c:v>6574.9</c:v>
                </c:pt>
                <c:pt idx="1121">
                  <c:v>7063.8</c:v>
                </c:pt>
                <c:pt idx="1122">
                  <c:v>6865.1</c:v>
                </c:pt>
                <c:pt idx="1123">
                  <c:v>7312.9</c:v>
                </c:pt>
                <c:pt idx="1124">
                  <c:v>6739.4</c:v>
                </c:pt>
                <c:pt idx="1125">
                  <c:v>6818.5</c:v>
                </c:pt>
                <c:pt idx="1126">
                  <c:v>6814.9</c:v>
                </c:pt>
                <c:pt idx="1127">
                  <c:v>7150</c:v>
                </c:pt>
                <c:pt idx="1128">
                  <c:v>7385.2</c:v>
                </c:pt>
                <c:pt idx="1129">
                  <c:v>7040.4</c:v>
                </c:pt>
                <c:pt idx="1130">
                  <c:v>6625.4</c:v>
                </c:pt>
                <c:pt idx="1131">
                  <c:v>6872.5</c:v>
                </c:pt>
                <c:pt idx="1132">
                  <c:v>6698.8</c:v>
                </c:pt>
                <c:pt idx="1133">
                  <c:v>6792.1</c:v>
                </c:pt>
                <c:pt idx="1134">
                  <c:v>6983.2</c:v>
                </c:pt>
                <c:pt idx="1135">
                  <c:v>6409.1</c:v>
                </c:pt>
                <c:pt idx="1136">
                  <c:v>7150.2</c:v>
                </c:pt>
                <c:pt idx="1137">
                  <c:v>6708.4</c:v>
                </c:pt>
                <c:pt idx="1138">
                  <c:v>6690</c:v>
                </c:pt>
                <c:pt idx="1139">
                  <c:v>6646.5</c:v>
                </c:pt>
                <c:pt idx="1140">
                  <c:v>7109.4</c:v>
                </c:pt>
                <c:pt idx="1141">
                  <c:v>6912.3</c:v>
                </c:pt>
                <c:pt idx="1142">
                  <c:v>6902.3</c:v>
                </c:pt>
                <c:pt idx="1143">
                  <c:v>6809.1</c:v>
                </c:pt>
                <c:pt idx="1144">
                  <c:v>6513.2</c:v>
                </c:pt>
                <c:pt idx="1145">
                  <c:v>6849.7</c:v>
                </c:pt>
                <c:pt idx="1146">
                  <c:v>7143.5</c:v>
                </c:pt>
                <c:pt idx="1147">
                  <c:v>6853.1</c:v>
                </c:pt>
                <c:pt idx="1148">
                  <c:v>6564.6</c:v>
                </c:pt>
                <c:pt idx="1149">
                  <c:v>6805</c:v>
                </c:pt>
                <c:pt idx="1150">
                  <c:v>6859.7</c:v>
                </c:pt>
                <c:pt idx="1151">
                  <c:v>6881.7</c:v>
                </c:pt>
                <c:pt idx="1152">
                  <c:v>6826.3</c:v>
                </c:pt>
                <c:pt idx="1153">
                  <c:v>7235.2</c:v>
                </c:pt>
                <c:pt idx="1154">
                  <c:v>6224.7</c:v>
                </c:pt>
                <c:pt idx="1155">
                  <c:v>6998.2</c:v>
                </c:pt>
                <c:pt idx="1156">
                  <c:v>6884.5</c:v>
                </c:pt>
                <c:pt idx="1157">
                  <c:v>7079.8</c:v>
                </c:pt>
                <c:pt idx="1158">
                  <c:v>7260.7</c:v>
                </c:pt>
                <c:pt idx="1159">
                  <c:v>6799.1</c:v>
                </c:pt>
                <c:pt idx="1160">
                  <c:v>7038.4</c:v>
                </c:pt>
                <c:pt idx="1161">
                  <c:v>6254.3</c:v>
                </c:pt>
                <c:pt idx="1162">
                  <c:v>7146.5</c:v>
                </c:pt>
                <c:pt idx="1163">
                  <c:v>7181.9</c:v>
                </c:pt>
                <c:pt idx="1164">
                  <c:v>7032.5</c:v>
                </c:pt>
                <c:pt idx="1165">
                  <c:v>7004</c:v>
                </c:pt>
                <c:pt idx="1166">
                  <c:v>6900.3</c:v>
                </c:pt>
                <c:pt idx="1167">
                  <c:v>7087.2</c:v>
                </c:pt>
                <c:pt idx="1168">
                  <c:v>7313.1</c:v>
                </c:pt>
                <c:pt idx="1169">
                  <c:v>6556.1</c:v>
                </c:pt>
                <c:pt idx="1170">
                  <c:v>7183.2</c:v>
                </c:pt>
                <c:pt idx="1171">
                  <c:v>7378.4</c:v>
                </c:pt>
                <c:pt idx="1172">
                  <c:v>7167.2</c:v>
                </c:pt>
                <c:pt idx="1173">
                  <c:v>7205.1</c:v>
                </c:pt>
                <c:pt idx="1174">
                  <c:v>7008.6</c:v>
                </c:pt>
                <c:pt idx="1175">
                  <c:v>6550.8</c:v>
                </c:pt>
                <c:pt idx="1176">
                  <c:v>6437.5</c:v>
                </c:pt>
                <c:pt idx="1177">
                  <c:v>7002.8</c:v>
                </c:pt>
                <c:pt idx="1178">
                  <c:v>6956.5</c:v>
                </c:pt>
                <c:pt idx="1179">
                  <c:v>7079.9</c:v>
                </c:pt>
                <c:pt idx="1180">
                  <c:v>6982.9</c:v>
                </c:pt>
                <c:pt idx="1181">
                  <c:v>7169.8</c:v>
                </c:pt>
                <c:pt idx="1182">
                  <c:v>6871.7</c:v>
                </c:pt>
                <c:pt idx="1183">
                  <c:v>6667.4</c:v>
                </c:pt>
                <c:pt idx="1184">
                  <c:v>7241</c:v>
                </c:pt>
                <c:pt idx="1185">
                  <c:v>7359.4</c:v>
                </c:pt>
                <c:pt idx="1186">
                  <c:v>6436.1</c:v>
                </c:pt>
                <c:pt idx="1187">
                  <c:v>7375.8</c:v>
                </c:pt>
                <c:pt idx="1188">
                  <c:v>6742.8</c:v>
                </c:pt>
                <c:pt idx="1189">
                  <c:v>6942.7</c:v>
                </c:pt>
                <c:pt idx="1190">
                  <c:v>7427.7</c:v>
                </c:pt>
                <c:pt idx="1191">
                  <c:v>7113.7</c:v>
                </c:pt>
                <c:pt idx="1192">
                  <c:v>6727.2</c:v>
                </c:pt>
                <c:pt idx="1193">
                  <c:v>7183.3</c:v>
                </c:pt>
                <c:pt idx="1194">
                  <c:v>6844.4</c:v>
                </c:pt>
                <c:pt idx="1195">
                  <c:v>7263.2</c:v>
                </c:pt>
                <c:pt idx="1196">
                  <c:v>7420.9</c:v>
                </c:pt>
                <c:pt idx="1197">
                  <c:v>7071.6</c:v>
                </c:pt>
                <c:pt idx="1198">
                  <c:v>7053</c:v>
                </c:pt>
                <c:pt idx="1199">
                  <c:v>7374.9</c:v>
                </c:pt>
                <c:pt idx="1200">
                  <c:v>7060.5</c:v>
                </c:pt>
                <c:pt idx="1201">
                  <c:v>7422.3</c:v>
                </c:pt>
                <c:pt idx="1202">
                  <c:v>7237.8</c:v>
                </c:pt>
                <c:pt idx="1203">
                  <c:v>6809.7</c:v>
                </c:pt>
                <c:pt idx="1204">
                  <c:v>7262</c:v>
                </c:pt>
                <c:pt idx="1205">
                  <c:v>6973.5</c:v>
                </c:pt>
                <c:pt idx="1206">
                  <c:v>7192.7</c:v>
                </c:pt>
                <c:pt idx="1207">
                  <c:v>6309.9</c:v>
                </c:pt>
                <c:pt idx="1208">
                  <c:v>7222.5</c:v>
                </c:pt>
                <c:pt idx="1209">
                  <c:v>7422.9</c:v>
                </c:pt>
                <c:pt idx="1210">
                  <c:v>7194.5</c:v>
                </c:pt>
                <c:pt idx="1211">
                  <c:v>7311.7</c:v>
                </c:pt>
                <c:pt idx="1212">
                  <c:v>7402.3</c:v>
                </c:pt>
                <c:pt idx="1213">
                  <c:v>7392.1</c:v>
                </c:pt>
                <c:pt idx="1214">
                  <c:v>7278.8</c:v>
                </c:pt>
                <c:pt idx="1215">
                  <c:v>6957.5</c:v>
                </c:pt>
                <c:pt idx="1216">
                  <c:v>7429.9</c:v>
                </c:pt>
                <c:pt idx="1217">
                  <c:v>7253.4</c:v>
                </c:pt>
                <c:pt idx="1218">
                  <c:v>7322.3</c:v>
                </c:pt>
                <c:pt idx="1219">
                  <c:v>7241</c:v>
                </c:pt>
                <c:pt idx="1220">
                  <c:v>7522.9</c:v>
                </c:pt>
                <c:pt idx="1221">
                  <c:v>7223.1</c:v>
                </c:pt>
                <c:pt idx="1222">
                  <c:v>7148.8</c:v>
                </c:pt>
                <c:pt idx="1223">
                  <c:v>7532</c:v>
                </c:pt>
                <c:pt idx="1224">
                  <c:v>7168.3</c:v>
                </c:pt>
                <c:pt idx="1225">
                  <c:v>7389.6</c:v>
                </c:pt>
                <c:pt idx="1226">
                  <c:v>7582.9</c:v>
                </c:pt>
                <c:pt idx="1227">
                  <c:v>7591.1</c:v>
                </c:pt>
                <c:pt idx="1228">
                  <c:v>7197.6</c:v>
                </c:pt>
                <c:pt idx="1229">
                  <c:v>7317</c:v>
                </c:pt>
                <c:pt idx="1230">
                  <c:v>7489.1</c:v>
                </c:pt>
                <c:pt idx="1231">
                  <c:v>7656.4</c:v>
                </c:pt>
                <c:pt idx="1232">
                  <c:v>6798.7</c:v>
                </c:pt>
                <c:pt idx="1233">
                  <c:v>7271.1</c:v>
                </c:pt>
                <c:pt idx="1234">
                  <c:v>7752.6</c:v>
                </c:pt>
                <c:pt idx="1235">
                  <c:v>7598</c:v>
                </c:pt>
                <c:pt idx="1236">
                  <c:v>7474.6</c:v>
                </c:pt>
                <c:pt idx="1237">
                  <c:v>7481.2</c:v>
                </c:pt>
                <c:pt idx="1238">
                  <c:v>7384</c:v>
                </c:pt>
                <c:pt idx="1239">
                  <c:v>6629.1</c:v>
                </c:pt>
                <c:pt idx="1240">
                  <c:v>7960.5</c:v>
                </c:pt>
                <c:pt idx="1241">
                  <c:v>7395.8</c:v>
                </c:pt>
                <c:pt idx="1242">
                  <c:v>6811.2</c:v>
                </c:pt>
                <c:pt idx="1243">
                  <c:v>7552.5</c:v>
                </c:pt>
                <c:pt idx="1244">
                  <c:v>7423.5</c:v>
                </c:pt>
                <c:pt idx="1245">
                  <c:v>6938.9</c:v>
                </c:pt>
                <c:pt idx="1246">
                  <c:v>7383.8</c:v>
                </c:pt>
                <c:pt idx="1247">
                  <c:v>7481.5</c:v>
                </c:pt>
                <c:pt idx="1248">
                  <c:v>6473.5</c:v>
                </c:pt>
                <c:pt idx="1249">
                  <c:v>7490.6</c:v>
                </c:pt>
                <c:pt idx="1250">
                  <c:v>6933.4</c:v>
                </c:pt>
                <c:pt idx="1251">
                  <c:v>7707.5</c:v>
                </c:pt>
                <c:pt idx="1252">
                  <c:v>6740.8</c:v>
                </c:pt>
                <c:pt idx="1253">
                  <c:v>7499.2</c:v>
                </c:pt>
                <c:pt idx="1254">
                  <c:v>7772.3</c:v>
                </c:pt>
                <c:pt idx="1255">
                  <c:v>7872.1</c:v>
                </c:pt>
                <c:pt idx="1256">
                  <c:v>7491.7</c:v>
                </c:pt>
                <c:pt idx="1257">
                  <c:v>7551.5</c:v>
                </c:pt>
                <c:pt idx="1258">
                  <c:v>7339.6</c:v>
                </c:pt>
                <c:pt idx="1259">
                  <c:v>7067.6</c:v>
                </c:pt>
                <c:pt idx="1260">
                  <c:v>7699.8</c:v>
                </c:pt>
                <c:pt idx="1261">
                  <c:v>7592</c:v>
                </c:pt>
                <c:pt idx="1262">
                  <c:v>7793.7</c:v>
                </c:pt>
                <c:pt idx="1263">
                  <c:v>7790</c:v>
                </c:pt>
                <c:pt idx="1264">
                  <c:v>7765</c:v>
                </c:pt>
                <c:pt idx="1265">
                  <c:v>7549.2</c:v>
                </c:pt>
                <c:pt idx="1266">
                  <c:v>7906.2</c:v>
                </c:pt>
                <c:pt idx="1267">
                  <c:v>7358.7</c:v>
                </c:pt>
                <c:pt idx="1268">
                  <c:v>7353.3</c:v>
                </c:pt>
                <c:pt idx="1269">
                  <c:v>7876.1</c:v>
                </c:pt>
                <c:pt idx="1270">
                  <c:v>7761.2</c:v>
                </c:pt>
                <c:pt idx="1271">
                  <c:v>7527.5</c:v>
                </c:pt>
                <c:pt idx="1272">
                  <c:v>7846.6</c:v>
                </c:pt>
                <c:pt idx="1273">
                  <c:v>7497.7</c:v>
                </c:pt>
                <c:pt idx="1274">
                  <c:v>7088.7</c:v>
                </c:pt>
                <c:pt idx="1275">
                  <c:v>7266.1</c:v>
                </c:pt>
                <c:pt idx="1276">
                  <c:v>7487.8</c:v>
                </c:pt>
                <c:pt idx="1277">
                  <c:v>7702.7</c:v>
                </c:pt>
                <c:pt idx="1278">
                  <c:v>7560.2</c:v>
                </c:pt>
                <c:pt idx="1279">
                  <c:v>7620.3</c:v>
                </c:pt>
                <c:pt idx="1280">
                  <c:v>7614.1</c:v>
                </c:pt>
                <c:pt idx="1281">
                  <c:v>7693.5</c:v>
                </c:pt>
                <c:pt idx="1282">
                  <c:v>7215.5</c:v>
                </c:pt>
                <c:pt idx="1283">
                  <c:v>7961</c:v>
                </c:pt>
                <c:pt idx="1284">
                  <c:v>6875.8</c:v>
                </c:pt>
                <c:pt idx="1285">
                  <c:v>7608.3</c:v>
                </c:pt>
                <c:pt idx="1286">
                  <c:v>7031.6</c:v>
                </c:pt>
                <c:pt idx="1287">
                  <c:v>7883.3</c:v>
                </c:pt>
                <c:pt idx="1288">
                  <c:v>7738.4</c:v>
                </c:pt>
                <c:pt idx="1289">
                  <c:v>7627.3</c:v>
                </c:pt>
                <c:pt idx="1290">
                  <c:v>7858.7</c:v>
                </c:pt>
                <c:pt idx="1291">
                  <c:v>7587</c:v>
                </c:pt>
                <c:pt idx="1292">
                  <c:v>7524.5</c:v>
                </c:pt>
                <c:pt idx="1293">
                  <c:v>7130</c:v>
                </c:pt>
                <c:pt idx="1294">
                  <c:v>7743.2</c:v>
                </c:pt>
                <c:pt idx="1295">
                  <c:v>7610.7</c:v>
                </c:pt>
                <c:pt idx="1296">
                  <c:v>7556.1</c:v>
                </c:pt>
                <c:pt idx="1297">
                  <c:v>7985.9</c:v>
                </c:pt>
                <c:pt idx="1298">
                  <c:v>8192</c:v>
                </c:pt>
                <c:pt idx="1299">
                  <c:v>8446.4</c:v>
                </c:pt>
                <c:pt idx="1300">
                  <c:v>7625.9</c:v>
                </c:pt>
                <c:pt idx="1301">
                  <c:v>7627.2</c:v>
                </c:pt>
                <c:pt idx="1302">
                  <c:v>8066.5</c:v>
                </c:pt>
                <c:pt idx="1303">
                  <c:v>7999.3</c:v>
                </c:pt>
                <c:pt idx="1304">
                  <c:v>7601.8</c:v>
                </c:pt>
                <c:pt idx="1305">
                  <c:v>7791.9</c:v>
                </c:pt>
                <c:pt idx="1306">
                  <c:v>7458.6</c:v>
                </c:pt>
                <c:pt idx="1307">
                  <c:v>8143.2</c:v>
                </c:pt>
                <c:pt idx="1308">
                  <c:v>7863</c:v>
                </c:pt>
                <c:pt idx="1309">
                  <c:v>7740.8</c:v>
                </c:pt>
                <c:pt idx="1310">
                  <c:v>7825.3</c:v>
                </c:pt>
                <c:pt idx="1311">
                  <c:v>7706.6</c:v>
                </c:pt>
                <c:pt idx="1312">
                  <c:v>7892.5</c:v>
                </c:pt>
                <c:pt idx="1313">
                  <c:v>7909.5</c:v>
                </c:pt>
                <c:pt idx="1314">
                  <c:v>7761.3</c:v>
                </c:pt>
                <c:pt idx="1315">
                  <c:v>7738.6</c:v>
                </c:pt>
                <c:pt idx="1316">
                  <c:v>8023.3</c:v>
                </c:pt>
                <c:pt idx="1317">
                  <c:v>7395.7</c:v>
                </c:pt>
                <c:pt idx="1318">
                  <c:v>7922</c:v>
                </c:pt>
                <c:pt idx="1319">
                  <c:v>7887.2</c:v>
                </c:pt>
                <c:pt idx="1320">
                  <c:v>7838.7</c:v>
                </c:pt>
                <c:pt idx="1321">
                  <c:v>7723.1</c:v>
                </c:pt>
                <c:pt idx="1322">
                  <c:v>8281.2000000000007</c:v>
                </c:pt>
                <c:pt idx="1323">
                  <c:v>8038</c:v>
                </c:pt>
                <c:pt idx="1324">
                  <c:v>7558.3</c:v>
                </c:pt>
                <c:pt idx="1325">
                  <c:v>8010.1</c:v>
                </c:pt>
                <c:pt idx="1326">
                  <c:v>7896.4</c:v>
                </c:pt>
                <c:pt idx="1327">
                  <c:v>7683.9</c:v>
                </c:pt>
                <c:pt idx="1328">
                  <c:v>7943.9</c:v>
                </c:pt>
                <c:pt idx="1329">
                  <c:v>8112</c:v>
                </c:pt>
                <c:pt idx="1330">
                  <c:v>7869.8</c:v>
                </c:pt>
                <c:pt idx="1331">
                  <c:v>7943.2</c:v>
                </c:pt>
                <c:pt idx="1332">
                  <c:v>8116.2</c:v>
                </c:pt>
                <c:pt idx="1333">
                  <c:v>8037.9</c:v>
                </c:pt>
                <c:pt idx="1334">
                  <c:v>7924.5</c:v>
                </c:pt>
                <c:pt idx="1335">
                  <c:v>8386.5</c:v>
                </c:pt>
                <c:pt idx="1336">
                  <c:v>7879.8</c:v>
                </c:pt>
                <c:pt idx="1337">
                  <c:v>7908.6</c:v>
                </c:pt>
                <c:pt idx="1338">
                  <c:v>7897.3</c:v>
                </c:pt>
                <c:pt idx="1339">
                  <c:v>7718.1</c:v>
                </c:pt>
                <c:pt idx="1340">
                  <c:v>7483.8</c:v>
                </c:pt>
                <c:pt idx="1341">
                  <c:v>8727.5</c:v>
                </c:pt>
                <c:pt idx="1342">
                  <c:v>8181.5</c:v>
                </c:pt>
                <c:pt idx="1343">
                  <c:v>8427.9</c:v>
                </c:pt>
                <c:pt idx="1344">
                  <c:v>8369.2000000000007</c:v>
                </c:pt>
                <c:pt idx="1345">
                  <c:v>8073.6</c:v>
                </c:pt>
                <c:pt idx="1346">
                  <c:v>7569.3</c:v>
                </c:pt>
                <c:pt idx="1347">
                  <c:v>7723.2</c:v>
                </c:pt>
                <c:pt idx="1348">
                  <c:v>7899.5</c:v>
                </c:pt>
                <c:pt idx="1349">
                  <c:v>8109.5</c:v>
                </c:pt>
                <c:pt idx="1350">
                  <c:v>7636.9</c:v>
                </c:pt>
                <c:pt idx="1351">
                  <c:v>8164.2</c:v>
                </c:pt>
                <c:pt idx="1352">
                  <c:v>7965.7</c:v>
                </c:pt>
                <c:pt idx="1353">
                  <c:v>8004</c:v>
                </c:pt>
                <c:pt idx="1354">
                  <c:v>8078.2</c:v>
                </c:pt>
                <c:pt idx="1355">
                  <c:v>8111</c:v>
                </c:pt>
                <c:pt idx="1356">
                  <c:v>8205.4</c:v>
                </c:pt>
                <c:pt idx="1357">
                  <c:v>7989.1</c:v>
                </c:pt>
                <c:pt idx="1358">
                  <c:v>7936.2</c:v>
                </c:pt>
                <c:pt idx="1359">
                  <c:v>6890.2</c:v>
                </c:pt>
                <c:pt idx="1360">
                  <c:v>7976.7</c:v>
                </c:pt>
                <c:pt idx="1361">
                  <c:v>8033.8</c:v>
                </c:pt>
                <c:pt idx="1362">
                  <c:v>7385.2</c:v>
                </c:pt>
                <c:pt idx="1363">
                  <c:v>8029.6</c:v>
                </c:pt>
                <c:pt idx="1364">
                  <c:v>8070.2</c:v>
                </c:pt>
                <c:pt idx="1365">
                  <c:v>7782.3</c:v>
                </c:pt>
                <c:pt idx="1366">
                  <c:v>8122</c:v>
                </c:pt>
                <c:pt idx="1367">
                  <c:v>8541.6</c:v>
                </c:pt>
                <c:pt idx="1368">
                  <c:v>7868.6</c:v>
                </c:pt>
                <c:pt idx="1369">
                  <c:v>8280.7000000000007</c:v>
                </c:pt>
                <c:pt idx="1370">
                  <c:v>7970.9</c:v>
                </c:pt>
                <c:pt idx="1371">
                  <c:v>8217.9</c:v>
                </c:pt>
                <c:pt idx="1372">
                  <c:v>8263.2999999999993</c:v>
                </c:pt>
                <c:pt idx="1373">
                  <c:v>7912.8</c:v>
                </c:pt>
                <c:pt idx="1374">
                  <c:v>7893.2</c:v>
                </c:pt>
                <c:pt idx="1375">
                  <c:v>7929</c:v>
                </c:pt>
                <c:pt idx="1376">
                  <c:v>8227.5</c:v>
                </c:pt>
                <c:pt idx="1377">
                  <c:v>7764.8</c:v>
                </c:pt>
                <c:pt idx="1378">
                  <c:v>8217.7000000000007</c:v>
                </c:pt>
                <c:pt idx="1379">
                  <c:v>7567</c:v>
                </c:pt>
                <c:pt idx="1380">
                  <c:v>8188.7</c:v>
                </c:pt>
                <c:pt idx="1381">
                  <c:v>7917.6</c:v>
                </c:pt>
                <c:pt idx="1382">
                  <c:v>8417.4</c:v>
                </c:pt>
                <c:pt idx="1383">
                  <c:v>8061.3</c:v>
                </c:pt>
                <c:pt idx="1384">
                  <c:v>7890.8</c:v>
                </c:pt>
                <c:pt idx="1385">
                  <c:v>8236.1</c:v>
                </c:pt>
                <c:pt idx="1386">
                  <c:v>8110.8</c:v>
                </c:pt>
                <c:pt idx="1387">
                  <c:v>8357</c:v>
                </c:pt>
                <c:pt idx="1388">
                  <c:v>8139</c:v>
                </c:pt>
                <c:pt idx="1389">
                  <c:v>8106.4</c:v>
                </c:pt>
                <c:pt idx="1390">
                  <c:v>8248</c:v>
                </c:pt>
                <c:pt idx="1391">
                  <c:v>8193.2999999999993</c:v>
                </c:pt>
                <c:pt idx="1392">
                  <c:v>8434.1</c:v>
                </c:pt>
                <c:pt idx="1393">
                  <c:v>8227.2999999999993</c:v>
                </c:pt>
                <c:pt idx="1394">
                  <c:v>8149.1</c:v>
                </c:pt>
                <c:pt idx="1395">
                  <c:v>7750.7</c:v>
                </c:pt>
                <c:pt idx="1396">
                  <c:v>7602.9</c:v>
                </c:pt>
                <c:pt idx="1397">
                  <c:v>9028.7999999999993</c:v>
                </c:pt>
                <c:pt idx="1398">
                  <c:v>8041</c:v>
                </c:pt>
                <c:pt idx="1399">
                  <c:v>8132.8</c:v>
                </c:pt>
                <c:pt idx="1400">
                  <c:v>8291.2000000000007</c:v>
                </c:pt>
                <c:pt idx="1401">
                  <c:v>7943.5</c:v>
                </c:pt>
                <c:pt idx="1402">
                  <c:v>8382</c:v>
                </c:pt>
                <c:pt idx="1403">
                  <c:v>8415.7000000000007</c:v>
                </c:pt>
                <c:pt idx="1404">
                  <c:v>8406.2999999999993</c:v>
                </c:pt>
                <c:pt idx="1405">
                  <c:v>7677.5</c:v>
                </c:pt>
                <c:pt idx="1406">
                  <c:v>8091.7</c:v>
                </c:pt>
                <c:pt idx="1407">
                  <c:v>8498.5</c:v>
                </c:pt>
                <c:pt idx="1408">
                  <c:v>8613.5</c:v>
                </c:pt>
                <c:pt idx="1409">
                  <c:v>8573.2999999999993</c:v>
                </c:pt>
                <c:pt idx="1410">
                  <c:v>8773.6</c:v>
                </c:pt>
                <c:pt idx="1411">
                  <c:v>8275.7000000000007</c:v>
                </c:pt>
                <c:pt idx="1412">
                  <c:v>8006.2</c:v>
                </c:pt>
                <c:pt idx="1413">
                  <c:v>8184.9</c:v>
                </c:pt>
                <c:pt idx="1414">
                  <c:v>8170.9</c:v>
                </c:pt>
                <c:pt idx="1415">
                  <c:v>8250.7000000000007</c:v>
                </c:pt>
                <c:pt idx="1416">
                  <c:v>8171.4</c:v>
                </c:pt>
                <c:pt idx="1417">
                  <c:v>8631</c:v>
                </c:pt>
                <c:pt idx="1418">
                  <c:v>9170.9</c:v>
                </c:pt>
                <c:pt idx="1419">
                  <c:v>8727.4</c:v>
                </c:pt>
                <c:pt idx="1420">
                  <c:v>8460.6</c:v>
                </c:pt>
                <c:pt idx="1421">
                  <c:v>8706.7999999999993</c:v>
                </c:pt>
                <c:pt idx="1422">
                  <c:v>8922.1</c:v>
                </c:pt>
                <c:pt idx="1423">
                  <c:v>8248.7999999999993</c:v>
                </c:pt>
                <c:pt idx="1424">
                  <c:v>8254.9</c:v>
                </c:pt>
                <c:pt idx="1425">
                  <c:v>8413.7000000000007</c:v>
                </c:pt>
                <c:pt idx="1426">
                  <c:v>8000.1</c:v>
                </c:pt>
                <c:pt idx="1427">
                  <c:v>8147.7</c:v>
                </c:pt>
                <c:pt idx="1428">
                  <c:v>8156.3</c:v>
                </c:pt>
                <c:pt idx="1429">
                  <c:v>8514.6</c:v>
                </c:pt>
                <c:pt idx="1430">
                  <c:v>8587.4</c:v>
                </c:pt>
                <c:pt idx="1431">
                  <c:v>8647.9</c:v>
                </c:pt>
                <c:pt idx="1432">
                  <c:v>8238.7000000000007</c:v>
                </c:pt>
                <c:pt idx="1433">
                  <c:v>8444.5</c:v>
                </c:pt>
                <c:pt idx="1434">
                  <c:v>8508.7000000000007</c:v>
                </c:pt>
                <c:pt idx="1435">
                  <c:v>8317.7999999999993</c:v>
                </c:pt>
                <c:pt idx="1436">
                  <c:v>8269.5</c:v>
                </c:pt>
                <c:pt idx="1437">
                  <c:v>8561.1</c:v>
                </c:pt>
                <c:pt idx="1438">
                  <c:v>8544.2000000000007</c:v>
                </c:pt>
                <c:pt idx="1439">
                  <c:v>8677.4</c:v>
                </c:pt>
                <c:pt idx="1440">
                  <c:v>8273.2000000000007</c:v>
                </c:pt>
                <c:pt idx="1441">
                  <c:v>8053.5</c:v>
                </c:pt>
                <c:pt idx="1442">
                  <c:v>8950.1</c:v>
                </c:pt>
                <c:pt idx="1443">
                  <c:v>8198.2999999999993</c:v>
                </c:pt>
                <c:pt idx="1444">
                  <c:v>8176.4</c:v>
                </c:pt>
                <c:pt idx="1445">
                  <c:v>8794.4</c:v>
                </c:pt>
                <c:pt idx="1446">
                  <c:v>8348.4</c:v>
                </c:pt>
                <c:pt idx="1447">
                  <c:v>8000.5</c:v>
                </c:pt>
                <c:pt idx="1448">
                  <c:v>8849</c:v>
                </c:pt>
                <c:pt idx="1449">
                  <c:v>8356.4</c:v>
                </c:pt>
                <c:pt idx="1450">
                  <c:v>7925.3</c:v>
                </c:pt>
                <c:pt idx="1451">
                  <c:v>8232.7999999999993</c:v>
                </c:pt>
                <c:pt idx="1452">
                  <c:v>8790.9</c:v>
                </c:pt>
                <c:pt idx="1453">
                  <c:v>8342</c:v>
                </c:pt>
                <c:pt idx="1454">
                  <c:v>8600.1</c:v>
                </c:pt>
                <c:pt idx="1455">
                  <c:v>8517.5</c:v>
                </c:pt>
                <c:pt idx="1456">
                  <c:v>8467.1</c:v>
                </c:pt>
                <c:pt idx="1457">
                  <c:v>8275.9</c:v>
                </c:pt>
                <c:pt idx="1458">
                  <c:v>8317.1</c:v>
                </c:pt>
                <c:pt idx="1459">
                  <c:v>8939.2999999999993</c:v>
                </c:pt>
                <c:pt idx="1460">
                  <c:v>8538.1</c:v>
                </c:pt>
                <c:pt idx="1461">
                  <c:v>8473.2999999999993</c:v>
                </c:pt>
                <c:pt idx="1462">
                  <c:v>8943.2000000000007</c:v>
                </c:pt>
                <c:pt idx="1463">
                  <c:v>8789.2999999999993</c:v>
                </c:pt>
                <c:pt idx="1464">
                  <c:v>7490.9</c:v>
                </c:pt>
                <c:pt idx="1465">
                  <c:v>8601.7000000000007</c:v>
                </c:pt>
                <c:pt idx="1466">
                  <c:v>8645.5</c:v>
                </c:pt>
                <c:pt idx="1467">
                  <c:v>8463.4</c:v>
                </c:pt>
                <c:pt idx="1468">
                  <c:v>7918</c:v>
                </c:pt>
                <c:pt idx="1469">
                  <c:v>8335.2000000000007</c:v>
                </c:pt>
                <c:pt idx="1470">
                  <c:v>8948.2000000000007</c:v>
                </c:pt>
                <c:pt idx="1471">
                  <c:v>8860.6</c:v>
                </c:pt>
                <c:pt idx="1472">
                  <c:v>8742.5</c:v>
                </c:pt>
                <c:pt idx="1473">
                  <c:v>8868.7999999999993</c:v>
                </c:pt>
                <c:pt idx="1474">
                  <c:v>8181.2</c:v>
                </c:pt>
                <c:pt idx="1475">
                  <c:v>8592.6</c:v>
                </c:pt>
                <c:pt idx="1476">
                  <c:v>8890.5</c:v>
                </c:pt>
                <c:pt idx="1477">
                  <c:v>8863.5</c:v>
                </c:pt>
                <c:pt idx="1478">
                  <c:v>9125.4</c:v>
                </c:pt>
                <c:pt idx="1479">
                  <c:v>8738</c:v>
                </c:pt>
                <c:pt idx="1480">
                  <c:v>8651.4</c:v>
                </c:pt>
                <c:pt idx="1481">
                  <c:v>7888.9</c:v>
                </c:pt>
                <c:pt idx="1482">
                  <c:v>8749</c:v>
                </c:pt>
                <c:pt idx="1483">
                  <c:v>8787.7999999999993</c:v>
                </c:pt>
                <c:pt idx="1484">
                  <c:v>8763</c:v>
                </c:pt>
                <c:pt idx="1485">
                  <c:v>8705.6</c:v>
                </c:pt>
                <c:pt idx="1486">
                  <c:v>8873.9</c:v>
                </c:pt>
                <c:pt idx="1487">
                  <c:v>8579.9</c:v>
                </c:pt>
                <c:pt idx="1488">
                  <c:v>8770</c:v>
                </c:pt>
                <c:pt idx="1489">
                  <c:v>9189.4</c:v>
                </c:pt>
                <c:pt idx="1490">
                  <c:v>8980.2000000000007</c:v>
                </c:pt>
                <c:pt idx="1491">
                  <c:v>8779</c:v>
                </c:pt>
                <c:pt idx="1492">
                  <c:v>8724</c:v>
                </c:pt>
                <c:pt idx="1493">
                  <c:v>9091.2000000000007</c:v>
                </c:pt>
                <c:pt idx="1494">
                  <c:v>8569.2000000000007</c:v>
                </c:pt>
                <c:pt idx="1495">
                  <c:v>8691.2999999999993</c:v>
                </c:pt>
                <c:pt idx="1496">
                  <c:v>8735.7000000000007</c:v>
                </c:pt>
                <c:pt idx="1497">
                  <c:v>8633</c:v>
                </c:pt>
                <c:pt idx="1498">
                  <c:v>8704.9</c:v>
                </c:pt>
                <c:pt idx="1499">
                  <c:v>8645.7999999999993</c:v>
                </c:pt>
                <c:pt idx="1500">
                  <c:v>8582.4</c:v>
                </c:pt>
                <c:pt idx="1501">
                  <c:v>8725.7999999999993</c:v>
                </c:pt>
                <c:pt idx="1502">
                  <c:v>9446.5</c:v>
                </c:pt>
                <c:pt idx="1503">
                  <c:v>8132.3</c:v>
                </c:pt>
                <c:pt idx="1504">
                  <c:v>8856.7000000000007</c:v>
                </c:pt>
                <c:pt idx="1505">
                  <c:v>8875.7000000000007</c:v>
                </c:pt>
                <c:pt idx="1506">
                  <c:v>8966.5</c:v>
                </c:pt>
                <c:pt idx="1507">
                  <c:v>8214.2000000000007</c:v>
                </c:pt>
                <c:pt idx="1508">
                  <c:v>8989.9</c:v>
                </c:pt>
                <c:pt idx="1509">
                  <c:v>8998.2000000000007</c:v>
                </c:pt>
                <c:pt idx="1510">
                  <c:v>9051.1</c:v>
                </c:pt>
                <c:pt idx="1511">
                  <c:v>8614.7000000000007</c:v>
                </c:pt>
                <c:pt idx="1512">
                  <c:v>8722.6</c:v>
                </c:pt>
                <c:pt idx="1513">
                  <c:v>8959</c:v>
                </c:pt>
                <c:pt idx="1514">
                  <c:v>8105.2</c:v>
                </c:pt>
                <c:pt idx="1515">
                  <c:v>8554.9</c:v>
                </c:pt>
                <c:pt idx="1516">
                  <c:v>8851.7999999999993</c:v>
                </c:pt>
                <c:pt idx="1517">
                  <c:v>8414.1</c:v>
                </c:pt>
                <c:pt idx="1518">
                  <c:v>8933.2999999999993</c:v>
                </c:pt>
                <c:pt idx="1519">
                  <c:v>8957.2999999999993</c:v>
                </c:pt>
                <c:pt idx="1520">
                  <c:v>8940.2999999999993</c:v>
                </c:pt>
                <c:pt idx="1521">
                  <c:v>9376.2999999999993</c:v>
                </c:pt>
                <c:pt idx="1522">
                  <c:v>8968.9</c:v>
                </c:pt>
                <c:pt idx="1523">
                  <c:v>8968.4</c:v>
                </c:pt>
                <c:pt idx="1524">
                  <c:v>8434.1</c:v>
                </c:pt>
                <c:pt idx="1525">
                  <c:v>8816.1</c:v>
                </c:pt>
                <c:pt idx="1526">
                  <c:v>8999.7000000000007</c:v>
                </c:pt>
                <c:pt idx="1527">
                  <c:v>8776.2000000000007</c:v>
                </c:pt>
                <c:pt idx="1528">
                  <c:v>8583</c:v>
                </c:pt>
                <c:pt idx="1529">
                  <c:v>8847</c:v>
                </c:pt>
                <c:pt idx="1530">
                  <c:v>7922.8</c:v>
                </c:pt>
                <c:pt idx="1531">
                  <c:v>8970.5</c:v>
                </c:pt>
                <c:pt idx="1532">
                  <c:v>9216.1</c:v>
                </c:pt>
                <c:pt idx="1533">
                  <c:v>9008.2000000000007</c:v>
                </c:pt>
                <c:pt idx="1534">
                  <c:v>9348.2999999999993</c:v>
                </c:pt>
                <c:pt idx="1535">
                  <c:v>9048.9</c:v>
                </c:pt>
                <c:pt idx="1536">
                  <c:v>9036.2000000000007</c:v>
                </c:pt>
                <c:pt idx="1537">
                  <c:v>9159</c:v>
                </c:pt>
                <c:pt idx="1538">
                  <c:v>8907.7000000000007</c:v>
                </c:pt>
                <c:pt idx="1539">
                  <c:v>9641.5</c:v>
                </c:pt>
                <c:pt idx="1540">
                  <c:v>8580.5</c:v>
                </c:pt>
                <c:pt idx="1541">
                  <c:v>9111.7999999999993</c:v>
                </c:pt>
                <c:pt idx="1542">
                  <c:v>8343.4</c:v>
                </c:pt>
                <c:pt idx="1543">
                  <c:v>8187.7</c:v>
                </c:pt>
                <c:pt idx="1544">
                  <c:v>8950.7000000000007</c:v>
                </c:pt>
                <c:pt idx="1545">
                  <c:v>8413.1</c:v>
                </c:pt>
                <c:pt idx="1546">
                  <c:v>8891.9</c:v>
                </c:pt>
                <c:pt idx="1547">
                  <c:v>9230.5</c:v>
                </c:pt>
                <c:pt idx="1548">
                  <c:v>9201.2000000000007</c:v>
                </c:pt>
                <c:pt idx="1549">
                  <c:v>9717.7000000000007</c:v>
                </c:pt>
                <c:pt idx="1550">
                  <c:v>9281.5</c:v>
                </c:pt>
                <c:pt idx="1551">
                  <c:v>9454.2000000000007</c:v>
                </c:pt>
                <c:pt idx="1552">
                  <c:v>9331.7999999999993</c:v>
                </c:pt>
                <c:pt idx="1553">
                  <c:v>8567.6</c:v>
                </c:pt>
                <c:pt idx="1554">
                  <c:v>9514.2000000000007</c:v>
                </c:pt>
                <c:pt idx="1555">
                  <c:v>8930</c:v>
                </c:pt>
                <c:pt idx="1556">
                  <c:v>9836.5</c:v>
                </c:pt>
                <c:pt idx="1557">
                  <c:v>8761.7000000000007</c:v>
                </c:pt>
                <c:pt idx="1558">
                  <c:v>9124.7000000000007</c:v>
                </c:pt>
                <c:pt idx="1559">
                  <c:v>9126.7999999999993</c:v>
                </c:pt>
                <c:pt idx="1560">
                  <c:v>9192.5</c:v>
                </c:pt>
                <c:pt idx="1561">
                  <c:v>9396.9</c:v>
                </c:pt>
                <c:pt idx="1562">
                  <c:v>9031.1</c:v>
                </c:pt>
                <c:pt idx="1563">
                  <c:v>9175.7999999999993</c:v>
                </c:pt>
                <c:pt idx="1564">
                  <c:v>9211.1</c:v>
                </c:pt>
                <c:pt idx="1565">
                  <c:v>9311.6</c:v>
                </c:pt>
                <c:pt idx="1566">
                  <c:v>9501.6</c:v>
                </c:pt>
                <c:pt idx="1567">
                  <c:v>9587.6</c:v>
                </c:pt>
                <c:pt idx="1568">
                  <c:v>9576.6</c:v>
                </c:pt>
                <c:pt idx="1569">
                  <c:v>9317.4</c:v>
                </c:pt>
                <c:pt idx="1570">
                  <c:v>9370.7999999999993</c:v>
                </c:pt>
                <c:pt idx="1571">
                  <c:v>8772.2999999999993</c:v>
                </c:pt>
                <c:pt idx="1572">
                  <c:v>9122.2000000000007</c:v>
                </c:pt>
                <c:pt idx="1573">
                  <c:v>9177.5</c:v>
                </c:pt>
                <c:pt idx="1574">
                  <c:v>9025.4</c:v>
                </c:pt>
                <c:pt idx="1575">
                  <c:v>9545.6</c:v>
                </c:pt>
                <c:pt idx="1576">
                  <c:v>9467.7999999999993</c:v>
                </c:pt>
                <c:pt idx="1577">
                  <c:v>8890.1</c:v>
                </c:pt>
                <c:pt idx="1578">
                  <c:v>8424.4</c:v>
                </c:pt>
                <c:pt idx="1579">
                  <c:v>8994.7999999999993</c:v>
                </c:pt>
                <c:pt idx="1580">
                  <c:v>9520.6</c:v>
                </c:pt>
                <c:pt idx="1581">
                  <c:v>9270.9</c:v>
                </c:pt>
                <c:pt idx="1582">
                  <c:v>9536.4</c:v>
                </c:pt>
                <c:pt idx="1583">
                  <c:v>9344</c:v>
                </c:pt>
                <c:pt idx="1584">
                  <c:v>9372.4</c:v>
                </c:pt>
                <c:pt idx="1585">
                  <c:v>9219.4</c:v>
                </c:pt>
                <c:pt idx="1586">
                  <c:v>9301.6</c:v>
                </c:pt>
                <c:pt idx="1587">
                  <c:v>9197.7000000000007</c:v>
                </c:pt>
                <c:pt idx="1588">
                  <c:v>9369.7999999999993</c:v>
                </c:pt>
                <c:pt idx="1589">
                  <c:v>8909.7000000000007</c:v>
                </c:pt>
                <c:pt idx="1590">
                  <c:v>8713.5</c:v>
                </c:pt>
                <c:pt idx="1591">
                  <c:v>9431.2000000000007</c:v>
                </c:pt>
                <c:pt idx="1592">
                  <c:v>9021.4</c:v>
                </c:pt>
                <c:pt idx="1593">
                  <c:v>8605.4</c:v>
                </c:pt>
                <c:pt idx="1594">
                  <c:v>9316.9</c:v>
                </c:pt>
                <c:pt idx="1595">
                  <c:v>9302.2999999999993</c:v>
                </c:pt>
                <c:pt idx="1596">
                  <c:v>9498.2999999999993</c:v>
                </c:pt>
                <c:pt idx="1597">
                  <c:v>9186.7999999999993</c:v>
                </c:pt>
                <c:pt idx="1598">
                  <c:v>9318.7999999999993</c:v>
                </c:pt>
                <c:pt idx="1599">
                  <c:v>9773.6</c:v>
                </c:pt>
                <c:pt idx="1600">
                  <c:v>10163</c:v>
                </c:pt>
                <c:pt idx="1601">
                  <c:v>9474.7999999999993</c:v>
                </c:pt>
                <c:pt idx="1602">
                  <c:v>8977.2000000000007</c:v>
                </c:pt>
                <c:pt idx="1603">
                  <c:v>9559.2000000000007</c:v>
                </c:pt>
                <c:pt idx="1604">
                  <c:v>9621.7999999999993</c:v>
                </c:pt>
                <c:pt idx="1605">
                  <c:v>9371.9</c:v>
                </c:pt>
                <c:pt idx="1606">
                  <c:v>9588</c:v>
                </c:pt>
                <c:pt idx="1607">
                  <c:v>9219.6</c:v>
                </c:pt>
                <c:pt idx="1608">
                  <c:v>9468.4</c:v>
                </c:pt>
                <c:pt idx="1609">
                  <c:v>9794.1</c:v>
                </c:pt>
                <c:pt idx="1610">
                  <c:v>8737.5</c:v>
                </c:pt>
                <c:pt idx="1611">
                  <c:v>9524.2000000000007</c:v>
                </c:pt>
                <c:pt idx="1612">
                  <c:v>9516.4</c:v>
                </c:pt>
                <c:pt idx="1613">
                  <c:v>9102.2999999999993</c:v>
                </c:pt>
                <c:pt idx="1614">
                  <c:v>8374.2000000000007</c:v>
                </c:pt>
                <c:pt idx="1615">
                  <c:v>9742.2000000000007</c:v>
                </c:pt>
                <c:pt idx="1616">
                  <c:v>8961.6</c:v>
                </c:pt>
                <c:pt idx="1617">
                  <c:v>9089.6</c:v>
                </c:pt>
                <c:pt idx="1618">
                  <c:v>9432.2999999999993</c:v>
                </c:pt>
                <c:pt idx="1619">
                  <c:v>9492.2000000000007</c:v>
                </c:pt>
                <c:pt idx="1620">
                  <c:v>9979.5</c:v>
                </c:pt>
                <c:pt idx="1621">
                  <c:v>9328.2000000000007</c:v>
                </c:pt>
                <c:pt idx="1622">
                  <c:v>9394.7000000000007</c:v>
                </c:pt>
                <c:pt idx="1623">
                  <c:v>9287.7999999999993</c:v>
                </c:pt>
                <c:pt idx="1624">
                  <c:v>8657.6</c:v>
                </c:pt>
                <c:pt idx="1625">
                  <c:v>9628.1</c:v>
                </c:pt>
                <c:pt idx="1626">
                  <c:v>9772.2000000000007</c:v>
                </c:pt>
                <c:pt idx="1627">
                  <c:v>9308.5</c:v>
                </c:pt>
                <c:pt idx="1628">
                  <c:v>9043.6</c:v>
                </c:pt>
                <c:pt idx="1629">
                  <c:v>9922</c:v>
                </c:pt>
                <c:pt idx="1630">
                  <c:v>9747</c:v>
                </c:pt>
                <c:pt idx="1631">
                  <c:v>9609.9</c:v>
                </c:pt>
                <c:pt idx="1632">
                  <c:v>9088.5</c:v>
                </c:pt>
                <c:pt idx="1633">
                  <c:v>9641.2000000000007</c:v>
                </c:pt>
                <c:pt idx="1634">
                  <c:v>9257.7000000000007</c:v>
                </c:pt>
                <c:pt idx="1635">
                  <c:v>9498</c:v>
                </c:pt>
                <c:pt idx="1636">
                  <c:v>9600.9</c:v>
                </c:pt>
                <c:pt idx="1637">
                  <c:v>9127.2999999999993</c:v>
                </c:pt>
                <c:pt idx="1638">
                  <c:v>9535.2000000000007</c:v>
                </c:pt>
                <c:pt idx="1639">
                  <c:v>9111.4</c:v>
                </c:pt>
                <c:pt idx="1640">
                  <c:v>9690</c:v>
                </c:pt>
                <c:pt idx="1641">
                  <c:v>9789.4</c:v>
                </c:pt>
                <c:pt idx="1642">
                  <c:v>9644</c:v>
                </c:pt>
                <c:pt idx="1643">
                  <c:v>9649.2999999999993</c:v>
                </c:pt>
                <c:pt idx="1644">
                  <c:v>10578</c:v>
                </c:pt>
                <c:pt idx="1645">
                  <c:v>9551.4</c:v>
                </c:pt>
                <c:pt idx="1646">
                  <c:v>9798.2000000000007</c:v>
                </c:pt>
                <c:pt idx="1647">
                  <c:v>10266</c:v>
                </c:pt>
                <c:pt idx="1648">
                  <c:v>9507.9</c:v>
                </c:pt>
                <c:pt idx="1649">
                  <c:v>8997.6</c:v>
                </c:pt>
                <c:pt idx="1650">
                  <c:v>9419.1</c:v>
                </c:pt>
                <c:pt idx="1651">
                  <c:v>8795.6</c:v>
                </c:pt>
                <c:pt idx="1652">
                  <c:v>9556</c:v>
                </c:pt>
                <c:pt idx="1653">
                  <c:v>9078.2000000000007</c:v>
                </c:pt>
                <c:pt idx="1654">
                  <c:v>9466.2999999999993</c:v>
                </c:pt>
                <c:pt idx="1655">
                  <c:v>9645.1</c:v>
                </c:pt>
                <c:pt idx="1656">
                  <c:v>10621</c:v>
                </c:pt>
                <c:pt idx="1657">
                  <c:v>9842</c:v>
                </c:pt>
                <c:pt idx="1658">
                  <c:v>9942.1</c:v>
                </c:pt>
                <c:pt idx="1659">
                  <c:v>9726.5</c:v>
                </c:pt>
                <c:pt idx="1660">
                  <c:v>10011</c:v>
                </c:pt>
                <c:pt idx="1661">
                  <c:v>9416.9</c:v>
                </c:pt>
                <c:pt idx="1662">
                  <c:v>9463.5</c:v>
                </c:pt>
                <c:pt idx="1663">
                  <c:v>9544.1</c:v>
                </c:pt>
                <c:pt idx="1664">
                  <c:v>9866.4</c:v>
                </c:pt>
                <c:pt idx="1665">
                  <c:v>10278</c:v>
                </c:pt>
                <c:pt idx="1666">
                  <c:v>9646.1</c:v>
                </c:pt>
                <c:pt idx="1667">
                  <c:v>9612.9</c:v>
                </c:pt>
                <c:pt idx="1668">
                  <c:v>9878.4</c:v>
                </c:pt>
                <c:pt idx="1669">
                  <c:v>9631</c:v>
                </c:pt>
                <c:pt idx="1670">
                  <c:v>9607.7999999999993</c:v>
                </c:pt>
                <c:pt idx="1671">
                  <c:v>9651.5</c:v>
                </c:pt>
                <c:pt idx="1672">
                  <c:v>10047</c:v>
                </c:pt>
                <c:pt idx="1673">
                  <c:v>8371.9</c:v>
                </c:pt>
                <c:pt idx="1674">
                  <c:v>9876.4</c:v>
                </c:pt>
                <c:pt idx="1675">
                  <c:v>9757.7000000000007</c:v>
                </c:pt>
                <c:pt idx="1676">
                  <c:v>9604.4</c:v>
                </c:pt>
                <c:pt idx="1677">
                  <c:v>9899</c:v>
                </c:pt>
                <c:pt idx="1678">
                  <c:v>9759.2000000000007</c:v>
                </c:pt>
                <c:pt idx="1679">
                  <c:v>9094.5</c:v>
                </c:pt>
                <c:pt idx="1680">
                  <c:v>9693.6</c:v>
                </c:pt>
                <c:pt idx="1681">
                  <c:v>9757.7000000000007</c:v>
                </c:pt>
                <c:pt idx="1682">
                  <c:v>9806.2000000000007</c:v>
                </c:pt>
                <c:pt idx="1683">
                  <c:v>9495</c:v>
                </c:pt>
                <c:pt idx="1684">
                  <c:v>9511.2999999999993</c:v>
                </c:pt>
                <c:pt idx="1685">
                  <c:v>9737.2999999999993</c:v>
                </c:pt>
                <c:pt idx="1686">
                  <c:v>10209</c:v>
                </c:pt>
                <c:pt idx="1687">
                  <c:v>9802.9</c:v>
                </c:pt>
                <c:pt idx="1688">
                  <c:v>9715.5</c:v>
                </c:pt>
                <c:pt idx="1689">
                  <c:v>9648.5</c:v>
                </c:pt>
                <c:pt idx="1690">
                  <c:v>10174</c:v>
                </c:pt>
                <c:pt idx="1691">
                  <c:v>9874.6</c:v>
                </c:pt>
                <c:pt idx="1692">
                  <c:v>9256.7000000000007</c:v>
                </c:pt>
                <c:pt idx="1693">
                  <c:v>9670.1</c:v>
                </c:pt>
                <c:pt idx="1694">
                  <c:v>9845.7000000000007</c:v>
                </c:pt>
                <c:pt idx="1695">
                  <c:v>9737.9</c:v>
                </c:pt>
                <c:pt idx="1696">
                  <c:v>9500.4</c:v>
                </c:pt>
                <c:pt idx="1697">
                  <c:v>10051</c:v>
                </c:pt>
                <c:pt idx="1698">
                  <c:v>9404.1</c:v>
                </c:pt>
                <c:pt idx="1699">
                  <c:v>9945.7999999999993</c:v>
                </c:pt>
                <c:pt idx="1700">
                  <c:v>9058.7999999999993</c:v>
                </c:pt>
                <c:pt idx="1701">
                  <c:v>10092</c:v>
                </c:pt>
                <c:pt idx="1702">
                  <c:v>9837.7000000000007</c:v>
                </c:pt>
                <c:pt idx="1703">
                  <c:v>9600.6</c:v>
                </c:pt>
                <c:pt idx="1704">
                  <c:v>9806.2999999999993</c:v>
                </c:pt>
                <c:pt idx="1705">
                  <c:v>9357.1</c:v>
                </c:pt>
                <c:pt idx="1706">
                  <c:v>9281.4</c:v>
                </c:pt>
                <c:pt idx="1707">
                  <c:v>9610.2999999999993</c:v>
                </c:pt>
                <c:pt idx="1708">
                  <c:v>9321</c:v>
                </c:pt>
                <c:pt idx="1709">
                  <c:v>9901.4</c:v>
                </c:pt>
                <c:pt idx="1710">
                  <c:v>9708</c:v>
                </c:pt>
                <c:pt idx="1711">
                  <c:v>9685.9</c:v>
                </c:pt>
                <c:pt idx="1712">
                  <c:v>9774.2999999999993</c:v>
                </c:pt>
                <c:pt idx="1713">
                  <c:v>10104</c:v>
                </c:pt>
                <c:pt idx="1714">
                  <c:v>9411.2000000000007</c:v>
                </c:pt>
                <c:pt idx="1715">
                  <c:v>9685.6</c:v>
                </c:pt>
                <c:pt idx="1716">
                  <c:v>9934.5</c:v>
                </c:pt>
                <c:pt idx="1717">
                  <c:v>9790.7000000000007</c:v>
                </c:pt>
                <c:pt idx="1718">
                  <c:v>9999.7000000000007</c:v>
                </c:pt>
                <c:pt idx="1719">
                  <c:v>9917.1</c:v>
                </c:pt>
                <c:pt idx="1720">
                  <c:v>9953.9</c:v>
                </c:pt>
                <c:pt idx="1721">
                  <c:v>9828.1</c:v>
                </c:pt>
                <c:pt idx="1722">
                  <c:v>10287</c:v>
                </c:pt>
                <c:pt idx="1723">
                  <c:v>10036</c:v>
                </c:pt>
                <c:pt idx="1724">
                  <c:v>9770</c:v>
                </c:pt>
                <c:pt idx="1725">
                  <c:v>9951.9</c:v>
                </c:pt>
                <c:pt idx="1726">
                  <c:v>9408.6</c:v>
                </c:pt>
                <c:pt idx="1727">
                  <c:v>9774.5</c:v>
                </c:pt>
                <c:pt idx="1728">
                  <c:v>10168</c:v>
                </c:pt>
                <c:pt idx="1729">
                  <c:v>9167.1</c:v>
                </c:pt>
                <c:pt idx="1730">
                  <c:v>9722.4</c:v>
                </c:pt>
                <c:pt idx="1731">
                  <c:v>10148</c:v>
                </c:pt>
                <c:pt idx="1732">
                  <c:v>9471.6</c:v>
                </c:pt>
                <c:pt idx="1733">
                  <c:v>9975.4</c:v>
                </c:pt>
                <c:pt idx="1734">
                  <c:v>10803</c:v>
                </c:pt>
                <c:pt idx="1735">
                  <c:v>10264</c:v>
                </c:pt>
                <c:pt idx="1736">
                  <c:v>9784.4</c:v>
                </c:pt>
                <c:pt idx="1737">
                  <c:v>9835.5</c:v>
                </c:pt>
                <c:pt idx="1738">
                  <c:v>10157</c:v>
                </c:pt>
                <c:pt idx="1739">
                  <c:v>10104</c:v>
                </c:pt>
                <c:pt idx="1740">
                  <c:v>10376</c:v>
                </c:pt>
                <c:pt idx="1741">
                  <c:v>10120</c:v>
                </c:pt>
                <c:pt idx="1742">
                  <c:v>9827.2999999999993</c:v>
                </c:pt>
                <c:pt idx="1743">
                  <c:v>9254.7000000000007</c:v>
                </c:pt>
                <c:pt idx="1744">
                  <c:v>10230</c:v>
                </c:pt>
                <c:pt idx="1745">
                  <c:v>9646.2999999999993</c:v>
                </c:pt>
                <c:pt idx="1746">
                  <c:v>9678.6</c:v>
                </c:pt>
                <c:pt idx="1747">
                  <c:v>9997</c:v>
                </c:pt>
                <c:pt idx="1748">
                  <c:v>11095</c:v>
                </c:pt>
                <c:pt idx="1749">
                  <c:v>10042</c:v>
                </c:pt>
                <c:pt idx="1750">
                  <c:v>9181.2999999999993</c:v>
                </c:pt>
                <c:pt idx="1751">
                  <c:v>9942.7999999999993</c:v>
                </c:pt>
                <c:pt idx="1752">
                  <c:v>10367</c:v>
                </c:pt>
                <c:pt idx="1753">
                  <c:v>10202</c:v>
                </c:pt>
                <c:pt idx="1754">
                  <c:v>10029</c:v>
                </c:pt>
                <c:pt idx="1755">
                  <c:v>10317</c:v>
                </c:pt>
                <c:pt idx="1756">
                  <c:v>10622</c:v>
                </c:pt>
                <c:pt idx="1757">
                  <c:v>10111</c:v>
                </c:pt>
                <c:pt idx="1758">
                  <c:v>9969.7000000000007</c:v>
                </c:pt>
                <c:pt idx="1759">
                  <c:v>9986.2000000000007</c:v>
                </c:pt>
                <c:pt idx="1760">
                  <c:v>9819.7000000000007</c:v>
                </c:pt>
                <c:pt idx="1761">
                  <c:v>9619.5</c:v>
                </c:pt>
                <c:pt idx="1762">
                  <c:v>9959.7000000000007</c:v>
                </c:pt>
                <c:pt idx="1763">
                  <c:v>11055</c:v>
                </c:pt>
                <c:pt idx="1764">
                  <c:v>10320</c:v>
                </c:pt>
                <c:pt idx="1765">
                  <c:v>9854.7999999999993</c:v>
                </c:pt>
                <c:pt idx="1766">
                  <c:v>10055</c:v>
                </c:pt>
                <c:pt idx="1767">
                  <c:v>10141</c:v>
                </c:pt>
                <c:pt idx="1768">
                  <c:v>9808.5</c:v>
                </c:pt>
                <c:pt idx="1769">
                  <c:v>10340</c:v>
                </c:pt>
                <c:pt idx="1770">
                  <c:v>10257</c:v>
                </c:pt>
                <c:pt idx="1771">
                  <c:v>10206</c:v>
                </c:pt>
                <c:pt idx="1772">
                  <c:v>10017</c:v>
                </c:pt>
                <c:pt idx="1773">
                  <c:v>10149</c:v>
                </c:pt>
                <c:pt idx="1774">
                  <c:v>10610</c:v>
                </c:pt>
                <c:pt idx="1775">
                  <c:v>10156</c:v>
                </c:pt>
                <c:pt idx="1776">
                  <c:v>10186</c:v>
                </c:pt>
                <c:pt idx="1777">
                  <c:v>10371</c:v>
                </c:pt>
                <c:pt idx="1778">
                  <c:v>10188</c:v>
                </c:pt>
                <c:pt idx="1779">
                  <c:v>10255</c:v>
                </c:pt>
                <c:pt idx="1780">
                  <c:v>9404.7999999999993</c:v>
                </c:pt>
                <c:pt idx="1781">
                  <c:v>11414</c:v>
                </c:pt>
                <c:pt idx="1782">
                  <c:v>10666</c:v>
                </c:pt>
                <c:pt idx="1783">
                  <c:v>10828</c:v>
                </c:pt>
                <c:pt idx="1784">
                  <c:v>10482</c:v>
                </c:pt>
                <c:pt idx="1785">
                  <c:v>10040</c:v>
                </c:pt>
                <c:pt idx="1786">
                  <c:v>10381</c:v>
                </c:pt>
                <c:pt idx="1787">
                  <c:v>9931.7000000000007</c:v>
                </c:pt>
                <c:pt idx="1788">
                  <c:v>9648.4</c:v>
                </c:pt>
                <c:pt idx="1789">
                  <c:v>10199</c:v>
                </c:pt>
                <c:pt idx="1790">
                  <c:v>10200</c:v>
                </c:pt>
                <c:pt idx="1791">
                  <c:v>10241</c:v>
                </c:pt>
                <c:pt idx="1792">
                  <c:v>10038</c:v>
                </c:pt>
                <c:pt idx="1793">
                  <c:v>10158</c:v>
                </c:pt>
                <c:pt idx="1794">
                  <c:v>10160</c:v>
                </c:pt>
                <c:pt idx="1795">
                  <c:v>10032</c:v>
                </c:pt>
                <c:pt idx="1796">
                  <c:v>9904.4</c:v>
                </c:pt>
                <c:pt idx="1797">
                  <c:v>10207</c:v>
                </c:pt>
                <c:pt idx="1798">
                  <c:v>10512</c:v>
                </c:pt>
                <c:pt idx="1799">
                  <c:v>10303</c:v>
                </c:pt>
                <c:pt idx="1800">
                  <c:v>10397</c:v>
                </c:pt>
                <c:pt idx="1801">
                  <c:v>10213</c:v>
                </c:pt>
                <c:pt idx="1802">
                  <c:v>10348</c:v>
                </c:pt>
                <c:pt idx="1803">
                  <c:v>9863.9</c:v>
                </c:pt>
                <c:pt idx="1804">
                  <c:v>10770</c:v>
                </c:pt>
                <c:pt idx="1805">
                  <c:v>10752</c:v>
                </c:pt>
                <c:pt idx="1806">
                  <c:v>9937.7000000000007</c:v>
                </c:pt>
                <c:pt idx="1807">
                  <c:v>10058</c:v>
                </c:pt>
                <c:pt idx="1808">
                  <c:v>10138</c:v>
                </c:pt>
                <c:pt idx="1809">
                  <c:v>10419</c:v>
                </c:pt>
                <c:pt idx="1810">
                  <c:v>10219</c:v>
                </c:pt>
                <c:pt idx="1811">
                  <c:v>10196</c:v>
                </c:pt>
                <c:pt idx="1812">
                  <c:v>10436</c:v>
                </c:pt>
                <c:pt idx="1813">
                  <c:v>10883</c:v>
                </c:pt>
                <c:pt idx="1814">
                  <c:v>10422</c:v>
                </c:pt>
                <c:pt idx="1815">
                  <c:v>9590.7999999999993</c:v>
                </c:pt>
                <c:pt idx="1816">
                  <c:v>10345</c:v>
                </c:pt>
                <c:pt idx="1817">
                  <c:v>9793.5</c:v>
                </c:pt>
                <c:pt idx="1818">
                  <c:v>9804.5</c:v>
                </c:pt>
                <c:pt idx="1819">
                  <c:v>10241</c:v>
                </c:pt>
                <c:pt idx="1820">
                  <c:v>10158</c:v>
                </c:pt>
                <c:pt idx="1821">
                  <c:v>10165</c:v>
                </c:pt>
                <c:pt idx="1822">
                  <c:v>10424</c:v>
                </c:pt>
                <c:pt idx="1823">
                  <c:v>10911</c:v>
                </c:pt>
                <c:pt idx="1824">
                  <c:v>10242</c:v>
                </c:pt>
                <c:pt idx="1825">
                  <c:v>10611</c:v>
                </c:pt>
                <c:pt idx="1826">
                  <c:v>10469</c:v>
                </c:pt>
                <c:pt idx="1827">
                  <c:v>10424</c:v>
                </c:pt>
                <c:pt idx="1828">
                  <c:v>10194</c:v>
                </c:pt>
                <c:pt idx="1829">
                  <c:v>10356</c:v>
                </c:pt>
                <c:pt idx="1830">
                  <c:v>10581</c:v>
                </c:pt>
                <c:pt idx="1831">
                  <c:v>10332</c:v>
                </c:pt>
                <c:pt idx="1832">
                  <c:v>10423</c:v>
                </c:pt>
                <c:pt idx="1833">
                  <c:v>9966.5</c:v>
                </c:pt>
                <c:pt idx="1834">
                  <c:v>10532</c:v>
                </c:pt>
                <c:pt idx="1835">
                  <c:v>10894</c:v>
                </c:pt>
                <c:pt idx="1836">
                  <c:v>9988.4</c:v>
                </c:pt>
                <c:pt idx="1837">
                  <c:v>10049</c:v>
                </c:pt>
                <c:pt idx="1838">
                  <c:v>10267</c:v>
                </c:pt>
                <c:pt idx="1839">
                  <c:v>10447</c:v>
                </c:pt>
                <c:pt idx="1840">
                  <c:v>10689</c:v>
                </c:pt>
                <c:pt idx="1841">
                  <c:v>11452</c:v>
                </c:pt>
                <c:pt idx="1842">
                  <c:v>9823.2000000000007</c:v>
                </c:pt>
                <c:pt idx="1843">
                  <c:v>11019</c:v>
                </c:pt>
                <c:pt idx="1844">
                  <c:v>10731</c:v>
                </c:pt>
                <c:pt idx="1845">
                  <c:v>10539</c:v>
                </c:pt>
                <c:pt idx="1846">
                  <c:v>10297</c:v>
                </c:pt>
                <c:pt idx="1847">
                  <c:v>9718.2000000000007</c:v>
                </c:pt>
                <c:pt idx="1848">
                  <c:v>10401</c:v>
                </c:pt>
                <c:pt idx="1849">
                  <c:v>12214</c:v>
                </c:pt>
                <c:pt idx="1850">
                  <c:v>10942</c:v>
                </c:pt>
                <c:pt idx="1851">
                  <c:v>10376</c:v>
                </c:pt>
                <c:pt idx="1852">
                  <c:v>10420</c:v>
                </c:pt>
                <c:pt idx="1853">
                  <c:v>10412</c:v>
                </c:pt>
                <c:pt idx="1854">
                  <c:v>9971.2000000000007</c:v>
                </c:pt>
                <c:pt idx="1855">
                  <c:v>10181</c:v>
                </c:pt>
                <c:pt idx="1856">
                  <c:v>11374</c:v>
                </c:pt>
                <c:pt idx="1857">
                  <c:v>10684</c:v>
                </c:pt>
                <c:pt idx="1858">
                  <c:v>10835</c:v>
                </c:pt>
                <c:pt idx="1859">
                  <c:v>10594</c:v>
                </c:pt>
                <c:pt idx="1860">
                  <c:v>10981</c:v>
                </c:pt>
                <c:pt idx="1861">
                  <c:v>10620</c:v>
                </c:pt>
                <c:pt idx="1862">
                  <c:v>9542.4</c:v>
                </c:pt>
                <c:pt idx="1863">
                  <c:v>10420</c:v>
                </c:pt>
                <c:pt idx="1864">
                  <c:v>10247</c:v>
                </c:pt>
                <c:pt idx="1865">
                  <c:v>9923.5</c:v>
                </c:pt>
                <c:pt idx="1866">
                  <c:v>10589</c:v>
                </c:pt>
                <c:pt idx="1867">
                  <c:v>9436.7000000000007</c:v>
                </c:pt>
                <c:pt idx="1868">
                  <c:v>10573</c:v>
                </c:pt>
                <c:pt idx="1869">
                  <c:v>11143</c:v>
                </c:pt>
                <c:pt idx="1870">
                  <c:v>10670</c:v>
                </c:pt>
                <c:pt idx="1871">
                  <c:v>10675</c:v>
                </c:pt>
                <c:pt idx="1872">
                  <c:v>9922.5</c:v>
                </c:pt>
                <c:pt idx="1873">
                  <c:v>10753</c:v>
                </c:pt>
                <c:pt idx="1874">
                  <c:v>10468</c:v>
                </c:pt>
                <c:pt idx="1875">
                  <c:v>11049</c:v>
                </c:pt>
                <c:pt idx="1876">
                  <c:v>10514</c:v>
                </c:pt>
                <c:pt idx="1877">
                  <c:v>10119</c:v>
                </c:pt>
                <c:pt idx="1878">
                  <c:v>10847</c:v>
                </c:pt>
                <c:pt idx="1879">
                  <c:v>10508</c:v>
                </c:pt>
                <c:pt idx="1880">
                  <c:v>10764</c:v>
                </c:pt>
                <c:pt idx="1881">
                  <c:v>10578</c:v>
                </c:pt>
                <c:pt idx="1882">
                  <c:v>9813.6</c:v>
                </c:pt>
                <c:pt idx="1883">
                  <c:v>10763</c:v>
                </c:pt>
                <c:pt idx="1884">
                  <c:v>11166</c:v>
                </c:pt>
                <c:pt idx="1885">
                  <c:v>10853</c:v>
                </c:pt>
                <c:pt idx="1886">
                  <c:v>10639</c:v>
                </c:pt>
                <c:pt idx="1887">
                  <c:v>10727</c:v>
                </c:pt>
                <c:pt idx="1888">
                  <c:v>10452</c:v>
                </c:pt>
                <c:pt idx="1889">
                  <c:v>11106</c:v>
                </c:pt>
                <c:pt idx="1890">
                  <c:v>10754</c:v>
                </c:pt>
                <c:pt idx="1891">
                  <c:v>10294</c:v>
                </c:pt>
                <c:pt idx="1892">
                  <c:v>9951.7999999999993</c:v>
                </c:pt>
                <c:pt idx="1893">
                  <c:v>10814</c:v>
                </c:pt>
                <c:pt idx="1894">
                  <c:v>10147</c:v>
                </c:pt>
                <c:pt idx="1895">
                  <c:v>11027</c:v>
                </c:pt>
                <c:pt idx="1896">
                  <c:v>11213</c:v>
                </c:pt>
                <c:pt idx="1897">
                  <c:v>10966</c:v>
                </c:pt>
                <c:pt idx="1898">
                  <c:v>10709</c:v>
                </c:pt>
                <c:pt idx="1899">
                  <c:v>11121</c:v>
                </c:pt>
                <c:pt idx="1900">
                  <c:v>10767</c:v>
                </c:pt>
                <c:pt idx="1901">
                  <c:v>11993</c:v>
                </c:pt>
                <c:pt idx="1902">
                  <c:v>10538</c:v>
                </c:pt>
                <c:pt idx="1903">
                  <c:v>10702</c:v>
                </c:pt>
                <c:pt idx="1904">
                  <c:v>10996</c:v>
                </c:pt>
                <c:pt idx="1905">
                  <c:v>10958</c:v>
                </c:pt>
                <c:pt idx="1906">
                  <c:v>10104</c:v>
                </c:pt>
                <c:pt idx="1907">
                  <c:v>10675</c:v>
                </c:pt>
                <c:pt idx="1908">
                  <c:v>10993</c:v>
                </c:pt>
                <c:pt idx="1909">
                  <c:v>11012</c:v>
                </c:pt>
                <c:pt idx="1910">
                  <c:v>11449</c:v>
                </c:pt>
                <c:pt idx="1911">
                  <c:v>11039</c:v>
                </c:pt>
                <c:pt idx="1912">
                  <c:v>10541</c:v>
                </c:pt>
                <c:pt idx="1913">
                  <c:v>10632</c:v>
                </c:pt>
                <c:pt idx="1914">
                  <c:v>10658</c:v>
                </c:pt>
                <c:pt idx="1915">
                  <c:v>10635</c:v>
                </c:pt>
                <c:pt idx="1916">
                  <c:v>10755</c:v>
                </c:pt>
                <c:pt idx="1917">
                  <c:v>11200</c:v>
                </c:pt>
                <c:pt idx="1918">
                  <c:v>11111</c:v>
                </c:pt>
                <c:pt idx="1919">
                  <c:v>10990</c:v>
                </c:pt>
                <c:pt idx="1920">
                  <c:v>11424</c:v>
                </c:pt>
                <c:pt idx="1921">
                  <c:v>12111</c:v>
                </c:pt>
                <c:pt idx="1922">
                  <c:v>11082</c:v>
                </c:pt>
                <c:pt idx="1923">
                  <c:v>11157</c:v>
                </c:pt>
                <c:pt idx="1924">
                  <c:v>10844</c:v>
                </c:pt>
                <c:pt idx="1925">
                  <c:v>10972</c:v>
                </c:pt>
                <c:pt idx="1926">
                  <c:v>10785</c:v>
                </c:pt>
                <c:pt idx="1927">
                  <c:v>10976</c:v>
                </c:pt>
                <c:pt idx="1928">
                  <c:v>11179</c:v>
                </c:pt>
                <c:pt idx="1929">
                  <c:v>10661</c:v>
                </c:pt>
                <c:pt idx="1930">
                  <c:v>9885.2999999999993</c:v>
                </c:pt>
                <c:pt idx="1931">
                  <c:v>11047</c:v>
                </c:pt>
                <c:pt idx="1932">
                  <c:v>10668</c:v>
                </c:pt>
                <c:pt idx="1933">
                  <c:v>10808</c:v>
                </c:pt>
                <c:pt idx="1934">
                  <c:v>10963</c:v>
                </c:pt>
                <c:pt idx="1935">
                  <c:v>11575</c:v>
                </c:pt>
                <c:pt idx="1936">
                  <c:v>11057</c:v>
                </c:pt>
                <c:pt idx="1937">
                  <c:v>10724</c:v>
                </c:pt>
                <c:pt idx="1938">
                  <c:v>10974</c:v>
                </c:pt>
                <c:pt idx="1939">
                  <c:v>10689</c:v>
                </c:pt>
                <c:pt idx="1940">
                  <c:v>10489</c:v>
                </c:pt>
                <c:pt idx="1941">
                  <c:v>11167</c:v>
                </c:pt>
                <c:pt idx="1942">
                  <c:v>11398</c:v>
                </c:pt>
                <c:pt idx="1943">
                  <c:v>11194</c:v>
                </c:pt>
                <c:pt idx="1944">
                  <c:v>10800</c:v>
                </c:pt>
                <c:pt idx="1945">
                  <c:v>11070</c:v>
                </c:pt>
                <c:pt idx="1946">
                  <c:v>10969</c:v>
                </c:pt>
                <c:pt idx="1947">
                  <c:v>11294</c:v>
                </c:pt>
                <c:pt idx="1948">
                  <c:v>10671</c:v>
                </c:pt>
                <c:pt idx="1949">
                  <c:v>11430</c:v>
                </c:pt>
                <c:pt idx="1950">
                  <c:v>10685</c:v>
                </c:pt>
                <c:pt idx="1951">
                  <c:v>10933</c:v>
                </c:pt>
                <c:pt idx="1952">
                  <c:v>10807</c:v>
                </c:pt>
                <c:pt idx="1953">
                  <c:v>10805</c:v>
                </c:pt>
                <c:pt idx="1954">
                  <c:v>11077</c:v>
                </c:pt>
                <c:pt idx="1955">
                  <c:v>11026</c:v>
                </c:pt>
                <c:pt idx="1956">
                  <c:v>11004</c:v>
                </c:pt>
                <c:pt idx="1957">
                  <c:v>11060</c:v>
                </c:pt>
                <c:pt idx="1958">
                  <c:v>10771</c:v>
                </c:pt>
                <c:pt idx="1959">
                  <c:v>11094</c:v>
                </c:pt>
                <c:pt idx="1960">
                  <c:v>11661</c:v>
                </c:pt>
                <c:pt idx="1961">
                  <c:v>10863</c:v>
                </c:pt>
                <c:pt idx="1962">
                  <c:v>10138</c:v>
                </c:pt>
                <c:pt idx="1963">
                  <c:v>11607</c:v>
                </c:pt>
                <c:pt idx="1964">
                  <c:v>10659</c:v>
                </c:pt>
                <c:pt idx="1965">
                  <c:v>10918</c:v>
                </c:pt>
                <c:pt idx="1966">
                  <c:v>11076</c:v>
                </c:pt>
                <c:pt idx="1967">
                  <c:v>10990</c:v>
                </c:pt>
                <c:pt idx="1968">
                  <c:v>10476</c:v>
                </c:pt>
                <c:pt idx="1969">
                  <c:v>11075</c:v>
                </c:pt>
                <c:pt idx="1970">
                  <c:v>11046</c:v>
                </c:pt>
                <c:pt idx="1971">
                  <c:v>10949</c:v>
                </c:pt>
                <c:pt idx="1972">
                  <c:v>10934</c:v>
                </c:pt>
                <c:pt idx="1973">
                  <c:v>11136</c:v>
                </c:pt>
                <c:pt idx="1974">
                  <c:v>10931</c:v>
                </c:pt>
                <c:pt idx="1975">
                  <c:v>11004</c:v>
                </c:pt>
                <c:pt idx="1976">
                  <c:v>11048</c:v>
                </c:pt>
                <c:pt idx="1977">
                  <c:v>11059</c:v>
                </c:pt>
                <c:pt idx="1978">
                  <c:v>11688</c:v>
                </c:pt>
                <c:pt idx="1979">
                  <c:v>11133</c:v>
                </c:pt>
                <c:pt idx="1980">
                  <c:v>11824</c:v>
                </c:pt>
                <c:pt idx="1981">
                  <c:v>11362</c:v>
                </c:pt>
                <c:pt idx="1982">
                  <c:v>11069</c:v>
                </c:pt>
                <c:pt idx="1983">
                  <c:v>11087</c:v>
                </c:pt>
                <c:pt idx="1984">
                  <c:v>11587</c:v>
                </c:pt>
                <c:pt idx="1985">
                  <c:v>11044</c:v>
                </c:pt>
                <c:pt idx="1986">
                  <c:v>11099</c:v>
                </c:pt>
                <c:pt idx="1987">
                  <c:v>11406</c:v>
                </c:pt>
                <c:pt idx="1988">
                  <c:v>11300</c:v>
                </c:pt>
                <c:pt idx="1989">
                  <c:v>10731</c:v>
                </c:pt>
                <c:pt idx="1990">
                  <c:v>11390</c:v>
                </c:pt>
                <c:pt idx="1991">
                  <c:v>11069</c:v>
                </c:pt>
                <c:pt idx="1992">
                  <c:v>11956</c:v>
                </c:pt>
                <c:pt idx="1993">
                  <c:v>11106</c:v>
                </c:pt>
                <c:pt idx="1994">
                  <c:v>11008</c:v>
                </c:pt>
                <c:pt idx="1995">
                  <c:v>11470</c:v>
                </c:pt>
                <c:pt idx="1996">
                  <c:v>11278</c:v>
                </c:pt>
                <c:pt idx="1997">
                  <c:v>11084</c:v>
                </c:pt>
                <c:pt idx="1998">
                  <c:v>11320</c:v>
                </c:pt>
                <c:pt idx="1999">
                  <c:v>11059</c:v>
                </c:pt>
                <c:pt idx="2000">
                  <c:v>11268</c:v>
                </c:pt>
                <c:pt idx="2001">
                  <c:v>11198</c:v>
                </c:pt>
                <c:pt idx="2002">
                  <c:v>12131</c:v>
                </c:pt>
                <c:pt idx="2003">
                  <c:v>11356</c:v>
                </c:pt>
                <c:pt idx="2004">
                  <c:v>11086</c:v>
                </c:pt>
                <c:pt idx="2005">
                  <c:v>11768</c:v>
                </c:pt>
                <c:pt idx="2006">
                  <c:v>11176</c:v>
                </c:pt>
                <c:pt idx="2007">
                  <c:v>11111</c:v>
                </c:pt>
                <c:pt idx="2008">
                  <c:v>11468</c:v>
                </c:pt>
                <c:pt idx="2009">
                  <c:v>10949</c:v>
                </c:pt>
                <c:pt idx="2010">
                  <c:v>11490</c:v>
                </c:pt>
                <c:pt idx="2011">
                  <c:v>11663</c:v>
                </c:pt>
                <c:pt idx="2012">
                  <c:v>12269</c:v>
                </c:pt>
                <c:pt idx="2013">
                  <c:v>11304</c:v>
                </c:pt>
                <c:pt idx="2014">
                  <c:v>11026</c:v>
                </c:pt>
                <c:pt idx="2015">
                  <c:v>11661</c:v>
                </c:pt>
                <c:pt idx="2016">
                  <c:v>11497</c:v>
                </c:pt>
                <c:pt idx="2017">
                  <c:v>11972</c:v>
                </c:pt>
                <c:pt idx="2018">
                  <c:v>10746</c:v>
                </c:pt>
                <c:pt idx="2019">
                  <c:v>11894</c:v>
                </c:pt>
                <c:pt idx="2020">
                  <c:v>12008</c:v>
                </c:pt>
                <c:pt idx="2021">
                  <c:v>11359</c:v>
                </c:pt>
                <c:pt idx="2022">
                  <c:v>11432</c:v>
                </c:pt>
                <c:pt idx="2023">
                  <c:v>11876</c:v>
                </c:pt>
                <c:pt idx="2024">
                  <c:v>10919</c:v>
                </c:pt>
                <c:pt idx="2025">
                  <c:v>11084</c:v>
                </c:pt>
                <c:pt idx="2026">
                  <c:v>11363</c:v>
                </c:pt>
                <c:pt idx="2027">
                  <c:v>11062</c:v>
                </c:pt>
                <c:pt idx="2028">
                  <c:v>11622</c:v>
                </c:pt>
                <c:pt idx="2029">
                  <c:v>12122</c:v>
                </c:pt>
                <c:pt idx="2030">
                  <c:v>11154</c:v>
                </c:pt>
                <c:pt idx="2031">
                  <c:v>11173</c:v>
                </c:pt>
                <c:pt idx="2032">
                  <c:v>11410</c:v>
                </c:pt>
                <c:pt idx="2033">
                  <c:v>11255</c:v>
                </c:pt>
                <c:pt idx="2034">
                  <c:v>11516</c:v>
                </c:pt>
                <c:pt idx="2035">
                  <c:v>10893</c:v>
                </c:pt>
                <c:pt idx="2036">
                  <c:v>12314</c:v>
                </c:pt>
                <c:pt idx="2037">
                  <c:v>11084</c:v>
                </c:pt>
                <c:pt idx="2038">
                  <c:v>11227</c:v>
                </c:pt>
                <c:pt idx="2039">
                  <c:v>11207</c:v>
                </c:pt>
                <c:pt idx="2040">
                  <c:v>11381</c:v>
                </c:pt>
                <c:pt idx="2041">
                  <c:v>11322</c:v>
                </c:pt>
                <c:pt idx="2042">
                  <c:v>12185</c:v>
                </c:pt>
                <c:pt idx="2043">
                  <c:v>11439</c:v>
                </c:pt>
                <c:pt idx="2044">
                  <c:v>11573</c:v>
                </c:pt>
                <c:pt idx="2045">
                  <c:v>11855</c:v>
                </c:pt>
                <c:pt idx="2046">
                  <c:v>11878</c:v>
                </c:pt>
                <c:pt idx="2047">
                  <c:v>11498</c:v>
                </c:pt>
                <c:pt idx="2048">
                  <c:v>11843</c:v>
                </c:pt>
                <c:pt idx="2049">
                  <c:v>11652</c:v>
                </c:pt>
                <c:pt idx="2050">
                  <c:v>11220</c:v>
                </c:pt>
                <c:pt idx="2051">
                  <c:v>11234</c:v>
                </c:pt>
                <c:pt idx="2052">
                  <c:v>11261</c:v>
                </c:pt>
                <c:pt idx="2053">
                  <c:v>11759</c:v>
                </c:pt>
                <c:pt idx="2054">
                  <c:v>11629</c:v>
                </c:pt>
                <c:pt idx="2055">
                  <c:v>11471</c:v>
                </c:pt>
                <c:pt idx="2056">
                  <c:v>11336</c:v>
                </c:pt>
                <c:pt idx="2057">
                  <c:v>11398</c:v>
                </c:pt>
                <c:pt idx="2058">
                  <c:v>11280</c:v>
                </c:pt>
                <c:pt idx="2059">
                  <c:v>11541</c:v>
                </c:pt>
                <c:pt idx="2060">
                  <c:v>11601</c:v>
                </c:pt>
                <c:pt idx="2061">
                  <c:v>11359</c:v>
                </c:pt>
                <c:pt idx="2062">
                  <c:v>11679</c:v>
                </c:pt>
                <c:pt idx="2063">
                  <c:v>11627</c:v>
                </c:pt>
                <c:pt idx="2064">
                  <c:v>11336</c:v>
                </c:pt>
                <c:pt idx="2065">
                  <c:v>11722</c:v>
                </c:pt>
                <c:pt idx="2066">
                  <c:v>11017</c:v>
                </c:pt>
                <c:pt idx="2067">
                  <c:v>11691</c:v>
                </c:pt>
                <c:pt idx="2068">
                  <c:v>11665</c:v>
                </c:pt>
                <c:pt idx="2069">
                  <c:v>11705</c:v>
                </c:pt>
                <c:pt idx="2070">
                  <c:v>11955</c:v>
                </c:pt>
                <c:pt idx="2071">
                  <c:v>11866</c:v>
                </c:pt>
                <c:pt idx="2072">
                  <c:v>11467</c:v>
                </c:pt>
                <c:pt idx="2073">
                  <c:v>11746</c:v>
                </c:pt>
                <c:pt idx="2074">
                  <c:v>11432</c:v>
                </c:pt>
                <c:pt idx="2075">
                  <c:v>11356</c:v>
                </c:pt>
                <c:pt idx="2076">
                  <c:v>11795</c:v>
                </c:pt>
                <c:pt idx="2077">
                  <c:v>11759</c:v>
                </c:pt>
                <c:pt idx="2078">
                  <c:v>12014</c:v>
                </c:pt>
                <c:pt idx="2079">
                  <c:v>11379</c:v>
                </c:pt>
                <c:pt idx="2080">
                  <c:v>13101</c:v>
                </c:pt>
                <c:pt idx="2081">
                  <c:v>12733</c:v>
                </c:pt>
                <c:pt idx="2082">
                  <c:v>11674</c:v>
                </c:pt>
                <c:pt idx="2083">
                  <c:v>11458</c:v>
                </c:pt>
                <c:pt idx="2084">
                  <c:v>11757</c:v>
                </c:pt>
                <c:pt idx="2085">
                  <c:v>12533</c:v>
                </c:pt>
                <c:pt idx="2086">
                  <c:v>11684</c:v>
                </c:pt>
                <c:pt idx="2087">
                  <c:v>11623</c:v>
                </c:pt>
                <c:pt idx="2088">
                  <c:v>12316</c:v>
                </c:pt>
                <c:pt idx="2089">
                  <c:v>11692</c:v>
                </c:pt>
                <c:pt idx="2090">
                  <c:v>12153</c:v>
                </c:pt>
                <c:pt idx="2091">
                  <c:v>11530</c:v>
                </c:pt>
                <c:pt idx="2092">
                  <c:v>13541</c:v>
                </c:pt>
                <c:pt idx="2093">
                  <c:v>11625</c:v>
                </c:pt>
                <c:pt idx="2094">
                  <c:v>11018</c:v>
                </c:pt>
                <c:pt idx="2095">
                  <c:v>11991</c:v>
                </c:pt>
                <c:pt idx="2096">
                  <c:v>11927</c:v>
                </c:pt>
                <c:pt idx="2097">
                  <c:v>11592</c:v>
                </c:pt>
                <c:pt idx="2098">
                  <c:v>11947</c:v>
                </c:pt>
                <c:pt idx="2099">
                  <c:v>11846</c:v>
                </c:pt>
                <c:pt idx="2100">
                  <c:v>11673</c:v>
                </c:pt>
                <c:pt idx="2101">
                  <c:v>12210</c:v>
                </c:pt>
                <c:pt idx="2102">
                  <c:v>12103</c:v>
                </c:pt>
                <c:pt idx="2103">
                  <c:v>10901</c:v>
                </c:pt>
                <c:pt idx="2104">
                  <c:v>11804</c:v>
                </c:pt>
                <c:pt idx="2105">
                  <c:v>11933</c:v>
                </c:pt>
                <c:pt idx="2106">
                  <c:v>11835</c:v>
                </c:pt>
                <c:pt idx="2107">
                  <c:v>11230</c:v>
                </c:pt>
                <c:pt idx="2108">
                  <c:v>11764</c:v>
                </c:pt>
                <c:pt idx="2109">
                  <c:v>11297</c:v>
                </c:pt>
                <c:pt idx="2110">
                  <c:v>11513</c:v>
                </c:pt>
                <c:pt idx="2111">
                  <c:v>12478</c:v>
                </c:pt>
                <c:pt idx="2112">
                  <c:v>12003</c:v>
                </c:pt>
                <c:pt idx="2113">
                  <c:v>11933</c:v>
                </c:pt>
                <c:pt idx="2114">
                  <c:v>12649</c:v>
                </c:pt>
                <c:pt idx="2115">
                  <c:v>11574</c:v>
                </c:pt>
                <c:pt idx="2116">
                  <c:v>11835</c:v>
                </c:pt>
                <c:pt idx="2117">
                  <c:v>11517</c:v>
                </c:pt>
                <c:pt idx="2118">
                  <c:v>12436</c:v>
                </c:pt>
                <c:pt idx="2119">
                  <c:v>13203</c:v>
                </c:pt>
                <c:pt idx="2120">
                  <c:v>11901</c:v>
                </c:pt>
                <c:pt idx="2121">
                  <c:v>12706</c:v>
                </c:pt>
                <c:pt idx="2122">
                  <c:v>11312</c:v>
                </c:pt>
                <c:pt idx="2123">
                  <c:v>12165</c:v>
                </c:pt>
                <c:pt idx="2124">
                  <c:v>11913</c:v>
                </c:pt>
                <c:pt idx="2125">
                  <c:v>11716</c:v>
                </c:pt>
                <c:pt idx="2126">
                  <c:v>11874</c:v>
                </c:pt>
                <c:pt idx="2127">
                  <c:v>12115</c:v>
                </c:pt>
                <c:pt idx="2128">
                  <c:v>12346</c:v>
                </c:pt>
                <c:pt idx="2129">
                  <c:v>11641</c:v>
                </c:pt>
                <c:pt idx="2130">
                  <c:v>11969</c:v>
                </c:pt>
                <c:pt idx="2131">
                  <c:v>12779</c:v>
                </c:pt>
                <c:pt idx="2132">
                  <c:v>11880</c:v>
                </c:pt>
                <c:pt idx="2133">
                  <c:v>11988</c:v>
                </c:pt>
                <c:pt idx="2134">
                  <c:v>12323</c:v>
                </c:pt>
                <c:pt idx="2135">
                  <c:v>12113</c:v>
                </c:pt>
                <c:pt idx="2136">
                  <c:v>11852</c:v>
                </c:pt>
                <c:pt idx="2137">
                  <c:v>12120</c:v>
                </c:pt>
                <c:pt idx="2138">
                  <c:v>12280</c:v>
                </c:pt>
                <c:pt idx="2139">
                  <c:v>12328</c:v>
                </c:pt>
                <c:pt idx="2140">
                  <c:v>11504</c:v>
                </c:pt>
                <c:pt idx="2141">
                  <c:v>11687</c:v>
                </c:pt>
                <c:pt idx="2142">
                  <c:v>11759</c:v>
                </c:pt>
                <c:pt idx="2143">
                  <c:v>12261</c:v>
                </c:pt>
                <c:pt idx="2144">
                  <c:v>11252</c:v>
                </c:pt>
                <c:pt idx="2145">
                  <c:v>11823</c:v>
                </c:pt>
                <c:pt idx="2146">
                  <c:v>11620</c:v>
                </c:pt>
                <c:pt idx="2147">
                  <c:v>12033</c:v>
                </c:pt>
                <c:pt idx="2148">
                  <c:v>11765</c:v>
                </c:pt>
                <c:pt idx="2149">
                  <c:v>11652</c:v>
                </c:pt>
                <c:pt idx="2150">
                  <c:v>11955</c:v>
                </c:pt>
                <c:pt idx="2151">
                  <c:v>11845</c:v>
                </c:pt>
                <c:pt idx="2152">
                  <c:v>11633</c:v>
                </c:pt>
                <c:pt idx="2153">
                  <c:v>12212</c:v>
                </c:pt>
                <c:pt idx="2154">
                  <c:v>12011</c:v>
                </c:pt>
                <c:pt idx="2155">
                  <c:v>12091</c:v>
                </c:pt>
                <c:pt idx="2156">
                  <c:v>11932</c:v>
                </c:pt>
                <c:pt idx="2157">
                  <c:v>11673</c:v>
                </c:pt>
                <c:pt idx="2158">
                  <c:v>11938</c:v>
                </c:pt>
                <c:pt idx="2159">
                  <c:v>12024</c:v>
                </c:pt>
                <c:pt idx="2160">
                  <c:v>12116</c:v>
                </c:pt>
                <c:pt idx="2161">
                  <c:v>12139</c:v>
                </c:pt>
                <c:pt idx="2162">
                  <c:v>12852</c:v>
                </c:pt>
                <c:pt idx="2163">
                  <c:v>11843</c:v>
                </c:pt>
                <c:pt idx="2164">
                  <c:v>12126</c:v>
                </c:pt>
                <c:pt idx="2165">
                  <c:v>11991</c:v>
                </c:pt>
                <c:pt idx="2166">
                  <c:v>11706</c:v>
                </c:pt>
                <c:pt idx="2167">
                  <c:v>11097</c:v>
                </c:pt>
                <c:pt idx="2168">
                  <c:v>12885</c:v>
                </c:pt>
                <c:pt idx="2169">
                  <c:v>12195</c:v>
                </c:pt>
                <c:pt idx="2170">
                  <c:v>12149</c:v>
                </c:pt>
                <c:pt idx="2171">
                  <c:v>11909</c:v>
                </c:pt>
                <c:pt idx="2172">
                  <c:v>12189</c:v>
                </c:pt>
                <c:pt idx="2173">
                  <c:v>11668</c:v>
                </c:pt>
                <c:pt idx="2174">
                  <c:v>12159</c:v>
                </c:pt>
                <c:pt idx="2175">
                  <c:v>11951</c:v>
                </c:pt>
                <c:pt idx="2176">
                  <c:v>11623</c:v>
                </c:pt>
                <c:pt idx="2177">
                  <c:v>11957</c:v>
                </c:pt>
                <c:pt idx="2178">
                  <c:v>11223</c:v>
                </c:pt>
                <c:pt idx="2179">
                  <c:v>12169</c:v>
                </c:pt>
                <c:pt idx="2180">
                  <c:v>12013</c:v>
                </c:pt>
                <c:pt idx="2181">
                  <c:v>11941</c:v>
                </c:pt>
                <c:pt idx="2182">
                  <c:v>13142</c:v>
                </c:pt>
                <c:pt idx="2183">
                  <c:v>12508</c:v>
                </c:pt>
                <c:pt idx="2184">
                  <c:v>12559</c:v>
                </c:pt>
                <c:pt idx="2185">
                  <c:v>12143</c:v>
                </c:pt>
                <c:pt idx="2186">
                  <c:v>11809</c:v>
                </c:pt>
                <c:pt idx="2187">
                  <c:v>12125</c:v>
                </c:pt>
                <c:pt idx="2188">
                  <c:v>12238</c:v>
                </c:pt>
                <c:pt idx="2189">
                  <c:v>12290</c:v>
                </c:pt>
                <c:pt idx="2190">
                  <c:v>12443</c:v>
                </c:pt>
                <c:pt idx="2191">
                  <c:v>12124</c:v>
                </c:pt>
                <c:pt idx="2192">
                  <c:v>13160</c:v>
                </c:pt>
                <c:pt idx="2193">
                  <c:v>12036</c:v>
                </c:pt>
                <c:pt idx="2194">
                  <c:v>12751</c:v>
                </c:pt>
                <c:pt idx="2195">
                  <c:v>12068</c:v>
                </c:pt>
                <c:pt idx="2196">
                  <c:v>11784</c:v>
                </c:pt>
                <c:pt idx="2197">
                  <c:v>11733</c:v>
                </c:pt>
                <c:pt idx="2198">
                  <c:v>12357</c:v>
                </c:pt>
                <c:pt idx="2199">
                  <c:v>11766</c:v>
                </c:pt>
                <c:pt idx="2200">
                  <c:v>12532</c:v>
                </c:pt>
                <c:pt idx="2201">
                  <c:v>12236</c:v>
                </c:pt>
                <c:pt idx="2202">
                  <c:v>12181</c:v>
                </c:pt>
                <c:pt idx="2203">
                  <c:v>12106</c:v>
                </c:pt>
                <c:pt idx="2204">
                  <c:v>13054</c:v>
                </c:pt>
                <c:pt idx="2205">
                  <c:v>12118</c:v>
                </c:pt>
                <c:pt idx="2206">
                  <c:v>12163</c:v>
                </c:pt>
                <c:pt idx="2207">
                  <c:v>12068</c:v>
                </c:pt>
                <c:pt idx="2208">
                  <c:v>12199</c:v>
                </c:pt>
                <c:pt idx="2209">
                  <c:v>12994</c:v>
                </c:pt>
                <c:pt idx="2210">
                  <c:v>13126</c:v>
                </c:pt>
                <c:pt idx="2211">
                  <c:v>11927</c:v>
                </c:pt>
                <c:pt idx="2212">
                  <c:v>11889</c:v>
                </c:pt>
                <c:pt idx="2213">
                  <c:v>11838</c:v>
                </c:pt>
                <c:pt idx="2214">
                  <c:v>12322</c:v>
                </c:pt>
                <c:pt idx="2215">
                  <c:v>12973</c:v>
                </c:pt>
                <c:pt idx="2216">
                  <c:v>12006</c:v>
                </c:pt>
                <c:pt idx="2217">
                  <c:v>11820</c:v>
                </c:pt>
                <c:pt idx="2218">
                  <c:v>12377</c:v>
                </c:pt>
                <c:pt idx="2219">
                  <c:v>13213</c:v>
                </c:pt>
                <c:pt idx="2220">
                  <c:v>11962</c:v>
                </c:pt>
                <c:pt idx="2221">
                  <c:v>12219</c:v>
                </c:pt>
                <c:pt idx="2222">
                  <c:v>12308</c:v>
                </c:pt>
                <c:pt idx="2223">
                  <c:v>12230</c:v>
                </c:pt>
                <c:pt idx="2224">
                  <c:v>12673</c:v>
                </c:pt>
                <c:pt idx="2225">
                  <c:v>13369</c:v>
                </c:pt>
                <c:pt idx="2226">
                  <c:v>12631</c:v>
                </c:pt>
                <c:pt idx="2227">
                  <c:v>12121</c:v>
                </c:pt>
                <c:pt idx="2228">
                  <c:v>12316</c:v>
                </c:pt>
                <c:pt idx="2229">
                  <c:v>13150</c:v>
                </c:pt>
                <c:pt idx="2230">
                  <c:v>12094</c:v>
                </c:pt>
                <c:pt idx="2231">
                  <c:v>13402</c:v>
                </c:pt>
                <c:pt idx="2232">
                  <c:v>12258</c:v>
                </c:pt>
                <c:pt idx="2233">
                  <c:v>12198</c:v>
                </c:pt>
                <c:pt idx="2234">
                  <c:v>12499</c:v>
                </c:pt>
                <c:pt idx="2235">
                  <c:v>12443</c:v>
                </c:pt>
                <c:pt idx="2236">
                  <c:v>11937</c:v>
                </c:pt>
                <c:pt idx="2237">
                  <c:v>12264</c:v>
                </c:pt>
                <c:pt idx="2238">
                  <c:v>12275</c:v>
                </c:pt>
                <c:pt idx="2239">
                  <c:v>12535</c:v>
                </c:pt>
                <c:pt idx="2240">
                  <c:v>12755</c:v>
                </c:pt>
                <c:pt idx="2241">
                  <c:v>12227</c:v>
                </c:pt>
                <c:pt idx="2242">
                  <c:v>12938</c:v>
                </c:pt>
                <c:pt idx="2243">
                  <c:v>12240</c:v>
                </c:pt>
                <c:pt idx="2244">
                  <c:v>12243</c:v>
                </c:pt>
                <c:pt idx="2245">
                  <c:v>13000</c:v>
                </c:pt>
                <c:pt idx="2246">
                  <c:v>12231</c:v>
                </c:pt>
                <c:pt idx="2247">
                  <c:v>12172</c:v>
                </c:pt>
                <c:pt idx="2248">
                  <c:v>12797</c:v>
                </c:pt>
                <c:pt idx="2249">
                  <c:v>12687</c:v>
                </c:pt>
                <c:pt idx="2250">
                  <c:v>12101</c:v>
                </c:pt>
                <c:pt idx="2251">
                  <c:v>12939</c:v>
                </c:pt>
                <c:pt idx="2252">
                  <c:v>13095</c:v>
                </c:pt>
                <c:pt idx="2253">
                  <c:v>12293</c:v>
                </c:pt>
                <c:pt idx="2254">
                  <c:v>12113</c:v>
                </c:pt>
                <c:pt idx="2255">
                  <c:v>12231</c:v>
                </c:pt>
                <c:pt idx="2256">
                  <c:v>12162</c:v>
                </c:pt>
                <c:pt idx="2257">
                  <c:v>12200</c:v>
                </c:pt>
                <c:pt idx="2258">
                  <c:v>12323</c:v>
                </c:pt>
                <c:pt idx="2259">
                  <c:v>11851</c:v>
                </c:pt>
                <c:pt idx="2260">
                  <c:v>12740</c:v>
                </c:pt>
                <c:pt idx="2261">
                  <c:v>12534</c:v>
                </c:pt>
                <c:pt idx="2262">
                  <c:v>12385</c:v>
                </c:pt>
                <c:pt idx="2263">
                  <c:v>12508</c:v>
                </c:pt>
                <c:pt idx="2264">
                  <c:v>12296</c:v>
                </c:pt>
                <c:pt idx="2265">
                  <c:v>12194</c:v>
                </c:pt>
                <c:pt idx="2266">
                  <c:v>12470</c:v>
                </c:pt>
                <c:pt idx="2267">
                  <c:v>12705</c:v>
                </c:pt>
                <c:pt idx="2268">
                  <c:v>12681</c:v>
                </c:pt>
                <c:pt idx="2269">
                  <c:v>12391</c:v>
                </c:pt>
                <c:pt idx="2270">
                  <c:v>12493</c:v>
                </c:pt>
                <c:pt idx="2271">
                  <c:v>12601</c:v>
                </c:pt>
                <c:pt idx="2272">
                  <c:v>13219</c:v>
                </c:pt>
                <c:pt idx="2273">
                  <c:v>12762</c:v>
                </c:pt>
                <c:pt idx="2274">
                  <c:v>12346</c:v>
                </c:pt>
                <c:pt idx="2275">
                  <c:v>12464</c:v>
                </c:pt>
                <c:pt idx="2276">
                  <c:v>12808</c:v>
                </c:pt>
                <c:pt idx="2277">
                  <c:v>12247</c:v>
                </c:pt>
                <c:pt idx="2278">
                  <c:v>13428</c:v>
                </c:pt>
                <c:pt idx="2279">
                  <c:v>13183</c:v>
                </c:pt>
                <c:pt idx="2280">
                  <c:v>12542</c:v>
                </c:pt>
                <c:pt idx="2281">
                  <c:v>11944</c:v>
                </c:pt>
                <c:pt idx="2282">
                  <c:v>12234</c:v>
                </c:pt>
                <c:pt idx="2283">
                  <c:v>12817</c:v>
                </c:pt>
                <c:pt idx="2284">
                  <c:v>13528</c:v>
                </c:pt>
                <c:pt idx="2285">
                  <c:v>12303</c:v>
                </c:pt>
                <c:pt idx="2286">
                  <c:v>12748</c:v>
                </c:pt>
                <c:pt idx="2287">
                  <c:v>12921</c:v>
                </c:pt>
                <c:pt idx="2288">
                  <c:v>13672</c:v>
                </c:pt>
                <c:pt idx="2289">
                  <c:v>12466</c:v>
                </c:pt>
                <c:pt idx="2290">
                  <c:v>13664</c:v>
                </c:pt>
                <c:pt idx="2291">
                  <c:v>12734</c:v>
                </c:pt>
                <c:pt idx="2292">
                  <c:v>12990</c:v>
                </c:pt>
                <c:pt idx="2293">
                  <c:v>13102</c:v>
                </c:pt>
                <c:pt idx="2294">
                  <c:v>12641</c:v>
                </c:pt>
                <c:pt idx="2295">
                  <c:v>12510</c:v>
                </c:pt>
                <c:pt idx="2296">
                  <c:v>12697</c:v>
                </c:pt>
                <c:pt idx="2297">
                  <c:v>12852</c:v>
                </c:pt>
                <c:pt idx="2298">
                  <c:v>12922</c:v>
                </c:pt>
                <c:pt idx="2299">
                  <c:v>13057</c:v>
                </c:pt>
                <c:pt idx="2300">
                  <c:v>12171</c:v>
                </c:pt>
                <c:pt idx="2301">
                  <c:v>12533</c:v>
                </c:pt>
                <c:pt idx="2302">
                  <c:v>13135</c:v>
                </c:pt>
                <c:pt idx="2303">
                  <c:v>12672</c:v>
                </c:pt>
                <c:pt idx="2304">
                  <c:v>12569</c:v>
                </c:pt>
                <c:pt idx="2305">
                  <c:v>13788</c:v>
                </c:pt>
                <c:pt idx="2306">
                  <c:v>12481</c:v>
                </c:pt>
                <c:pt idx="2307">
                  <c:v>13008</c:v>
                </c:pt>
                <c:pt idx="2308">
                  <c:v>13186</c:v>
                </c:pt>
                <c:pt idx="2309">
                  <c:v>12948</c:v>
                </c:pt>
                <c:pt idx="2310">
                  <c:v>12694</c:v>
                </c:pt>
                <c:pt idx="2311">
                  <c:v>12441</c:v>
                </c:pt>
                <c:pt idx="2312">
                  <c:v>13131</c:v>
                </c:pt>
                <c:pt idx="2313">
                  <c:v>12350</c:v>
                </c:pt>
                <c:pt idx="2314">
                  <c:v>12694</c:v>
                </c:pt>
                <c:pt idx="2315">
                  <c:v>12490</c:v>
                </c:pt>
                <c:pt idx="2316">
                  <c:v>13167</c:v>
                </c:pt>
                <c:pt idx="2317">
                  <c:v>13743</c:v>
                </c:pt>
                <c:pt idx="2318">
                  <c:v>12688</c:v>
                </c:pt>
                <c:pt idx="2319">
                  <c:v>12620</c:v>
                </c:pt>
                <c:pt idx="2320">
                  <c:v>12712</c:v>
                </c:pt>
                <c:pt idx="2321">
                  <c:v>12737</c:v>
                </c:pt>
                <c:pt idx="2322">
                  <c:v>12429</c:v>
                </c:pt>
                <c:pt idx="2323">
                  <c:v>12729</c:v>
                </c:pt>
                <c:pt idx="2324">
                  <c:v>13057</c:v>
                </c:pt>
                <c:pt idx="2325">
                  <c:v>12560</c:v>
                </c:pt>
                <c:pt idx="2326">
                  <c:v>13193</c:v>
                </c:pt>
                <c:pt idx="2327">
                  <c:v>13084</c:v>
                </c:pt>
                <c:pt idx="2328">
                  <c:v>12488</c:v>
                </c:pt>
                <c:pt idx="2329">
                  <c:v>12879</c:v>
                </c:pt>
                <c:pt idx="2330">
                  <c:v>13083</c:v>
                </c:pt>
                <c:pt idx="2331">
                  <c:v>12607</c:v>
                </c:pt>
                <c:pt idx="2332">
                  <c:v>12789</c:v>
                </c:pt>
                <c:pt idx="2333">
                  <c:v>12896</c:v>
                </c:pt>
                <c:pt idx="2334">
                  <c:v>13196</c:v>
                </c:pt>
                <c:pt idx="2335">
                  <c:v>12928</c:v>
                </c:pt>
                <c:pt idx="2336">
                  <c:v>12419</c:v>
                </c:pt>
                <c:pt idx="2337">
                  <c:v>11862</c:v>
                </c:pt>
                <c:pt idx="2338">
                  <c:v>12793</c:v>
                </c:pt>
                <c:pt idx="2339">
                  <c:v>12651</c:v>
                </c:pt>
                <c:pt idx="2340">
                  <c:v>13386</c:v>
                </c:pt>
                <c:pt idx="2341">
                  <c:v>12711</c:v>
                </c:pt>
                <c:pt idx="2342">
                  <c:v>13584</c:v>
                </c:pt>
                <c:pt idx="2343">
                  <c:v>12882</c:v>
                </c:pt>
                <c:pt idx="2344">
                  <c:v>13546</c:v>
                </c:pt>
                <c:pt idx="2345">
                  <c:v>13222</c:v>
                </c:pt>
                <c:pt idx="2346">
                  <c:v>12970</c:v>
                </c:pt>
                <c:pt idx="2347">
                  <c:v>12949</c:v>
                </c:pt>
                <c:pt idx="2348">
                  <c:v>12774</c:v>
                </c:pt>
                <c:pt idx="2349">
                  <c:v>12867</c:v>
                </c:pt>
                <c:pt idx="2350">
                  <c:v>12703</c:v>
                </c:pt>
                <c:pt idx="2351">
                  <c:v>12625</c:v>
                </c:pt>
                <c:pt idx="2352">
                  <c:v>12960</c:v>
                </c:pt>
                <c:pt idx="2353">
                  <c:v>12737</c:v>
                </c:pt>
                <c:pt idx="2354">
                  <c:v>12478</c:v>
                </c:pt>
                <c:pt idx="2355">
                  <c:v>12774</c:v>
                </c:pt>
                <c:pt idx="2356">
                  <c:v>13343</c:v>
                </c:pt>
                <c:pt idx="2357">
                  <c:v>13326</c:v>
                </c:pt>
                <c:pt idx="2358">
                  <c:v>12738</c:v>
                </c:pt>
                <c:pt idx="2359">
                  <c:v>12872</c:v>
                </c:pt>
                <c:pt idx="2360">
                  <c:v>13401</c:v>
                </c:pt>
                <c:pt idx="2361">
                  <c:v>12766</c:v>
                </c:pt>
                <c:pt idx="2362">
                  <c:v>12650</c:v>
                </c:pt>
                <c:pt idx="2363">
                  <c:v>13120</c:v>
                </c:pt>
                <c:pt idx="2364">
                  <c:v>12667</c:v>
                </c:pt>
                <c:pt idx="2365">
                  <c:v>12493</c:v>
                </c:pt>
                <c:pt idx="2366">
                  <c:v>13118</c:v>
                </c:pt>
                <c:pt idx="2367">
                  <c:v>13663</c:v>
                </c:pt>
                <c:pt idx="2368">
                  <c:v>13350</c:v>
                </c:pt>
                <c:pt idx="2369">
                  <c:v>13946</c:v>
                </c:pt>
                <c:pt idx="2370">
                  <c:v>13124</c:v>
                </c:pt>
                <c:pt idx="2371">
                  <c:v>12603</c:v>
                </c:pt>
                <c:pt idx="2372">
                  <c:v>13757</c:v>
                </c:pt>
                <c:pt idx="2373">
                  <c:v>12936</c:v>
                </c:pt>
                <c:pt idx="2374">
                  <c:v>12951</c:v>
                </c:pt>
                <c:pt idx="2375">
                  <c:v>13330</c:v>
                </c:pt>
                <c:pt idx="2376">
                  <c:v>12640</c:v>
                </c:pt>
                <c:pt idx="2377">
                  <c:v>12329</c:v>
                </c:pt>
                <c:pt idx="2378">
                  <c:v>13511</c:v>
                </c:pt>
                <c:pt idx="2379">
                  <c:v>12396</c:v>
                </c:pt>
                <c:pt idx="2380">
                  <c:v>13120</c:v>
                </c:pt>
                <c:pt idx="2381">
                  <c:v>12928</c:v>
                </c:pt>
                <c:pt idx="2382">
                  <c:v>13102</c:v>
                </c:pt>
                <c:pt idx="2383">
                  <c:v>13017</c:v>
                </c:pt>
                <c:pt idx="2384">
                  <c:v>13495</c:v>
                </c:pt>
                <c:pt idx="2385">
                  <c:v>13435</c:v>
                </c:pt>
                <c:pt idx="2386">
                  <c:v>12927</c:v>
                </c:pt>
                <c:pt idx="2387">
                  <c:v>12923</c:v>
                </c:pt>
                <c:pt idx="2388">
                  <c:v>13044</c:v>
                </c:pt>
                <c:pt idx="2389">
                  <c:v>12553</c:v>
                </c:pt>
                <c:pt idx="2390">
                  <c:v>13058</c:v>
                </c:pt>
                <c:pt idx="2391">
                  <c:v>13698</c:v>
                </c:pt>
                <c:pt idx="2392">
                  <c:v>13253</c:v>
                </c:pt>
                <c:pt idx="2393">
                  <c:v>13482</c:v>
                </c:pt>
                <c:pt idx="2394">
                  <c:v>13401</c:v>
                </c:pt>
                <c:pt idx="2395">
                  <c:v>13047</c:v>
                </c:pt>
                <c:pt idx="2396">
                  <c:v>13210</c:v>
                </c:pt>
                <c:pt idx="2397">
                  <c:v>12993</c:v>
                </c:pt>
                <c:pt idx="2398">
                  <c:v>12985</c:v>
                </c:pt>
                <c:pt idx="2399">
                  <c:v>13283</c:v>
                </c:pt>
                <c:pt idx="2400">
                  <c:v>13170</c:v>
                </c:pt>
                <c:pt idx="2401">
                  <c:v>12810</c:v>
                </c:pt>
                <c:pt idx="2402">
                  <c:v>12749</c:v>
                </c:pt>
                <c:pt idx="2403">
                  <c:v>13229</c:v>
                </c:pt>
                <c:pt idx="2404">
                  <c:v>13429</c:v>
                </c:pt>
                <c:pt idx="2405">
                  <c:v>13046</c:v>
                </c:pt>
                <c:pt idx="2406">
                  <c:v>13315</c:v>
                </c:pt>
                <c:pt idx="2407">
                  <c:v>13211</c:v>
                </c:pt>
                <c:pt idx="2408">
                  <c:v>13212</c:v>
                </c:pt>
                <c:pt idx="2409">
                  <c:v>13181</c:v>
                </c:pt>
                <c:pt idx="2410">
                  <c:v>13978</c:v>
                </c:pt>
                <c:pt idx="2411">
                  <c:v>13418</c:v>
                </c:pt>
                <c:pt idx="2412">
                  <c:v>13120</c:v>
                </c:pt>
                <c:pt idx="2413">
                  <c:v>13173</c:v>
                </c:pt>
                <c:pt idx="2414">
                  <c:v>13074</c:v>
                </c:pt>
                <c:pt idx="2415">
                  <c:v>13349</c:v>
                </c:pt>
                <c:pt idx="2416">
                  <c:v>13544</c:v>
                </c:pt>
                <c:pt idx="2417">
                  <c:v>12909</c:v>
                </c:pt>
                <c:pt idx="2418">
                  <c:v>13033</c:v>
                </c:pt>
                <c:pt idx="2419">
                  <c:v>13322</c:v>
                </c:pt>
                <c:pt idx="2420">
                  <c:v>13370</c:v>
                </c:pt>
                <c:pt idx="2421">
                  <c:v>13045</c:v>
                </c:pt>
                <c:pt idx="2422">
                  <c:v>13382</c:v>
                </c:pt>
                <c:pt idx="2423">
                  <c:v>13363</c:v>
                </c:pt>
                <c:pt idx="2424">
                  <c:v>13884</c:v>
                </c:pt>
                <c:pt idx="2425">
                  <c:v>13288</c:v>
                </c:pt>
                <c:pt idx="2426">
                  <c:v>13208</c:v>
                </c:pt>
                <c:pt idx="2427">
                  <c:v>13561</c:v>
                </c:pt>
                <c:pt idx="2428">
                  <c:v>13866</c:v>
                </c:pt>
                <c:pt idx="2429">
                  <c:v>12978</c:v>
                </c:pt>
                <c:pt idx="2430">
                  <c:v>13450</c:v>
                </c:pt>
                <c:pt idx="2431">
                  <c:v>13064</c:v>
                </c:pt>
                <c:pt idx="2432">
                  <c:v>13269</c:v>
                </c:pt>
                <c:pt idx="2433">
                  <c:v>12882</c:v>
                </c:pt>
                <c:pt idx="2434">
                  <c:v>13059</c:v>
                </c:pt>
                <c:pt idx="2435">
                  <c:v>13956</c:v>
                </c:pt>
                <c:pt idx="2436">
                  <c:v>13226</c:v>
                </c:pt>
                <c:pt idx="2437">
                  <c:v>13112</c:v>
                </c:pt>
                <c:pt idx="2438">
                  <c:v>14378</c:v>
                </c:pt>
                <c:pt idx="2439">
                  <c:v>13632</c:v>
                </c:pt>
                <c:pt idx="2440">
                  <c:v>13654</c:v>
                </c:pt>
                <c:pt idx="2441">
                  <c:v>13050</c:v>
                </c:pt>
                <c:pt idx="2442">
                  <c:v>13254</c:v>
                </c:pt>
                <c:pt idx="2443">
                  <c:v>13507</c:v>
                </c:pt>
                <c:pt idx="2444">
                  <c:v>13785</c:v>
                </c:pt>
                <c:pt idx="2445">
                  <c:v>12687</c:v>
                </c:pt>
                <c:pt idx="2446">
                  <c:v>12881</c:v>
                </c:pt>
                <c:pt idx="2447">
                  <c:v>13285</c:v>
                </c:pt>
                <c:pt idx="2448">
                  <c:v>13383</c:v>
                </c:pt>
                <c:pt idx="2449">
                  <c:v>13151</c:v>
                </c:pt>
                <c:pt idx="2450">
                  <c:v>13503</c:v>
                </c:pt>
                <c:pt idx="2451">
                  <c:v>13563</c:v>
                </c:pt>
                <c:pt idx="2452">
                  <c:v>13456</c:v>
                </c:pt>
                <c:pt idx="2453">
                  <c:v>13451</c:v>
                </c:pt>
                <c:pt idx="2454">
                  <c:v>13347</c:v>
                </c:pt>
                <c:pt idx="2455">
                  <c:v>13312</c:v>
                </c:pt>
                <c:pt idx="2456">
                  <c:v>12446</c:v>
                </c:pt>
                <c:pt idx="2457">
                  <c:v>13240</c:v>
                </c:pt>
                <c:pt idx="2458">
                  <c:v>13423</c:v>
                </c:pt>
                <c:pt idx="2459">
                  <c:v>13453</c:v>
                </c:pt>
                <c:pt idx="2460">
                  <c:v>14025</c:v>
                </c:pt>
                <c:pt idx="2461">
                  <c:v>13489</c:v>
                </c:pt>
                <c:pt idx="2462">
                  <c:v>13760</c:v>
                </c:pt>
                <c:pt idx="2463">
                  <c:v>14194</c:v>
                </c:pt>
                <c:pt idx="2464">
                  <c:v>13780</c:v>
                </c:pt>
                <c:pt idx="2465">
                  <c:v>13384</c:v>
                </c:pt>
                <c:pt idx="2466">
                  <c:v>14246</c:v>
                </c:pt>
                <c:pt idx="2467">
                  <c:v>14178</c:v>
                </c:pt>
                <c:pt idx="2468">
                  <c:v>13451</c:v>
                </c:pt>
                <c:pt idx="2469">
                  <c:v>13602</c:v>
                </c:pt>
                <c:pt idx="2470">
                  <c:v>13330</c:v>
                </c:pt>
                <c:pt idx="2471">
                  <c:v>14140</c:v>
                </c:pt>
                <c:pt idx="2472">
                  <c:v>13217</c:v>
                </c:pt>
                <c:pt idx="2473">
                  <c:v>13400</c:v>
                </c:pt>
                <c:pt idx="2474">
                  <c:v>13283</c:v>
                </c:pt>
                <c:pt idx="2475">
                  <c:v>13904</c:v>
                </c:pt>
                <c:pt idx="2476">
                  <c:v>13568</c:v>
                </c:pt>
                <c:pt idx="2477">
                  <c:v>13106</c:v>
                </c:pt>
                <c:pt idx="2478">
                  <c:v>13784</c:v>
                </c:pt>
                <c:pt idx="2479">
                  <c:v>13433</c:v>
                </c:pt>
                <c:pt idx="2480">
                  <c:v>13613</c:v>
                </c:pt>
                <c:pt idx="2481">
                  <c:v>13331</c:v>
                </c:pt>
                <c:pt idx="2482">
                  <c:v>13425</c:v>
                </c:pt>
                <c:pt idx="2483">
                  <c:v>12285</c:v>
                </c:pt>
                <c:pt idx="2484">
                  <c:v>14301</c:v>
                </c:pt>
                <c:pt idx="2485">
                  <c:v>13275</c:v>
                </c:pt>
                <c:pt idx="2486">
                  <c:v>13209</c:v>
                </c:pt>
                <c:pt idx="2487">
                  <c:v>13291</c:v>
                </c:pt>
                <c:pt idx="2488">
                  <c:v>13817</c:v>
                </c:pt>
                <c:pt idx="2489">
                  <c:v>13694</c:v>
                </c:pt>
                <c:pt idx="2490">
                  <c:v>14079</c:v>
                </c:pt>
                <c:pt idx="2491">
                  <c:v>13170</c:v>
                </c:pt>
                <c:pt idx="2492">
                  <c:v>14260</c:v>
                </c:pt>
                <c:pt idx="2493">
                  <c:v>13814</c:v>
                </c:pt>
                <c:pt idx="2494">
                  <c:v>13996</c:v>
                </c:pt>
                <c:pt idx="2495">
                  <c:v>13839</c:v>
                </c:pt>
                <c:pt idx="2496">
                  <c:v>13908</c:v>
                </c:pt>
                <c:pt idx="2497">
                  <c:v>13004</c:v>
                </c:pt>
                <c:pt idx="2498">
                  <c:v>13964</c:v>
                </c:pt>
                <c:pt idx="2499">
                  <c:v>13037</c:v>
                </c:pt>
                <c:pt idx="2500">
                  <c:v>13807</c:v>
                </c:pt>
                <c:pt idx="2501">
                  <c:v>13024</c:v>
                </c:pt>
                <c:pt idx="2502">
                  <c:v>13166</c:v>
                </c:pt>
                <c:pt idx="2503">
                  <c:v>13657</c:v>
                </c:pt>
                <c:pt idx="2504">
                  <c:v>15065</c:v>
                </c:pt>
                <c:pt idx="2505">
                  <c:v>13906</c:v>
                </c:pt>
                <c:pt idx="2506">
                  <c:v>13780</c:v>
                </c:pt>
                <c:pt idx="2507">
                  <c:v>14890</c:v>
                </c:pt>
                <c:pt idx="2508">
                  <c:v>14540</c:v>
                </c:pt>
                <c:pt idx="2509">
                  <c:v>14040</c:v>
                </c:pt>
                <c:pt idx="2510">
                  <c:v>13592</c:v>
                </c:pt>
                <c:pt idx="2511">
                  <c:v>13238</c:v>
                </c:pt>
                <c:pt idx="2512">
                  <c:v>13739</c:v>
                </c:pt>
                <c:pt idx="2513">
                  <c:v>13604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AF93-4712-9904-4BAD3CC30A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63810080"/>
        <c:axId val="863811392"/>
      </c:scatterChart>
      <c:valAx>
        <c:axId val="863810080"/>
        <c:scaling>
          <c:orientation val="minMax"/>
          <c:max val="0.1500000000000000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Engineering strain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3811392"/>
        <c:crosses val="autoZero"/>
        <c:crossBetween val="midCat"/>
      </c:valAx>
      <c:valAx>
        <c:axId val="863811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Nominal stress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3810080"/>
        <c:crosses val="autoZero"/>
        <c:crossBetween val="midCat"/>
      </c:valAx>
    </c:plotArea>
    <c:legend>
      <c:legendPos val="r"/>
      <c:overlay val="0"/>
    </c:legend>
    <c:plotVisOnly val="1"/>
    <c:dispBlanksAs val="gap"/>
    <c:showDLblsOverMax val="0"/>
    <c:extLst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Sheet2!$A$2:$A$8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20</c:v>
                </c:pt>
                <c:pt idx="3">
                  <c:v>40</c:v>
                </c:pt>
                <c:pt idx="4">
                  <c:v>40</c:v>
                </c:pt>
                <c:pt idx="5">
                  <c:v>60</c:v>
                </c:pt>
                <c:pt idx="6">
                  <c:v>120</c:v>
                </c:pt>
              </c:numCache>
            </c:numRef>
          </c:xVal>
          <c:yVal>
            <c:numRef>
              <c:f>Sheet2!$B$2:$B$8</c:f>
              <c:numCache>
                <c:formatCode>General</c:formatCode>
                <c:ptCount val="7"/>
                <c:pt idx="0">
                  <c:v>40.4</c:v>
                </c:pt>
                <c:pt idx="1">
                  <c:v>46.3</c:v>
                </c:pt>
                <c:pt idx="2">
                  <c:v>38.5</c:v>
                </c:pt>
                <c:pt idx="3">
                  <c:v>440</c:v>
                </c:pt>
                <c:pt idx="4">
                  <c:v>491.5</c:v>
                </c:pt>
                <c:pt idx="5">
                  <c:v>778.33</c:v>
                </c:pt>
                <c:pt idx="6">
                  <c:v>3000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FF6-4212-BB41-622C044761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9145384"/>
        <c:axId val="829074048"/>
      </c:scatterChart>
      <c:valAx>
        <c:axId val="4391453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Mineralization time (min)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9074048"/>
        <c:crosses val="autoZero"/>
        <c:crossBetween val="midCat"/>
      </c:valAx>
      <c:valAx>
        <c:axId val="829074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Est. Elastic</a:t>
                </a:r>
                <a:r>
                  <a:rPr lang="en-US" baseline="0"/>
                  <a:t> Modulus (kPa)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914538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TBF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1"/>
          <c:order val="0"/>
          <c:tx>
            <c:v>20-t1(edge)</c:v>
          </c:tx>
          <c:spPr>
            <a:ln w="19050">
              <a:noFill/>
            </a:ln>
          </c:spPr>
          <c:xVal>
            <c:numRef>
              <c:f>Sheet1!$A$1:$A$2152</c:f>
              <c:numCache>
                <c:formatCode>0.00E+00</c:formatCode>
                <c:ptCount val="2152"/>
                <c:pt idx="0" formatCode="General">
                  <c:v>0</c:v>
                </c:pt>
                <c:pt idx="1">
                  <c:v>-4.9120999999999999E-5</c:v>
                </c:pt>
                <c:pt idx="2">
                  <c:v>7.8776999999999995E-5</c:v>
                </c:pt>
                <c:pt idx="3" formatCode="General">
                  <c:v>-6.3542999999999998E-4</c:v>
                </c:pt>
                <c:pt idx="4" formatCode="General">
                  <c:v>4.3681999999999998E-4</c:v>
                </c:pt>
                <c:pt idx="5" formatCode="General">
                  <c:v>-1.5164E-3</c:v>
                </c:pt>
                <c:pt idx="6" formatCode="General">
                  <c:v>5.3472999999999997E-4</c:v>
                </c:pt>
                <c:pt idx="7" formatCode="General">
                  <c:v>-5.2243000000000005E-4</c:v>
                </c:pt>
                <c:pt idx="8" formatCode="General">
                  <c:v>6.0349999999999998E-4</c:v>
                </c:pt>
                <c:pt idx="9" formatCode="General">
                  <c:v>-1.2662000000000001E-3</c:v>
                </c:pt>
                <c:pt idx="10" formatCode="General">
                  <c:v>1.1494000000000001E-3</c:v>
                </c:pt>
                <c:pt idx="11" formatCode="General">
                  <c:v>-1.4134E-3</c:v>
                </c:pt>
                <c:pt idx="12" formatCode="General">
                  <c:v>-1.0398E-3</c:v>
                </c:pt>
                <c:pt idx="13" formatCode="General">
                  <c:v>-9.6957E-4</c:v>
                </c:pt>
                <c:pt idx="14">
                  <c:v>4.3562000000000001E-5</c:v>
                </c:pt>
                <c:pt idx="15" formatCode="General">
                  <c:v>-1.6516999999999999E-4</c:v>
                </c:pt>
                <c:pt idx="16" formatCode="General">
                  <c:v>-1.0679000000000001E-3</c:v>
                </c:pt>
                <c:pt idx="17" formatCode="General">
                  <c:v>-1.2408E-3</c:v>
                </c:pt>
                <c:pt idx="18" formatCode="General">
                  <c:v>1.2310999999999999E-3</c:v>
                </c:pt>
                <c:pt idx="19" formatCode="General">
                  <c:v>3.8007999999999998E-4</c:v>
                </c:pt>
                <c:pt idx="20" formatCode="General">
                  <c:v>1.3849000000000001E-3</c:v>
                </c:pt>
                <c:pt idx="21" formatCode="General">
                  <c:v>-4.3772E-4</c:v>
                </c:pt>
                <c:pt idx="22" formatCode="General">
                  <c:v>-5.0580999999999998E-4</c:v>
                </c:pt>
                <c:pt idx="23">
                  <c:v>2.2073999999999998E-6</c:v>
                </c:pt>
                <c:pt idx="24" formatCode="General">
                  <c:v>-8.5185999999999997E-4</c:v>
                </c:pt>
                <c:pt idx="25" formatCode="General">
                  <c:v>-2.8393E-4</c:v>
                </c:pt>
                <c:pt idx="26">
                  <c:v>-4.7253000000000003E-5</c:v>
                </c:pt>
                <c:pt idx="27" formatCode="General">
                  <c:v>-6.1545999999999997E-4</c:v>
                </c:pt>
                <c:pt idx="28" formatCode="General">
                  <c:v>-8.8157000000000003E-4</c:v>
                </c:pt>
                <c:pt idx="29" formatCode="General">
                  <c:v>-1.0495000000000001E-3</c:v>
                </c:pt>
                <c:pt idx="30" formatCode="General">
                  <c:v>1.047E-3</c:v>
                </c:pt>
                <c:pt idx="31" formatCode="General">
                  <c:v>3.4943000000000002E-4</c:v>
                </c:pt>
                <c:pt idx="32" formatCode="General">
                  <c:v>-7.7295E-4</c:v>
                </c:pt>
                <c:pt idx="33" formatCode="General">
                  <c:v>5.5102999999999999E-4</c:v>
                </c:pt>
                <c:pt idx="34" formatCode="General">
                  <c:v>2.3284999999999998E-3</c:v>
                </c:pt>
                <c:pt idx="35" formatCode="General">
                  <c:v>-1.1400000000000001E-4</c:v>
                </c:pt>
                <c:pt idx="36" formatCode="General">
                  <c:v>1.2780999999999999E-3</c:v>
                </c:pt>
                <c:pt idx="37" formatCode="General">
                  <c:v>2.2927999999999998E-3</c:v>
                </c:pt>
                <c:pt idx="38" formatCode="General">
                  <c:v>-1.2241000000000001E-3</c:v>
                </c:pt>
                <c:pt idx="39" formatCode="General">
                  <c:v>1.2553E-3</c:v>
                </c:pt>
                <c:pt idx="40" formatCode="General">
                  <c:v>3.4074000000000002E-4</c:v>
                </c:pt>
                <c:pt idx="41" formatCode="General">
                  <c:v>2.5936999999999998E-4</c:v>
                </c:pt>
                <c:pt idx="42">
                  <c:v>7.6478999999999997E-5</c:v>
                </c:pt>
                <c:pt idx="43" formatCode="General">
                  <c:v>4.6753000000000002E-4</c:v>
                </c:pt>
                <c:pt idx="44" formatCode="General">
                  <c:v>5.6209000000000001E-4</c:v>
                </c:pt>
                <c:pt idx="45" formatCode="General">
                  <c:v>1.4818000000000001E-4</c:v>
                </c:pt>
                <c:pt idx="46" formatCode="General">
                  <c:v>-1.0591999999999999E-3</c:v>
                </c:pt>
                <c:pt idx="47" formatCode="General">
                  <c:v>3.2281999999999998E-4</c:v>
                </c:pt>
                <c:pt idx="48" formatCode="General">
                  <c:v>-9.6097000000000001E-4</c:v>
                </c:pt>
                <c:pt idx="49" formatCode="General">
                  <c:v>-8.9769999999999997E-4</c:v>
                </c:pt>
                <c:pt idx="50" formatCode="General">
                  <c:v>4.9640999999999997E-4</c:v>
                </c:pt>
                <c:pt idx="51" formatCode="General">
                  <c:v>-1.2788000000000001E-3</c:v>
                </c:pt>
                <c:pt idx="52" formatCode="General">
                  <c:v>4.3866E-4</c:v>
                </c:pt>
                <c:pt idx="53" formatCode="General">
                  <c:v>8.4913999999999996E-4</c:v>
                </c:pt>
                <c:pt idx="54" formatCode="General">
                  <c:v>1.24E-3</c:v>
                </c:pt>
                <c:pt idx="55" formatCode="General">
                  <c:v>-1.0966000000000001E-3</c:v>
                </c:pt>
                <c:pt idx="56">
                  <c:v>-4.6789999999999998E-5</c:v>
                </c:pt>
                <c:pt idx="57" formatCode="General">
                  <c:v>1.5123999999999999E-3</c:v>
                </c:pt>
                <c:pt idx="58" formatCode="General">
                  <c:v>2.3360999999999998E-3</c:v>
                </c:pt>
                <c:pt idx="59">
                  <c:v>-1.7102E-5</c:v>
                </c:pt>
                <c:pt idx="60" formatCode="General">
                  <c:v>5.5351E-4</c:v>
                </c:pt>
                <c:pt idx="61" formatCode="General">
                  <c:v>1.4957E-3</c:v>
                </c:pt>
                <c:pt idx="62" formatCode="General">
                  <c:v>-9.4799000000000001E-4</c:v>
                </c:pt>
                <c:pt idx="63" formatCode="General">
                  <c:v>6.3263999999999996E-4</c:v>
                </c:pt>
                <c:pt idx="64" formatCode="General">
                  <c:v>8.4688000000000005E-4</c:v>
                </c:pt>
                <c:pt idx="65" formatCode="General">
                  <c:v>4.3323999999999999E-4</c:v>
                </c:pt>
                <c:pt idx="66" formatCode="General">
                  <c:v>1.8309000000000001E-3</c:v>
                </c:pt>
                <c:pt idx="67" formatCode="General">
                  <c:v>3.6656999999999998E-4</c:v>
                </c:pt>
                <c:pt idx="68" formatCode="General">
                  <c:v>1.2765000000000001E-4</c:v>
                </c:pt>
                <c:pt idx="69" formatCode="General">
                  <c:v>-4.8762000000000002E-4</c:v>
                </c:pt>
                <c:pt idx="70" formatCode="General">
                  <c:v>1.4848999999999999E-3</c:v>
                </c:pt>
                <c:pt idx="71" formatCode="General">
                  <c:v>-1.5564999999999999E-4</c:v>
                </c:pt>
                <c:pt idx="72">
                  <c:v>4.5633000000000002E-5</c:v>
                </c:pt>
                <c:pt idx="73" formatCode="General">
                  <c:v>1.3965E-3</c:v>
                </c:pt>
                <c:pt idx="74" formatCode="General">
                  <c:v>1.0005999999999999E-3</c:v>
                </c:pt>
                <c:pt idx="75">
                  <c:v>-9.4984999999999999E-5</c:v>
                </c:pt>
                <c:pt idx="76" formatCode="General">
                  <c:v>1.1481E-3</c:v>
                </c:pt>
                <c:pt idx="77" formatCode="General">
                  <c:v>1.8973E-2</c:v>
                </c:pt>
                <c:pt idx="78" formatCode="General">
                  <c:v>2.5067999999999998E-4</c:v>
                </c:pt>
                <c:pt idx="79">
                  <c:v>-4.2150999999999997E-6</c:v>
                </c:pt>
                <c:pt idx="80" formatCode="General">
                  <c:v>-1.8735E-4</c:v>
                </c:pt>
                <c:pt idx="81" formatCode="General">
                  <c:v>4.9436E-4</c:v>
                </c:pt>
                <c:pt idx="82" formatCode="General">
                  <c:v>-8.3916000000000004E-4</c:v>
                </c:pt>
                <c:pt idx="83" formatCode="General">
                  <c:v>5.7326999999999996E-4</c:v>
                </c:pt>
                <c:pt idx="84" formatCode="General">
                  <c:v>-3.3588999999999998E-4</c:v>
                </c:pt>
                <c:pt idx="85" formatCode="General">
                  <c:v>6.6483000000000004E-4</c:v>
                </c:pt>
                <c:pt idx="86" formatCode="General">
                  <c:v>4.1282999999999999E-4</c:v>
                </c:pt>
                <c:pt idx="87" formatCode="General">
                  <c:v>-3.2823999999999999E-4</c:v>
                </c:pt>
                <c:pt idx="88" formatCode="General">
                  <c:v>1.158E-3</c:v>
                </c:pt>
                <c:pt idx="89" formatCode="General">
                  <c:v>4.9877999999999999E-4</c:v>
                </c:pt>
                <c:pt idx="90" formatCode="General">
                  <c:v>1.8366000000000001E-3</c:v>
                </c:pt>
                <c:pt idx="91" formatCode="General">
                  <c:v>1.6398999999999999E-3</c:v>
                </c:pt>
                <c:pt idx="92" formatCode="General">
                  <c:v>6.9581000000000005E-4</c:v>
                </c:pt>
                <c:pt idx="93">
                  <c:v>-5.0180999999999999E-5</c:v>
                </c:pt>
                <c:pt idx="94" formatCode="General">
                  <c:v>1.5345000000000001E-3</c:v>
                </c:pt>
                <c:pt idx="95" formatCode="General">
                  <c:v>7.2318999999999997E-4</c:v>
                </c:pt>
                <c:pt idx="96" formatCode="General">
                  <c:v>8.3044E-4</c:v>
                </c:pt>
                <c:pt idx="97" formatCode="General">
                  <c:v>9.4143999999999999E-4</c:v>
                </c:pt>
                <c:pt idx="98" formatCode="General">
                  <c:v>3.3357999999999999E-4</c:v>
                </c:pt>
                <c:pt idx="99" formatCode="General">
                  <c:v>1.14E-3</c:v>
                </c:pt>
                <c:pt idx="100">
                  <c:v>-5.3409000000000003E-5</c:v>
                </c:pt>
                <c:pt idx="101" formatCode="General">
                  <c:v>3.1855000000000002E-4</c:v>
                </c:pt>
                <c:pt idx="102" formatCode="General">
                  <c:v>1.4616E-3</c:v>
                </c:pt>
                <c:pt idx="103" formatCode="General">
                  <c:v>8.3536999999999999E-4</c:v>
                </c:pt>
                <c:pt idx="104" formatCode="General">
                  <c:v>1.1555000000000001E-3</c:v>
                </c:pt>
                <c:pt idx="105" formatCode="General">
                  <c:v>1.9147999999999999E-3</c:v>
                </c:pt>
                <c:pt idx="106" formatCode="General">
                  <c:v>1.7144E-3</c:v>
                </c:pt>
                <c:pt idx="107" formatCode="General">
                  <c:v>1.6239E-3</c:v>
                </c:pt>
                <c:pt idx="108" formatCode="General">
                  <c:v>8.0241000000000004E-4</c:v>
                </c:pt>
                <c:pt idx="109" formatCode="General">
                  <c:v>1.3101E-3</c:v>
                </c:pt>
                <c:pt idx="110" formatCode="General">
                  <c:v>2.1868E-3</c:v>
                </c:pt>
                <c:pt idx="111" formatCode="General">
                  <c:v>6.4800999999999997E-4</c:v>
                </c:pt>
                <c:pt idx="112" formatCode="General">
                  <c:v>3.6785000000000002E-4</c:v>
                </c:pt>
                <c:pt idx="113" formatCode="General">
                  <c:v>1.3144000000000001E-3</c:v>
                </c:pt>
                <c:pt idx="114" formatCode="General">
                  <c:v>1.0911E-3</c:v>
                </c:pt>
                <c:pt idx="115" formatCode="General">
                  <c:v>5.7784000000000004E-4</c:v>
                </c:pt>
                <c:pt idx="116" formatCode="General">
                  <c:v>9.9171999999999997E-4</c:v>
                </c:pt>
                <c:pt idx="117" formatCode="General">
                  <c:v>8.4798000000000002E-4</c:v>
                </c:pt>
                <c:pt idx="118" formatCode="General">
                  <c:v>1.3511E-3</c:v>
                </c:pt>
                <c:pt idx="119" formatCode="General">
                  <c:v>1.8234E-3</c:v>
                </c:pt>
                <c:pt idx="120" formatCode="General">
                  <c:v>8.5546999999999999E-4</c:v>
                </c:pt>
                <c:pt idx="121" formatCode="General">
                  <c:v>1.1854999999999999E-3</c:v>
                </c:pt>
                <c:pt idx="122" formatCode="General">
                  <c:v>3.1032999999999998E-3</c:v>
                </c:pt>
                <c:pt idx="123" formatCode="General">
                  <c:v>1.1004000000000001E-3</c:v>
                </c:pt>
                <c:pt idx="124" formatCode="General">
                  <c:v>5.9360999999999995E-4</c:v>
                </c:pt>
                <c:pt idx="125" formatCode="General">
                  <c:v>2.1489999999999999E-3</c:v>
                </c:pt>
                <c:pt idx="126" formatCode="General">
                  <c:v>1.4517E-3</c:v>
                </c:pt>
                <c:pt idx="127" formatCode="General">
                  <c:v>1.7458E-3</c:v>
                </c:pt>
                <c:pt idx="128" formatCode="General">
                  <c:v>1.09E-3</c:v>
                </c:pt>
                <c:pt idx="129" formatCode="General">
                  <c:v>2.3230999999999998E-3</c:v>
                </c:pt>
                <c:pt idx="130" formatCode="General">
                  <c:v>2.0704999999999999E-3</c:v>
                </c:pt>
                <c:pt idx="131" formatCode="General">
                  <c:v>2.0076E-3</c:v>
                </c:pt>
                <c:pt idx="132" formatCode="General">
                  <c:v>9.2940999999999998E-4</c:v>
                </c:pt>
                <c:pt idx="133" formatCode="General">
                  <c:v>7.4987000000000003E-4</c:v>
                </c:pt>
                <c:pt idx="134" formatCode="General">
                  <c:v>2.2812000000000002E-3</c:v>
                </c:pt>
                <c:pt idx="135" formatCode="General">
                  <c:v>3.0081999999999999E-3</c:v>
                </c:pt>
                <c:pt idx="136" formatCode="General">
                  <c:v>1.9377999999999999E-3</c:v>
                </c:pt>
                <c:pt idx="137" formatCode="General">
                  <c:v>9.9821000000000003E-4</c:v>
                </c:pt>
                <c:pt idx="138" formatCode="General">
                  <c:v>2.7942000000000002E-3</c:v>
                </c:pt>
                <c:pt idx="139" formatCode="General">
                  <c:v>1.4373999999999999E-3</c:v>
                </c:pt>
                <c:pt idx="140" formatCode="General">
                  <c:v>2.4369000000000001E-3</c:v>
                </c:pt>
                <c:pt idx="141" formatCode="General">
                  <c:v>2.3798000000000001E-3</c:v>
                </c:pt>
                <c:pt idx="142" formatCode="General">
                  <c:v>2.3804E-3</c:v>
                </c:pt>
                <c:pt idx="143" formatCode="General">
                  <c:v>2.4329E-3</c:v>
                </c:pt>
                <c:pt idx="144" formatCode="General">
                  <c:v>3.3064000000000001E-3</c:v>
                </c:pt>
                <c:pt idx="145" formatCode="General">
                  <c:v>2.6029999999999998E-3</c:v>
                </c:pt>
                <c:pt idx="146" formatCode="General">
                  <c:v>3.1116999999999998E-3</c:v>
                </c:pt>
                <c:pt idx="147" formatCode="General">
                  <c:v>1.5904999999999999E-3</c:v>
                </c:pt>
                <c:pt idx="148" formatCode="General">
                  <c:v>1.4878000000000001E-3</c:v>
                </c:pt>
                <c:pt idx="149" formatCode="General">
                  <c:v>1.6758999999999999E-3</c:v>
                </c:pt>
                <c:pt idx="150" formatCode="General">
                  <c:v>3.3957000000000002E-3</c:v>
                </c:pt>
                <c:pt idx="151" formatCode="General">
                  <c:v>1.5516E-3</c:v>
                </c:pt>
                <c:pt idx="152" formatCode="General">
                  <c:v>6.2967000000000003E-4</c:v>
                </c:pt>
                <c:pt idx="153" formatCode="General">
                  <c:v>2.1467999999999999E-3</c:v>
                </c:pt>
                <c:pt idx="154" formatCode="General">
                  <c:v>2.2973999999999998E-3</c:v>
                </c:pt>
                <c:pt idx="155" formatCode="General">
                  <c:v>1.5527E-3</c:v>
                </c:pt>
                <c:pt idx="156" formatCode="General">
                  <c:v>2.1941E-3</c:v>
                </c:pt>
                <c:pt idx="157" formatCode="General">
                  <c:v>2.1922000000000001E-3</c:v>
                </c:pt>
                <c:pt idx="158" formatCode="General">
                  <c:v>1.9262999999999999E-3</c:v>
                </c:pt>
                <c:pt idx="159" formatCode="General">
                  <c:v>1.7818000000000001E-3</c:v>
                </c:pt>
                <c:pt idx="160" formatCode="General">
                  <c:v>1.3887999999999999E-3</c:v>
                </c:pt>
                <c:pt idx="161" formatCode="General">
                  <c:v>3.4068000000000002E-3</c:v>
                </c:pt>
                <c:pt idx="162" formatCode="General">
                  <c:v>1.0131000000000001E-3</c:v>
                </c:pt>
                <c:pt idx="163" formatCode="General">
                  <c:v>2.8067999999999999E-3</c:v>
                </c:pt>
                <c:pt idx="164" formatCode="General">
                  <c:v>1.9808E-3</c:v>
                </c:pt>
                <c:pt idx="165" formatCode="General">
                  <c:v>2.2231E-3</c:v>
                </c:pt>
                <c:pt idx="166" formatCode="General">
                  <c:v>1.9483E-3</c:v>
                </c:pt>
                <c:pt idx="167" formatCode="General">
                  <c:v>1.9851000000000001E-3</c:v>
                </c:pt>
                <c:pt idx="168" formatCode="General">
                  <c:v>2.0010000000000002E-3</c:v>
                </c:pt>
                <c:pt idx="169" formatCode="General">
                  <c:v>1.2856E-3</c:v>
                </c:pt>
                <c:pt idx="170" formatCode="General">
                  <c:v>2.3633999999999999E-3</c:v>
                </c:pt>
                <c:pt idx="171" formatCode="General">
                  <c:v>3.5406000000000001E-3</c:v>
                </c:pt>
                <c:pt idx="172" formatCode="General">
                  <c:v>2.4448E-3</c:v>
                </c:pt>
                <c:pt idx="173" formatCode="General">
                  <c:v>2.5154000000000001E-3</c:v>
                </c:pt>
                <c:pt idx="174" formatCode="General">
                  <c:v>2.5730000000000002E-3</c:v>
                </c:pt>
                <c:pt idx="175" formatCode="General">
                  <c:v>3.0677999999999999E-3</c:v>
                </c:pt>
                <c:pt idx="176" formatCode="General">
                  <c:v>2.8757000000000001E-3</c:v>
                </c:pt>
                <c:pt idx="177" formatCode="General">
                  <c:v>2.3346999999999999E-3</c:v>
                </c:pt>
                <c:pt idx="178" formatCode="General">
                  <c:v>4.5839000000000001E-3</c:v>
                </c:pt>
                <c:pt idx="179" formatCode="General">
                  <c:v>2.9862000000000001E-3</c:v>
                </c:pt>
                <c:pt idx="180" formatCode="General">
                  <c:v>1.2983999999999999E-3</c:v>
                </c:pt>
                <c:pt idx="181" formatCode="General">
                  <c:v>1.5682000000000001E-3</c:v>
                </c:pt>
                <c:pt idx="182" formatCode="General">
                  <c:v>4.5865999999999997E-3</c:v>
                </c:pt>
                <c:pt idx="183" formatCode="General">
                  <c:v>2.6938999999999999E-3</c:v>
                </c:pt>
                <c:pt idx="184" formatCode="General">
                  <c:v>2.1316999999999998E-3</c:v>
                </c:pt>
                <c:pt idx="185" formatCode="General">
                  <c:v>4.2087000000000001E-3</c:v>
                </c:pt>
                <c:pt idx="186" formatCode="General">
                  <c:v>2.7052000000000001E-3</c:v>
                </c:pt>
                <c:pt idx="187" formatCode="General">
                  <c:v>3.5339999999999998E-3</c:v>
                </c:pt>
                <c:pt idx="188" formatCode="General">
                  <c:v>3.4495999999999999E-2</c:v>
                </c:pt>
                <c:pt idx="189" formatCode="General">
                  <c:v>2.5232000000000002E-3</c:v>
                </c:pt>
                <c:pt idx="190" formatCode="General">
                  <c:v>3.0937E-3</c:v>
                </c:pt>
                <c:pt idx="191" formatCode="General">
                  <c:v>3.7967000000000001E-3</c:v>
                </c:pt>
                <c:pt idx="192" formatCode="General">
                  <c:v>3.2910999999999999E-3</c:v>
                </c:pt>
                <c:pt idx="193" formatCode="General">
                  <c:v>3.2006999999999999E-3</c:v>
                </c:pt>
                <c:pt idx="194" formatCode="General">
                  <c:v>1.9754E-3</c:v>
                </c:pt>
                <c:pt idx="195" formatCode="General">
                  <c:v>2.3213000000000001E-3</c:v>
                </c:pt>
                <c:pt idx="196" formatCode="General">
                  <c:v>4.2429E-3</c:v>
                </c:pt>
                <c:pt idx="197" formatCode="General">
                  <c:v>2.8571999999999998E-3</c:v>
                </c:pt>
                <c:pt idx="198" formatCode="General">
                  <c:v>4.2155999999999999E-3</c:v>
                </c:pt>
                <c:pt idx="199" formatCode="General">
                  <c:v>4.6899000000000003E-3</c:v>
                </c:pt>
                <c:pt idx="200" formatCode="General">
                  <c:v>3.5092000000000001E-3</c:v>
                </c:pt>
                <c:pt idx="201" formatCode="General">
                  <c:v>2.6849999999999999E-3</c:v>
                </c:pt>
                <c:pt idx="202" formatCode="General">
                  <c:v>4.5845E-3</c:v>
                </c:pt>
                <c:pt idx="203" formatCode="General">
                  <c:v>2.5696E-3</c:v>
                </c:pt>
                <c:pt idx="204" formatCode="General">
                  <c:v>4.2072000000000003E-3</c:v>
                </c:pt>
                <c:pt idx="205" formatCode="General">
                  <c:v>2.6662999999999999E-3</c:v>
                </c:pt>
                <c:pt idx="206" formatCode="General">
                  <c:v>3.6324E-3</c:v>
                </c:pt>
                <c:pt idx="207" formatCode="General">
                  <c:v>3.1348999999999999E-3</c:v>
                </c:pt>
                <c:pt idx="208" formatCode="General">
                  <c:v>2.764E-3</c:v>
                </c:pt>
                <c:pt idx="209" formatCode="General">
                  <c:v>4.9090000000000002E-3</c:v>
                </c:pt>
                <c:pt idx="210" formatCode="General">
                  <c:v>3.4979999999999998E-3</c:v>
                </c:pt>
                <c:pt idx="211" formatCode="General">
                  <c:v>2.7604000000000001E-3</c:v>
                </c:pt>
                <c:pt idx="212" formatCode="General">
                  <c:v>3.3446999999999999E-3</c:v>
                </c:pt>
                <c:pt idx="213" formatCode="General">
                  <c:v>2.2120999999999998E-3</c:v>
                </c:pt>
                <c:pt idx="214" formatCode="General">
                  <c:v>3.7997E-3</c:v>
                </c:pt>
                <c:pt idx="215" formatCode="General">
                  <c:v>2.8984000000000002E-3</c:v>
                </c:pt>
                <c:pt idx="216" formatCode="General">
                  <c:v>3.2487000000000002E-3</c:v>
                </c:pt>
                <c:pt idx="217" formatCode="General">
                  <c:v>4.9359E-3</c:v>
                </c:pt>
                <c:pt idx="218" formatCode="General">
                  <c:v>3.7347999999999999E-3</c:v>
                </c:pt>
                <c:pt idx="219" formatCode="General">
                  <c:v>3.4783000000000001E-3</c:v>
                </c:pt>
                <c:pt idx="220" formatCode="General">
                  <c:v>3.7705999999999998E-3</c:v>
                </c:pt>
                <c:pt idx="221" formatCode="General">
                  <c:v>6.4136000000000002E-3</c:v>
                </c:pt>
                <c:pt idx="222" formatCode="General">
                  <c:v>4.7108000000000002E-3</c:v>
                </c:pt>
                <c:pt idx="223" formatCode="General">
                  <c:v>2.8562000000000001E-3</c:v>
                </c:pt>
                <c:pt idx="224" formatCode="General">
                  <c:v>4.5664E-3</c:v>
                </c:pt>
                <c:pt idx="225" formatCode="General">
                  <c:v>4.1713999999999996E-3</c:v>
                </c:pt>
                <c:pt idx="226" formatCode="General">
                  <c:v>3.9683000000000001E-3</c:v>
                </c:pt>
                <c:pt idx="227" formatCode="General">
                  <c:v>2.1897000000000002E-3</c:v>
                </c:pt>
                <c:pt idx="228" formatCode="General">
                  <c:v>4.7824E-3</c:v>
                </c:pt>
                <c:pt idx="229" formatCode="General">
                  <c:v>4.2738000000000003E-3</c:v>
                </c:pt>
                <c:pt idx="230" formatCode="General">
                  <c:v>3.1559000000000001E-3</c:v>
                </c:pt>
                <c:pt idx="231" formatCode="General">
                  <c:v>3.6174000000000002E-3</c:v>
                </c:pt>
                <c:pt idx="232" formatCode="General">
                  <c:v>4.0698000000000002E-3</c:v>
                </c:pt>
                <c:pt idx="233" formatCode="General">
                  <c:v>4.7248000000000004E-3</c:v>
                </c:pt>
                <c:pt idx="234" formatCode="General">
                  <c:v>4.0673999999999997E-3</c:v>
                </c:pt>
                <c:pt idx="235" formatCode="General">
                  <c:v>3.6771999999999998E-3</c:v>
                </c:pt>
                <c:pt idx="236" formatCode="General">
                  <c:v>4.7578999999999998E-3</c:v>
                </c:pt>
                <c:pt idx="237" formatCode="General">
                  <c:v>3.7598000000000002E-3</c:v>
                </c:pt>
                <c:pt idx="238" formatCode="General">
                  <c:v>4.7377000000000001E-3</c:v>
                </c:pt>
                <c:pt idx="239" formatCode="General">
                  <c:v>3.5964999999999999E-3</c:v>
                </c:pt>
                <c:pt idx="240" formatCode="General">
                  <c:v>4.3204000000000003E-3</c:v>
                </c:pt>
                <c:pt idx="241" formatCode="General">
                  <c:v>5.7911000000000004E-3</c:v>
                </c:pt>
                <c:pt idx="242" formatCode="General">
                  <c:v>3.0549000000000002E-3</c:v>
                </c:pt>
                <c:pt idx="243" formatCode="General">
                  <c:v>3.6922000000000001E-3</c:v>
                </c:pt>
                <c:pt idx="244" formatCode="General">
                  <c:v>5.6458000000000003E-3</c:v>
                </c:pt>
                <c:pt idx="245" formatCode="General">
                  <c:v>5.5960000000000003E-3</c:v>
                </c:pt>
                <c:pt idx="246" formatCode="General">
                  <c:v>3.7482000000000001E-3</c:v>
                </c:pt>
                <c:pt idx="247" formatCode="General">
                  <c:v>5.2119000000000002E-3</c:v>
                </c:pt>
                <c:pt idx="248" formatCode="General">
                  <c:v>4.4670999999999999E-3</c:v>
                </c:pt>
                <c:pt idx="249" formatCode="General">
                  <c:v>6.9892000000000001E-3</c:v>
                </c:pt>
                <c:pt idx="250" formatCode="General">
                  <c:v>4.4321999999999999E-3</c:v>
                </c:pt>
                <c:pt idx="251" formatCode="General">
                  <c:v>6.1793999999999998E-3</c:v>
                </c:pt>
                <c:pt idx="252" formatCode="General">
                  <c:v>3.3489000000000001E-3</c:v>
                </c:pt>
                <c:pt idx="253" formatCode="General">
                  <c:v>5.5331E-3</c:v>
                </c:pt>
                <c:pt idx="254" formatCode="General">
                  <c:v>4.7643E-3</c:v>
                </c:pt>
                <c:pt idx="255" formatCode="General">
                  <c:v>4.8414E-3</c:v>
                </c:pt>
                <c:pt idx="256" formatCode="General">
                  <c:v>4.4679999999999997E-3</c:v>
                </c:pt>
                <c:pt idx="257" formatCode="General">
                  <c:v>3.7972000000000001E-3</c:v>
                </c:pt>
                <c:pt idx="258" formatCode="General">
                  <c:v>3.6311E-3</c:v>
                </c:pt>
                <c:pt idx="259" formatCode="General">
                  <c:v>4.5950000000000001E-3</c:v>
                </c:pt>
                <c:pt idx="260" formatCode="General">
                  <c:v>4.4764000000000002E-3</c:v>
                </c:pt>
                <c:pt idx="261" formatCode="General">
                  <c:v>4.5111999999999999E-3</c:v>
                </c:pt>
                <c:pt idx="262" formatCode="General">
                  <c:v>5.0740000000000004E-3</c:v>
                </c:pt>
                <c:pt idx="263" formatCode="General">
                  <c:v>4.8084E-3</c:v>
                </c:pt>
                <c:pt idx="264" formatCode="General">
                  <c:v>6.3070000000000001E-3</c:v>
                </c:pt>
                <c:pt idx="265" formatCode="General">
                  <c:v>4.0758000000000001E-3</c:v>
                </c:pt>
                <c:pt idx="266" formatCode="General">
                  <c:v>5.2566999999999996E-3</c:v>
                </c:pt>
                <c:pt idx="267" formatCode="General">
                  <c:v>5.2808000000000004E-3</c:v>
                </c:pt>
                <c:pt idx="268" formatCode="General">
                  <c:v>4.9953000000000003E-3</c:v>
                </c:pt>
                <c:pt idx="269" formatCode="General">
                  <c:v>4.6744000000000004E-3</c:v>
                </c:pt>
                <c:pt idx="270" formatCode="General">
                  <c:v>4.4865E-3</c:v>
                </c:pt>
                <c:pt idx="271" formatCode="General">
                  <c:v>4.7352999999999996E-3</c:v>
                </c:pt>
                <c:pt idx="272" formatCode="General">
                  <c:v>6.9496999999999996E-3</c:v>
                </c:pt>
                <c:pt idx="273" formatCode="General">
                  <c:v>5.0280999999999998E-3</c:v>
                </c:pt>
                <c:pt idx="274" formatCode="General">
                  <c:v>7.1241999999999998E-3</c:v>
                </c:pt>
                <c:pt idx="275" formatCode="General">
                  <c:v>6.0848999999999999E-3</c:v>
                </c:pt>
                <c:pt idx="276" formatCode="General">
                  <c:v>5.1713000000000002E-3</c:v>
                </c:pt>
                <c:pt idx="277" formatCode="General">
                  <c:v>6.6023999999999996E-3</c:v>
                </c:pt>
                <c:pt idx="278" formatCode="General">
                  <c:v>6.2814999999999998E-3</c:v>
                </c:pt>
                <c:pt idx="279" formatCode="General">
                  <c:v>5.9274999999999996E-3</c:v>
                </c:pt>
                <c:pt idx="280" formatCode="General">
                  <c:v>6.3555E-3</c:v>
                </c:pt>
                <c:pt idx="281" formatCode="General">
                  <c:v>6.5472999999999998E-3</c:v>
                </c:pt>
                <c:pt idx="282" formatCode="General">
                  <c:v>5.5266999999999998E-3</c:v>
                </c:pt>
                <c:pt idx="283" formatCode="General">
                  <c:v>5.3103999999999998E-3</c:v>
                </c:pt>
                <c:pt idx="284" formatCode="General">
                  <c:v>5.9012999999999999E-3</c:v>
                </c:pt>
                <c:pt idx="285" formatCode="General">
                  <c:v>7.1066999999999996E-3</c:v>
                </c:pt>
                <c:pt idx="286" formatCode="General">
                  <c:v>5.7695999999999997E-3</c:v>
                </c:pt>
                <c:pt idx="287" formatCode="General">
                  <c:v>5.7057000000000002E-3</c:v>
                </c:pt>
                <c:pt idx="288" formatCode="General">
                  <c:v>6.0466000000000001E-3</c:v>
                </c:pt>
                <c:pt idx="289" formatCode="General">
                  <c:v>6.3322999999999999E-3</c:v>
                </c:pt>
                <c:pt idx="290" formatCode="General">
                  <c:v>5.3655999999999999E-3</c:v>
                </c:pt>
                <c:pt idx="291" formatCode="General">
                  <c:v>5.6854000000000002E-3</c:v>
                </c:pt>
                <c:pt idx="292" formatCode="General">
                  <c:v>7.1190000000000003E-3</c:v>
                </c:pt>
                <c:pt idx="293" formatCode="General">
                  <c:v>5.3181000000000001E-3</c:v>
                </c:pt>
                <c:pt idx="294" formatCode="General">
                  <c:v>6.2097000000000003E-3</c:v>
                </c:pt>
                <c:pt idx="295" formatCode="General">
                  <c:v>6.9004000000000001E-3</c:v>
                </c:pt>
                <c:pt idx="296" formatCode="General">
                  <c:v>7.1206000000000004E-3</c:v>
                </c:pt>
                <c:pt idx="297" formatCode="General">
                  <c:v>6.3505999999999996E-3</c:v>
                </c:pt>
                <c:pt idx="298" formatCode="General">
                  <c:v>6.1006000000000003E-3</c:v>
                </c:pt>
                <c:pt idx="299" formatCode="General">
                  <c:v>6.2703999999999998E-3</c:v>
                </c:pt>
                <c:pt idx="300" formatCode="General">
                  <c:v>3.8853999999999998E-3</c:v>
                </c:pt>
                <c:pt idx="301" formatCode="General">
                  <c:v>6.8363E-3</c:v>
                </c:pt>
                <c:pt idx="302" formatCode="General">
                  <c:v>7.6493000000000004E-3</c:v>
                </c:pt>
                <c:pt idx="303" formatCode="General">
                  <c:v>5.9715000000000002E-3</c:v>
                </c:pt>
                <c:pt idx="304" formatCode="General">
                  <c:v>7.9533999999999994E-3</c:v>
                </c:pt>
                <c:pt idx="305" formatCode="General">
                  <c:v>7.7007000000000004E-3</c:v>
                </c:pt>
                <c:pt idx="306" formatCode="General">
                  <c:v>6.7866999999999997E-3</c:v>
                </c:pt>
                <c:pt idx="307" formatCode="General">
                  <c:v>5.8964000000000004E-3</c:v>
                </c:pt>
                <c:pt idx="308" formatCode="General">
                  <c:v>7.7035000000000003E-3</c:v>
                </c:pt>
                <c:pt idx="309" formatCode="General">
                  <c:v>8.1694999999999997E-3</c:v>
                </c:pt>
                <c:pt idx="310" formatCode="General">
                  <c:v>6.3991999999999999E-3</c:v>
                </c:pt>
                <c:pt idx="311" formatCode="General">
                  <c:v>7.1752999999999999E-3</c:v>
                </c:pt>
                <c:pt idx="312" formatCode="General">
                  <c:v>7.1875999999999997E-3</c:v>
                </c:pt>
                <c:pt idx="313" formatCode="General">
                  <c:v>6.7461999999999999E-3</c:v>
                </c:pt>
                <c:pt idx="314" formatCode="General">
                  <c:v>7.2652000000000003E-3</c:v>
                </c:pt>
                <c:pt idx="315" formatCode="General">
                  <c:v>7.6249999999999998E-3</c:v>
                </c:pt>
                <c:pt idx="316" formatCode="General">
                  <c:v>4.6426999999999996E-3</c:v>
                </c:pt>
                <c:pt idx="317" formatCode="General">
                  <c:v>7.9567000000000006E-3</c:v>
                </c:pt>
                <c:pt idx="318" formatCode="General">
                  <c:v>7.0718999999999999E-3</c:v>
                </c:pt>
                <c:pt idx="319" formatCode="General">
                  <c:v>8.9379000000000004E-3</c:v>
                </c:pt>
                <c:pt idx="320" formatCode="General">
                  <c:v>6.2252000000000002E-3</c:v>
                </c:pt>
                <c:pt idx="321" formatCode="General">
                  <c:v>9.5042000000000008E-3</c:v>
                </c:pt>
                <c:pt idx="322" formatCode="General">
                  <c:v>8.4553000000000007E-3</c:v>
                </c:pt>
                <c:pt idx="323" formatCode="General">
                  <c:v>6.0910000000000001E-3</c:v>
                </c:pt>
                <c:pt idx="324" formatCode="General">
                  <c:v>7.5700000000000003E-3</c:v>
                </c:pt>
                <c:pt idx="325" formatCode="General">
                  <c:v>9.5151999999999997E-3</c:v>
                </c:pt>
                <c:pt idx="326" formatCode="General">
                  <c:v>6.8602999999999997E-3</c:v>
                </c:pt>
                <c:pt idx="327" formatCode="General">
                  <c:v>8.5991999999999996E-3</c:v>
                </c:pt>
                <c:pt idx="328" formatCode="General">
                  <c:v>7.3140999999999996E-3</c:v>
                </c:pt>
                <c:pt idx="329" formatCode="General">
                  <c:v>6.3312000000000004E-3</c:v>
                </c:pt>
                <c:pt idx="330" formatCode="General">
                  <c:v>7.4247000000000002E-3</c:v>
                </c:pt>
                <c:pt idx="331" formatCode="General">
                  <c:v>7.6854999999999996E-3</c:v>
                </c:pt>
                <c:pt idx="332" formatCode="General">
                  <c:v>7.8087E-3</c:v>
                </c:pt>
                <c:pt idx="333" formatCode="General">
                  <c:v>9.0133999999999995E-3</c:v>
                </c:pt>
                <c:pt idx="334" formatCode="General">
                  <c:v>8.0356000000000004E-3</c:v>
                </c:pt>
                <c:pt idx="335" formatCode="General">
                  <c:v>7.6815E-3</c:v>
                </c:pt>
                <c:pt idx="336" formatCode="General">
                  <c:v>8.8026000000000007E-3</c:v>
                </c:pt>
                <c:pt idx="337" formatCode="General">
                  <c:v>7.2420999999999996E-3</c:v>
                </c:pt>
                <c:pt idx="338" formatCode="General">
                  <c:v>8.0193999999999994E-3</c:v>
                </c:pt>
                <c:pt idx="339" formatCode="General">
                  <c:v>6.8921E-3</c:v>
                </c:pt>
                <c:pt idx="340" formatCode="General">
                  <c:v>5.5576999999999996E-3</c:v>
                </c:pt>
                <c:pt idx="341" formatCode="General">
                  <c:v>8.3184000000000001E-3</c:v>
                </c:pt>
                <c:pt idx="342" formatCode="General">
                  <c:v>8.3462999999999992E-3</c:v>
                </c:pt>
                <c:pt idx="343" formatCode="General">
                  <c:v>7.6445999999999997E-3</c:v>
                </c:pt>
                <c:pt idx="344" formatCode="General">
                  <c:v>6.4910999999999996E-3</c:v>
                </c:pt>
                <c:pt idx="345" formatCode="General">
                  <c:v>8.8883999999999994E-3</c:v>
                </c:pt>
                <c:pt idx="346" formatCode="General">
                  <c:v>7.7437000000000001E-3</c:v>
                </c:pt>
                <c:pt idx="347" formatCode="General">
                  <c:v>6.6192999999999998E-3</c:v>
                </c:pt>
                <c:pt idx="348" formatCode="General">
                  <c:v>6.0092000000000001E-3</c:v>
                </c:pt>
                <c:pt idx="349" formatCode="General">
                  <c:v>8.5132000000000003E-3</c:v>
                </c:pt>
                <c:pt idx="350" formatCode="General">
                  <c:v>7.5931000000000002E-3</c:v>
                </c:pt>
                <c:pt idx="351" formatCode="General">
                  <c:v>7.3508999999999996E-3</c:v>
                </c:pt>
                <c:pt idx="352" formatCode="General">
                  <c:v>5.8850999999999999E-3</c:v>
                </c:pt>
                <c:pt idx="353" formatCode="General">
                  <c:v>1.0599000000000001E-2</c:v>
                </c:pt>
                <c:pt idx="354" formatCode="General">
                  <c:v>9.7154000000000008E-3</c:v>
                </c:pt>
                <c:pt idx="355" formatCode="General">
                  <c:v>6.6893999999999999E-3</c:v>
                </c:pt>
                <c:pt idx="356" formatCode="General">
                  <c:v>9.0723000000000002E-3</c:v>
                </c:pt>
                <c:pt idx="357" formatCode="General">
                  <c:v>9.4307999999999996E-3</c:v>
                </c:pt>
                <c:pt idx="358" formatCode="General">
                  <c:v>6.8685999999999999E-3</c:v>
                </c:pt>
                <c:pt idx="359" formatCode="General">
                  <c:v>7.5596999999999999E-3</c:v>
                </c:pt>
                <c:pt idx="360" formatCode="General">
                  <c:v>7.3959999999999998E-3</c:v>
                </c:pt>
                <c:pt idx="361" formatCode="General">
                  <c:v>6.1529000000000002E-3</c:v>
                </c:pt>
                <c:pt idx="362" formatCode="General">
                  <c:v>7.9243999999999998E-3</c:v>
                </c:pt>
                <c:pt idx="363" formatCode="General">
                  <c:v>7.6765000000000002E-3</c:v>
                </c:pt>
                <c:pt idx="364" formatCode="General">
                  <c:v>5.2535999999999998E-3</c:v>
                </c:pt>
                <c:pt idx="365" formatCode="General">
                  <c:v>1.009E-2</c:v>
                </c:pt>
                <c:pt idx="366" formatCode="General">
                  <c:v>7.5190999999999999E-3</c:v>
                </c:pt>
                <c:pt idx="367" formatCode="General">
                  <c:v>8.5749999999999993E-3</c:v>
                </c:pt>
                <c:pt idx="368" formatCode="General">
                  <c:v>9.0726000000000001E-3</c:v>
                </c:pt>
                <c:pt idx="369" formatCode="General">
                  <c:v>7.6905999999999997E-3</c:v>
                </c:pt>
                <c:pt idx="370" formatCode="General">
                  <c:v>8.4513000000000001E-3</c:v>
                </c:pt>
                <c:pt idx="371" formatCode="General">
                  <c:v>9.7070999999999998E-3</c:v>
                </c:pt>
                <c:pt idx="372" formatCode="General">
                  <c:v>9.4871999999999995E-3</c:v>
                </c:pt>
                <c:pt idx="373" formatCode="General">
                  <c:v>9.7182999999999992E-3</c:v>
                </c:pt>
                <c:pt idx="374" formatCode="General">
                  <c:v>1.1102000000000001E-2</c:v>
                </c:pt>
                <c:pt idx="375" formatCode="General">
                  <c:v>1.0148000000000001E-2</c:v>
                </c:pt>
                <c:pt idx="376" formatCode="General">
                  <c:v>7.3994999999999998E-3</c:v>
                </c:pt>
                <c:pt idx="377" formatCode="General">
                  <c:v>9.6697999999999992E-3</c:v>
                </c:pt>
                <c:pt idx="378" formatCode="General">
                  <c:v>9.4813999999999992E-3</c:v>
                </c:pt>
                <c:pt idx="379" formatCode="General">
                  <c:v>1.0893E-2</c:v>
                </c:pt>
                <c:pt idx="380" formatCode="General">
                  <c:v>9.0153999999999998E-3</c:v>
                </c:pt>
                <c:pt idx="381" formatCode="General">
                  <c:v>8.4259999999999995E-3</c:v>
                </c:pt>
                <c:pt idx="382" formatCode="General">
                  <c:v>7.9310000000000005E-3</c:v>
                </c:pt>
                <c:pt idx="383" formatCode="General">
                  <c:v>7.8621999999999997E-3</c:v>
                </c:pt>
                <c:pt idx="384" formatCode="General">
                  <c:v>8.5877000000000002E-3</c:v>
                </c:pt>
                <c:pt idx="385" formatCode="General">
                  <c:v>7.1571999999999998E-3</c:v>
                </c:pt>
                <c:pt idx="386" formatCode="General">
                  <c:v>9.2765999999999994E-3</c:v>
                </c:pt>
                <c:pt idx="387" formatCode="General">
                  <c:v>1.0289E-2</c:v>
                </c:pt>
                <c:pt idx="388" formatCode="General">
                  <c:v>1.1495E-2</c:v>
                </c:pt>
                <c:pt idx="389" formatCode="General">
                  <c:v>1.0338999999999999E-2</c:v>
                </c:pt>
                <c:pt idx="390" formatCode="General">
                  <c:v>9.2048000000000008E-3</c:v>
                </c:pt>
                <c:pt idx="391" formatCode="General">
                  <c:v>1.1113E-2</c:v>
                </c:pt>
                <c:pt idx="392" formatCode="General">
                  <c:v>9.4263999999999997E-3</c:v>
                </c:pt>
                <c:pt idx="393" formatCode="General">
                  <c:v>1.0638999999999999E-2</c:v>
                </c:pt>
                <c:pt idx="394" formatCode="General">
                  <c:v>1.0959E-2</c:v>
                </c:pt>
                <c:pt idx="395" formatCode="General">
                  <c:v>7.9492E-3</c:v>
                </c:pt>
                <c:pt idx="396" formatCode="General">
                  <c:v>1.1381E-2</c:v>
                </c:pt>
                <c:pt idx="397" formatCode="General">
                  <c:v>9.7151000000000008E-3</c:v>
                </c:pt>
                <c:pt idx="398" formatCode="General">
                  <c:v>7.9761999999999993E-3</c:v>
                </c:pt>
                <c:pt idx="399" formatCode="General">
                  <c:v>7.9588999999999997E-3</c:v>
                </c:pt>
                <c:pt idx="400" formatCode="General">
                  <c:v>1.1715E-2</c:v>
                </c:pt>
                <c:pt idx="401" formatCode="General">
                  <c:v>7.8100000000000001E-3</c:v>
                </c:pt>
                <c:pt idx="402" formatCode="General">
                  <c:v>9.6983999999999994E-3</c:v>
                </c:pt>
                <c:pt idx="403" formatCode="General">
                  <c:v>9.2058000000000001E-3</c:v>
                </c:pt>
                <c:pt idx="404" formatCode="General">
                  <c:v>1.2212000000000001E-2</c:v>
                </c:pt>
                <c:pt idx="405" formatCode="General">
                  <c:v>1.0167000000000001E-2</c:v>
                </c:pt>
                <c:pt idx="406" formatCode="General">
                  <c:v>1.2604000000000001E-2</c:v>
                </c:pt>
                <c:pt idx="407" formatCode="General">
                  <c:v>1.1115999999999999E-2</c:v>
                </c:pt>
                <c:pt idx="408" formatCode="General">
                  <c:v>9.8189999999999996E-3</c:v>
                </c:pt>
                <c:pt idx="409" formatCode="General">
                  <c:v>1.0441000000000001E-2</c:v>
                </c:pt>
                <c:pt idx="410" formatCode="General">
                  <c:v>1.0874999999999999E-2</c:v>
                </c:pt>
                <c:pt idx="411" formatCode="General">
                  <c:v>1.2874999999999999E-2</c:v>
                </c:pt>
                <c:pt idx="412" formatCode="General">
                  <c:v>1.1032E-2</c:v>
                </c:pt>
                <c:pt idx="413" formatCode="General">
                  <c:v>8.8692000000000007E-3</c:v>
                </c:pt>
                <c:pt idx="414" formatCode="General">
                  <c:v>1.2144E-2</c:v>
                </c:pt>
                <c:pt idx="415" formatCode="General">
                  <c:v>9.9618999999999992E-3</c:v>
                </c:pt>
                <c:pt idx="416" formatCode="General">
                  <c:v>1.0671999999999999E-2</c:v>
                </c:pt>
                <c:pt idx="417" formatCode="General">
                  <c:v>1.0279E-2</c:v>
                </c:pt>
                <c:pt idx="418" formatCode="General">
                  <c:v>1.2404E-2</c:v>
                </c:pt>
                <c:pt idx="419" formatCode="General">
                  <c:v>1.3646999999999999E-2</c:v>
                </c:pt>
                <c:pt idx="420" formatCode="General">
                  <c:v>1.2865E-2</c:v>
                </c:pt>
                <c:pt idx="421" formatCode="General">
                  <c:v>1.1147000000000001E-2</c:v>
                </c:pt>
                <c:pt idx="422" formatCode="General">
                  <c:v>8.4242999999999992E-3</c:v>
                </c:pt>
                <c:pt idx="423" formatCode="General">
                  <c:v>1.2931E-2</c:v>
                </c:pt>
                <c:pt idx="424" formatCode="General">
                  <c:v>1.3816E-2</c:v>
                </c:pt>
                <c:pt idx="425" formatCode="General">
                  <c:v>1.0999E-2</c:v>
                </c:pt>
                <c:pt idx="426" formatCode="General">
                  <c:v>1.0385999999999999E-2</c:v>
                </c:pt>
                <c:pt idx="427" formatCode="General">
                  <c:v>1.0107E-2</c:v>
                </c:pt>
                <c:pt idx="428" formatCode="General">
                  <c:v>1.0999999999999999E-2</c:v>
                </c:pt>
                <c:pt idx="429" formatCode="General">
                  <c:v>1.2387E-2</c:v>
                </c:pt>
                <c:pt idx="430" formatCode="General">
                  <c:v>9.3661000000000005E-3</c:v>
                </c:pt>
                <c:pt idx="431" formatCode="General">
                  <c:v>1.2351000000000001E-2</c:v>
                </c:pt>
                <c:pt idx="432" formatCode="General">
                  <c:v>1.1714E-2</c:v>
                </c:pt>
                <c:pt idx="433" formatCode="General">
                  <c:v>1.2070000000000001E-2</c:v>
                </c:pt>
                <c:pt idx="434" formatCode="General">
                  <c:v>1.1611E-2</c:v>
                </c:pt>
                <c:pt idx="435" formatCode="General">
                  <c:v>1.2477E-2</c:v>
                </c:pt>
                <c:pt idx="436" formatCode="General">
                  <c:v>1.1452E-2</c:v>
                </c:pt>
                <c:pt idx="437" formatCode="General">
                  <c:v>1.1745E-2</c:v>
                </c:pt>
                <c:pt idx="438" formatCode="General">
                  <c:v>9.6106999999999998E-3</c:v>
                </c:pt>
                <c:pt idx="439" formatCode="General">
                  <c:v>1.3178E-2</c:v>
                </c:pt>
                <c:pt idx="440" formatCode="General">
                  <c:v>9.0103000000000006E-3</c:v>
                </c:pt>
                <c:pt idx="441" formatCode="General">
                  <c:v>1.2421E-2</c:v>
                </c:pt>
                <c:pt idx="442" formatCode="General">
                  <c:v>1.1088000000000001E-2</c:v>
                </c:pt>
                <c:pt idx="443" formatCode="General">
                  <c:v>1.2501E-2</c:v>
                </c:pt>
                <c:pt idx="444" formatCode="General">
                  <c:v>1.3377E-2</c:v>
                </c:pt>
                <c:pt idx="445" formatCode="General">
                  <c:v>1.155E-2</c:v>
                </c:pt>
                <c:pt idx="446" formatCode="General">
                  <c:v>1.0263E-2</c:v>
                </c:pt>
                <c:pt idx="447" formatCode="General">
                  <c:v>1.5635E-2</c:v>
                </c:pt>
                <c:pt idx="448" formatCode="General">
                  <c:v>1.159E-2</c:v>
                </c:pt>
                <c:pt idx="449" formatCode="General">
                  <c:v>9.5461999999999995E-3</c:v>
                </c:pt>
                <c:pt idx="450" formatCode="General">
                  <c:v>1.3216E-2</c:v>
                </c:pt>
                <c:pt idx="451" formatCode="General">
                  <c:v>1.1441E-2</c:v>
                </c:pt>
                <c:pt idx="452" formatCode="General">
                  <c:v>1.4775E-2</c:v>
                </c:pt>
                <c:pt idx="453" formatCode="General">
                  <c:v>1.0522999999999999E-2</c:v>
                </c:pt>
                <c:pt idx="454" formatCode="General">
                  <c:v>1.392E-2</c:v>
                </c:pt>
                <c:pt idx="455" formatCode="General">
                  <c:v>1.257E-2</c:v>
                </c:pt>
                <c:pt idx="456" formatCode="General">
                  <c:v>1.2548999999999999E-2</c:v>
                </c:pt>
                <c:pt idx="457" formatCode="General">
                  <c:v>1.4156E-2</c:v>
                </c:pt>
                <c:pt idx="458" formatCode="General">
                  <c:v>1.1327E-2</c:v>
                </c:pt>
                <c:pt idx="459" formatCode="General">
                  <c:v>1.4227999999999999E-2</c:v>
                </c:pt>
                <c:pt idx="460" formatCode="General">
                  <c:v>1.1939E-2</c:v>
                </c:pt>
                <c:pt idx="461" formatCode="General">
                  <c:v>1.4099E-2</c:v>
                </c:pt>
                <c:pt idx="462" formatCode="General">
                  <c:v>1.8314E-2</c:v>
                </c:pt>
                <c:pt idx="463" formatCode="General">
                  <c:v>1.2565E-2</c:v>
                </c:pt>
                <c:pt idx="464" formatCode="General">
                  <c:v>1.3469E-2</c:v>
                </c:pt>
                <c:pt idx="465" formatCode="General">
                  <c:v>1.1773E-2</c:v>
                </c:pt>
                <c:pt idx="466" formatCode="General">
                  <c:v>1.2185E-2</c:v>
                </c:pt>
                <c:pt idx="467" formatCode="General">
                  <c:v>1.1820000000000001E-2</c:v>
                </c:pt>
                <c:pt idx="468" formatCode="General">
                  <c:v>1.1054E-2</c:v>
                </c:pt>
                <c:pt idx="469" formatCode="General">
                  <c:v>9.7026999999999999E-3</c:v>
                </c:pt>
                <c:pt idx="470" formatCode="General">
                  <c:v>1.0998000000000001E-2</c:v>
                </c:pt>
                <c:pt idx="471" formatCode="General">
                  <c:v>1.1774E-2</c:v>
                </c:pt>
                <c:pt idx="472" formatCode="General">
                  <c:v>1.4319E-2</c:v>
                </c:pt>
                <c:pt idx="473" formatCode="General">
                  <c:v>1.521E-2</c:v>
                </c:pt>
                <c:pt idx="474" formatCode="General">
                  <c:v>9.7608999999999994E-3</c:v>
                </c:pt>
                <c:pt idx="475" formatCode="General">
                  <c:v>1.1899E-2</c:v>
                </c:pt>
                <c:pt idx="476" formatCode="General">
                  <c:v>1.2154E-2</c:v>
                </c:pt>
                <c:pt idx="477" formatCode="General">
                  <c:v>1.3648E-2</c:v>
                </c:pt>
                <c:pt idx="478" formatCode="General">
                  <c:v>1.2029E-2</c:v>
                </c:pt>
                <c:pt idx="479" formatCode="General">
                  <c:v>1.0756999999999999E-2</c:v>
                </c:pt>
                <c:pt idx="480" formatCode="General">
                  <c:v>1.4759E-2</c:v>
                </c:pt>
                <c:pt idx="481" formatCode="General">
                  <c:v>1.1278E-2</c:v>
                </c:pt>
                <c:pt idx="482" formatCode="General">
                  <c:v>1.3728000000000001E-2</c:v>
                </c:pt>
                <c:pt idx="483" formatCode="General">
                  <c:v>1.7069000000000001E-2</c:v>
                </c:pt>
                <c:pt idx="484" formatCode="General">
                  <c:v>1.3528999999999999E-2</c:v>
                </c:pt>
                <c:pt idx="485" formatCode="General">
                  <c:v>1.2187E-2</c:v>
                </c:pt>
                <c:pt idx="486" formatCode="General">
                  <c:v>1.4369E-2</c:v>
                </c:pt>
                <c:pt idx="487" formatCode="General">
                  <c:v>1.2123999999999999E-2</c:v>
                </c:pt>
                <c:pt idx="488" formatCode="General">
                  <c:v>1.1107000000000001E-2</c:v>
                </c:pt>
                <c:pt idx="489" formatCode="General">
                  <c:v>1.231E-2</c:v>
                </c:pt>
                <c:pt idx="490" formatCode="General">
                  <c:v>1.2371999999999999E-2</c:v>
                </c:pt>
                <c:pt idx="491" formatCode="General">
                  <c:v>1.2607E-2</c:v>
                </c:pt>
                <c:pt idx="492" formatCode="General">
                  <c:v>1.4244E-2</c:v>
                </c:pt>
                <c:pt idx="493" formatCode="General">
                  <c:v>1.3025E-2</c:v>
                </c:pt>
                <c:pt idx="494" formatCode="General">
                  <c:v>1.4701000000000001E-2</c:v>
                </c:pt>
                <c:pt idx="495" formatCode="General">
                  <c:v>1.6081000000000002E-2</c:v>
                </c:pt>
                <c:pt idx="496" formatCode="General">
                  <c:v>1.6586E-2</c:v>
                </c:pt>
                <c:pt idx="497" formatCode="General">
                  <c:v>1.1343000000000001E-2</c:v>
                </c:pt>
                <c:pt idx="498" formatCode="General">
                  <c:v>1.4260999999999999E-2</c:v>
                </c:pt>
                <c:pt idx="499" formatCode="General">
                  <c:v>1.3289E-2</c:v>
                </c:pt>
                <c:pt idx="500" formatCode="General">
                  <c:v>1.6115999999999998E-2</c:v>
                </c:pt>
                <c:pt idx="501" formatCode="General">
                  <c:v>1.4558E-2</c:v>
                </c:pt>
                <c:pt idx="502" formatCode="General">
                  <c:v>1.3331000000000001E-2</c:v>
                </c:pt>
                <c:pt idx="503" formatCode="General">
                  <c:v>1.1508000000000001E-2</c:v>
                </c:pt>
                <c:pt idx="504" formatCode="General">
                  <c:v>1.3299999999999999E-2</c:v>
                </c:pt>
                <c:pt idx="505" formatCode="General">
                  <c:v>1.6101000000000001E-2</c:v>
                </c:pt>
                <c:pt idx="506" formatCode="General">
                  <c:v>1.1266E-2</c:v>
                </c:pt>
                <c:pt idx="507" formatCode="General">
                  <c:v>1.3103E-2</c:v>
                </c:pt>
                <c:pt idx="508" formatCode="General">
                  <c:v>1.5678000000000001E-2</c:v>
                </c:pt>
                <c:pt idx="509" formatCode="General">
                  <c:v>1.3218000000000001E-2</c:v>
                </c:pt>
                <c:pt idx="510" formatCode="General">
                  <c:v>1.6917999999999999E-2</c:v>
                </c:pt>
                <c:pt idx="511" formatCode="General">
                  <c:v>1.5177E-2</c:v>
                </c:pt>
                <c:pt idx="512" formatCode="General">
                  <c:v>1.8338E-2</c:v>
                </c:pt>
                <c:pt idx="513" formatCode="General">
                  <c:v>1.1253000000000001E-2</c:v>
                </c:pt>
                <c:pt idx="514" formatCode="General">
                  <c:v>1.4463999999999999E-2</c:v>
                </c:pt>
                <c:pt idx="515" formatCode="General">
                  <c:v>1.5068E-2</c:v>
                </c:pt>
                <c:pt idx="516" formatCode="General">
                  <c:v>1.4029E-2</c:v>
                </c:pt>
                <c:pt idx="517" formatCode="General">
                  <c:v>1.6598000000000002E-2</c:v>
                </c:pt>
                <c:pt idx="518" formatCode="General">
                  <c:v>1.5719E-2</c:v>
                </c:pt>
                <c:pt idx="519" formatCode="General">
                  <c:v>1.4033E-2</c:v>
                </c:pt>
                <c:pt idx="520" formatCode="General">
                  <c:v>1.357E-2</c:v>
                </c:pt>
                <c:pt idx="521" formatCode="General">
                  <c:v>1.6055E-2</c:v>
                </c:pt>
                <c:pt idx="522" formatCode="General">
                  <c:v>1.609E-2</c:v>
                </c:pt>
                <c:pt idx="523" formatCode="General">
                  <c:v>1.3139E-2</c:v>
                </c:pt>
                <c:pt idx="524" formatCode="General">
                  <c:v>1.4211E-2</c:v>
                </c:pt>
                <c:pt idx="525" formatCode="General">
                  <c:v>1.5193E-2</c:v>
                </c:pt>
                <c:pt idx="526" formatCode="General">
                  <c:v>1.5384E-2</c:v>
                </c:pt>
                <c:pt idx="527" formatCode="General">
                  <c:v>1.6396999999999998E-2</c:v>
                </c:pt>
                <c:pt idx="528" formatCode="General">
                  <c:v>1.9857E-2</c:v>
                </c:pt>
                <c:pt idx="529" formatCode="General">
                  <c:v>1.6195000000000001E-2</c:v>
                </c:pt>
                <c:pt idx="530" formatCode="General">
                  <c:v>1.7387E-2</c:v>
                </c:pt>
                <c:pt idx="531" formatCode="General">
                  <c:v>1.3958999999999999E-2</c:v>
                </c:pt>
                <c:pt idx="532" formatCode="General">
                  <c:v>1.5842999999999999E-2</c:v>
                </c:pt>
                <c:pt idx="533" formatCode="General">
                  <c:v>1.2547000000000001E-2</c:v>
                </c:pt>
                <c:pt idx="534" formatCode="General">
                  <c:v>1.3339E-2</c:v>
                </c:pt>
                <c:pt idx="535" formatCode="General">
                  <c:v>1.6171999999999999E-2</c:v>
                </c:pt>
                <c:pt idx="536" formatCode="General">
                  <c:v>1.448E-2</c:v>
                </c:pt>
                <c:pt idx="537" formatCode="General">
                  <c:v>1.6329E-2</c:v>
                </c:pt>
                <c:pt idx="538" formatCode="General">
                  <c:v>1.6209000000000001E-2</c:v>
                </c:pt>
                <c:pt idx="539" formatCode="General">
                  <c:v>1.9212E-2</c:v>
                </c:pt>
                <c:pt idx="540" formatCode="General">
                  <c:v>1.8234E-2</c:v>
                </c:pt>
                <c:pt idx="541" formatCode="General">
                  <c:v>1.6275000000000001E-2</c:v>
                </c:pt>
                <c:pt idx="542" formatCode="General">
                  <c:v>1.6629999999999999E-2</c:v>
                </c:pt>
                <c:pt idx="543" formatCode="General">
                  <c:v>1.3993E-2</c:v>
                </c:pt>
                <c:pt idx="544" formatCode="General">
                  <c:v>1.7215999999999999E-2</c:v>
                </c:pt>
                <c:pt idx="545" formatCode="General">
                  <c:v>1.5781E-2</c:v>
                </c:pt>
                <c:pt idx="546" formatCode="General">
                  <c:v>1.609E-2</c:v>
                </c:pt>
                <c:pt idx="547" formatCode="General">
                  <c:v>1.8307E-2</c:v>
                </c:pt>
                <c:pt idx="548" formatCode="General">
                  <c:v>1.5685999999999999E-2</c:v>
                </c:pt>
                <c:pt idx="549" formatCode="General">
                  <c:v>1.7134E-2</c:v>
                </c:pt>
                <c:pt idx="550" formatCode="General">
                  <c:v>1.6683E-2</c:v>
                </c:pt>
                <c:pt idx="551" formatCode="General">
                  <c:v>1.8536E-2</c:v>
                </c:pt>
                <c:pt idx="552" formatCode="General">
                  <c:v>1.7878999999999999E-2</c:v>
                </c:pt>
                <c:pt idx="553" formatCode="General">
                  <c:v>1.9372E-2</c:v>
                </c:pt>
                <c:pt idx="554" formatCode="General">
                  <c:v>1.5998999999999999E-2</c:v>
                </c:pt>
                <c:pt idx="555" formatCode="General">
                  <c:v>2.0205999999999998E-2</c:v>
                </c:pt>
                <c:pt idx="556" formatCode="General">
                  <c:v>1.6546000000000002E-2</c:v>
                </c:pt>
                <c:pt idx="557" formatCode="General">
                  <c:v>1.6445000000000001E-2</c:v>
                </c:pt>
                <c:pt idx="558" formatCode="General">
                  <c:v>1.3698E-2</c:v>
                </c:pt>
                <c:pt idx="559" formatCode="General">
                  <c:v>1.5514999999999999E-2</c:v>
                </c:pt>
                <c:pt idx="560" formatCode="General">
                  <c:v>1.7578E-2</c:v>
                </c:pt>
                <c:pt idx="561" formatCode="General">
                  <c:v>1.6187E-2</c:v>
                </c:pt>
                <c:pt idx="562" formatCode="General">
                  <c:v>1.3665E-2</c:v>
                </c:pt>
                <c:pt idx="563" formatCode="General">
                  <c:v>1.7878999999999999E-2</c:v>
                </c:pt>
                <c:pt idx="564" formatCode="General">
                  <c:v>1.7911E-2</c:v>
                </c:pt>
                <c:pt idx="565" formatCode="General">
                  <c:v>1.6478E-2</c:v>
                </c:pt>
                <c:pt idx="566" formatCode="General">
                  <c:v>1.8452E-2</c:v>
                </c:pt>
                <c:pt idx="567" formatCode="General">
                  <c:v>1.8720000000000001E-2</c:v>
                </c:pt>
                <c:pt idx="568" formatCode="General">
                  <c:v>1.7488E-2</c:v>
                </c:pt>
                <c:pt idx="569" formatCode="General">
                  <c:v>2.0521999999999999E-2</c:v>
                </c:pt>
                <c:pt idx="570" formatCode="General">
                  <c:v>1.9279000000000001E-2</c:v>
                </c:pt>
                <c:pt idx="571" formatCode="General">
                  <c:v>1.7891000000000001E-2</c:v>
                </c:pt>
                <c:pt idx="572" formatCode="General">
                  <c:v>1.8155999999999999E-2</c:v>
                </c:pt>
                <c:pt idx="573" formatCode="General">
                  <c:v>1.4525E-2</c:v>
                </c:pt>
                <c:pt idx="574" formatCode="General">
                  <c:v>1.6628E-2</c:v>
                </c:pt>
                <c:pt idx="575" formatCode="General">
                  <c:v>1.7065E-2</c:v>
                </c:pt>
                <c:pt idx="576" formatCode="General">
                  <c:v>1.5989E-2</c:v>
                </c:pt>
                <c:pt idx="577" formatCode="General">
                  <c:v>2.0906999999999999E-2</c:v>
                </c:pt>
                <c:pt idx="578" formatCode="General">
                  <c:v>1.7090000000000001E-2</c:v>
                </c:pt>
                <c:pt idx="579" formatCode="General">
                  <c:v>1.8034999999999999E-2</c:v>
                </c:pt>
                <c:pt idx="580" formatCode="General">
                  <c:v>1.8339000000000001E-2</c:v>
                </c:pt>
                <c:pt idx="581" formatCode="General">
                  <c:v>1.7349E-2</c:v>
                </c:pt>
                <c:pt idx="582" formatCode="General">
                  <c:v>1.5848000000000001E-2</c:v>
                </c:pt>
                <c:pt idx="583" formatCode="General">
                  <c:v>1.7618999999999999E-2</c:v>
                </c:pt>
                <c:pt idx="584" formatCode="General">
                  <c:v>1.7961999999999999E-2</c:v>
                </c:pt>
                <c:pt idx="585" formatCode="General">
                  <c:v>1.7580999999999999E-2</c:v>
                </c:pt>
                <c:pt idx="586" formatCode="General">
                  <c:v>2.0031E-2</c:v>
                </c:pt>
                <c:pt idx="587" formatCode="General">
                  <c:v>1.8475999999999999E-2</c:v>
                </c:pt>
                <c:pt idx="588" formatCode="General">
                  <c:v>1.7093000000000001E-2</c:v>
                </c:pt>
                <c:pt idx="589" formatCode="General">
                  <c:v>1.6274E-2</c:v>
                </c:pt>
                <c:pt idx="590" formatCode="General">
                  <c:v>1.9089999999999999E-2</c:v>
                </c:pt>
                <c:pt idx="591" formatCode="General">
                  <c:v>1.9411999999999999E-2</c:v>
                </c:pt>
                <c:pt idx="592" formatCode="General">
                  <c:v>1.6704E-2</c:v>
                </c:pt>
                <c:pt idx="593" formatCode="General">
                  <c:v>1.8088E-2</c:v>
                </c:pt>
                <c:pt idx="594" formatCode="General">
                  <c:v>1.8179000000000001E-2</c:v>
                </c:pt>
                <c:pt idx="595" formatCode="General">
                  <c:v>2.1787000000000001E-2</c:v>
                </c:pt>
                <c:pt idx="596" formatCode="General">
                  <c:v>1.8280000000000001E-2</c:v>
                </c:pt>
                <c:pt idx="597" formatCode="General">
                  <c:v>1.8322000000000001E-2</c:v>
                </c:pt>
                <c:pt idx="598" formatCode="General">
                  <c:v>1.9635E-2</c:v>
                </c:pt>
                <c:pt idx="599" formatCode="General">
                  <c:v>2.0976000000000002E-2</c:v>
                </c:pt>
                <c:pt idx="600" formatCode="General">
                  <c:v>2.1198999999999999E-2</c:v>
                </c:pt>
                <c:pt idx="601" formatCode="General">
                  <c:v>1.585E-2</c:v>
                </c:pt>
                <c:pt idx="602" formatCode="General">
                  <c:v>2.0229E-2</c:v>
                </c:pt>
                <c:pt idx="603" formatCode="General">
                  <c:v>2.0035000000000001E-2</c:v>
                </c:pt>
                <c:pt idx="604" formatCode="General">
                  <c:v>1.8893E-2</c:v>
                </c:pt>
                <c:pt idx="605" formatCode="General">
                  <c:v>1.9567000000000001E-2</c:v>
                </c:pt>
                <c:pt idx="606" formatCode="General">
                  <c:v>1.9626000000000001E-2</c:v>
                </c:pt>
                <c:pt idx="607" formatCode="General">
                  <c:v>2.1635000000000001E-2</c:v>
                </c:pt>
                <c:pt idx="608" formatCode="General">
                  <c:v>1.8939000000000001E-2</c:v>
                </c:pt>
                <c:pt idx="609" formatCode="General">
                  <c:v>1.9487000000000001E-2</c:v>
                </c:pt>
                <c:pt idx="610" formatCode="General">
                  <c:v>2.0701000000000001E-2</c:v>
                </c:pt>
                <c:pt idx="611" formatCode="General">
                  <c:v>1.8692E-2</c:v>
                </c:pt>
                <c:pt idx="612" formatCode="General">
                  <c:v>2.0122000000000001E-2</c:v>
                </c:pt>
                <c:pt idx="613" formatCode="General">
                  <c:v>1.8053E-2</c:v>
                </c:pt>
                <c:pt idx="614" formatCode="General">
                  <c:v>2.477E-2</c:v>
                </c:pt>
                <c:pt idx="615" formatCode="General">
                  <c:v>1.9595999999999999E-2</c:v>
                </c:pt>
                <c:pt idx="616" formatCode="General">
                  <c:v>2.0619999999999999E-2</c:v>
                </c:pt>
                <c:pt idx="617" formatCode="General">
                  <c:v>2.0968000000000001E-2</c:v>
                </c:pt>
                <c:pt idx="618" formatCode="General">
                  <c:v>1.9942999999999999E-2</c:v>
                </c:pt>
                <c:pt idx="619" formatCode="General">
                  <c:v>1.8794999999999999E-2</c:v>
                </c:pt>
                <c:pt idx="620" formatCode="General">
                  <c:v>1.8889E-2</c:v>
                </c:pt>
                <c:pt idx="621" formatCode="General">
                  <c:v>2.1238E-2</c:v>
                </c:pt>
                <c:pt idx="622" formatCode="General">
                  <c:v>2.2301000000000001E-2</c:v>
                </c:pt>
                <c:pt idx="623" formatCode="General">
                  <c:v>1.9526999999999999E-2</c:v>
                </c:pt>
                <c:pt idx="624" formatCode="General">
                  <c:v>1.7170999999999999E-2</c:v>
                </c:pt>
                <c:pt idx="625" formatCode="General">
                  <c:v>1.9479E-2</c:v>
                </c:pt>
                <c:pt idx="626" formatCode="General">
                  <c:v>2.1149999999999999E-2</c:v>
                </c:pt>
                <c:pt idx="627" formatCode="General">
                  <c:v>1.9349000000000002E-2</c:v>
                </c:pt>
                <c:pt idx="628" formatCode="General">
                  <c:v>1.8894000000000001E-2</c:v>
                </c:pt>
                <c:pt idx="629" formatCode="General">
                  <c:v>2.0146000000000001E-2</c:v>
                </c:pt>
                <c:pt idx="630" formatCode="General">
                  <c:v>1.9904999999999999E-2</c:v>
                </c:pt>
                <c:pt idx="631" formatCode="General">
                  <c:v>1.7156999999999999E-2</c:v>
                </c:pt>
                <c:pt idx="632" formatCode="General">
                  <c:v>1.6622000000000001E-2</c:v>
                </c:pt>
                <c:pt idx="633" formatCode="General">
                  <c:v>2.3248999999999999E-2</c:v>
                </c:pt>
                <c:pt idx="634" formatCode="General">
                  <c:v>1.9026999999999999E-2</c:v>
                </c:pt>
                <c:pt idx="635" formatCode="General">
                  <c:v>2.1543E-2</c:v>
                </c:pt>
                <c:pt idx="636" formatCode="General">
                  <c:v>2.2499000000000002E-2</c:v>
                </c:pt>
                <c:pt idx="637" formatCode="General">
                  <c:v>2.1128999999999998E-2</c:v>
                </c:pt>
                <c:pt idx="638" formatCode="General">
                  <c:v>2.1201000000000001E-2</c:v>
                </c:pt>
                <c:pt idx="639" formatCode="General">
                  <c:v>2.06E-2</c:v>
                </c:pt>
                <c:pt idx="640" formatCode="General">
                  <c:v>2.2508E-2</c:v>
                </c:pt>
                <c:pt idx="641" formatCode="General">
                  <c:v>1.9103999999999999E-2</c:v>
                </c:pt>
                <c:pt idx="642" formatCode="General">
                  <c:v>2.0563000000000001E-2</c:v>
                </c:pt>
                <c:pt idx="643" formatCode="General">
                  <c:v>2.1818000000000001E-2</c:v>
                </c:pt>
                <c:pt idx="644" formatCode="General">
                  <c:v>2.5933999999999999E-2</c:v>
                </c:pt>
                <c:pt idx="645" formatCode="General">
                  <c:v>2.6561999999999999E-2</c:v>
                </c:pt>
                <c:pt idx="646" formatCode="General">
                  <c:v>2.4035000000000001E-2</c:v>
                </c:pt>
                <c:pt idx="647" formatCode="General">
                  <c:v>2.06E-2</c:v>
                </c:pt>
                <c:pt idx="648" formatCode="General">
                  <c:v>2.3404999999999999E-2</c:v>
                </c:pt>
                <c:pt idx="649" formatCode="General">
                  <c:v>2.495E-2</c:v>
                </c:pt>
                <c:pt idx="650" formatCode="General">
                  <c:v>1.9913E-2</c:v>
                </c:pt>
                <c:pt idx="651" formatCode="General">
                  <c:v>1.8807999999999998E-2</c:v>
                </c:pt>
                <c:pt idx="652" formatCode="General">
                  <c:v>2.7236E-2</c:v>
                </c:pt>
                <c:pt idx="653" formatCode="General">
                  <c:v>2.3314999999999999E-2</c:v>
                </c:pt>
                <c:pt idx="654" formatCode="General">
                  <c:v>2.3300999999999999E-2</c:v>
                </c:pt>
                <c:pt idx="655" formatCode="General">
                  <c:v>1.9265999999999998E-2</c:v>
                </c:pt>
                <c:pt idx="656" formatCode="General">
                  <c:v>2.0617E-2</c:v>
                </c:pt>
                <c:pt idx="657" formatCode="General">
                  <c:v>2.0577000000000002E-2</c:v>
                </c:pt>
                <c:pt idx="658" formatCode="General">
                  <c:v>1.9765999999999999E-2</c:v>
                </c:pt>
                <c:pt idx="659" formatCode="General">
                  <c:v>2.3387000000000002E-2</c:v>
                </c:pt>
                <c:pt idx="660" formatCode="General">
                  <c:v>1.9656E-2</c:v>
                </c:pt>
                <c:pt idx="661" formatCode="General">
                  <c:v>2.4766E-2</c:v>
                </c:pt>
                <c:pt idx="662" formatCode="General">
                  <c:v>2.1547E-2</c:v>
                </c:pt>
                <c:pt idx="663" formatCode="General">
                  <c:v>2.1977E-2</c:v>
                </c:pt>
                <c:pt idx="664" formatCode="General">
                  <c:v>1.7736999999999999E-2</c:v>
                </c:pt>
                <c:pt idx="665" formatCode="General">
                  <c:v>2.1434999999999999E-2</c:v>
                </c:pt>
                <c:pt idx="666" formatCode="General">
                  <c:v>2.2120000000000001E-2</c:v>
                </c:pt>
                <c:pt idx="667" formatCode="General">
                  <c:v>2.4191000000000001E-2</c:v>
                </c:pt>
                <c:pt idx="668" formatCode="General">
                  <c:v>2.6693999999999999E-2</c:v>
                </c:pt>
                <c:pt idx="669" formatCode="General">
                  <c:v>2.3134999999999999E-2</c:v>
                </c:pt>
                <c:pt idx="670" formatCode="General">
                  <c:v>2.1906999999999999E-2</c:v>
                </c:pt>
                <c:pt idx="671" formatCode="General">
                  <c:v>2.2533000000000001E-2</c:v>
                </c:pt>
                <c:pt idx="672" formatCode="General">
                  <c:v>2.4077000000000001E-2</c:v>
                </c:pt>
                <c:pt idx="673" formatCode="General">
                  <c:v>2.1361999999999999E-2</c:v>
                </c:pt>
                <c:pt idx="674" formatCode="General">
                  <c:v>2.3063E-2</c:v>
                </c:pt>
                <c:pt idx="675" formatCode="General">
                  <c:v>2.5696E-2</c:v>
                </c:pt>
                <c:pt idx="676" formatCode="General">
                  <c:v>2.3255000000000001E-2</c:v>
                </c:pt>
                <c:pt idx="677" formatCode="General">
                  <c:v>2.5593000000000001E-2</c:v>
                </c:pt>
                <c:pt idx="678" formatCode="General">
                  <c:v>2.3761000000000001E-2</c:v>
                </c:pt>
                <c:pt idx="679" formatCode="General">
                  <c:v>2.2856999999999999E-2</c:v>
                </c:pt>
                <c:pt idx="680" formatCode="General">
                  <c:v>2.1784000000000001E-2</c:v>
                </c:pt>
                <c:pt idx="681" formatCode="General">
                  <c:v>4.0284E-2</c:v>
                </c:pt>
                <c:pt idx="682" formatCode="General">
                  <c:v>2.47E-2</c:v>
                </c:pt>
                <c:pt idx="683" formatCode="General">
                  <c:v>2.7300999999999999E-2</c:v>
                </c:pt>
                <c:pt idx="684" formatCode="General">
                  <c:v>2.6970000000000001E-2</c:v>
                </c:pt>
                <c:pt idx="685" formatCode="General">
                  <c:v>2.4126999999999999E-2</c:v>
                </c:pt>
                <c:pt idx="686" formatCode="General">
                  <c:v>2.4868000000000001E-2</c:v>
                </c:pt>
                <c:pt idx="687" formatCode="General">
                  <c:v>2.2466E-2</c:v>
                </c:pt>
                <c:pt idx="688" formatCode="General">
                  <c:v>2.4223999999999999E-2</c:v>
                </c:pt>
                <c:pt idx="689" formatCode="General">
                  <c:v>2.3716000000000001E-2</c:v>
                </c:pt>
                <c:pt idx="690" formatCode="General">
                  <c:v>2.4475E-2</c:v>
                </c:pt>
                <c:pt idx="691" formatCode="General">
                  <c:v>2.5673000000000001E-2</c:v>
                </c:pt>
                <c:pt idx="692" formatCode="General">
                  <c:v>2.1839000000000001E-2</c:v>
                </c:pt>
                <c:pt idx="693" formatCode="General">
                  <c:v>3.0776999999999999E-2</c:v>
                </c:pt>
                <c:pt idx="694" formatCode="General">
                  <c:v>2.5198000000000002E-2</c:v>
                </c:pt>
                <c:pt idx="695" formatCode="General">
                  <c:v>2.6571000000000001E-2</c:v>
                </c:pt>
                <c:pt idx="696" formatCode="General">
                  <c:v>2.6275E-2</c:v>
                </c:pt>
                <c:pt idx="697" formatCode="General">
                  <c:v>2.5964999999999998E-2</c:v>
                </c:pt>
                <c:pt idx="698" formatCode="General">
                  <c:v>2.4816000000000001E-2</c:v>
                </c:pt>
                <c:pt idx="699" formatCode="General">
                  <c:v>2.5909000000000001E-2</c:v>
                </c:pt>
                <c:pt idx="700" formatCode="General">
                  <c:v>2.1281000000000001E-2</c:v>
                </c:pt>
                <c:pt idx="701" formatCode="General">
                  <c:v>2.9222000000000001E-2</c:v>
                </c:pt>
                <c:pt idx="702" formatCode="General">
                  <c:v>2.4455000000000001E-2</c:v>
                </c:pt>
                <c:pt idx="703" formatCode="General">
                  <c:v>2.6551000000000002E-2</c:v>
                </c:pt>
                <c:pt idx="704" formatCode="General">
                  <c:v>2.3716999999999998E-2</c:v>
                </c:pt>
                <c:pt idx="705" formatCode="General">
                  <c:v>2.3408999999999999E-2</c:v>
                </c:pt>
                <c:pt idx="706" formatCode="General">
                  <c:v>2.5911E-2</c:v>
                </c:pt>
                <c:pt idx="707" formatCode="General">
                  <c:v>2.6501E-2</c:v>
                </c:pt>
                <c:pt idx="708" formatCode="General">
                  <c:v>2.7668999999999999E-2</c:v>
                </c:pt>
                <c:pt idx="709" formatCode="General">
                  <c:v>2.4596E-2</c:v>
                </c:pt>
                <c:pt idx="710" formatCode="General">
                  <c:v>2.6779000000000001E-2</c:v>
                </c:pt>
                <c:pt idx="711" formatCode="General">
                  <c:v>3.0547000000000001E-2</c:v>
                </c:pt>
                <c:pt idx="712" formatCode="General">
                  <c:v>3.2321999999999997E-2</c:v>
                </c:pt>
                <c:pt idx="713" formatCode="General">
                  <c:v>2.8191000000000001E-2</c:v>
                </c:pt>
                <c:pt idx="714" formatCode="General">
                  <c:v>2.7333E-2</c:v>
                </c:pt>
                <c:pt idx="715" formatCode="General">
                  <c:v>2.827E-2</c:v>
                </c:pt>
                <c:pt idx="716" formatCode="General">
                  <c:v>2.4726999999999999E-2</c:v>
                </c:pt>
                <c:pt idx="717" formatCode="General">
                  <c:v>2.6307000000000001E-2</c:v>
                </c:pt>
                <c:pt idx="718" formatCode="General">
                  <c:v>2.8249E-2</c:v>
                </c:pt>
                <c:pt idx="719" formatCode="General">
                  <c:v>4.0312000000000001E-2</c:v>
                </c:pt>
                <c:pt idx="720" formatCode="General">
                  <c:v>2.495E-2</c:v>
                </c:pt>
                <c:pt idx="721" formatCode="General">
                  <c:v>2.9073000000000002E-2</c:v>
                </c:pt>
                <c:pt idx="722" formatCode="General">
                  <c:v>2.5815000000000001E-2</c:v>
                </c:pt>
                <c:pt idx="723" formatCode="General">
                  <c:v>2.7255000000000001E-2</c:v>
                </c:pt>
                <c:pt idx="724" formatCode="General">
                  <c:v>2.6224000000000001E-2</c:v>
                </c:pt>
                <c:pt idx="725" formatCode="General">
                  <c:v>2.376E-2</c:v>
                </c:pt>
                <c:pt idx="726" formatCode="General">
                  <c:v>2.9621000000000001E-2</c:v>
                </c:pt>
                <c:pt idx="727" formatCode="General">
                  <c:v>2.8752E-2</c:v>
                </c:pt>
                <c:pt idx="728" formatCode="General">
                  <c:v>2.8147999999999999E-2</c:v>
                </c:pt>
                <c:pt idx="729" formatCode="General">
                  <c:v>3.1215E-2</c:v>
                </c:pt>
                <c:pt idx="730" formatCode="General">
                  <c:v>2.6206E-2</c:v>
                </c:pt>
                <c:pt idx="731" formatCode="General">
                  <c:v>3.0214000000000001E-2</c:v>
                </c:pt>
                <c:pt idx="732" formatCode="General">
                  <c:v>2.8244999999999999E-2</c:v>
                </c:pt>
                <c:pt idx="733" formatCode="General">
                  <c:v>2.759E-2</c:v>
                </c:pt>
                <c:pt idx="734" formatCode="General">
                  <c:v>2.8296000000000002E-2</c:v>
                </c:pt>
                <c:pt idx="735" formatCode="General">
                  <c:v>2.8937000000000001E-2</c:v>
                </c:pt>
                <c:pt idx="736" formatCode="General">
                  <c:v>2.7392E-2</c:v>
                </c:pt>
                <c:pt idx="737" formatCode="General">
                  <c:v>3.007E-2</c:v>
                </c:pt>
                <c:pt idx="738" formatCode="General">
                  <c:v>2.8375999999999998E-2</c:v>
                </c:pt>
                <c:pt idx="739" formatCode="General">
                  <c:v>3.4016999999999999E-2</c:v>
                </c:pt>
                <c:pt idx="740" formatCode="General">
                  <c:v>2.5444000000000001E-2</c:v>
                </c:pt>
                <c:pt idx="741" formatCode="General">
                  <c:v>2.6924E-2</c:v>
                </c:pt>
                <c:pt idx="742" formatCode="General">
                  <c:v>2.4813000000000002E-2</c:v>
                </c:pt>
                <c:pt idx="743" formatCode="General">
                  <c:v>2.6838000000000001E-2</c:v>
                </c:pt>
                <c:pt idx="744" formatCode="General">
                  <c:v>2.7996E-2</c:v>
                </c:pt>
                <c:pt idx="745" formatCode="General">
                  <c:v>3.0245000000000001E-2</c:v>
                </c:pt>
                <c:pt idx="746" formatCode="General">
                  <c:v>2.845E-2</c:v>
                </c:pt>
                <c:pt idx="747" formatCode="General">
                  <c:v>2.7061000000000002E-2</c:v>
                </c:pt>
                <c:pt idx="748" formatCode="General">
                  <c:v>3.0752000000000002E-2</c:v>
                </c:pt>
                <c:pt idx="749" formatCode="General">
                  <c:v>2.9326999999999999E-2</c:v>
                </c:pt>
                <c:pt idx="750" formatCode="General">
                  <c:v>3.422E-2</c:v>
                </c:pt>
                <c:pt idx="751" formatCode="General">
                  <c:v>3.0091E-2</c:v>
                </c:pt>
                <c:pt idx="752" formatCode="General">
                  <c:v>2.9107000000000001E-2</c:v>
                </c:pt>
                <c:pt idx="753" formatCode="General">
                  <c:v>2.8105000000000002E-2</c:v>
                </c:pt>
                <c:pt idx="754" formatCode="General">
                  <c:v>3.1112000000000001E-2</c:v>
                </c:pt>
                <c:pt idx="755" formatCode="General">
                  <c:v>3.3193E-2</c:v>
                </c:pt>
                <c:pt idx="756" formatCode="General">
                  <c:v>3.1324999999999999E-2</c:v>
                </c:pt>
                <c:pt idx="757" formatCode="General">
                  <c:v>3.4583000000000003E-2</c:v>
                </c:pt>
                <c:pt idx="758" formatCode="General">
                  <c:v>3.0044999999999999E-2</c:v>
                </c:pt>
                <c:pt idx="759" formatCode="General">
                  <c:v>3.0966E-2</c:v>
                </c:pt>
                <c:pt idx="760" formatCode="General">
                  <c:v>3.0877999999999999E-2</c:v>
                </c:pt>
                <c:pt idx="761" formatCode="General">
                  <c:v>3.0817000000000001E-2</c:v>
                </c:pt>
                <c:pt idx="762" formatCode="General">
                  <c:v>2.8832E-2</c:v>
                </c:pt>
                <c:pt idx="763" formatCode="General">
                  <c:v>2.7826E-2</c:v>
                </c:pt>
                <c:pt idx="764" formatCode="General">
                  <c:v>3.1053000000000001E-2</c:v>
                </c:pt>
                <c:pt idx="765" formatCode="General">
                  <c:v>3.3176999999999998E-2</c:v>
                </c:pt>
                <c:pt idx="766" formatCode="General">
                  <c:v>2.6811999999999999E-2</c:v>
                </c:pt>
                <c:pt idx="767" formatCode="General">
                  <c:v>2.8382999999999999E-2</c:v>
                </c:pt>
                <c:pt idx="768" formatCode="General">
                  <c:v>3.2670999999999999E-2</c:v>
                </c:pt>
                <c:pt idx="769" formatCode="General">
                  <c:v>3.3068E-2</c:v>
                </c:pt>
                <c:pt idx="770" formatCode="General">
                  <c:v>2.9166000000000001E-2</c:v>
                </c:pt>
                <c:pt idx="771" formatCode="General">
                  <c:v>2.9204999999999998E-2</c:v>
                </c:pt>
                <c:pt idx="772" formatCode="General">
                  <c:v>2.9589000000000001E-2</c:v>
                </c:pt>
                <c:pt idx="773" formatCode="General">
                  <c:v>2.8065E-2</c:v>
                </c:pt>
                <c:pt idx="774" formatCode="General">
                  <c:v>3.2974999999999997E-2</c:v>
                </c:pt>
                <c:pt idx="775" formatCode="General">
                  <c:v>3.3506000000000001E-2</c:v>
                </c:pt>
                <c:pt idx="776" formatCode="General">
                  <c:v>3.1299E-2</c:v>
                </c:pt>
                <c:pt idx="777" formatCode="General">
                  <c:v>3.7969000000000003E-2</c:v>
                </c:pt>
                <c:pt idx="778" formatCode="General">
                  <c:v>3.4122E-2</c:v>
                </c:pt>
                <c:pt idx="779" formatCode="General">
                  <c:v>2.8913999999999999E-2</c:v>
                </c:pt>
                <c:pt idx="780" formatCode="General">
                  <c:v>3.2718999999999998E-2</c:v>
                </c:pt>
                <c:pt idx="781" formatCode="General">
                  <c:v>3.2230000000000002E-2</c:v>
                </c:pt>
                <c:pt idx="782" formatCode="General">
                  <c:v>3.0827E-2</c:v>
                </c:pt>
                <c:pt idx="783" formatCode="General">
                  <c:v>2.9891000000000001E-2</c:v>
                </c:pt>
                <c:pt idx="784" formatCode="General">
                  <c:v>3.3855000000000003E-2</c:v>
                </c:pt>
                <c:pt idx="785" formatCode="General">
                  <c:v>2.7875E-2</c:v>
                </c:pt>
                <c:pt idx="786" formatCode="General">
                  <c:v>3.2135999999999998E-2</c:v>
                </c:pt>
                <c:pt idx="787" formatCode="General">
                  <c:v>3.2641000000000003E-2</c:v>
                </c:pt>
                <c:pt idx="788" formatCode="General">
                  <c:v>3.2562000000000001E-2</c:v>
                </c:pt>
                <c:pt idx="789" formatCode="General">
                  <c:v>3.2127999999999997E-2</c:v>
                </c:pt>
                <c:pt idx="790" formatCode="General">
                  <c:v>3.4278999999999997E-2</c:v>
                </c:pt>
                <c:pt idx="791" formatCode="General">
                  <c:v>3.5908000000000002E-2</c:v>
                </c:pt>
                <c:pt idx="792" formatCode="General">
                  <c:v>2.9791000000000002E-2</c:v>
                </c:pt>
                <c:pt idx="793" formatCode="General">
                  <c:v>3.5036999999999999E-2</c:v>
                </c:pt>
                <c:pt idx="794" formatCode="General">
                  <c:v>3.2531999999999998E-2</c:v>
                </c:pt>
                <c:pt idx="795" formatCode="General">
                  <c:v>3.5299999999999998E-2</c:v>
                </c:pt>
                <c:pt idx="796" formatCode="General">
                  <c:v>3.1787999999999997E-2</c:v>
                </c:pt>
                <c:pt idx="797" formatCode="General">
                  <c:v>3.8363000000000001E-2</c:v>
                </c:pt>
                <c:pt idx="798" formatCode="General">
                  <c:v>3.1488000000000002E-2</c:v>
                </c:pt>
                <c:pt idx="799" formatCode="General">
                  <c:v>3.5798000000000003E-2</c:v>
                </c:pt>
                <c:pt idx="800" formatCode="General">
                  <c:v>3.5388000000000003E-2</c:v>
                </c:pt>
                <c:pt idx="801" formatCode="General">
                  <c:v>4.0431000000000002E-2</c:v>
                </c:pt>
                <c:pt idx="802" formatCode="General">
                  <c:v>3.7777999999999999E-2</c:v>
                </c:pt>
                <c:pt idx="803" formatCode="General">
                  <c:v>3.4204999999999999E-2</c:v>
                </c:pt>
                <c:pt idx="804" formatCode="General">
                  <c:v>3.5734000000000002E-2</c:v>
                </c:pt>
                <c:pt idx="805" formatCode="General">
                  <c:v>3.569E-2</c:v>
                </c:pt>
                <c:pt idx="806" formatCode="General">
                  <c:v>3.4361000000000003E-2</c:v>
                </c:pt>
                <c:pt idx="807" formatCode="General">
                  <c:v>3.5428000000000001E-2</c:v>
                </c:pt>
                <c:pt idx="808" formatCode="General">
                  <c:v>3.5735999999999997E-2</c:v>
                </c:pt>
                <c:pt idx="809" formatCode="General">
                  <c:v>3.4907000000000001E-2</c:v>
                </c:pt>
                <c:pt idx="810" formatCode="General">
                  <c:v>3.7054999999999998E-2</c:v>
                </c:pt>
                <c:pt idx="811" formatCode="General">
                  <c:v>3.7843000000000002E-2</c:v>
                </c:pt>
                <c:pt idx="812" formatCode="General">
                  <c:v>3.6495E-2</c:v>
                </c:pt>
                <c:pt idx="813" formatCode="General">
                  <c:v>3.4928000000000001E-2</c:v>
                </c:pt>
                <c:pt idx="814" formatCode="General">
                  <c:v>3.5799999999999998E-2</c:v>
                </c:pt>
                <c:pt idx="815" formatCode="General">
                  <c:v>3.5630000000000002E-2</c:v>
                </c:pt>
                <c:pt idx="816" formatCode="General">
                  <c:v>3.3897999999999998E-2</c:v>
                </c:pt>
                <c:pt idx="817" formatCode="General">
                  <c:v>3.4361000000000003E-2</c:v>
                </c:pt>
                <c:pt idx="818" formatCode="General">
                  <c:v>3.3071000000000003E-2</c:v>
                </c:pt>
                <c:pt idx="819" formatCode="General">
                  <c:v>3.6623000000000003E-2</c:v>
                </c:pt>
                <c:pt idx="820" formatCode="General">
                  <c:v>3.8313E-2</c:v>
                </c:pt>
                <c:pt idx="821" formatCode="General">
                  <c:v>4.1259999999999998E-2</c:v>
                </c:pt>
                <c:pt idx="822" formatCode="General">
                  <c:v>3.7925E-2</c:v>
                </c:pt>
                <c:pt idx="823" formatCode="General">
                  <c:v>4.0943E-2</c:v>
                </c:pt>
                <c:pt idx="824" formatCode="General">
                  <c:v>3.2885999999999999E-2</c:v>
                </c:pt>
                <c:pt idx="825" formatCode="General">
                  <c:v>4.1676999999999999E-2</c:v>
                </c:pt>
                <c:pt idx="826" formatCode="General">
                  <c:v>3.3617000000000001E-2</c:v>
                </c:pt>
                <c:pt idx="827" formatCode="General">
                  <c:v>4.1133000000000003E-2</c:v>
                </c:pt>
                <c:pt idx="828" formatCode="General">
                  <c:v>3.6380999999999997E-2</c:v>
                </c:pt>
                <c:pt idx="829" formatCode="General">
                  <c:v>3.7134E-2</c:v>
                </c:pt>
                <c:pt idx="830" formatCode="General">
                  <c:v>3.8155000000000001E-2</c:v>
                </c:pt>
                <c:pt idx="831" formatCode="General">
                  <c:v>4.0330999999999999E-2</c:v>
                </c:pt>
                <c:pt idx="832" formatCode="General">
                  <c:v>3.7069999999999999E-2</c:v>
                </c:pt>
                <c:pt idx="833" formatCode="General">
                  <c:v>4.3521999999999998E-2</c:v>
                </c:pt>
                <c:pt idx="834" formatCode="General">
                  <c:v>3.9592000000000002E-2</c:v>
                </c:pt>
                <c:pt idx="835" formatCode="General">
                  <c:v>4.1140999999999997E-2</c:v>
                </c:pt>
                <c:pt idx="836" formatCode="General">
                  <c:v>3.3946999999999998E-2</c:v>
                </c:pt>
                <c:pt idx="837" formatCode="General">
                  <c:v>3.8246000000000002E-2</c:v>
                </c:pt>
                <c:pt idx="838" formatCode="General">
                  <c:v>3.6131999999999997E-2</c:v>
                </c:pt>
                <c:pt idx="839" formatCode="General">
                  <c:v>3.6623000000000003E-2</c:v>
                </c:pt>
                <c:pt idx="840" formatCode="General">
                  <c:v>3.9584000000000001E-2</c:v>
                </c:pt>
                <c:pt idx="841" formatCode="General">
                  <c:v>3.8533999999999999E-2</c:v>
                </c:pt>
                <c:pt idx="842" formatCode="General">
                  <c:v>4.2796000000000001E-2</c:v>
                </c:pt>
                <c:pt idx="843" formatCode="General">
                  <c:v>3.9412000000000003E-2</c:v>
                </c:pt>
                <c:pt idx="844" formatCode="General">
                  <c:v>3.9201E-2</c:v>
                </c:pt>
                <c:pt idx="845" formatCode="General">
                  <c:v>4.5491999999999998E-2</c:v>
                </c:pt>
                <c:pt idx="846" formatCode="General">
                  <c:v>3.959E-2</c:v>
                </c:pt>
                <c:pt idx="847" formatCode="General">
                  <c:v>4.6544000000000002E-2</c:v>
                </c:pt>
                <c:pt idx="848" formatCode="General">
                  <c:v>3.6269999999999997E-2</c:v>
                </c:pt>
                <c:pt idx="849" formatCode="General">
                  <c:v>3.5972999999999998E-2</c:v>
                </c:pt>
                <c:pt idx="850" formatCode="General">
                  <c:v>3.9752999999999997E-2</c:v>
                </c:pt>
                <c:pt idx="851" formatCode="General">
                  <c:v>3.9725999999999997E-2</c:v>
                </c:pt>
                <c:pt idx="852" formatCode="General">
                  <c:v>3.5406E-2</c:v>
                </c:pt>
                <c:pt idx="853" formatCode="General">
                  <c:v>4.2376999999999998E-2</c:v>
                </c:pt>
                <c:pt idx="854" formatCode="General">
                  <c:v>3.7205000000000002E-2</c:v>
                </c:pt>
                <c:pt idx="855" formatCode="General">
                  <c:v>4.1546E-2</c:v>
                </c:pt>
                <c:pt idx="856" formatCode="General">
                  <c:v>3.9267000000000003E-2</c:v>
                </c:pt>
                <c:pt idx="857" formatCode="General">
                  <c:v>4.4724E-2</c:v>
                </c:pt>
                <c:pt idx="858" formatCode="General">
                  <c:v>4.0492E-2</c:v>
                </c:pt>
                <c:pt idx="859" formatCode="General">
                  <c:v>4.3094E-2</c:v>
                </c:pt>
                <c:pt idx="860" formatCode="General">
                  <c:v>4.4872000000000002E-2</c:v>
                </c:pt>
                <c:pt idx="861" formatCode="General">
                  <c:v>4.1305000000000001E-2</c:v>
                </c:pt>
                <c:pt idx="862" formatCode="General">
                  <c:v>4.0952000000000002E-2</c:v>
                </c:pt>
                <c:pt idx="863" formatCode="General">
                  <c:v>4.2544999999999999E-2</c:v>
                </c:pt>
                <c:pt idx="864" formatCode="General">
                  <c:v>4.5307E-2</c:v>
                </c:pt>
                <c:pt idx="865" formatCode="General">
                  <c:v>4.1725999999999999E-2</c:v>
                </c:pt>
                <c:pt idx="866" formatCode="General">
                  <c:v>4.0702000000000002E-2</c:v>
                </c:pt>
                <c:pt idx="867" formatCode="General">
                  <c:v>4.2036999999999998E-2</c:v>
                </c:pt>
                <c:pt idx="868" formatCode="General">
                  <c:v>3.9792000000000001E-2</c:v>
                </c:pt>
                <c:pt idx="869" formatCode="General">
                  <c:v>4.2978000000000002E-2</c:v>
                </c:pt>
                <c:pt idx="870" formatCode="General">
                  <c:v>4.1444000000000002E-2</c:v>
                </c:pt>
                <c:pt idx="871" formatCode="General">
                  <c:v>4.2244999999999998E-2</c:v>
                </c:pt>
                <c:pt idx="872" formatCode="General">
                  <c:v>4.5156000000000002E-2</c:v>
                </c:pt>
                <c:pt idx="873" formatCode="General">
                  <c:v>4.1839000000000001E-2</c:v>
                </c:pt>
                <c:pt idx="874" formatCode="General">
                  <c:v>4.2204999999999999E-2</c:v>
                </c:pt>
                <c:pt idx="875" formatCode="General">
                  <c:v>4.7729000000000001E-2</c:v>
                </c:pt>
                <c:pt idx="876" formatCode="General">
                  <c:v>4.4299999999999999E-2</c:v>
                </c:pt>
                <c:pt idx="877" formatCode="General">
                  <c:v>4.4302000000000001E-2</c:v>
                </c:pt>
                <c:pt idx="878" formatCode="General">
                  <c:v>4.6108000000000003E-2</c:v>
                </c:pt>
                <c:pt idx="879" formatCode="General">
                  <c:v>4.5316000000000002E-2</c:v>
                </c:pt>
                <c:pt idx="880" formatCode="General">
                  <c:v>4.1436000000000001E-2</c:v>
                </c:pt>
                <c:pt idx="881" formatCode="General">
                  <c:v>4.4367999999999998E-2</c:v>
                </c:pt>
                <c:pt idx="882" formatCode="General">
                  <c:v>4.5312999999999999E-2</c:v>
                </c:pt>
                <c:pt idx="883" formatCode="General">
                  <c:v>4.5026999999999998E-2</c:v>
                </c:pt>
                <c:pt idx="884" formatCode="General">
                  <c:v>4.709E-2</c:v>
                </c:pt>
                <c:pt idx="885" formatCode="General">
                  <c:v>4.7285000000000001E-2</c:v>
                </c:pt>
                <c:pt idx="886" formatCode="General">
                  <c:v>4.4920000000000002E-2</c:v>
                </c:pt>
                <c:pt idx="887" formatCode="General">
                  <c:v>4.6309999999999997E-2</c:v>
                </c:pt>
                <c:pt idx="888" formatCode="General">
                  <c:v>4.9522999999999998E-2</c:v>
                </c:pt>
                <c:pt idx="889" formatCode="General">
                  <c:v>4.4248999999999997E-2</c:v>
                </c:pt>
                <c:pt idx="890" formatCode="General">
                  <c:v>4.4644999999999997E-2</c:v>
                </c:pt>
                <c:pt idx="891" formatCode="General">
                  <c:v>4.5083999999999999E-2</c:v>
                </c:pt>
                <c:pt idx="892" formatCode="General">
                  <c:v>4.5552000000000002E-2</c:v>
                </c:pt>
                <c:pt idx="893" formatCode="General">
                  <c:v>5.0660999999999998E-2</c:v>
                </c:pt>
                <c:pt idx="894" formatCode="General">
                  <c:v>5.2066000000000001E-2</c:v>
                </c:pt>
                <c:pt idx="895" formatCode="General">
                  <c:v>4.5748999999999998E-2</c:v>
                </c:pt>
                <c:pt idx="896" formatCode="General">
                  <c:v>4.7617E-2</c:v>
                </c:pt>
                <c:pt idx="897" formatCode="General">
                  <c:v>4.2360000000000002E-2</c:v>
                </c:pt>
                <c:pt idx="898" formatCode="General">
                  <c:v>4.8571999999999997E-2</c:v>
                </c:pt>
                <c:pt idx="899" formatCode="General">
                  <c:v>4.7959000000000002E-2</c:v>
                </c:pt>
                <c:pt idx="900" formatCode="General">
                  <c:v>4.5912000000000001E-2</c:v>
                </c:pt>
                <c:pt idx="901" formatCode="General">
                  <c:v>4.8038999999999998E-2</c:v>
                </c:pt>
                <c:pt idx="902" formatCode="General">
                  <c:v>4.7044999999999997E-2</c:v>
                </c:pt>
                <c:pt idx="903" formatCode="General">
                  <c:v>4.8376000000000002E-2</c:v>
                </c:pt>
                <c:pt idx="904" formatCode="General">
                  <c:v>4.8866E-2</c:v>
                </c:pt>
                <c:pt idx="905" formatCode="General">
                  <c:v>5.0323E-2</c:v>
                </c:pt>
                <c:pt idx="906" formatCode="General">
                  <c:v>4.9348999999999997E-2</c:v>
                </c:pt>
                <c:pt idx="907" formatCode="General">
                  <c:v>5.5453000000000002E-2</c:v>
                </c:pt>
                <c:pt idx="908" formatCode="General">
                  <c:v>5.1639999999999998E-2</c:v>
                </c:pt>
                <c:pt idx="909" formatCode="General">
                  <c:v>5.0892E-2</c:v>
                </c:pt>
                <c:pt idx="910" formatCode="General">
                  <c:v>5.0397999999999998E-2</c:v>
                </c:pt>
                <c:pt idx="911" formatCode="General">
                  <c:v>4.8459000000000002E-2</c:v>
                </c:pt>
                <c:pt idx="912" formatCode="General">
                  <c:v>5.0000999999999997E-2</c:v>
                </c:pt>
                <c:pt idx="913" formatCode="General">
                  <c:v>4.5013999999999998E-2</c:v>
                </c:pt>
                <c:pt idx="914" formatCode="General">
                  <c:v>4.6511999999999998E-2</c:v>
                </c:pt>
                <c:pt idx="915" formatCode="General">
                  <c:v>5.0899E-2</c:v>
                </c:pt>
                <c:pt idx="916" formatCode="General">
                  <c:v>4.4925E-2</c:v>
                </c:pt>
                <c:pt idx="917" formatCode="General">
                  <c:v>5.0448E-2</c:v>
                </c:pt>
                <c:pt idx="918" formatCode="General">
                  <c:v>4.8327000000000002E-2</c:v>
                </c:pt>
                <c:pt idx="919" formatCode="General">
                  <c:v>5.1791999999999998E-2</c:v>
                </c:pt>
                <c:pt idx="920" formatCode="General">
                  <c:v>4.5190000000000001E-2</c:v>
                </c:pt>
                <c:pt idx="921" formatCode="General">
                  <c:v>4.9516999999999999E-2</c:v>
                </c:pt>
                <c:pt idx="922" formatCode="General">
                  <c:v>5.3691999999999997E-2</c:v>
                </c:pt>
                <c:pt idx="923" formatCode="General">
                  <c:v>5.5210000000000002E-2</c:v>
                </c:pt>
                <c:pt idx="924" formatCode="General">
                  <c:v>5.6926999999999998E-2</c:v>
                </c:pt>
                <c:pt idx="925" formatCode="General">
                  <c:v>5.1672000000000003E-2</c:v>
                </c:pt>
                <c:pt idx="926" formatCode="General">
                  <c:v>5.5183999999999997E-2</c:v>
                </c:pt>
                <c:pt idx="927" formatCode="General">
                  <c:v>5.6773999999999998E-2</c:v>
                </c:pt>
                <c:pt idx="928" formatCode="General">
                  <c:v>5.5510999999999998E-2</c:v>
                </c:pt>
                <c:pt idx="929" formatCode="General">
                  <c:v>5.2164000000000002E-2</c:v>
                </c:pt>
                <c:pt idx="930" formatCode="General">
                  <c:v>5.8125000000000003E-2</c:v>
                </c:pt>
                <c:pt idx="931" formatCode="General">
                  <c:v>5.5857999999999998E-2</c:v>
                </c:pt>
                <c:pt idx="932" formatCode="General">
                  <c:v>4.7412000000000003E-2</c:v>
                </c:pt>
                <c:pt idx="933" formatCode="General">
                  <c:v>5.6838E-2</c:v>
                </c:pt>
                <c:pt idx="934" formatCode="General">
                  <c:v>5.0361000000000003E-2</c:v>
                </c:pt>
                <c:pt idx="935" formatCode="General">
                  <c:v>5.5015000000000001E-2</c:v>
                </c:pt>
                <c:pt idx="936" formatCode="General">
                  <c:v>5.0104999999999997E-2</c:v>
                </c:pt>
                <c:pt idx="937" formatCode="General">
                  <c:v>5.6204999999999998E-2</c:v>
                </c:pt>
                <c:pt idx="938" formatCode="General">
                  <c:v>5.3475000000000002E-2</c:v>
                </c:pt>
                <c:pt idx="939" formatCode="General">
                  <c:v>5.9423999999999998E-2</c:v>
                </c:pt>
                <c:pt idx="940" formatCode="General">
                  <c:v>5.1152000000000003E-2</c:v>
                </c:pt>
                <c:pt idx="941" formatCode="General">
                  <c:v>5.4917000000000001E-2</c:v>
                </c:pt>
                <c:pt idx="942" formatCode="General">
                  <c:v>5.2881999999999998E-2</c:v>
                </c:pt>
                <c:pt idx="943" formatCode="General">
                  <c:v>5.4774999999999997E-2</c:v>
                </c:pt>
                <c:pt idx="944" formatCode="General">
                  <c:v>5.8784999999999997E-2</c:v>
                </c:pt>
                <c:pt idx="945" formatCode="General">
                  <c:v>6.1608999999999997E-2</c:v>
                </c:pt>
                <c:pt idx="946" formatCode="General">
                  <c:v>5.6526E-2</c:v>
                </c:pt>
                <c:pt idx="947" formatCode="General">
                  <c:v>5.8270000000000002E-2</c:v>
                </c:pt>
                <c:pt idx="948" formatCode="General">
                  <c:v>5.4990999999999998E-2</c:v>
                </c:pt>
                <c:pt idx="949" formatCode="General">
                  <c:v>5.6874000000000001E-2</c:v>
                </c:pt>
                <c:pt idx="950" formatCode="General">
                  <c:v>5.8300999999999999E-2</c:v>
                </c:pt>
                <c:pt idx="951" formatCode="General">
                  <c:v>5.9166999999999997E-2</c:v>
                </c:pt>
                <c:pt idx="952" formatCode="General">
                  <c:v>5.6381000000000001E-2</c:v>
                </c:pt>
                <c:pt idx="953" formatCode="General">
                  <c:v>5.4238000000000001E-2</c:v>
                </c:pt>
                <c:pt idx="954" formatCode="General">
                  <c:v>5.9671000000000002E-2</c:v>
                </c:pt>
                <c:pt idx="955" formatCode="General">
                  <c:v>5.9927000000000001E-2</c:v>
                </c:pt>
                <c:pt idx="956" formatCode="General">
                  <c:v>5.1582999999999997E-2</c:v>
                </c:pt>
                <c:pt idx="957" formatCode="General">
                  <c:v>5.4743E-2</c:v>
                </c:pt>
                <c:pt idx="958" formatCode="General">
                  <c:v>6.0686999999999998E-2</c:v>
                </c:pt>
                <c:pt idx="959" formatCode="General">
                  <c:v>6.0214999999999998E-2</c:v>
                </c:pt>
                <c:pt idx="960" formatCode="General">
                  <c:v>5.3012999999999998E-2</c:v>
                </c:pt>
                <c:pt idx="961" formatCode="General">
                  <c:v>6.4625000000000002E-2</c:v>
                </c:pt>
                <c:pt idx="962" formatCode="General">
                  <c:v>6.6531000000000007E-2</c:v>
                </c:pt>
                <c:pt idx="963" formatCode="General">
                  <c:v>5.3318999999999998E-2</c:v>
                </c:pt>
                <c:pt idx="964" formatCode="General">
                  <c:v>6.0602000000000003E-2</c:v>
                </c:pt>
                <c:pt idx="965" formatCode="General">
                  <c:v>5.5357999999999997E-2</c:v>
                </c:pt>
                <c:pt idx="966" formatCode="General">
                  <c:v>6.0491000000000003E-2</c:v>
                </c:pt>
                <c:pt idx="967" formatCode="General">
                  <c:v>6.5799999999999997E-2</c:v>
                </c:pt>
                <c:pt idx="968" formatCode="General">
                  <c:v>6.6086000000000006E-2</c:v>
                </c:pt>
                <c:pt idx="969" formatCode="General">
                  <c:v>6.1866999999999998E-2</c:v>
                </c:pt>
                <c:pt idx="970" formatCode="General">
                  <c:v>5.9508999999999999E-2</c:v>
                </c:pt>
                <c:pt idx="971" formatCode="General">
                  <c:v>5.6309999999999999E-2</c:v>
                </c:pt>
                <c:pt idx="972" formatCode="General">
                  <c:v>6.0831999999999997E-2</c:v>
                </c:pt>
                <c:pt idx="973" formatCode="General">
                  <c:v>5.8389999999999997E-2</c:v>
                </c:pt>
                <c:pt idx="974" formatCode="General">
                  <c:v>6.2663999999999997E-2</c:v>
                </c:pt>
                <c:pt idx="975" formatCode="General">
                  <c:v>6.1441000000000003E-2</c:v>
                </c:pt>
                <c:pt idx="976" formatCode="General">
                  <c:v>6.1011000000000003E-2</c:v>
                </c:pt>
                <c:pt idx="977" formatCode="General">
                  <c:v>6.3500000000000001E-2</c:v>
                </c:pt>
                <c:pt idx="978" formatCode="General">
                  <c:v>5.6252000000000003E-2</c:v>
                </c:pt>
                <c:pt idx="979" formatCode="General">
                  <c:v>6.0270999999999998E-2</c:v>
                </c:pt>
                <c:pt idx="980" formatCode="General">
                  <c:v>5.9207999999999997E-2</c:v>
                </c:pt>
                <c:pt idx="981" formatCode="General">
                  <c:v>6.2184000000000003E-2</c:v>
                </c:pt>
                <c:pt idx="982" formatCode="General">
                  <c:v>5.9607E-2</c:v>
                </c:pt>
                <c:pt idx="983" formatCode="General">
                  <c:v>7.0971999999999993E-2</c:v>
                </c:pt>
                <c:pt idx="984" formatCode="General">
                  <c:v>6.7868999999999999E-2</c:v>
                </c:pt>
                <c:pt idx="985" formatCode="General">
                  <c:v>5.9774000000000001E-2</c:v>
                </c:pt>
                <c:pt idx="986" formatCode="General">
                  <c:v>6.1414999999999997E-2</c:v>
                </c:pt>
                <c:pt idx="987" formatCode="General">
                  <c:v>6.6277000000000003E-2</c:v>
                </c:pt>
                <c:pt idx="988" formatCode="General">
                  <c:v>6.293E-2</c:v>
                </c:pt>
                <c:pt idx="989" formatCode="General">
                  <c:v>6.5935999999999995E-2</c:v>
                </c:pt>
                <c:pt idx="990" formatCode="General">
                  <c:v>6.2940999999999997E-2</c:v>
                </c:pt>
                <c:pt idx="991" formatCode="General">
                  <c:v>6.0641E-2</c:v>
                </c:pt>
                <c:pt idx="992" formatCode="General">
                  <c:v>6.7694000000000004E-2</c:v>
                </c:pt>
                <c:pt idx="993" formatCode="General">
                  <c:v>7.4954999999999994E-2</c:v>
                </c:pt>
                <c:pt idx="994" formatCode="General">
                  <c:v>6.5258999999999998E-2</c:v>
                </c:pt>
                <c:pt idx="995" formatCode="General">
                  <c:v>6.8412000000000001E-2</c:v>
                </c:pt>
                <c:pt idx="996" formatCode="General">
                  <c:v>6.5807000000000004E-2</c:v>
                </c:pt>
                <c:pt idx="997" formatCode="General">
                  <c:v>7.2344000000000006E-2</c:v>
                </c:pt>
                <c:pt idx="998" formatCode="General">
                  <c:v>7.0778999999999995E-2</c:v>
                </c:pt>
                <c:pt idx="999" formatCode="General">
                  <c:v>6.8536E-2</c:v>
                </c:pt>
                <c:pt idx="1000" formatCode="General">
                  <c:v>6.9506999999999999E-2</c:v>
                </c:pt>
                <c:pt idx="1001" formatCode="General">
                  <c:v>6.7822999999999994E-2</c:v>
                </c:pt>
                <c:pt idx="1002" formatCode="General">
                  <c:v>6.3719999999999999E-2</c:v>
                </c:pt>
                <c:pt idx="1003" formatCode="General">
                  <c:v>6.7183999999999994E-2</c:v>
                </c:pt>
                <c:pt idx="1004" formatCode="General">
                  <c:v>6.4957000000000001E-2</c:v>
                </c:pt>
                <c:pt idx="1005" formatCode="General">
                  <c:v>7.0951E-2</c:v>
                </c:pt>
                <c:pt idx="1006" formatCode="General">
                  <c:v>7.1368000000000001E-2</c:v>
                </c:pt>
                <c:pt idx="1007" formatCode="General">
                  <c:v>6.5458000000000002E-2</c:v>
                </c:pt>
                <c:pt idx="1008" formatCode="General">
                  <c:v>7.2736999999999996E-2</c:v>
                </c:pt>
                <c:pt idx="1009" formatCode="General">
                  <c:v>6.6694000000000003E-2</c:v>
                </c:pt>
                <c:pt idx="1010" formatCode="General">
                  <c:v>6.7133999999999999E-2</c:v>
                </c:pt>
                <c:pt idx="1011" formatCode="General">
                  <c:v>7.1830000000000005E-2</c:v>
                </c:pt>
                <c:pt idx="1012" formatCode="General">
                  <c:v>7.2166999999999995E-2</c:v>
                </c:pt>
                <c:pt idx="1013" formatCode="General">
                  <c:v>7.1432999999999996E-2</c:v>
                </c:pt>
                <c:pt idx="1014" formatCode="General">
                  <c:v>7.6300999999999994E-2</c:v>
                </c:pt>
                <c:pt idx="1015" formatCode="General">
                  <c:v>6.9698999999999997E-2</c:v>
                </c:pt>
                <c:pt idx="1016" formatCode="General">
                  <c:v>6.7253999999999994E-2</c:v>
                </c:pt>
                <c:pt idx="1017" formatCode="General">
                  <c:v>6.6350000000000006E-2</c:v>
                </c:pt>
                <c:pt idx="1018" formatCode="General">
                  <c:v>7.1543999999999996E-2</c:v>
                </c:pt>
                <c:pt idx="1019" formatCode="General">
                  <c:v>7.1257000000000001E-2</c:v>
                </c:pt>
                <c:pt idx="1020" formatCode="General">
                  <c:v>7.5034000000000003E-2</c:v>
                </c:pt>
                <c:pt idx="1021" formatCode="General">
                  <c:v>7.0644999999999999E-2</c:v>
                </c:pt>
                <c:pt idx="1022" formatCode="General">
                  <c:v>7.1515999999999996E-2</c:v>
                </c:pt>
                <c:pt idx="1023" formatCode="General">
                  <c:v>7.1080000000000004E-2</c:v>
                </c:pt>
                <c:pt idx="1024" formatCode="General">
                  <c:v>7.4213000000000001E-2</c:v>
                </c:pt>
                <c:pt idx="1025" formatCode="General">
                  <c:v>7.6758999999999994E-2</c:v>
                </c:pt>
                <c:pt idx="1026" formatCode="General">
                  <c:v>7.7468999999999996E-2</c:v>
                </c:pt>
                <c:pt idx="1027" formatCode="General">
                  <c:v>7.1485000000000007E-2</c:v>
                </c:pt>
                <c:pt idx="1028" formatCode="General">
                  <c:v>7.1870000000000003E-2</c:v>
                </c:pt>
                <c:pt idx="1029" formatCode="General">
                  <c:v>6.4894999999999994E-2</c:v>
                </c:pt>
                <c:pt idx="1030" formatCode="General">
                  <c:v>7.5867000000000004E-2</c:v>
                </c:pt>
                <c:pt idx="1031" formatCode="General">
                  <c:v>7.1482000000000004E-2</c:v>
                </c:pt>
                <c:pt idx="1032" formatCode="General">
                  <c:v>7.5486999999999999E-2</c:v>
                </c:pt>
                <c:pt idx="1033" formatCode="General">
                  <c:v>7.0303000000000004E-2</c:v>
                </c:pt>
                <c:pt idx="1034" formatCode="General">
                  <c:v>7.7273999999999995E-2</c:v>
                </c:pt>
                <c:pt idx="1035" formatCode="General">
                  <c:v>7.1892999999999999E-2</c:v>
                </c:pt>
                <c:pt idx="1036" formatCode="General">
                  <c:v>8.1220000000000001E-2</c:v>
                </c:pt>
                <c:pt idx="1037" formatCode="General">
                  <c:v>7.6336000000000001E-2</c:v>
                </c:pt>
                <c:pt idx="1038" formatCode="General">
                  <c:v>7.6956999999999998E-2</c:v>
                </c:pt>
                <c:pt idx="1039" formatCode="General">
                  <c:v>7.4193999999999996E-2</c:v>
                </c:pt>
                <c:pt idx="1040" formatCode="General">
                  <c:v>7.5021000000000004E-2</c:v>
                </c:pt>
                <c:pt idx="1041" formatCode="General">
                  <c:v>7.2955000000000006E-2</c:v>
                </c:pt>
                <c:pt idx="1042" formatCode="General">
                  <c:v>7.8742000000000006E-2</c:v>
                </c:pt>
                <c:pt idx="1043" formatCode="General">
                  <c:v>7.7432000000000001E-2</c:v>
                </c:pt>
                <c:pt idx="1044" formatCode="General">
                  <c:v>7.7854999999999994E-2</c:v>
                </c:pt>
                <c:pt idx="1045" formatCode="General">
                  <c:v>8.7016999999999997E-2</c:v>
                </c:pt>
                <c:pt idx="1046" formatCode="General">
                  <c:v>8.1837999999999994E-2</c:v>
                </c:pt>
                <c:pt idx="1047" formatCode="General">
                  <c:v>7.9157000000000005E-2</c:v>
                </c:pt>
                <c:pt idx="1048" formatCode="General">
                  <c:v>8.4570000000000006E-2</c:v>
                </c:pt>
                <c:pt idx="1049" formatCode="General">
                  <c:v>8.2313999999999998E-2</c:v>
                </c:pt>
                <c:pt idx="1050" formatCode="General">
                  <c:v>7.5370999999999994E-2</c:v>
                </c:pt>
                <c:pt idx="1051" formatCode="General">
                  <c:v>8.2104999999999997E-2</c:v>
                </c:pt>
                <c:pt idx="1052" formatCode="General">
                  <c:v>8.1354999999999997E-2</c:v>
                </c:pt>
                <c:pt idx="1053" formatCode="General">
                  <c:v>8.3817000000000003E-2</c:v>
                </c:pt>
                <c:pt idx="1054" formatCode="General">
                  <c:v>8.4769999999999998E-2</c:v>
                </c:pt>
                <c:pt idx="1055" formatCode="General">
                  <c:v>8.8969000000000006E-2</c:v>
                </c:pt>
                <c:pt idx="1056" formatCode="General">
                  <c:v>8.6790999999999993E-2</c:v>
                </c:pt>
                <c:pt idx="1057" formatCode="General">
                  <c:v>9.2791999999999999E-2</c:v>
                </c:pt>
                <c:pt idx="1058" formatCode="General">
                  <c:v>8.3451999999999998E-2</c:v>
                </c:pt>
                <c:pt idx="1059" formatCode="General">
                  <c:v>8.4669999999999995E-2</c:v>
                </c:pt>
                <c:pt idx="1060" formatCode="General">
                  <c:v>8.7667999999999996E-2</c:v>
                </c:pt>
                <c:pt idx="1061" formatCode="General">
                  <c:v>8.1810999999999995E-2</c:v>
                </c:pt>
                <c:pt idx="1062" formatCode="General">
                  <c:v>8.2993999999999998E-2</c:v>
                </c:pt>
                <c:pt idx="1063" formatCode="General">
                  <c:v>8.1861000000000003E-2</c:v>
                </c:pt>
                <c:pt idx="1064" formatCode="General">
                  <c:v>8.7823999999999999E-2</c:v>
                </c:pt>
                <c:pt idx="1065" formatCode="General">
                  <c:v>8.6823999999999998E-2</c:v>
                </c:pt>
                <c:pt idx="1066" formatCode="General">
                  <c:v>8.8041999999999995E-2</c:v>
                </c:pt>
                <c:pt idx="1067" formatCode="General">
                  <c:v>9.0591000000000005E-2</c:v>
                </c:pt>
                <c:pt idx="1068" formatCode="General">
                  <c:v>8.5740999999999998E-2</c:v>
                </c:pt>
                <c:pt idx="1069" formatCode="General">
                  <c:v>8.4987999999999994E-2</c:v>
                </c:pt>
                <c:pt idx="1070" formatCode="General">
                  <c:v>8.9334999999999998E-2</c:v>
                </c:pt>
                <c:pt idx="1071" formatCode="General">
                  <c:v>8.3836999999999995E-2</c:v>
                </c:pt>
                <c:pt idx="1072" formatCode="General">
                  <c:v>8.7852E-2</c:v>
                </c:pt>
                <c:pt idx="1073" formatCode="General">
                  <c:v>8.6790999999999993E-2</c:v>
                </c:pt>
                <c:pt idx="1074" formatCode="General">
                  <c:v>8.4342E-2</c:v>
                </c:pt>
                <c:pt idx="1075" formatCode="General">
                  <c:v>8.9763999999999997E-2</c:v>
                </c:pt>
                <c:pt idx="1076" formatCode="General">
                  <c:v>9.0029999999999999E-2</c:v>
                </c:pt>
                <c:pt idx="1077" formatCode="General">
                  <c:v>9.3633999999999995E-2</c:v>
                </c:pt>
                <c:pt idx="1078" formatCode="General">
                  <c:v>7.8344999999999998E-2</c:v>
                </c:pt>
                <c:pt idx="1079" formatCode="General">
                  <c:v>9.0976000000000001E-2</c:v>
                </c:pt>
                <c:pt idx="1080" formatCode="General">
                  <c:v>8.9495000000000005E-2</c:v>
                </c:pt>
                <c:pt idx="1081" formatCode="General">
                  <c:v>8.8403999999999996E-2</c:v>
                </c:pt>
                <c:pt idx="1082" formatCode="General">
                  <c:v>8.7595999999999993E-2</c:v>
                </c:pt>
                <c:pt idx="1083" formatCode="General">
                  <c:v>8.7672E-2</c:v>
                </c:pt>
                <c:pt idx="1084" formatCode="General">
                  <c:v>0.10005</c:v>
                </c:pt>
                <c:pt idx="1085" formatCode="General">
                  <c:v>8.8252999999999998E-2</c:v>
                </c:pt>
                <c:pt idx="1086" formatCode="General">
                  <c:v>9.2443999999999998E-2</c:v>
                </c:pt>
                <c:pt idx="1087" formatCode="General">
                  <c:v>8.7370000000000003E-2</c:v>
                </c:pt>
                <c:pt idx="1088" formatCode="General">
                  <c:v>9.0593000000000007E-2</c:v>
                </c:pt>
                <c:pt idx="1089" formatCode="General">
                  <c:v>9.6429000000000001E-2</c:v>
                </c:pt>
                <c:pt idx="1090" formatCode="General">
                  <c:v>9.2521000000000006E-2</c:v>
                </c:pt>
                <c:pt idx="1091" formatCode="General">
                  <c:v>9.1435000000000002E-2</c:v>
                </c:pt>
                <c:pt idx="1092" formatCode="General">
                  <c:v>9.8726999999999995E-2</c:v>
                </c:pt>
                <c:pt idx="1093" formatCode="General">
                  <c:v>9.1863E-2</c:v>
                </c:pt>
                <c:pt idx="1094" formatCode="General">
                  <c:v>9.0588000000000002E-2</c:v>
                </c:pt>
                <c:pt idx="1095" formatCode="General">
                  <c:v>9.2673000000000005E-2</c:v>
                </c:pt>
                <c:pt idx="1096" formatCode="General">
                  <c:v>9.9199999999999997E-2</c:v>
                </c:pt>
                <c:pt idx="1097" formatCode="General">
                  <c:v>9.3557000000000001E-2</c:v>
                </c:pt>
                <c:pt idx="1098" formatCode="General">
                  <c:v>9.2392000000000002E-2</c:v>
                </c:pt>
                <c:pt idx="1099" formatCode="General">
                  <c:v>9.715E-2</c:v>
                </c:pt>
                <c:pt idx="1100" formatCode="General">
                  <c:v>0.10065</c:v>
                </c:pt>
                <c:pt idx="1101" formatCode="General">
                  <c:v>9.6787999999999999E-2</c:v>
                </c:pt>
                <c:pt idx="1102" formatCode="General">
                  <c:v>9.2441999999999996E-2</c:v>
                </c:pt>
                <c:pt idx="1103" formatCode="General">
                  <c:v>9.6592999999999998E-2</c:v>
                </c:pt>
                <c:pt idx="1104" formatCode="General">
                  <c:v>9.7236000000000003E-2</c:v>
                </c:pt>
                <c:pt idx="1105" formatCode="General">
                  <c:v>9.0815000000000007E-2</c:v>
                </c:pt>
                <c:pt idx="1106" formatCode="General">
                  <c:v>0.10389</c:v>
                </c:pt>
                <c:pt idx="1107" formatCode="General">
                  <c:v>0.10494000000000001</c:v>
                </c:pt>
                <c:pt idx="1108" formatCode="General">
                  <c:v>9.4839000000000007E-2</c:v>
                </c:pt>
                <c:pt idx="1109" formatCode="General">
                  <c:v>0.10321</c:v>
                </c:pt>
                <c:pt idx="1110" formatCode="General">
                  <c:v>9.9414000000000002E-2</c:v>
                </c:pt>
                <c:pt idx="1111" formatCode="General">
                  <c:v>0.10495</c:v>
                </c:pt>
                <c:pt idx="1112" formatCode="General">
                  <c:v>0.1004</c:v>
                </c:pt>
                <c:pt idx="1113" formatCode="General">
                  <c:v>0.10203</c:v>
                </c:pt>
                <c:pt idx="1114" formatCode="General">
                  <c:v>0.11292000000000001</c:v>
                </c:pt>
                <c:pt idx="1115" formatCode="General">
                  <c:v>9.5834000000000003E-2</c:v>
                </c:pt>
                <c:pt idx="1116" formatCode="General">
                  <c:v>0.10532</c:v>
                </c:pt>
                <c:pt idx="1117" formatCode="General">
                  <c:v>0.10410999999999999</c:v>
                </c:pt>
                <c:pt idx="1118" formatCode="General">
                  <c:v>0.10707</c:v>
                </c:pt>
                <c:pt idx="1119" formatCode="General">
                  <c:v>0.10839</c:v>
                </c:pt>
                <c:pt idx="1120" formatCode="General">
                  <c:v>0.1075</c:v>
                </c:pt>
                <c:pt idx="1121" formatCode="General">
                  <c:v>0.1053</c:v>
                </c:pt>
                <c:pt idx="1122" formatCode="General">
                  <c:v>0.10237</c:v>
                </c:pt>
                <c:pt idx="1123" formatCode="General">
                  <c:v>0.10351</c:v>
                </c:pt>
                <c:pt idx="1124" formatCode="General">
                  <c:v>0.11319</c:v>
                </c:pt>
                <c:pt idx="1125" formatCode="General">
                  <c:v>0.10761</c:v>
                </c:pt>
                <c:pt idx="1126" formatCode="General">
                  <c:v>0.11949</c:v>
                </c:pt>
                <c:pt idx="1127" formatCode="General">
                  <c:v>0.11935999999999999</c:v>
                </c:pt>
                <c:pt idx="1128" formatCode="General">
                  <c:v>0.10323</c:v>
                </c:pt>
                <c:pt idx="1129" formatCode="General">
                  <c:v>0.10795</c:v>
                </c:pt>
                <c:pt idx="1130" formatCode="General">
                  <c:v>0.11129</c:v>
                </c:pt>
                <c:pt idx="1131" formatCode="General">
                  <c:v>0.11279</c:v>
                </c:pt>
                <c:pt idx="1132" formatCode="General">
                  <c:v>0.11222</c:v>
                </c:pt>
                <c:pt idx="1133" formatCode="General">
                  <c:v>0.11275</c:v>
                </c:pt>
                <c:pt idx="1134" formatCode="General">
                  <c:v>0.11561</c:v>
                </c:pt>
                <c:pt idx="1135" formatCode="General">
                  <c:v>0.1245</c:v>
                </c:pt>
                <c:pt idx="1136" formatCode="General">
                  <c:v>0.11506</c:v>
                </c:pt>
                <c:pt idx="1137" formatCode="General">
                  <c:v>0.11254</c:v>
                </c:pt>
                <c:pt idx="1138" formatCode="General">
                  <c:v>0.11484</c:v>
                </c:pt>
                <c:pt idx="1139" formatCode="General">
                  <c:v>0.11175</c:v>
                </c:pt>
                <c:pt idx="1140" formatCode="General">
                  <c:v>0.11316</c:v>
                </c:pt>
                <c:pt idx="1141" formatCode="General">
                  <c:v>0.11026</c:v>
                </c:pt>
                <c:pt idx="1142" formatCode="General">
                  <c:v>0.11012</c:v>
                </c:pt>
                <c:pt idx="1143" formatCode="General">
                  <c:v>0.10965999999999999</c:v>
                </c:pt>
                <c:pt idx="1144" formatCode="General">
                  <c:v>0.10579</c:v>
                </c:pt>
                <c:pt idx="1145" formatCode="General">
                  <c:v>0.11598</c:v>
                </c:pt>
                <c:pt idx="1146" formatCode="General">
                  <c:v>0.11570999999999999</c:v>
                </c:pt>
                <c:pt idx="1147" formatCode="General">
                  <c:v>0.11942</c:v>
                </c:pt>
                <c:pt idx="1148" formatCode="General">
                  <c:v>0.12417</c:v>
                </c:pt>
                <c:pt idx="1149" formatCode="General">
                  <c:v>0.12931999999999999</c:v>
                </c:pt>
                <c:pt idx="1150" formatCode="General">
                  <c:v>0.12071</c:v>
                </c:pt>
                <c:pt idx="1151" formatCode="General">
                  <c:v>0.12584000000000001</c:v>
                </c:pt>
                <c:pt idx="1152" formatCode="General">
                  <c:v>0.12418</c:v>
                </c:pt>
                <c:pt idx="1153" formatCode="General">
                  <c:v>0.11412</c:v>
                </c:pt>
                <c:pt idx="1154" formatCode="General">
                  <c:v>0.11620999999999999</c:v>
                </c:pt>
                <c:pt idx="1155" formatCode="General">
                  <c:v>0.11985</c:v>
                </c:pt>
                <c:pt idx="1156" formatCode="General">
                  <c:v>0.12265</c:v>
                </c:pt>
                <c:pt idx="1157" formatCode="General">
                  <c:v>0.11448</c:v>
                </c:pt>
                <c:pt idx="1158" formatCode="General">
                  <c:v>0.13231999999999999</c:v>
                </c:pt>
                <c:pt idx="1159" formatCode="General">
                  <c:v>0.1236</c:v>
                </c:pt>
                <c:pt idx="1160" formatCode="General">
                  <c:v>0.12033000000000001</c:v>
                </c:pt>
                <c:pt idx="1161" formatCode="General">
                  <c:v>0.12934999999999999</c:v>
                </c:pt>
                <c:pt idx="1162" formatCode="General">
                  <c:v>0.12595999999999999</c:v>
                </c:pt>
                <c:pt idx="1163" formatCode="General">
                  <c:v>0.12179</c:v>
                </c:pt>
                <c:pt idx="1164" formatCode="General">
                  <c:v>0.12490999999999999</c:v>
                </c:pt>
                <c:pt idx="1165" formatCode="General">
                  <c:v>0.12656000000000001</c:v>
                </c:pt>
                <c:pt idx="1166" formatCode="General">
                  <c:v>0.12162000000000001</c:v>
                </c:pt>
                <c:pt idx="1167" formatCode="General">
                  <c:v>0.12064999999999999</c:v>
                </c:pt>
                <c:pt idx="1168" formatCode="General">
                  <c:v>0.13386000000000001</c:v>
                </c:pt>
                <c:pt idx="1169" formatCode="General">
                  <c:v>0.12128</c:v>
                </c:pt>
                <c:pt idx="1170" formatCode="General">
                  <c:v>0.13449</c:v>
                </c:pt>
                <c:pt idx="1171" formatCode="General">
                  <c:v>0.13378999999999999</c:v>
                </c:pt>
                <c:pt idx="1172" formatCode="General">
                  <c:v>0.12839</c:v>
                </c:pt>
                <c:pt idx="1173" formatCode="General">
                  <c:v>0.13097</c:v>
                </c:pt>
                <c:pt idx="1174" formatCode="General">
                  <c:v>0.13721</c:v>
                </c:pt>
                <c:pt idx="1175" formatCode="General">
                  <c:v>0.13123000000000001</c:v>
                </c:pt>
                <c:pt idx="1176" formatCode="General">
                  <c:v>0.13098000000000001</c:v>
                </c:pt>
                <c:pt idx="1177" formatCode="General">
                  <c:v>0.13064999999999999</c:v>
                </c:pt>
                <c:pt idx="1178" formatCode="General">
                  <c:v>0.12722</c:v>
                </c:pt>
                <c:pt idx="1179" formatCode="General">
                  <c:v>0.13295999999999999</c:v>
                </c:pt>
                <c:pt idx="1180" formatCode="General">
                  <c:v>0.12919</c:v>
                </c:pt>
                <c:pt idx="1181" formatCode="General">
                  <c:v>0.1353</c:v>
                </c:pt>
                <c:pt idx="1182" formatCode="General">
                  <c:v>0.13352</c:v>
                </c:pt>
                <c:pt idx="1183" formatCode="General">
                  <c:v>0.14035</c:v>
                </c:pt>
                <c:pt idx="1184" formatCode="General">
                  <c:v>0.1366</c:v>
                </c:pt>
                <c:pt idx="1185" formatCode="General">
                  <c:v>0.13658000000000001</c:v>
                </c:pt>
                <c:pt idx="1186" formatCode="General">
                  <c:v>0.13975000000000001</c:v>
                </c:pt>
                <c:pt idx="1187" formatCode="General">
                  <c:v>0.13422000000000001</c:v>
                </c:pt>
                <c:pt idx="1188" formatCode="General">
                  <c:v>0.13411999999999999</c:v>
                </c:pt>
                <c:pt idx="1189" formatCode="General">
                  <c:v>0.13625999999999999</c:v>
                </c:pt>
                <c:pt idx="1190" formatCode="General">
                  <c:v>0.1366</c:v>
                </c:pt>
                <c:pt idx="1191" formatCode="General">
                  <c:v>0.12606000000000001</c:v>
                </c:pt>
                <c:pt idx="1192" formatCode="General">
                  <c:v>0.14618999999999999</c:v>
                </c:pt>
                <c:pt idx="1193" formatCode="General">
                  <c:v>0.14318</c:v>
                </c:pt>
                <c:pt idx="1194" formatCode="General">
                  <c:v>0.14130999999999999</c:v>
                </c:pt>
                <c:pt idx="1195" formatCode="General">
                  <c:v>0.13550000000000001</c:v>
                </c:pt>
                <c:pt idx="1196" formatCode="General">
                  <c:v>0.13783999999999999</c:v>
                </c:pt>
                <c:pt idx="1197" formatCode="General">
                  <c:v>0.13319</c:v>
                </c:pt>
                <c:pt idx="1198" formatCode="General">
                  <c:v>0.13752</c:v>
                </c:pt>
                <c:pt idx="1199" formatCode="General">
                  <c:v>0.14738000000000001</c:v>
                </c:pt>
                <c:pt idx="1200" formatCode="General">
                  <c:v>0.14384</c:v>
                </c:pt>
                <c:pt idx="1201" formatCode="General">
                  <c:v>0.14376</c:v>
                </c:pt>
                <c:pt idx="1202" formatCode="General">
                  <c:v>0.15029999999999999</c:v>
                </c:pt>
                <c:pt idx="1203" formatCode="General">
                  <c:v>0.14646999999999999</c:v>
                </c:pt>
                <c:pt idx="1204" formatCode="General">
                  <c:v>0.13944000000000001</c:v>
                </c:pt>
                <c:pt idx="1205" formatCode="General">
                  <c:v>0.14871999999999999</c:v>
                </c:pt>
                <c:pt idx="1206" formatCode="General">
                  <c:v>0.14782999999999999</c:v>
                </c:pt>
                <c:pt idx="1207" formatCode="General">
                  <c:v>0.14927000000000001</c:v>
                </c:pt>
                <c:pt idx="1208" formatCode="General">
                  <c:v>0.14843000000000001</c:v>
                </c:pt>
                <c:pt idx="1209" formatCode="General">
                  <c:v>0.1477</c:v>
                </c:pt>
                <c:pt idx="1210" formatCode="General">
                  <c:v>0.15509999999999999</c:v>
                </c:pt>
                <c:pt idx="1211" formatCode="General">
                  <c:v>0.15265999999999999</c:v>
                </c:pt>
                <c:pt idx="1212" formatCode="General">
                  <c:v>0.14413999999999999</c:v>
                </c:pt>
                <c:pt idx="1213" formatCode="General">
                  <c:v>0.14828</c:v>
                </c:pt>
                <c:pt idx="1214" formatCode="General">
                  <c:v>0.15239</c:v>
                </c:pt>
                <c:pt idx="1215" formatCode="General">
                  <c:v>0.15992999999999999</c:v>
                </c:pt>
                <c:pt idx="1216" formatCode="General">
                  <c:v>0.16148999999999999</c:v>
                </c:pt>
                <c:pt idx="1217" formatCode="General">
                  <c:v>0.15984999999999999</c:v>
                </c:pt>
                <c:pt idx="1218" formatCode="General">
                  <c:v>0.16139000000000001</c:v>
                </c:pt>
                <c:pt idx="1219" formatCode="General">
                  <c:v>0.15429999999999999</c:v>
                </c:pt>
                <c:pt idx="1220" formatCode="General">
                  <c:v>0.16322</c:v>
                </c:pt>
                <c:pt idx="1221" formatCode="General">
                  <c:v>0.16549</c:v>
                </c:pt>
                <c:pt idx="1222" formatCode="General">
                  <c:v>0.16778999999999999</c:v>
                </c:pt>
                <c:pt idx="1223" formatCode="General">
                  <c:v>0.16607</c:v>
                </c:pt>
                <c:pt idx="1224" formatCode="General">
                  <c:v>0.15101999999999999</c:v>
                </c:pt>
                <c:pt idx="1225" formatCode="General">
                  <c:v>0.16791</c:v>
                </c:pt>
                <c:pt idx="1226" formatCode="General">
                  <c:v>0.16485</c:v>
                </c:pt>
                <c:pt idx="1227" formatCode="General">
                  <c:v>0.16983000000000001</c:v>
                </c:pt>
                <c:pt idx="1228" formatCode="General">
                  <c:v>0.16325000000000001</c:v>
                </c:pt>
                <c:pt idx="1229" formatCode="General">
                  <c:v>0.16422</c:v>
                </c:pt>
                <c:pt idx="1230" formatCode="General">
                  <c:v>0.17176</c:v>
                </c:pt>
                <c:pt idx="1231" formatCode="General">
                  <c:v>0.17483000000000001</c:v>
                </c:pt>
                <c:pt idx="1232" formatCode="General">
                  <c:v>0.18257999999999999</c:v>
                </c:pt>
                <c:pt idx="1233" formatCode="General">
                  <c:v>0.17224999999999999</c:v>
                </c:pt>
                <c:pt idx="1234" formatCode="General">
                  <c:v>0.17695</c:v>
                </c:pt>
                <c:pt idx="1235" formatCode="General">
                  <c:v>0.17405000000000001</c:v>
                </c:pt>
                <c:pt idx="1236" formatCode="General">
                  <c:v>0.16497000000000001</c:v>
                </c:pt>
                <c:pt idx="1237" formatCode="General">
                  <c:v>0.17412</c:v>
                </c:pt>
                <c:pt idx="1238" formatCode="General">
                  <c:v>0.15926000000000001</c:v>
                </c:pt>
                <c:pt idx="1239" formatCode="General">
                  <c:v>0.17126</c:v>
                </c:pt>
                <c:pt idx="1240" formatCode="General">
                  <c:v>0.18275</c:v>
                </c:pt>
                <c:pt idx="1241" formatCode="General">
                  <c:v>0.18432000000000001</c:v>
                </c:pt>
                <c:pt idx="1242" formatCode="General">
                  <c:v>0.18848000000000001</c:v>
                </c:pt>
                <c:pt idx="1243" formatCode="General">
                  <c:v>0.18629999999999999</c:v>
                </c:pt>
                <c:pt idx="1244" formatCode="General">
                  <c:v>0.18321999999999999</c:v>
                </c:pt>
                <c:pt idx="1245" formatCode="General">
                  <c:v>0.18024000000000001</c:v>
                </c:pt>
                <c:pt idx="1246" formatCode="General">
                  <c:v>0.19062999999999999</c:v>
                </c:pt>
                <c:pt idx="1247" formatCode="General">
                  <c:v>0.18645</c:v>
                </c:pt>
                <c:pt idx="1248" formatCode="General">
                  <c:v>0.20229</c:v>
                </c:pt>
                <c:pt idx="1249" formatCode="General">
                  <c:v>0.19275</c:v>
                </c:pt>
                <c:pt idx="1250" formatCode="General">
                  <c:v>0.19603999999999999</c:v>
                </c:pt>
                <c:pt idx="1251" formatCode="General">
                  <c:v>0.19527</c:v>
                </c:pt>
                <c:pt idx="1252" formatCode="General">
                  <c:v>0.19295000000000001</c:v>
                </c:pt>
                <c:pt idx="1253" formatCode="General">
                  <c:v>0.19</c:v>
                </c:pt>
                <c:pt idx="1254" formatCode="General">
                  <c:v>0.19472</c:v>
                </c:pt>
                <c:pt idx="1255" formatCode="General">
                  <c:v>0.19370999999999999</c:v>
                </c:pt>
                <c:pt idx="1256" formatCode="General">
                  <c:v>0.21212</c:v>
                </c:pt>
                <c:pt idx="1257" formatCode="General">
                  <c:v>0.19808999999999999</c:v>
                </c:pt>
                <c:pt idx="1258" formatCode="General">
                  <c:v>0.20646</c:v>
                </c:pt>
                <c:pt idx="1259" formatCode="General">
                  <c:v>0.20801</c:v>
                </c:pt>
                <c:pt idx="1260" formatCode="General">
                  <c:v>0.20329</c:v>
                </c:pt>
                <c:pt idx="1261" formatCode="General">
                  <c:v>0.20558000000000001</c:v>
                </c:pt>
                <c:pt idx="1262" formatCode="General">
                  <c:v>0.20222000000000001</c:v>
                </c:pt>
                <c:pt idx="1263" formatCode="General">
                  <c:v>0.22067999999999999</c:v>
                </c:pt>
                <c:pt idx="1264" formatCode="General">
                  <c:v>0.21809999999999999</c:v>
                </c:pt>
                <c:pt idx="1265" formatCode="General">
                  <c:v>0.22395999999999999</c:v>
                </c:pt>
                <c:pt idx="1266" formatCode="General">
                  <c:v>0.20186000000000001</c:v>
                </c:pt>
                <c:pt idx="1267" formatCode="General">
                  <c:v>0.21196999999999999</c:v>
                </c:pt>
                <c:pt idx="1268" formatCode="General">
                  <c:v>0.23591000000000001</c:v>
                </c:pt>
                <c:pt idx="1269" formatCode="General">
                  <c:v>0.24246000000000001</c:v>
                </c:pt>
                <c:pt idx="1270" formatCode="General">
                  <c:v>0.23105999999999999</c:v>
                </c:pt>
                <c:pt idx="1271" formatCode="General">
                  <c:v>0.23938999999999999</c:v>
                </c:pt>
                <c:pt idx="1272" formatCode="General">
                  <c:v>0.24421000000000001</c:v>
                </c:pt>
                <c:pt idx="1273" formatCode="General">
                  <c:v>0.24326</c:v>
                </c:pt>
                <c:pt idx="1274" formatCode="General">
                  <c:v>0.22059000000000001</c:v>
                </c:pt>
                <c:pt idx="1275" formatCode="General">
                  <c:v>0.23128000000000001</c:v>
                </c:pt>
                <c:pt idx="1276" formatCode="General">
                  <c:v>0.21371000000000001</c:v>
                </c:pt>
                <c:pt idx="1277" formatCode="General">
                  <c:v>0.24820999999999999</c:v>
                </c:pt>
                <c:pt idx="1278" formatCode="General">
                  <c:v>0.21939</c:v>
                </c:pt>
                <c:pt idx="1279" formatCode="General">
                  <c:v>0.21507000000000001</c:v>
                </c:pt>
                <c:pt idx="1280" formatCode="General">
                  <c:v>0.25389</c:v>
                </c:pt>
                <c:pt idx="1281" formatCode="General">
                  <c:v>0.21729999999999999</c:v>
                </c:pt>
                <c:pt idx="1282" formatCode="General">
                  <c:v>0.22600999999999999</c:v>
                </c:pt>
                <c:pt idx="1283" formatCode="General">
                  <c:v>0.22405</c:v>
                </c:pt>
                <c:pt idx="1284" formatCode="General">
                  <c:v>0.22442000000000001</c:v>
                </c:pt>
                <c:pt idx="1285" formatCode="General">
                  <c:v>0.22853000000000001</c:v>
                </c:pt>
                <c:pt idx="1286" formatCode="General">
                  <c:v>0.21432999999999999</c:v>
                </c:pt>
                <c:pt idx="1287" formatCode="General">
                  <c:v>0.24182000000000001</c:v>
                </c:pt>
                <c:pt idx="1288" formatCode="General">
                  <c:v>0.22943</c:v>
                </c:pt>
                <c:pt idx="1289" formatCode="General">
                  <c:v>0.22775000000000001</c:v>
                </c:pt>
                <c:pt idx="1290" formatCode="General">
                  <c:v>0.22745000000000001</c:v>
                </c:pt>
                <c:pt idx="1291" formatCode="General">
                  <c:v>0.21240000000000001</c:v>
                </c:pt>
                <c:pt idx="1292" formatCode="General">
                  <c:v>0.24351</c:v>
                </c:pt>
                <c:pt idx="1293" formatCode="General">
                  <c:v>0.24451999999999999</c:v>
                </c:pt>
                <c:pt idx="1294" formatCode="General">
                  <c:v>0.22567000000000001</c:v>
                </c:pt>
                <c:pt idx="1295" formatCode="General">
                  <c:v>0.23136000000000001</c:v>
                </c:pt>
                <c:pt idx="1296" formatCode="General">
                  <c:v>0.23236999999999999</c:v>
                </c:pt>
                <c:pt idx="1297" formatCode="General">
                  <c:v>0.23172999999999999</c:v>
                </c:pt>
                <c:pt idx="1298" formatCode="General">
                  <c:v>0.22886000000000001</c:v>
                </c:pt>
                <c:pt idx="1299" formatCode="General">
                  <c:v>0.22570999999999999</c:v>
                </c:pt>
                <c:pt idx="1300" formatCode="General">
                  <c:v>0.23927000000000001</c:v>
                </c:pt>
                <c:pt idx="1301" formatCode="General">
                  <c:v>0.22692999999999999</c:v>
                </c:pt>
                <c:pt idx="1302" formatCode="General">
                  <c:v>0.23379</c:v>
                </c:pt>
                <c:pt idx="1303" formatCode="General">
                  <c:v>0.24565999999999999</c:v>
                </c:pt>
                <c:pt idx="1304" formatCode="General">
                  <c:v>0.23680000000000001</c:v>
                </c:pt>
                <c:pt idx="1305" formatCode="General">
                  <c:v>0.22153999999999999</c:v>
                </c:pt>
                <c:pt idx="1306" formatCode="General">
                  <c:v>0.22264999999999999</c:v>
                </c:pt>
                <c:pt idx="1307" formatCode="General">
                  <c:v>0.2346</c:v>
                </c:pt>
                <c:pt idx="1308" formatCode="General">
                  <c:v>0.22617999999999999</c:v>
                </c:pt>
                <c:pt idx="1309" formatCode="General">
                  <c:v>0.23351</c:v>
                </c:pt>
                <c:pt idx="1310" formatCode="General">
                  <c:v>0.22742000000000001</c:v>
                </c:pt>
                <c:pt idx="1311" formatCode="General">
                  <c:v>0.24032999999999999</c:v>
                </c:pt>
                <c:pt idx="1312" formatCode="General">
                  <c:v>0.22736000000000001</c:v>
                </c:pt>
                <c:pt idx="1313" formatCode="General">
                  <c:v>0.23130999999999999</c:v>
                </c:pt>
                <c:pt idx="1314" formatCode="General">
                  <c:v>0.22744</c:v>
                </c:pt>
                <c:pt idx="1315" formatCode="General">
                  <c:v>0.22875000000000001</c:v>
                </c:pt>
                <c:pt idx="1316" formatCode="General">
                  <c:v>0.22949</c:v>
                </c:pt>
                <c:pt idx="1317" formatCode="General">
                  <c:v>0.20635999999999999</c:v>
                </c:pt>
                <c:pt idx="1318" formatCode="General">
                  <c:v>0.23055999999999999</c:v>
                </c:pt>
                <c:pt idx="1319" formatCode="General">
                  <c:v>0.22874</c:v>
                </c:pt>
                <c:pt idx="1320" formatCode="General">
                  <c:v>0.22975000000000001</c:v>
                </c:pt>
                <c:pt idx="1321" formatCode="General">
                  <c:v>0.23605000000000001</c:v>
                </c:pt>
                <c:pt idx="1322" formatCode="General">
                  <c:v>0.22861999999999999</c:v>
                </c:pt>
                <c:pt idx="1323" formatCode="General">
                  <c:v>0.22958999999999999</c:v>
                </c:pt>
                <c:pt idx="1324" formatCode="General">
                  <c:v>0.23097000000000001</c:v>
                </c:pt>
                <c:pt idx="1325" formatCode="General">
                  <c:v>0.23916999999999999</c:v>
                </c:pt>
                <c:pt idx="1326" formatCode="General">
                  <c:v>0.23522999999999999</c:v>
                </c:pt>
                <c:pt idx="1327" formatCode="General">
                  <c:v>0.22999</c:v>
                </c:pt>
                <c:pt idx="1328" formatCode="General">
                  <c:v>0.23821000000000001</c:v>
                </c:pt>
                <c:pt idx="1329" formatCode="General">
                  <c:v>0.2354</c:v>
                </c:pt>
                <c:pt idx="1330" formatCode="General">
                  <c:v>0.22075</c:v>
                </c:pt>
                <c:pt idx="1331" formatCode="General">
                  <c:v>0.23041</c:v>
                </c:pt>
                <c:pt idx="1332" formatCode="General">
                  <c:v>0.22473000000000001</c:v>
                </c:pt>
                <c:pt idx="1333" formatCode="General">
                  <c:v>0.22472</c:v>
                </c:pt>
                <c:pt idx="1334" formatCode="General">
                  <c:v>0.24404000000000001</c:v>
                </c:pt>
                <c:pt idx="1335" formatCode="General">
                  <c:v>0.22999</c:v>
                </c:pt>
                <c:pt idx="1336" formatCode="General">
                  <c:v>0.24118999999999999</c:v>
                </c:pt>
                <c:pt idx="1337" formatCode="General">
                  <c:v>0.23072000000000001</c:v>
                </c:pt>
                <c:pt idx="1338" formatCode="General">
                  <c:v>0.24413000000000001</c:v>
                </c:pt>
                <c:pt idx="1339" formatCode="General">
                  <c:v>0.23147000000000001</c:v>
                </c:pt>
                <c:pt idx="1340" formatCode="General">
                  <c:v>0.24135000000000001</c:v>
                </c:pt>
                <c:pt idx="1341" formatCode="General">
                  <c:v>0.22420000000000001</c:v>
                </c:pt>
                <c:pt idx="1342" formatCode="General">
                  <c:v>0.23272999999999999</c:v>
                </c:pt>
                <c:pt idx="1343" formatCode="General">
                  <c:v>0.22692000000000001</c:v>
                </c:pt>
                <c:pt idx="1344" formatCode="General">
                  <c:v>0.22616</c:v>
                </c:pt>
                <c:pt idx="1345" formatCode="General">
                  <c:v>0.22969000000000001</c:v>
                </c:pt>
                <c:pt idx="1346" formatCode="General">
                  <c:v>0.24298</c:v>
                </c:pt>
                <c:pt idx="1347" formatCode="General">
                  <c:v>0.23158000000000001</c:v>
                </c:pt>
                <c:pt idx="1348" formatCode="General">
                  <c:v>0.23277</c:v>
                </c:pt>
                <c:pt idx="1349" formatCode="General">
                  <c:v>0.22828999999999999</c:v>
                </c:pt>
                <c:pt idx="1350" formatCode="General">
                  <c:v>0.24351999999999999</c:v>
                </c:pt>
                <c:pt idx="1351" formatCode="General">
                  <c:v>0.23213</c:v>
                </c:pt>
                <c:pt idx="1352" formatCode="General">
                  <c:v>0.23436999999999999</c:v>
                </c:pt>
                <c:pt idx="1353" formatCode="General">
                  <c:v>0.23305999999999999</c:v>
                </c:pt>
                <c:pt idx="1354" formatCode="General">
                  <c:v>0.23200999999999999</c:v>
                </c:pt>
                <c:pt idx="1355" formatCode="General">
                  <c:v>0.23885000000000001</c:v>
                </c:pt>
                <c:pt idx="1356" formatCode="General">
                  <c:v>0.23302</c:v>
                </c:pt>
                <c:pt idx="1357" formatCode="General">
                  <c:v>0.2487</c:v>
                </c:pt>
                <c:pt idx="1358" formatCode="General">
                  <c:v>0.22944999999999999</c:v>
                </c:pt>
                <c:pt idx="1359" formatCode="General">
                  <c:v>0.23610999999999999</c:v>
                </c:pt>
                <c:pt idx="1360" formatCode="General">
                  <c:v>0.23247000000000001</c:v>
                </c:pt>
                <c:pt idx="1361" formatCode="General">
                  <c:v>0.24467</c:v>
                </c:pt>
                <c:pt idx="1362" formatCode="General">
                  <c:v>0.23286000000000001</c:v>
                </c:pt>
                <c:pt idx="1363" formatCode="General">
                  <c:v>0.24707999999999999</c:v>
                </c:pt>
                <c:pt idx="1364" formatCode="General">
                  <c:v>0.23913999999999999</c:v>
                </c:pt>
                <c:pt idx="1365" formatCode="General">
                  <c:v>0.23666000000000001</c:v>
                </c:pt>
                <c:pt idx="1366" formatCode="General">
                  <c:v>0.24101</c:v>
                </c:pt>
                <c:pt idx="1367" formatCode="General">
                  <c:v>0.23344000000000001</c:v>
                </c:pt>
                <c:pt idx="1368" formatCode="General">
                  <c:v>0.23444999999999999</c:v>
                </c:pt>
                <c:pt idx="1369" formatCode="General">
                  <c:v>0.24314</c:v>
                </c:pt>
                <c:pt idx="1370" formatCode="General">
                  <c:v>0.23132</c:v>
                </c:pt>
                <c:pt idx="1371" formatCode="General">
                  <c:v>0.24607000000000001</c:v>
                </c:pt>
                <c:pt idx="1372" formatCode="General">
                  <c:v>0.23401</c:v>
                </c:pt>
                <c:pt idx="1373" formatCode="General">
                  <c:v>0.24121999999999999</c:v>
                </c:pt>
                <c:pt idx="1374" formatCode="General">
                  <c:v>0.23244999999999999</c:v>
                </c:pt>
                <c:pt idx="1375" formatCode="General">
                  <c:v>0.23325000000000001</c:v>
                </c:pt>
                <c:pt idx="1376" formatCode="General">
                  <c:v>0.23966000000000001</c:v>
                </c:pt>
                <c:pt idx="1377" formatCode="General">
                  <c:v>0.21240999999999999</c:v>
                </c:pt>
                <c:pt idx="1378" formatCode="General">
                  <c:v>0.23191000000000001</c:v>
                </c:pt>
                <c:pt idx="1379" formatCode="General">
                  <c:v>0.23465</c:v>
                </c:pt>
                <c:pt idx="1380" formatCode="General">
                  <c:v>0.24009</c:v>
                </c:pt>
                <c:pt idx="1381" formatCode="General">
                  <c:v>0.22172</c:v>
                </c:pt>
                <c:pt idx="1382" formatCode="General">
                  <c:v>0.23527999999999999</c:v>
                </c:pt>
                <c:pt idx="1383" formatCode="General">
                  <c:v>0.23666999999999999</c:v>
                </c:pt>
                <c:pt idx="1384" formatCode="General">
                  <c:v>0.23132</c:v>
                </c:pt>
                <c:pt idx="1385" formatCode="General">
                  <c:v>0.23250999999999999</c:v>
                </c:pt>
                <c:pt idx="1386" formatCode="General">
                  <c:v>0.24657999999999999</c:v>
                </c:pt>
                <c:pt idx="1387" formatCode="General">
                  <c:v>0.23727999999999999</c:v>
                </c:pt>
                <c:pt idx="1388" formatCode="General">
                  <c:v>0.22850000000000001</c:v>
                </c:pt>
                <c:pt idx="1389" formatCode="General">
                  <c:v>0.24176</c:v>
                </c:pt>
                <c:pt idx="1390" formatCode="General">
                  <c:v>0.23630000000000001</c:v>
                </c:pt>
                <c:pt idx="1391" formatCode="General">
                  <c:v>0.23122999999999999</c:v>
                </c:pt>
                <c:pt idx="1392" formatCode="General">
                  <c:v>0.22980999999999999</c:v>
                </c:pt>
                <c:pt idx="1393" formatCode="General">
                  <c:v>0.24887999999999999</c:v>
                </c:pt>
                <c:pt idx="1394" formatCode="General">
                  <c:v>0.23827999999999999</c:v>
                </c:pt>
                <c:pt idx="1395" formatCode="General">
                  <c:v>0.23823</c:v>
                </c:pt>
                <c:pt idx="1396" formatCode="General">
                  <c:v>0.23116999999999999</c:v>
                </c:pt>
                <c:pt idx="1397" formatCode="General">
                  <c:v>0.24363000000000001</c:v>
                </c:pt>
                <c:pt idx="1398" formatCode="General">
                  <c:v>0.24229999999999999</c:v>
                </c:pt>
                <c:pt idx="1399" formatCode="General">
                  <c:v>0.24102999999999999</c:v>
                </c:pt>
                <c:pt idx="1400" formatCode="General">
                  <c:v>0.23516000000000001</c:v>
                </c:pt>
                <c:pt idx="1401" formatCode="General">
                  <c:v>0.23083999999999999</c:v>
                </c:pt>
                <c:pt idx="1402" formatCode="General">
                  <c:v>0.22932</c:v>
                </c:pt>
                <c:pt idx="1403" formatCode="General">
                  <c:v>0.23375000000000001</c:v>
                </c:pt>
                <c:pt idx="1404" formatCode="General">
                  <c:v>0.25013000000000002</c:v>
                </c:pt>
                <c:pt idx="1405" formatCode="General">
                  <c:v>0.24104</c:v>
                </c:pt>
                <c:pt idx="1406" formatCode="General">
                  <c:v>0.24379999999999999</c:v>
                </c:pt>
                <c:pt idx="1407" formatCode="General">
                  <c:v>0.23810000000000001</c:v>
                </c:pt>
                <c:pt idx="1408" formatCode="General">
                  <c:v>0.23333999999999999</c:v>
                </c:pt>
                <c:pt idx="1409" formatCode="General">
                  <c:v>0.24079999999999999</c:v>
                </c:pt>
                <c:pt idx="1410" formatCode="General">
                  <c:v>0.24023</c:v>
                </c:pt>
                <c:pt idx="1411" formatCode="General">
                  <c:v>0.23005999999999999</c:v>
                </c:pt>
                <c:pt idx="1412" formatCode="General">
                  <c:v>0.24439</c:v>
                </c:pt>
                <c:pt idx="1413" formatCode="General">
                  <c:v>0.23801</c:v>
                </c:pt>
                <c:pt idx="1414" formatCode="General">
                  <c:v>0.24557000000000001</c:v>
                </c:pt>
                <c:pt idx="1415" formatCode="General">
                  <c:v>0.23466000000000001</c:v>
                </c:pt>
                <c:pt idx="1416" formatCode="General">
                  <c:v>0.23258000000000001</c:v>
                </c:pt>
                <c:pt idx="1417" formatCode="General">
                  <c:v>0.23568</c:v>
                </c:pt>
                <c:pt idx="1418" formatCode="General">
                  <c:v>0.23446</c:v>
                </c:pt>
                <c:pt idx="1419" formatCode="General">
                  <c:v>0.23172999999999999</c:v>
                </c:pt>
                <c:pt idx="1420" formatCode="General">
                  <c:v>0.24195</c:v>
                </c:pt>
                <c:pt idx="1421" formatCode="General">
                  <c:v>0.23044000000000001</c:v>
                </c:pt>
                <c:pt idx="1422" formatCode="General">
                  <c:v>0.24421999999999999</c:v>
                </c:pt>
                <c:pt idx="1423" formatCode="General">
                  <c:v>0.24271000000000001</c:v>
                </c:pt>
                <c:pt idx="1424" formatCode="General">
                  <c:v>0.24418000000000001</c:v>
                </c:pt>
                <c:pt idx="1425" formatCode="General">
                  <c:v>0.24190999999999999</c:v>
                </c:pt>
                <c:pt idx="1426" formatCode="General">
                  <c:v>0.24271000000000001</c:v>
                </c:pt>
                <c:pt idx="1427" formatCode="General">
                  <c:v>0.23313999999999999</c:v>
                </c:pt>
                <c:pt idx="1428" formatCode="General">
                  <c:v>0.24213999999999999</c:v>
                </c:pt>
                <c:pt idx="1429" formatCode="General">
                  <c:v>0.24615000000000001</c:v>
                </c:pt>
                <c:pt idx="1430" formatCode="General">
                  <c:v>0.23172000000000001</c:v>
                </c:pt>
                <c:pt idx="1431" formatCode="General">
                  <c:v>0.23877000000000001</c:v>
                </c:pt>
                <c:pt idx="1432" formatCode="General">
                  <c:v>0.24363000000000001</c:v>
                </c:pt>
                <c:pt idx="1433" formatCode="General">
                  <c:v>0.23046</c:v>
                </c:pt>
                <c:pt idx="1434" formatCode="General">
                  <c:v>0.24743000000000001</c:v>
                </c:pt>
                <c:pt idx="1435" formatCode="General">
                  <c:v>0.24290999999999999</c:v>
                </c:pt>
                <c:pt idx="1436" formatCode="General">
                  <c:v>0.25318000000000002</c:v>
                </c:pt>
                <c:pt idx="1437" formatCode="General">
                  <c:v>0.23541999999999999</c:v>
                </c:pt>
                <c:pt idx="1438" formatCode="General">
                  <c:v>0.25002000000000002</c:v>
                </c:pt>
                <c:pt idx="1439" formatCode="General">
                  <c:v>0.23966000000000001</c:v>
                </c:pt>
                <c:pt idx="1440" formatCode="General">
                  <c:v>0.23588000000000001</c:v>
                </c:pt>
                <c:pt idx="1441" formatCode="General">
                  <c:v>0.24496000000000001</c:v>
                </c:pt>
                <c:pt idx="1442" formatCode="General">
                  <c:v>0.25089</c:v>
                </c:pt>
                <c:pt idx="1443" formatCode="General">
                  <c:v>0.25003999999999998</c:v>
                </c:pt>
                <c:pt idx="1444" formatCode="General">
                  <c:v>0.23844000000000001</c:v>
                </c:pt>
                <c:pt idx="1445" formatCode="General">
                  <c:v>0.23932999999999999</c:v>
                </c:pt>
                <c:pt idx="1446" formatCode="General">
                  <c:v>0.24460000000000001</c:v>
                </c:pt>
                <c:pt idx="1447" formatCode="General">
                  <c:v>0.23816000000000001</c:v>
                </c:pt>
                <c:pt idx="1448" formatCode="General">
                  <c:v>0.24085000000000001</c:v>
                </c:pt>
                <c:pt idx="1449" formatCode="General">
                  <c:v>0.24653</c:v>
                </c:pt>
                <c:pt idx="1450" formatCode="General">
                  <c:v>0.2427</c:v>
                </c:pt>
                <c:pt idx="1451" formatCode="General">
                  <c:v>0.23605000000000001</c:v>
                </c:pt>
                <c:pt idx="1452" formatCode="General">
                  <c:v>0.23885000000000001</c:v>
                </c:pt>
                <c:pt idx="1453" formatCode="General">
                  <c:v>0.24148</c:v>
                </c:pt>
                <c:pt idx="1454" formatCode="General">
                  <c:v>0.25603999999999999</c:v>
                </c:pt>
                <c:pt idx="1455" formatCode="General">
                  <c:v>0.23921999999999999</c:v>
                </c:pt>
                <c:pt idx="1456" formatCode="General">
                  <c:v>0.24473</c:v>
                </c:pt>
                <c:pt idx="1457" formatCode="General">
                  <c:v>0.24554000000000001</c:v>
                </c:pt>
                <c:pt idx="1458" formatCode="General">
                  <c:v>0.24939</c:v>
                </c:pt>
                <c:pt idx="1459" formatCode="General">
                  <c:v>0.2379</c:v>
                </c:pt>
                <c:pt idx="1460" formatCode="General">
                  <c:v>0.24068000000000001</c:v>
                </c:pt>
                <c:pt idx="1461" formatCode="General">
                  <c:v>0.23538000000000001</c:v>
                </c:pt>
                <c:pt idx="1462" formatCode="General">
                  <c:v>0.24088999999999999</c:v>
                </c:pt>
                <c:pt idx="1463" formatCode="General">
                  <c:v>0.25409999999999999</c:v>
                </c:pt>
                <c:pt idx="1464" formatCode="General">
                  <c:v>0.23411000000000001</c:v>
                </c:pt>
                <c:pt idx="1465" formatCode="General">
                  <c:v>0.24268999999999999</c:v>
                </c:pt>
                <c:pt idx="1466" formatCode="General">
                  <c:v>0.23916000000000001</c:v>
                </c:pt>
                <c:pt idx="1467" formatCode="General">
                  <c:v>0.2447</c:v>
                </c:pt>
                <c:pt idx="1468" formatCode="General">
                  <c:v>0.23491000000000001</c:v>
                </c:pt>
                <c:pt idx="1469" formatCode="General">
                  <c:v>0.25007000000000001</c:v>
                </c:pt>
                <c:pt idx="1470" formatCode="General">
                  <c:v>0.25385999999999997</c:v>
                </c:pt>
                <c:pt idx="1471" formatCode="General">
                  <c:v>0.23999000000000001</c:v>
                </c:pt>
                <c:pt idx="1472" formatCode="General">
                  <c:v>0.22803999999999999</c:v>
                </c:pt>
                <c:pt idx="1473" formatCode="General">
                  <c:v>0.23247999999999999</c:v>
                </c:pt>
                <c:pt idx="1474" formatCode="General">
                  <c:v>0.23818</c:v>
                </c:pt>
                <c:pt idx="1475" formatCode="General">
                  <c:v>0.24717</c:v>
                </c:pt>
                <c:pt idx="1476" formatCode="General">
                  <c:v>0.24476000000000001</c:v>
                </c:pt>
                <c:pt idx="1477" formatCode="General">
                  <c:v>0.24845</c:v>
                </c:pt>
                <c:pt idx="1478" formatCode="General">
                  <c:v>0.26090000000000002</c:v>
                </c:pt>
                <c:pt idx="1479" formatCode="General">
                  <c:v>0.21759000000000001</c:v>
                </c:pt>
                <c:pt idx="1480" formatCode="General">
                  <c:v>0.24492</c:v>
                </c:pt>
                <c:pt idx="1481" formatCode="General">
                  <c:v>0.24223</c:v>
                </c:pt>
                <c:pt idx="1482" formatCode="General">
                  <c:v>0.23804</c:v>
                </c:pt>
                <c:pt idx="1483" formatCode="General">
                  <c:v>0.24335999999999999</c:v>
                </c:pt>
                <c:pt idx="1484" formatCode="General">
                  <c:v>0.2525</c:v>
                </c:pt>
                <c:pt idx="1485" formatCode="General">
                  <c:v>0.23985999999999999</c:v>
                </c:pt>
                <c:pt idx="1486" formatCode="General">
                  <c:v>0.24390000000000001</c:v>
                </c:pt>
                <c:pt idx="1487" formatCode="General">
                  <c:v>0.24768000000000001</c:v>
                </c:pt>
                <c:pt idx="1488" formatCode="General">
                  <c:v>0.24559</c:v>
                </c:pt>
                <c:pt idx="1489" formatCode="General">
                  <c:v>0.24301</c:v>
                </c:pt>
                <c:pt idx="1490" formatCode="General">
                  <c:v>0.23991999999999999</c:v>
                </c:pt>
                <c:pt idx="1491" formatCode="General">
                  <c:v>0.23277</c:v>
                </c:pt>
                <c:pt idx="1492" formatCode="General">
                  <c:v>0.24601999999999999</c:v>
                </c:pt>
                <c:pt idx="1493" formatCode="General">
                  <c:v>0.24556</c:v>
                </c:pt>
                <c:pt idx="1494" formatCode="General">
                  <c:v>0.24249999999999999</c:v>
                </c:pt>
                <c:pt idx="1495" formatCode="General">
                  <c:v>0.23571</c:v>
                </c:pt>
                <c:pt idx="1496" formatCode="General">
                  <c:v>0.25024000000000002</c:v>
                </c:pt>
                <c:pt idx="1497" formatCode="General">
                  <c:v>0.25446000000000002</c:v>
                </c:pt>
                <c:pt idx="1498" formatCode="General">
                  <c:v>0.24509</c:v>
                </c:pt>
                <c:pt idx="1499" formatCode="General">
                  <c:v>0.24496000000000001</c:v>
                </c:pt>
                <c:pt idx="1500" formatCode="General">
                  <c:v>0.23158999999999999</c:v>
                </c:pt>
                <c:pt idx="1501" formatCode="General">
                  <c:v>0.24390000000000001</c:v>
                </c:pt>
                <c:pt idx="1502" formatCode="General">
                  <c:v>0.25729999999999997</c:v>
                </c:pt>
                <c:pt idx="1503" formatCode="General">
                  <c:v>0.24632999999999999</c:v>
                </c:pt>
                <c:pt idx="1504" formatCode="General">
                  <c:v>0.24493000000000001</c:v>
                </c:pt>
                <c:pt idx="1505" formatCode="General">
                  <c:v>0.25174000000000002</c:v>
                </c:pt>
                <c:pt idx="1506" formatCode="General">
                  <c:v>0.25684000000000001</c:v>
                </c:pt>
                <c:pt idx="1507" formatCode="General">
                  <c:v>0.24721000000000001</c:v>
                </c:pt>
                <c:pt idx="1508" formatCode="General">
                  <c:v>0.2525</c:v>
                </c:pt>
                <c:pt idx="1509" formatCode="General">
                  <c:v>0.24565000000000001</c:v>
                </c:pt>
                <c:pt idx="1510" formatCode="General">
                  <c:v>0.24845</c:v>
                </c:pt>
                <c:pt idx="1511" formatCode="General">
                  <c:v>0.24290999999999999</c:v>
                </c:pt>
                <c:pt idx="1512" formatCode="General">
                  <c:v>0.24793000000000001</c:v>
                </c:pt>
                <c:pt idx="1513" formatCode="General">
                  <c:v>0.23158999999999999</c:v>
                </c:pt>
                <c:pt idx="1514" formatCode="General">
                  <c:v>0.24610000000000001</c:v>
                </c:pt>
                <c:pt idx="1515" formatCode="General">
                  <c:v>0.25258000000000003</c:v>
                </c:pt>
                <c:pt idx="1516" formatCode="General">
                  <c:v>0.25023000000000001</c:v>
                </c:pt>
                <c:pt idx="1517" formatCode="General">
                  <c:v>0.24781</c:v>
                </c:pt>
                <c:pt idx="1518" formatCode="General">
                  <c:v>0.25895000000000001</c:v>
                </c:pt>
                <c:pt idx="1519" formatCode="General">
                  <c:v>0.25106000000000001</c:v>
                </c:pt>
                <c:pt idx="1520" formatCode="General">
                  <c:v>0.24446999999999999</c:v>
                </c:pt>
                <c:pt idx="1521" formatCode="General">
                  <c:v>0.24245</c:v>
                </c:pt>
                <c:pt idx="1522" formatCode="General">
                  <c:v>0.25235000000000002</c:v>
                </c:pt>
                <c:pt idx="1523" formatCode="General">
                  <c:v>0.2482</c:v>
                </c:pt>
                <c:pt idx="1524" formatCode="General">
                  <c:v>0.2424</c:v>
                </c:pt>
                <c:pt idx="1525" formatCode="General">
                  <c:v>0.24537</c:v>
                </c:pt>
                <c:pt idx="1526" formatCode="General">
                  <c:v>0.24009</c:v>
                </c:pt>
                <c:pt idx="1527" formatCode="General">
                  <c:v>0.25568000000000002</c:v>
                </c:pt>
                <c:pt idx="1528" formatCode="General">
                  <c:v>0.25169999999999998</c:v>
                </c:pt>
                <c:pt idx="1529" formatCode="General">
                  <c:v>0.24487</c:v>
                </c:pt>
                <c:pt idx="1530" formatCode="General">
                  <c:v>0.24970000000000001</c:v>
                </c:pt>
                <c:pt idx="1531" formatCode="General">
                  <c:v>0.24992</c:v>
                </c:pt>
                <c:pt idx="1532" formatCode="General">
                  <c:v>0.25329000000000002</c:v>
                </c:pt>
                <c:pt idx="1533" formatCode="General">
                  <c:v>0.24242</c:v>
                </c:pt>
                <c:pt idx="1534" formatCode="General">
                  <c:v>0.24390000000000001</c:v>
                </c:pt>
                <c:pt idx="1535" formatCode="General">
                  <c:v>0.25318000000000002</c:v>
                </c:pt>
                <c:pt idx="1536" formatCode="General">
                  <c:v>0.23665</c:v>
                </c:pt>
                <c:pt idx="1537" formatCode="General">
                  <c:v>0.24926999999999999</c:v>
                </c:pt>
                <c:pt idx="1538" formatCode="General">
                  <c:v>0.25</c:v>
                </c:pt>
                <c:pt idx="1539" formatCode="General">
                  <c:v>0.24451000000000001</c:v>
                </c:pt>
                <c:pt idx="1540" formatCode="General">
                  <c:v>0.24535999999999999</c:v>
                </c:pt>
                <c:pt idx="1541" formatCode="General">
                  <c:v>0.25305</c:v>
                </c:pt>
                <c:pt idx="1542" formatCode="General">
                  <c:v>0.25717000000000001</c:v>
                </c:pt>
                <c:pt idx="1543" formatCode="General">
                  <c:v>0.24895</c:v>
                </c:pt>
                <c:pt idx="1544" formatCode="General">
                  <c:v>0.26036999999999999</c:v>
                </c:pt>
                <c:pt idx="1545" formatCode="General">
                  <c:v>0.25380000000000003</c:v>
                </c:pt>
                <c:pt idx="1546" formatCode="General">
                  <c:v>0.25020999999999999</c:v>
                </c:pt>
                <c:pt idx="1547" formatCode="General">
                  <c:v>0.24890999999999999</c:v>
                </c:pt>
                <c:pt idx="1548" formatCode="General">
                  <c:v>0.25141999999999998</c:v>
                </c:pt>
                <c:pt idx="1549" formatCode="General">
                  <c:v>0.2467</c:v>
                </c:pt>
                <c:pt idx="1550" formatCode="General">
                  <c:v>0.24893000000000001</c:v>
                </c:pt>
                <c:pt idx="1551" formatCode="General">
                  <c:v>0.24457000000000001</c:v>
                </c:pt>
                <c:pt idx="1552" formatCode="General">
                  <c:v>0.24922</c:v>
                </c:pt>
                <c:pt idx="1553" formatCode="General">
                  <c:v>0.25230000000000002</c:v>
                </c:pt>
                <c:pt idx="1554" formatCode="General">
                  <c:v>0.24193999999999999</c:v>
                </c:pt>
                <c:pt idx="1555" formatCode="General">
                  <c:v>0.25641999999999998</c:v>
                </c:pt>
                <c:pt idx="1556" formatCode="General">
                  <c:v>0.24198</c:v>
                </c:pt>
                <c:pt idx="1557" formatCode="General">
                  <c:v>0.23294000000000001</c:v>
                </c:pt>
                <c:pt idx="1558" formatCode="General">
                  <c:v>0.22309000000000001</c:v>
                </c:pt>
                <c:pt idx="1559" formatCode="General">
                  <c:v>0.25674999999999998</c:v>
                </c:pt>
                <c:pt idx="1560" formatCode="General">
                  <c:v>0.24215999999999999</c:v>
                </c:pt>
                <c:pt idx="1561" formatCode="General">
                  <c:v>0.25638</c:v>
                </c:pt>
                <c:pt idx="1562" formatCode="General">
                  <c:v>0.24493999999999999</c:v>
                </c:pt>
                <c:pt idx="1563" formatCode="General">
                  <c:v>0.26457000000000003</c:v>
                </c:pt>
                <c:pt idx="1564" formatCode="General">
                  <c:v>0.24729999999999999</c:v>
                </c:pt>
                <c:pt idx="1565" formatCode="General">
                  <c:v>0.25057000000000001</c:v>
                </c:pt>
                <c:pt idx="1566" formatCode="General">
                  <c:v>0.25625999999999999</c:v>
                </c:pt>
                <c:pt idx="1567" formatCode="General">
                  <c:v>0.25435999999999998</c:v>
                </c:pt>
                <c:pt idx="1568" formatCode="General">
                  <c:v>0.26063999999999998</c:v>
                </c:pt>
                <c:pt idx="1569" formatCode="General">
                  <c:v>0.25224000000000002</c:v>
                </c:pt>
                <c:pt idx="1570" formatCode="General">
                  <c:v>0.23397999999999999</c:v>
                </c:pt>
                <c:pt idx="1571" formatCode="General">
                  <c:v>0.25141000000000002</c:v>
                </c:pt>
                <c:pt idx="1572" formatCode="General">
                  <c:v>0.24884999999999999</c:v>
                </c:pt>
                <c:pt idx="1573" formatCode="General">
                  <c:v>0.25755</c:v>
                </c:pt>
                <c:pt idx="1574" formatCode="General">
                  <c:v>0.2472</c:v>
                </c:pt>
                <c:pt idx="1575" formatCode="General">
                  <c:v>0.24379000000000001</c:v>
                </c:pt>
                <c:pt idx="1576" formatCode="General">
                  <c:v>0.24349000000000001</c:v>
                </c:pt>
                <c:pt idx="1577" formatCode="General">
                  <c:v>0.24665000000000001</c:v>
                </c:pt>
                <c:pt idx="1578" formatCode="General">
                  <c:v>0.24784</c:v>
                </c:pt>
              </c:numCache>
            </c:numRef>
          </c:xVal>
          <c:yVal>
            <c:numRef>
              <c:f>Sheet1!$B$1:$B$2152</c:f>
              <c:numCache>
                <c:formatCode>General</c:formatCode>
                <c:ptCount val="2152"/>
                <c:pt idx="0">
                  <c:v>0</c:v>
                </c:pt>
                <c:pt idx="1">
                  <c:v>3.9889999999999999</c:v>
                </c:pt>
                <c:pt idx="2">
                  <c:v>7.9881000000000002</c:v>
                </c:pt>
                <c:pt idx="3">
                  <c:v>12.099</c:v>
                </c:pt>
                <c:pt idx="4">
                  <c:v>15.512</c:v>
                </c:pt>
                <c:pt idx="5">
                  <c:v>20.055</c:v>
                </c:pt>
                <c:pt idx="6">
                  <c:v>23.702999999999999</c:v>
                </c:pt>
                <c:pt idx="7">
                  <c:v>27.658999999999999</c:v>
                </c:pt>
                <c:pt idx="8">
                  <c:v>31.565999999999999</c:v>
                </c:pt>
                <c:pt idx="9">
                  <c:v>36.152999999999999</c:v>
                </c:pt>
                <c:pt idx="10">
                  <c:v>39.098999999999997</c:v>
                </c:pt>
                <c:pt idx="11">
                  <c:v>44.271000000000001</c:v>
                </c:pt>
                <c:pt idx="12">
                  <c:v>47.844999999999999</c:v>
                </c:pt>
                <c:pt idx="13">
                  <c:v>51.661000000000001</c:v>
                </c:pt>
                <c:pt idx="14">
                  <c:v>55.460999999999999</c:v>
                </c:pt>
                <c:pt idx="15">
                  <c:v>57.780999999999999</c:v>
                </c:pt>
                <c:pt idx="16">
                  <c:v>64.131</c:v>
                </c:pt>
                <c:pt idx="17">
                  <c:v>68.167000000000002</c:v>
                </c:pt>
                <c:pt idx="18">
                  <c:v>69.331999999999994</c:v>
                </c:pt>
                <c:pt idx="19">
                  <c:v>72.634</c:v>
                </c:pt>
                <c:pt idx="20">
                  <c:v>75.7</c:v>
                </c:pt>
                <c:pt idx="21">
                  <c:v>83.698999999999998</c:v>
                </c:pt>
                <c:pt idx="22">
                  <c:v>86.542000000000002</c:v>
                </c:pt>
                <c:pt idx="23">
                  <c:v>89.397000000000006</c:v>
                </c:pt>
                <c:pt idx="24">
                  <c:v>94.338999999999999</c:v>
                </c:pt>
                <c:pt idx="25">
                  <c:v>97.757999999999996</c:v>
                </c:pt>
                <c:pt idx="26">
                  <c:v>101.02</c:v>
                </c:pt>
                <c:pt idx="27">
                  <c:v>105.97</c:v>
                </c:pt>
                <c:pt idx="28">
                  <c:v>107.43</c:v>
                </c:pt>
                <c:pt idx="29">
                  <c:v>113.23</c:v>
                </c:pt>
                <c:pt idx="30">
                  <c:v>114.72</c:v>
                </c:pt>
                <c:pt idx="31">
                  <c:v>118.37</c:v>
                </c:pt>
                <c:pt idx="32">
                  <c:v>129.05000000000001</c:v>
                </c:pt>
                <c:pt idx="33">
                  <c:v>125.38</c:v>
                </c:pt>
                <c:pt idx="34">
                  <c:v>134.32</c:v>
                </c:pt>
                <c:pt idx="35">
                  <c:v>135.41999999999999</c:v>
                </c:pt>
                <c:pt idx="36">
                  <c:v>137.16999999999999</c:v>
                </c:pt>
                <c:pt idx="37">
                  <c:v>139.63999999999999</c:v>
                </c:pt>
                <c:pt idx="38">
                  <c:v>149.66</c:v>
                </c:pt>
                <c:pt idx="39">
                  <c:v>149.59</c:v>
                </c:pt>
                <c:pt idx="40">
                  <c:v>158.01</c:v>
                </c:pt>
                <c:pt idx="41">
                  <c:v>154.16</c:v>
                </c:pt>
                <c:pt idx="42">
                  <c:v>161.33000000000001</c:v>
                </c:pt>
                <c:pt idx="43">
                  <c:v>165.8</c:v>
                </c:pt>
                <c:pt idx="44">
                  <c:v>165.26</c:v>
                </c:pt>
                <c:pt idx="45">
                  <c:v>167.55</c:v>
                </c:pt>
                <c:pt idx="46">
                  <c:v>178.17</c:v>
                </c:pt>
                <c:pt idx="47">
                  <c:v>178.88</c:v>
                </c:pt>
                <c:pt idx="48">
                  <c:v>191.25</c:v>
                </c:pt>
                <c:pt idx="49">
                  <c:v>193.83</c:v>
                </c:pt>
                <c:pt idx="50">
                  <c:v>190.79</c:v>
                </c:pt>
                <c:pt idx="51">
                  <c:v>202.3</c:v>
                </c:pt>
                <c:pt idx="52">
                  <c:v>201.52</c:v>
                </c:pt>
                <c:pt idx="53">
                  <c:v>199.9</c:v>
                </c:pt>
                <c:pt idx="54">
                  <c:v>201.71</c:v>
                </c:pt>
                <c:pt idx="55">
                  <c:v>218.39</c:v>
                </c:pt>
                <c:pt idx="56">
                  <c:v>214.68</c:v>
                </c:pt>
                <c:pt idx="57">
                  <c:v>215.23</c:v>
                </c:pt>
                <c:pt idx="58">
                  <c:v>220.89</c:v>
                </c:pt>
                <c:pt idx="59">
                  <c:v>224.93</c:v>
                </c:pt>
                <c:pt idx="60">
                  <c:v>225.59</c:v>
                </c:pt>
                <c:pt idx="61">
                  <c:v>226.85</c:v>
                </c:pt>
                <c:pt idx="62">
                  <c:v>240.78</c:v>
                </c:pt>
                <c:pt idx="63">
                  <c:v>237.28</c:v>
                </c:pt>
                <c:pt idx="64">
                  <c:v>239.49</c:v>
                </c:pt>
                <c:pt idx="65">
                  <c:v>244.57</c:v>
                </c:pt>
                <c:pt idx="66">
                  <c:v>245.4</c:v>
                </c:pt>
                <c:pt idx="67">
                  <c:v>251.27</c:v>
                </c:pt>
                <c:pt idx="68">
                  <c:v>263.58999999999997</c:v>
                </c:pt>
                <c:pt idx="69">
                  <c:v>266.67</c:v>
                </c:pt>
                <c:pt idx="70">
                  <c:v>265.23</c:v>
                </c:pt>
                <c:pt idx="71">
                  <c:v>262.39999999999998</c:v>
                </c:pt>
                <c:pt idx="72">
                  <c:v>271.79000000000002</c:v>
                </c:pt>
                <c:pt idx="73">
                  <c:v>270.92</c:v>
                </c:pt>
                <c:pt idx="74">
                  <c:v>277.38</c:v>
                </c:pt>
                <c:pt idx="75">
                  <c:v>281.79000000000002</c:v>
                </c:pt>
                <c:pt idx="76">
                  <c:v>282.31</c:v>
                </c:pt>
                <c:pt idx="77">
                  <c:v>256.35000000000002</c:v>
                </c:pt>
                <c:pt idx="78">
                  <c:v>293.39</c:v>
                </c:pt>
                <c:pt idx="79">
                  <c:v>295.58999999999997</c:v>
                </c:pt>
                <c:pt idx="80">
                  <c:v>304.83999999999997</c:v>
                </c:pt>
                <c:pt idx="81">
                  <c:v>302.93</c:v>
                </c:pt>
                <c:pt idx="82">
                  <c:v>313.94</c:v>
                </c:pt>
                <c:pt idx="83">
                  <c:v>324.08999999999997</c:v>
                </c:pt>
                <c:pt idx="84">
                  <c:v>329.78</c:v>
                </c:pt>
                <c:pt idx="85">
                  <c:v>320.42</c:v>
                </c:pt>
                <c:pt idx="86">
                  <c:v>324.24</c:v>
                </c:pt>
                <c:pt idx="87">
                  <c:v>333.68</c:v>
                </c:pt>
                <c:pt idx="88">
                  <c:v>324.74</c:v>
                </c:pt>
                <c:pt idx="89">
                  <c:v>332.91</c:v>
                </c:pt>
                <c:pt idx="90">
                  <c:v>345.97</c:v>
                </c:pt>
                <c:pt idx="91">
                  <c:v>339.68</c:v>
                </c:pt>
                <c:pt idx="92">
                  <c:v>341.25</c:v>
                </c:pt>
                <c:pt idx="93">
                  <c:v>341.56</c:v>
                </c:pt>
                <c:pt idx="94">
                  <c:v>338.08</c:v>
                </c:pt>
                <c:pt idx="95">
                  <c:v>357.46</c:v>
                </c:pt>
                <c:pt idx="96">
                  <c:v>361.6</c:v>
                </c:pt>
                <c:pt idx="97">
                  <c:v>362.12</c:v>
                </c:pt>
                <c:pt idx="98">
                  <c:v>368.77</c:v>
                </c:pt>
                <c:pt idx="99">
                  <c:v>367.21</c:v>
                </c:pt>
                <c:pt idx="100">
                  <c:v>367.95</c:v>
                </c:pt>
                <c:pt idx="101">
                  <c:v>369.47</c:v>
                </c:pt>
                <c:pt idx="102">
                  <c:v>378.69</c:v>
                </c:pt>
                <c:pt idx="103">
                  <c:v>375.92</c:v>
                </c:pt>
                <c:pt idx="104">
                  <c:v>384.21</c:v>
                </c:pt>
                <c:pt idx="105">
                  <c:v>373.57</c:v>
                </c:pt>
                <c:pt idx="106">
                  <c:v>397.35</c:v>
                </c:pt>
                <c:pt idx="107">
                  <c:v>386.42</c:v>
                </c:pt>
                <c:pt idx="108">
                  <c:v>394.21</c:v>
                </c:pt>
                <c:pt idx="109">
                  <c:v>397.87</c:v>
                </c:pt>
                <c:pt idx="110">
                  <c:v>390.65</c:v>
                </c:pt>
                <c:pt idx="111">
                  <c:v>406.36</c:v>
                </c:pt>
                <c:pt idx="112">
                  <c:v>406.84</c:v>
                </c:pt>
                <c:pt idx="113">
                  <c:v>408.41</c:v>
                </c:pt>
                <c:pt idx="114">
                  <c:v>414.97</c:v>
                </c:pt>
                <c:pt idx="115">
                  <c:v>428.17</c:v>
                </c:pt>
                <c:pt idx="116">
                  <c:v>434.76</c:v>
                </c:pt>
                <c:pt idx="117">
                  <c:v>428.39</c:v>
                </c:pt>
                <c:pt idx="118">
                  <c:v>428.01</c:v>
                </c:pt>
                <c:pt idx="119">
                  <c:v>428.72</c:v>
                </c:pt>
                <c:pt idx="120">
                  <c:v>447.88</c:v>
                </c:pt>
                <c:pt idx="121">
                  <c:v>441.9</c:v>
                </c:pt>
                <c:pt idx="122">
                  <c:v>418.49</c:v>
                </c:pt>
                <c:pt idx="123">
                  <c:v>456.93</c:v>
                </c:pt>
                <c:pt idx="124">
                  <c:v>452.4</c:v>
                </c:pt>
                <c:pt idx="125">
                  <c:v>440.8</c:v>
                </c:pt>
                <c:pt idx="126">
                  <c:v>460.04</c:v>
                </c:pt>
                <c:pt idx="127">
                  <c:v>457.67</c:v>
                </c:pt>
                <c:pt idx="128">
                  <c:v>459.29</c:v>
                </c:pt>
                <c:pt idx="129">
                  <c:v>458.96</c:v>
                </c:pt>
                <c:pt idx="130">
                  <c:v>467.32</c:v>
                </c:pt>
                <c:pt idx="131">
                  <c:v>460.95</c:v>
                </c:pt>
                <c:pt idx="132">
                  <c:v>488.43</c:v>
                </c:pt>
                <c:pt idx="133">
                  <c:v>485.97</c:v>
                </c:pt>
                <c:pt idx="134">
                  <c:v>472.57</c:v>
                </c:pt>
                <c:pt idx="135">
                  <c:v>457.31</c:v>
                </c:pt>
                <c:pt idx="136">
                  <c:v>474.38</c:v>
                </c:pt>
                <c:pt idx="137">
                  <c:v>502.63</c:v>
                </c:pt>
                <c:pt idx="138">
                  <c:v>487.02</c:v>
                </c:pt>
                <c:pt idx="139">
                  <c:v>491.48</c:v>
                </c:pt>
                <c:pt idx="140">
                  <c:v>503.15</c:v>
                </c:pt>
                <c:pt idx="141">
                  <c:v>500.47</c:v>
                </c:pt>
                <c:pt idx="142">
                  <c:v>506.52</c:v>
                </c:pt>
                <c:pt idx="143">
                  <c:v>501.27</c:v>
                </c:pt>
                <c:pt idx="144">
                  <c:v>491.69</c:v>
                </c:pt>
                <c:pt idx="145">
                  <c:v>501.38</c:v>
                </c:pt>
                <c:pt idx="146">
                  <c:v>505.34</c:v>
                </c:pt>
                <c:pt idx="147">
                  <c:v>525.46</c:v>
                </c:pt>
                <c:pt idx="148">
                  <c:v>523.26</c:v>
                </c:pt>
                <c:pt idx="149">
                  <c:v>521</c:v>
                </c:pt>
                <c:pt idx="150">
                  <c:v>518.05999999999995</c:v>
                </c:pt>
                <c:pt idx="151">
                  <c:v>535.61</c:v>
                </c:pt>
                <c:pt idx="152">
                  <c:v>548.73</c:v>
                </c:pt>
                <c:pt idx="153">
                  <c:v>526.07000000000005</c:v>
                </c:pt>
                <c:pt idx="154">
                  <c:v>538.61</c:v>
                </c:pt>
                <c:pt idx="155">
                  <c:v>551.65</c:v>
                </c:pt>
                <c:pt idx="156">
                  <c:v>532.04</c:v>
                </c:pt>
                <c:pt idx="157">
                  <c:v>553.70000000000005</c:v>
                </c:pt>
                <c:pt idx="158">
                  <c:v>545.28</c:v>
                </c:pt>
                <c:pt idx="159">
                  <c:v>551.59</c:v>
                </c:pt>
                <c:pt idx="160">
                  <c:v>556.13</c:v>
                </c:pt>
                <c:pt idx="161">
                  <c:v>551.79</c:v>
                </c:pt>
                <c:pt idx="162">
                  <c:v>574.04</c:v>
                </c:pt>
                <c:pt idx="163">
                  <c:v>566.12</c:v>
                </c:pt>
                <c:pt idx="164">
                  <c:v>577.98</c:v>
                </c:pt>
                <c:pt idx="165">
                  <c:v>581.16</c:v>
                </c:pt>
                <c:pt idx="166">
                  <c:v>576.07000000000005</c:v>
                </c:pt>
                <c:pt idx="167">
                  <c:v>572.51</c:v>
                </c:pt>
                <c:pt idx="168">
                  <c:v>590.29999999999995</c:v>
                </c:pt>
                <c:pt idx="169">
                  <c:v>595.41999999999996</c:v>
                </c:pt>
                <c:pt idx="170">
                  <c:v>587.98</c:v>
                </c:pt>
                <c:pt idx="171">
                  <c:v>584.72</c:v>
                </c:pt>
                <c:pt idx="172">
                  <c:v>595.94000000000005</c:v>
                </c:pt>
                <c:pt idx="173">
                  <c:v>595.46</c:v>
                </c:pt>
                <c:pt idx="174">
                  <c:v>596.99</c:v>
                </c:pt>
                <c:pt idx="175">
                  <c:v>594.78</c:v>
                </c:pt>
                <c:pt idx="176">
                  <c:v>601.91</c:v>
                </c:pt>
                <c:pt idx="177">
                  <c:v>604.75</c:v>
                </c:pt>
                <c:pt idx="178">
                  <c:v>612.17999999999995</c:v>
                </c:pt>
                <c:pt idx="179">
                  <c:v>618.54999999999995</c:v>
                </c:pt>
                <c:pt idx="180">
                  <c:v>623.67999999999995</c:v>
                </c:pt>
                <c:pt idx="181">
                  <c:v>638.26</c:v>
                </c:pt>
                <c:pt idx="182">
                  <c:v>627.34</c:v>
                </c:pt>
                <c:pt idx="183">
                  <c:v>622.58000000000004</c:v>
                </c:pt>
                <c:pt idx="184">
                  <c:v>633.79999999999995</c:v>
                </c:pt>
                <c:pt idx="185">
                  <c:v>640.25</c:v>
                </c:pt>
                <c:pt idx="186">
                  <c:v>627.66999999999996</c:v>
                </c:pt>
                <c:pt idx="187">
                  <c:v>619.22</c:v>
                </c:pt>
                <c:pt idx="188">
                  <c:v>502.07</c:v>
                </c:pt>
                <c:pt idx="189">
                  <c:v>651.04999999999995</c:v>
                </c:pt>
                <c:pt idx="190">
                  <c:v>640.66999999999996</c:v>
                </c:pt>
                <c:pt idx="191">
                  <c:v>628.08000000000004</c:v>
                </c:pt>
                <c:pt idx="192">
                  <c:v>647.23</c:v>
                </c:pt>
                <c:pt idx="193">
                  <c:v>657.27</c:v>
                </c:pt>
                <c:pt idx="194">
                  <c:v>661.69</c:v>
                </c:pt>
                <c:pt idx="195">
                  <c:v>663.42</c:v>
                </c:pt>
                <c:pt idx="196">
                  <c:v>649.72</c:v>
                </c:pt>
                <c:pt idx="197">
                  <c:v>675.91</c:v>
                </c:pt>
                <c:pt idx="198">
                  <c:v>674.9</c:v>
                </c:pt>
                <c:pt idx="199">
                  <c:v>681.73</c:v>
                </c:pt>
                <c:pt idx="200">
                  <c:v>652.30999999999995</c:v>
                </c:pt>
                <c:pt idx="201">
                  <c:v>672.51</c:v>
                </c:pt>
                <c:pt idx="202">
                  <c:v>665.76</c:v>
                </c:pt>
                <c:pt idx="203">
                  <c:v>689.5</c:v>
                </c:pt>
                <c:pt idx="204">
                  <c:v>677.83</c:v>
                </c:pt>
                <c:pt idx="205">
                  <c:v>682.01</c:v>
                </c:pt>
                <c:pt idx="206">
                  <c:v>685.78</c:v>
                </c:pt>
                <c:pt idx="207">
                  <c:v>693.9</c:v>
                </c:pt>
                <c:pt idx="208">
                  <c:v>688.06</c:v>
                </c:pt>
                <c:pt idx="209">
                  <c:v>714.08</c:v>
                </c:pt>
                <c:pt idx="210">
                  <c:v>706.11</c:v>
                </c:pt>
                <c:pt idx="211">
                  <c:v>704.75</c:v>
                </c:pt>
                <c:pt idx="212">
                  <c:v>692.62</c:v>
                </c:pt>
                <c:pt idx="213">
                  <c:v>712.05</c:v>
                </c:pt>
                <c:pt idx="214">
                  <c:v>710.68</c:v>
                </c:pt>
                <c:pt idx="215">
                  <c:v>724.94</c:v>
                </c:pt>
                <c:pt idx="216">
                  <c:v>716.67</c:v>
                </c:pt>
                <c:pt idx="217">
                  <c:v>722.37</c:v>
                </c:pt>
                <c:pt idx="218">
                  <c:v>707.31</c:v>
                </c:pt>
                <c:pt idx="219">
                  <c:v>735.5</c:v>
                </c:pt>
                <c:pt idx="220">
                  <c:v>752.61</c:v>
                </c:pt>
                <c:pt idx="221">
                  <c:v>730.08</c:v>
                </c:pt>
                <c:pt idx="222">
                  <c:v>718.53</c:v>
                </c:pt>
                <c:pt idx="223">
                  <c:v>750.61</c:v>
                </c:pt>
                <c:pt idx="224">
                  <c:v>731.5</c:v>
                </c:pt>
                <c:pt idx="225">
                  <c:v>755.49</c:v>
                </c:pt>
                <c:pt idx="226">
                  <c:v>744.28</c:v>
                </c:pt>
                <c:pt idx="227">
                  <c:v>752.5</c:v>
                </c:pt>
                <c:pt idx="228">
                  <c:v>755.17</c:v>
                </c:pt>
                <c:pt idx="229">
                  <c:v>823.27</c:v>
                </c:pt>
                <c:pt idx="230">
                  <c:v>776.19</c:v>
                </c:pt>
                <c:pt idx="231">
                  <c:v>766.24</c:v>
                </c:pt>
                <c:pt idx="232">
                  <c:v>753.02</c:v>
                </c:pt>
                <c:pt idx="233">
                  <c:v>751.02</c:v>
                </c:pt>
                <c:pt idx="234">
                  <c:v>763.5</c:v>
                </c:pt>
                <c:pt idx="235">
                  <c:v>777.09</c:v>
                </c:pt>
                <c:pt idx="236">
                  <c:v>758.31</c:v>
                </c:pt>
                <c:pt idx="237">
                  <c:v>781.52</c:v>
                </c:pt>
                <c:pt idx="238">
                  <c:v>769.77</c:v>
                </c:pt>
                <c:pt idx="239">
                  <c:v>783.5</c:v>
                </c:pt>
                <c:pt idx="240">
                  <c:v>780.07</c:v>
                </c:pt>
                <c:pt idx="241">
                  <c:v>787.85</c:v>
                </c:pt>
                <c:pt idx="242">
                  <c:v>799.08</c:v>
                </c:pt>
                <c:pt idx="243">
                  <c:v>789.71</c:v>
                </c:pt>
                <c:pt idx="244">
                  <c:v>784.05</c:v>
                </c:pt>
                <c:pt idx="245">
                  <c:v>785.88</c:v>
                </c:pt>
                <c:pt idx="246">
                  <c:v>812.05</c:v>
                </c:pt>
                <c:pt idx="247">
                  <c:v>789.44</c:v>
                </c:pt>
                <c:pt idx="248">
                  <c:v>788.78</c:v>
                </c:pt>
                <c:pt idx="249">
                  <c:v>782</c:v>
                </c:pt>
                <c:pt idx="250">
                  <c:v>813.17</c:v>
                </c:pt>
                <c:pt idx="251">
                  <c:v>804.47</c:v>
                </c:pt>
                <c:pt idx="252">
                  <c:v>828.36</c:v>
                </c:pt>
                <c:pt idx="253">
                  <c:v>808.93</c:v>
                </c:pt>
                <c:pt idx="254">
                  <c:v>812.41</c:v>
                </c:pt>
                <c:pt idx="255">
                  <c:v>826.74</c:v>
                </c:pt>
                <c:pt idx="256">
                  <c:v>830.74</c:v>
                </c:pt>
                <c:pt idx="257">
                  <c:v>829.97</c:v>
                </c:pt>
                <c:pt idx="258">
                  <c:v>812.74</c:v>
                </c:pt>
                <c:pt idx="259">
                  <c:v>822.01</c:v>
                </c:pt>
                <c:pt idx="260">
                  <c:v>826.62</c:v>
                </c:pt>
                <c:pt idx="261">
                  <c:v>821.54</c:v>
                </c:pt>
                <c:pt idx="262">
                  <c:v>843.23</c:v>
                </c:pt>
                <c:pt idx="263">
                  <c:v>820.09</c:v>
                </c:pt>
                <c:pt idx="264">
                  <c:v>836.1</c:v>
                </c:pt>
                <c:pt idx="265">
                  <c:v>833.8</c:v>
                </c:pt>
                <c:pt idx="266">
                  <c:v>835.47</c:v>
                </c:pt>
                <c:pt idx="267">
                  <c:v>830.94</c:v>
                </c:pt>
                <c:pt idx="268">
                  <c:v>840.88</c:v>
                </c:pt>
                <c:pt idx="269">
                  <c:v>846.29</c:v>
                </c:pt>
                <c:pt idx="270">
                  <c:v>848.85</c:v>
                </c:pt>
                <c:pt idx="271">
                  <c:v>877.27</c:v>
                </c:pt>
                <c:pt idx="272">
                  <c:v>858.3</c:v>
                </c:pt>
                <c:pt idx="273">
                  <c:v>865.31</c:v>
                </c:pt>
                <c:pt idx="274">
                  <c:v>857.66</c:v>
                </c:pt>
                <c:pt idx="275">
                  <c:v>875.64</c:v>
                </c:pt>
                <c:pt idx="276">
                  <c:v>902.09</c:v>
                </c:pt>
                <c:pt idx="277">
                  <c:v>859.99</c:v>
                </c:pt>
                <c:pt idx="278">
                  <c:v>870.79</c:v>
                </c:pt>
                <c:pt idx="279">
                  <c:v>881.88</c:v>
                </c:pt>
                <c:pt idx="280">
                  <c:v>863.76</c:v>
                </c:pt>
                <c:pt idx="281">
                  <c:v>877.71</c:v>
                </c:pt>
                <c:pt idx="282">
                  <c:v>863.3</c:v>
                </c:pt>
                <c:pt idx="283">
                  <c:v>874.67</c:v>
                </c:pt>
                <c:pt idx="284">
                  <c:v>892.87</c:v>
                </c:pt>
                <c:pt idx="285">
                  <c:v>867.56</c:v>
                </c:pt>
                <c:pt idx="286">
                  <c:v>896.25</c:v>
                </c:pt>
                <c:pt idx="287">
                  <c:v>894.96</c:v>
                </c:pt>
                <c:pt idx="288">
                  <c:v>874.37</c:v>
                </c:pt>
                <c:pt idx="289">
                  <c:v>900.45</c:v>
                </c:pt>
                <c:pt idx="290">
                  <c:v>907.64</c:v>
                </c:pt>
                <c:pt idx="291">
                  <c:v>910.95</c:v>
                </c:pt>
                <c:pt idx="292">
                  <c:v>880.77</c:v>
                </c:pt>
                <c:pt idx="293">
                  <c:v>897.38</c:v>
                </c:pt>
                <c:pt idx="294">
                  <c:v>905.61</c:v>
                </c:pt>
                <c:pt idx="295">
                  <c:v>912.99</c:v>
                </c:pt>
                <c:pt idx="296">
                  <c:v>915.03</c:v>
                </c:pt>
                <c:pt idx="297">
                  <c:v>896.2</c:v>
                </c:pt>
                <c:pt idx="298">
                  <c:v>918.25</c:v>
                </c:pt>
                <c:pt idx="299">
                  <c:v>929.08</c:v>
                </c:pt>
                <c:pt idx="300">
                  <c:v>936.53</c:v>
                </c:pt>
                <c:pt idx="301">
                  <c:v>926.29</c:v>
                </c:pt>
                <c:pt idx="302">
                  <c:v>925.5</c:v>
                </c:pt>
                <c:pt idx="303">
                  <c:v>937.25</c:v>
                </c:pt>
                <c:pt idx="304">
                  <c:v>934.43</c:v>
                </c:pt>
                <c:pt idx="305">
                  <c:v>934.67</c:v>
                </c:pt>
                <c:pt idx="306">
                  <c:v>942.32</c:v>
                </c:pt>
                <c:pt idx="307">
                  <c:v>937.23</c:v>
                </c:pt>
                <c:pt idx="308">
                  <c:v>935.88</c:v>
                </c:pt>
                <c:pt idx="309">
                  <c:v>916.79</c:v>
                </c:pt>
                <c:pt idx="310">
                  <c:v>945.05</c:v>
                </c:pt>
                <c:pt idx="311">
                  <c:v>931.85</c:v>
                </c:pt>
                <c:pt idx="312">
                  <c:v>961.93</c:v>
                </c:pt>
                <c:pt idx="313">
                  <c:v>950.09</c:v>
                </c:pt>
                <c:pt idx="314">
                  <c:v>942.28</c:v>
                </c:pt>
                <c:pt idx="315">
                  <c:v>971.21</c:v>
                </c:pt>
                <c:pt idx="316">
                  <c:v>999.76</c:v>
                </c:pt>
                <c:pt idx="317">
                  <c:v>963.51</c:v>
                </c:pt>
                <c:pt idx="318">
                  <c:v>971.02</c:v>
                </c:pt>
                <c:pt idx="319">
                  <c:v>955.37</c:v>
                </c:pt>
                <c:pt idx="320">
                  <c:v>962.3</c:v>
                </c:pt>
                <c:pt idx="321">
                  <c:v>1132.5</c:v>
                </c:pt>
                <c:pt idx="322">
                  <c:v>969.22</c:v>
                </c:pt>
                <c:pt idx="323">
                  <c:v>987.7</c:v>
                </c:pt>
                <c:pt idx="324">
                  <c:v>979.26</c:v>
                </c:pt>
                <c:pt idx="325">
                  <c:v>996.48</c:v>
                </c:pt>
                <c:pt idx="326">
                  <c:v>991.6</c:v>
                </c:pt>
                <c:pt idx="327">
                  <c:v>975.75</c:v>
                </c:pt>
                <c:pt idx="328">
                  <c:v>969.79</c:v>
                </c:pt>
                <c:pt idx="329">
                  <c:v>976.71</c:v>
                </c:pt>
                <c:pt idx="330">
                  <c:v>983.68</c:v>
                </c:pt>
                <c:pt idx="331">
                  <c:v>991.78</c:v>
                </c:pt>
                <c:pt idx="332">
                  <c:v>1004.5</c:v>
                </c:pt>
                <c:pt idx="333">
                  <c:v>1016.8</c:v>
                </c:pt>
                <c:pt idx="334">
                  <c:v>975.54</c:v>
                </c:pt>
                <c:pt idx="335">
                  <c:v>1002.3</c:v>
                </c:pt>
                <c:pt idx="336">
                  <c:v>1006</c:v>
                </c:pt>
                <c:pt idx="337">
                  <c:v>995.16</c:v>
                </c:pt>
                <c:pt idx="338">
                  <c:v>1015.3</c:v>
                </c:pt>
                <c:pt idx="339">
                  <c:v>1013.6</c:v>
                </c:pt>
                <c:pt idx="340">
                  <c:v>1026.5</c:v>
                </c:pt>
                <c:pt idx="341">
                  <c:v>1004.7</c:v>
                </c:pt>
                <c:pt idx="342">
                  <c:v>1014.5</c:v>
                </c:pt>
                <c:pt idx="343">
                  <c:v>1005.3</c:v>
                </c:pt>
                <c:pt idx="344">
                  <c:v>1028.7</c:v>
                </c:pt>
                <c:pt idx="345">
                  <c:v>1020</c:v>
                </c:pt>
                <c:pt idx="346">
                  <c:v>1027.2</c:v>
                </c:pt>
                <c:pt idx="347">
                  <c:v>1061.7</c:v>
                </c:pt>
                <c:pt idx="348">
                  <c:v>1029.8</c:v>
                </c:pt>
                <c:pt idx="349">
                  <c:v>1033.5</c:v>
                </c:pt>
                <c:pt idx="350">
                  <c:v>1035.5999999999999</c:v>
                </c:pt>
                <c:pt idx="351">
                  <c:v>1038.4000000000001</c:v>
                </c:pt>
                <c:pt idx="352">
                  <c:v>1047.9000000000001</c:v>
                </c:pt>
                <c:pt idx="353">
                  <c:v>1044.7</c:v>
                </c:pt>
                <c:pt idx="354">
                  <c:v>1037.8</c:v>
                </c:pt>
                <c:pt idx="355">
                  <c:v>1032.4000000000001</c:v>
                </c:pt>
                <c:pt idx="356">
                  <c:v>1044</c:v>
                </c:pt>
                <c:pt idx="357">
                  <c:v>1036.0999999999999</c:v>
                </c:pt>
                <c:pt idx="358">
                  <c:v>1062.3</c:v>
                </c:pt>
                <c:pt idx="359">
                  <c:v>1058.8</c:v>
                </c:pt>
                <c:pt idx="360">
                  <c:v>1054.3</c:v>
                </c:pt>
                <c:pt idx="361">
                  <c:v>1069</c:v>
                </c:pt>
                <c:pt idx="362">
                  <c:v>1051.8</c:v>
                </c:pt>
                <c:pt idx="363">
                  <c:v>1086.7</c:v>
                </c:pt>
                <c:pt idx="364">
                  <c:v>1078.0999999999999</c:v>
                </c:pt>
                <c:pt idx="365">
                  <c:v>1076.7</c:v>
                </c:pt>
                <c:pt idx="366">
                  <c:v>1064.0999999999999</c:v>
                </c:pt>
                <c:pt idx="367">
                  <c:v>1079.8</c:v>
                </c:pt>
                <c:pt idx="368">
                  <c:v>1071.5999999999999</c:v>
                </c:pt>
                <c:pt idx="369">
                  <c:v>1070.7</c:v>
                </c:pt>
                <c:pt idx="370">
                  <c:v>1063.5</c:v>
                </c:pt>
                <c:pt idx="371">
                  <c:v>1097</c:v>
                </c:pt>
                <c:pt idx="372">
                  <c:v>1102.3</c:v>
                </c:pt>
                <c:pt idx="373">
                  <c:v>1078</c:v>
                </c:pt>
                <c:pt idx="374">
                  <c:v>1083.3</c:v>
                </c:pt>
                <c:pt idx="375">
                  <c:v>1076.9000000000001</c:v>
                </c:pt>
                <c:pt idx="376">
                  <c:v>1095.7</c:v>
                </c:pt>
                <c:pt idx="377">
                  <c:v>1095.8</c:v>
                </c:pt>
                <c:pt idx="378">
                  <c:v>1092</c:v>
                </c:pt>
                <c:pt idx="379">
                  <c:v>1081.5</c:v>
                </c:pt>
                <c:pt idx="380">
                  <c:v>1100.3</c:v>
                </c:pt>
                <c:pt idx="381">
                  <c:v>1099.4000000000001</c:v>
                </c:pt>
                <c:pt idx="382">
                  <c:v>1121</c:v>
                </c:pt>
                <c:pt idx="383">
                  <c:v>1122.4000000000001</c:v>
                </c:pt>
                <c:pt idx="384">
                  <c:v>1119.5999999999999</c:v>
                </c:pt>
                <c:pt idx="385">
                  <c:v>1123.0999999999999</c:v>
                </c:pt>
                <c:pt idx="386">
                  <c:v>1121.2</c:v>
                </c:pt>
                <c:pt idx="387">
                  <c:v>1098.0999999999999</c:v>
                </c:pt>
                <c:pt idx="388">
                  <c:v>1110</c:v>
                </c:pt>
                <c:pt idx="389">
                  <c:v>1126.4000000000001</c:v>
                </c:pt>
                <c:pt idx="390">
                  <c:v>1141.3</c:v>
                </c:pt>
                <c:pt idx="391">
                  <c:v>1143.9000000000001</c:v>
                </c:pt>
                <c:pt idx="392">
                  <c:v>1118.8</c:v>
                </c:pt>
                <c:pt idx="393">
                  <c:v>1130.4000000000001</c:v>
                </c:pt>
                <c:pt idx="394">
                  <c:v>1106.4000000000001</c:v>
                </c:pt>
                <c:pt idx="395">
                  <c:v>1155.4000000000001</c:v>
                </c:pt>
                <c:pt idx="396">
                  <c:v>1130.5</c:v>
                </c:pt>
                <c:pt idx="397">
                  <c:v>1137.0999999999999</c:v>
                </c:pt>
                <c:pt idx="398">
                  <c:v>1155.4000000000001</c:v>
                </c:pt>
                <c:pt idx="399">
                  <c:v>1145.8</c:v>
                </c:pt>
                <c:pt idx="400">
                  <c:v>1150.2</c:v>
                </c:pt>
                <c:pt idx="401">
                  <c:v>1161.8</c:v>
                </c:pt>
                <c:pt idx="402">
                  <c:v>1160.9000000000001</c:v>
                </c:pt>
                <c:pt idx="403">
                  <c:v>1191.2</c:v>
                </c:pt>
                <c:pt idx="404">
                  <c:v>1148.5</c:v>
                </c:pt>
                <c:pt idx="405">
                  <c:v>1177.5</c:v>
                </c:pt>
                <c:pt idx="406">
                  <c:v>1148.4000000000001</c:v>
                </c:pt>
                <c:pt idx="407">
                  <c:v>1165.5</c:v>
                </c:pt>
                <c:pt idx="408">
                  <c:v>1166.4000000000001</c:v>
                </c:pt>
                <c:pt idx="409">
                  <c:v>1169.3</c:v>
                </c:pt>
                <c:pt idx="410">
                  <c:v>1153.8</c:v>
                </c:pt>
                <c:pt idx="411">
                  <c:v>1189.5</c:v>
                </c:pt>
                <c:pt idx="412">
                  <c:v>1168.0999999999999</c:v>
                </c:pt>
                <c:pt idx="413">
                  <c:v>1190.3</c:v>
                </c:pt>
                <c:pt idx="414">
                  <c:v>1178.5999999999999</c:v>
                </c:pt>
                <c:pt idx="415">
                  <c:v>1158.8</c:v>
                </c:pt>
                <c:pt idx="416">
                  <c:v>1193.7</c:v>
                </c:pt>
                <c:pt idx="417">
                  <c:v>1179.7</c:v>
                </c:pt>
                <c:pt idx="418">
                  <c:v>1185.4000000000001</c:v>
                </c:pt>
                <c:pt idx="419">
                  <c:v>1190.7</c:v>
                </c:pt>
                <c:pt idx="420">
                  <c:v>1188.3</c:v>
                </c:pt>
                <c:pt idx="421">
                  <c:v>1204.9000000000001</c:v>
                </c:pt>
                <c:pt idx="422">
                  <c:v>1199.8</c:v>
                </c:pt>
                <c:pt idx="423">
                  <c:v>1157.9000000000001</c:v>
                </c:pt>
                <c:pt idx="424">
                  <c:v>1182.9000000000001</c:v>
                </c:pt>
                <c:pt idx="425">
                  <c:v>1188.7</c:v>
                </c:pt>
                <c:pt idx="426">
                  <c:v>1192.0999999999999</c:v>
                </c:pt>
                <c:pt idx="427">
                  <c:v>1211</c:v>
                </c:pt>
                <c:pt idx="428">
                  <c:v>1204.8</c:v>
                </c:pt>
                <c:pt idx="429">
                  <c:v>1199.0999999999999</c:v>
                </c:pt>
                <c:pt idx="430">
                  <c:v>1207.5</c:v>
                </c:pt>
                <c:pt idx="431">
                  <c:v>1206.4000000000001</c:v>
                </c:pt>
                <c:pt idx="432">
                  <c:v>1215.5</c:v>
                </c:pt>
                <c:pt idx="433">
                  <c:v>1238.0999999999999</c:v>
                </c:pt>
                <c:pt idx="434">
                  <c:v>1214.4000000000001</c:v>
                </c:pt>
                <c:pt idx="435">
                  <c:v>1193.5999999999999</c:v>
                </c:pt>
                <c:pt idx="436">
                  <c:v>1234.8</c:v>
                </c:pt>
                <c:pt idx="437">
                  <c:v>1246.3</c:v>
                </c:pt>
                <c:pt idx="438">
                  <c:v>1222</c:v>
                </c:pt>
                <c:pt idx="439">
                  <c:v>1232.8</c:v>
                </c:pt>
                <c:pt idx="440">
                  <c:v>1250.2</c:v>
                </c:pt>
                <c:pt idx="441">
                  <c:v>1221.5</c:v>
                </c:pt>
                <c:pt idx="442">
                  <c:v>1236.9000000000001</c:v>
                </c:pt>
                <c:pt idx="443">
                  <c:v>1240.4000000000001</c:v>
                </c:pt>
                <c:pt idx="444">
                  <c:v>1247</c:v>
                </c:pt>
                <c:pt idx="445">
                  <c:v>1252.0999999999999</c:v>
                </c:pt>
                <c:pt idx="446">
                  <c:v>1240.5999999999999</c:v>
                </c:pt>
                <c:pt idx="447">
                  <c:v>1231.2</c:v>
                </c:pt>
                <c:pt idx="448">
                  <c:v>1241.4000000000001</c:v>
                </c:pt>
                <c:pt idx="449">
                  <c:v>1255.5999999999999</c:v>
                </c:pt>
                <c:pt idx="450">
                  <c:v>1233.2</c:v>
                </c:pt>
                <c:pt idx="451">
                  <c:v>1246.5999999999999</c:v>
                </c:pt>
                <c:pt idx="452">
                  <c:v>1269.8</c:v>
                </c:pt>
                <c:pt idx="453">
                  <c:v>1275.9000000000001</c:v>
                </c:pt>
                <c:pt idx="454">
                  <c:v>1265</c:v>
                </c:pt>
                <c:pt idx="455">
                  <c:v>1272.7</c:v>
                </c:pt>
                <c:pt idx="456">
                  <c:v>1274.9000000000001</c:v>
                </c:pt>
                <c:pt idx="457">
                  <c:v>1240.7</c:v>
                </c:pt>
                <c:pt idx="458">
                  <c:v>1265</c:v>
                </c:pt>
                <c:pt idx="459">
                  <c:v>1325.1</c:v>
                </c:pt>
                <c:pt idx="460">
                  <c:v>1281.9000000000001</c:v>
                </c:pt>
                <c:pt idx="461">
                  <c:v>1294.7</c:v>
                </c:pt>
                <c:pt idx="462">
                  <c:v>1184.5999999999999</c:v>
                </c:pt>
                <c:pt idx="463">
                  <c:v>1279.5</c:v>
                </c:pt>
                <c:pt idx="464">
                  <c:v>1274.7</c:v>
                </c:pt>
                <c:pt idx="465">
                  <c:v>1305</c:v>
                </c:pt>
                <c:pt idx="466">
                  <c:v>1257.4000000000001</c:v>
                </c:pt>
                <c:pt idx="467">
                  <c:v>1289.9000000000001</c:v>
                </c:pt>
                <c:pt idx="468">
                  <c:v>1282.8</c:v>
                </c:pt>
                <c:pt idx="469">
                  <c:v>1303.5999999999999</c:v>
                </c:pt>
                <c:pt idx="470">
                  <c:v>1281</c:v>
                </c:pt>
                <c:pt idx="471">
                  <c:v>1290.7</c:v>
                </c:pt>
                <c:pt idx="472">
                  <c:v>1271.9000000000001</c:v>
                </c:pt>
                <c:pt idx="473">
                  <c:v>1310</c:v>
                </c:pt>
                <c:pt idx="474">
                  <c:v>1311.6</c:v>
                </c:pt>
                <c:pt idx="475">
                  <c:v>1298.9000000000001</c:v>
                </c:pt>
                <c:pt idx="476">
                  <c:v>1310.8</c:v>
                </c:pt>
                <c:pt idx="477">
                  <c:v>1310.9</c:v>
                </c:pt>
                <c:pt idx="478">
                  <c:v>1306.5</c:v>
                </c:pt>
                <c:pt idx="479">
                  <c:v>1315.1</c:v>
                </c:pt>
                <c:pt idx="480">
                  <c:v>1321.2</c:v>
                </c:pt>
                <c:pt idx="481">
                  <c:v>1311.7</c:v>
                </c:pt>
                <c:pt idx="482">
                  <c:v>1308.2</c:v>
                </c:pt>
                <c:pt idx="483">
                  <c:v>1304.0999999999999</c:v>
                </c:pt>
                <c:pt idx="484">
                  <c:v>1309.2</c:v>
                </c:pt>
                <c:pt idx="485">
                  <c:v>1345.4</c:v>
                </c:pt>
                <c:pt idx="486">
                  <c:v>1333.6</c:v>
                </c:pt>
                <c:pt idx="487">
                  <c:v>1316.5</c:v>
                </c:pt>
                <c:pt idx="488">
                  <c:v>1345.4</c:v>
                </c:pt>
                <c:pt idx="489">
                  <c:v>1339.4</c:v>
                </c:pt>
                <c:pt idx="490">
                  <c:v>1336.6</c:v>
                </c:pt>
                <c:pt idx="491">
                  <c:v>1329.6</c:v>
                </c:pt>
                <c:pt idx="492">
                  <c:v>1336.5</c:v>
                </c:pt>
                <c:pt idx="493">
                  <c:v>1325.8</c:v>
                </c:pt>
                <c:pt idx="494">
                  <c:v>1321.8</c:v>
                </c:pt>
                <c:pt idx="495">
                  <c:v>1329.3</c:v>
                </c:pt>
                <c:pt idx="496">
                  <c:v>1329.6</c:v>
                </c:pt>
                <c:pt idx="497">
                  <c:v>1347.2</c:v>
                </c:pt>
                <c:pt idx="498">
                  <c:v>1328.9</c:v>
                </c:pt>
                <c:pt idx="499">
                  <c:v>1334.2</c:v>
                </c:pt>
                <c:pt idx="500">
                  <c:v>1338.3</c:v>
                </c:pt>
                <c:pt idx="501">
                  <c:v>1338.5</c:v>
                </c:pt>
                <c:pt idx="502">
                  <c:v>1341.9</c:v>
                </c:pt>
                <c:pt idx="503">
                  <c:v>1354.8</c:v>
                </c:pt>
                <c:pt idx="504">
                  <c:v>1332.7</c:v>
                </c:pt>
                <c:pt idx="505">
                  <c:v>1347.1</c:v>
                </c:pt>
                <c:pt idx="506">
                  <c:v>1383.3</c:v>
                </c:pt>
                <c:pt idx="507">
                  <c:v>1357.7</c:v>
                </c:pt>
                <c:pt idx="508">
                  <c:v>1356.7</c:v>
                </c:pt>
                <c:pt idx="509">
                  <c:v>1361.7</c:v>
                </c:pt>
                <c:pt idx="510">
                  <c:v>1368.5</c:v>
                </c:pt>
                <c:pt idx="511">
                  <c:v>1390.4</c:v>
                </c:pt>
                <c:pt idx="512">
                  <c:v>1362.9</c:v>
                </c:pt>
                <c:pt idx="513">
                  <c:v>1375.2</c:v>
                </c:pt>
                <c:pt idx="514">
                  <c:v>1376.9</c:v>
                </c:pt>
                <c:pt idx="515">
                  <c:v>1388.3</c:v>
                </c:pt>
                <c:pt idx="516">
                  <c:v>1371.2</c:v>
                </c:pt>
                <c:pt idx="517">
                  <c:v>1394</c:v>
                </c:pt>
                <c:pt idx="518">
                  <c:v>1392.5</c:v>
                </c:pt>
                <c:pt idx="519">
                  <c:v>1372.6</c:v>
                </c:pt>
                <c:pt idx="520">
                  <c:v>1380.9</c:v>
                </c:pt>
                <c:pt idx="521">
                  <c:v>1368.7</c:v>
                </c:pt>
                <c:pt idx="522">
                  <c:v>1389.7</c:v>
                </c:pt>
                <c:pt idx="523">
                  <c:v>1378.3</c:v>
                </c:pt>
                <c:pt idx="524">
                  <c:v>1390.9</c:v>
                </c:pt>
                <c:pt idx="525">
                  <c:v>1404.4</c:v>
                </c:pt>
                <c:pt idx="526">
                  <c:v>1386</c:v>
                </c:pt>
                <c:pt idx="527">
                  <c:v>1416.7</c:v>
                </c:pt>
                <c:pt idx="528">
                  <c:v>1414.8</c:v>
                </c:pt>
                <c:pt idx="529">
                  <c:v>1384.5</c:v>
                </c:pt>
                <c:pt idx="530">
                  <c:v>1390.3</c:v>
                </c:pt>
                <c:pt idx="531">
                  <c:v>1406.1</c:v>
                </c:pt>
                <c:pt idx="532">
                  <c:v>1418.2</c:v>
                </c:pt>
                <c:pt idx="533">
                  <c:v>1425.6</c:v>
                </c:pt>
                <c:pt idx="534">
                  <c:v>1415.7</c:v>
                </c:pt>
                <c:pt idx="535">
                  <c:v>1421.4</c:v>
                </c:pt>
                <c:pt idx="536">
                  <c:v>1400.7</c:v>
                </c:pt>
                <c:pt idx="537">
                  <c:v>1408.9</c:v>
                </c:pt>
                <c:pt idx="538">
                  <c:v>1418.7</c:v>
                </c:pt>
                <c:pt idx="539">
                  <c:v>1412.4</c:v>
                </c:pt>
                <c:pt idx="540">
                  <c:v>1419.2</c:v>
                </c:pt>
                <c:pt idx="541">
                  <c:v>1436.6</c:v>
                </c:pt>
                <c:pt idx="542">
                  <c:v>1400.8</c:v>
                </c:pt>
                <c:pt idx="543">
                  <c:v>1443.5</c:v>
                </c:pt>
                <c:pt idx="544">
                  <c:v>1409.1</c:v>
                </c:pt>
                <c:pt idx="545">
                  <c:v>1426.1</c:v>
                </c:pt>
                <c:pt idx="546">
                  <c:v>1442</c:v>
                </c:pt>
                <c:pt idx="547">
                  <c:v>1429.8</c:v>
                </c:pt>
                <c:pt idx="548">
                  <c:v>1411.5</c:v>
                </c:pt>
                <c:pt idx="549">
                  <c:v>1430.6</c:v>
                </c:pt>
                <c:pt idx="550">
                  <c:v>1431.3</c:v>
                </c:pt>
                <c:pt idx="551">
                  <c:v>1433.2</c:v>
                </c:pt>
                <c:pt idx="552">
                  <c:v>1431.9</c:v>
                </c:pt>
                <c:pt idx="553">
                  <c:v>1433</c:v>
                </c:pt>
                <c:pt idx="554">
                  <c:v>1449</c:v>
                </c:pt>
                <c:pt idx="555">
                  <c:v>1427.6</c:v>
                </c:pt>
                <c:pt idx="556">
                  <c:v>1447.1</c:v>
                </c:pt>
                <c:pt idx="557">
                  <c:v>1472.3</c:v>
                </c:pt>
                <c:pt idx="558">
                  <c:v>1472</c:v>
                </c:pt>
                <c:pt idx="559">
                  <c:v>1436.6</c:v>
                </c:pt>
                <c:pt idx="560">
                  <c:v>1449.3</c:v>
                </c:pt>
                <c:pt idx="561">
                  <c:v>1456.9</c:v>
                </c:pt>
                <c:pt idx="562">
                  <c:v>1479.6</c:v>
                </c:pt>
                <c:pt idx="563">
                  <c:v>1449.3</c:v>
                </c:pt>
                <c:pt idx="564">
                  <c:v>1466.3</c:v>
                </c:pt>
                <c:pt idx="565">
                  <c:v>1432.8</c:v>
                </c:pt>
                <c:pt idx="566">
                  <c:v>1462.2</c:v>
                </c:pt>
                <c:pt idx="567">
                  <c:v>1457.4</c:v>
                </c:pt>
                <c:pt idx="568">
                  <c:v>1442.6</c:v>
                </c:pt>
                <c:pt idx="569">
                  <c:v>1460</c:v>
                </c:pt>
                <c:pt idx="570">
                  <c:v>1466.5</c:v>
                </c:pt>
                <c:pt idx="571">
                  <c:v>1492.6</c:v>
                </c:pt>
                <c:pt idx="572">
                  <c:v>1457.1</c:v>
                </c:pt>
                <c:pt idx="573">
                  <c:v>1502.1</c:v>
                </c:pt>
                <c:pt idx="574">
                  <c:v>1465</c:v>
                </c:pt>
                <c:pt idx="575">
                  <c:v>1483</c:v>
                </c:pt>
                <c:pt idx="576">
                  <c:v>1477.2</c:v>
                </c:pt>
                <c:pt idx="577">
                  <c:v>1463.7</c:v>
                </c:pt>
                <c:pt idx="578">
                  <c:v>1495.6</c:v>
                </c:pt>
                <c:pt idx="579">
                  <c:v>1500.2</c:v>
                </c:pt>
                <c:pt idx="580">
                  <c:v>1482.9</c:v>
                </c:pt>
                <c:pt idx="581">
                  <c:v>1487.4</c:v>
                </c:pt>
                <c:pt idx="582">
                  <c:v>1495.2</c:v>
                </c:pt>
                <c:pt idx="583">
                  <c:v>1493.9</c:v>
                </c:pt>
                <c:pt idx="584">
                  <c:v>1474.2</c:v>
                </c:pt>
                <c:pt idx="585">
                  <c:v>1484.6</c:v>
                </c:pt>
                <c:pt idx="586">
                  <c:v>1492.2</c:v>
                </c:pt>
                <c:pt idx="587">
                  <c:v>1484</c:v>
                </c:pt>
                <c:pt idx="588">
                  <c:v>1481.6</c:v>
                </c:pt>
                <c:pt idx="589">
                  <c:v>1514.9</c:v>
                </c:pt>
                <c:pt idx="590">
                  <c:v>1478.7</c:v>
                </c:pt>
                <c:pt idx="591">
                  <c:v>1496.9</c:v>
                </c:pt>
                <c:pt idx="592">
                  <c:v>1515.7</c:v>
                </c:pt>
                <c:pt idx="593">
                  <c:v>1495.1</c:v>
                </c:pt>
                <c:pt idx="594">
                  <c:v>1493.6</c:v>
                </c:pt>
                <c:pt idx="595">
                  <c:v>1492.2</c:v>
                </c:pt>
                <c:pt idx="596">
                  <c:v>1511.9</c:v>
                </c:pt>
                <c:pt idx="597">
                  <c:v>1527.3</c:v>
                </c:pt>
                <c:pt idx="598">
                  <c:v>1493.4</c:v>
                </c:pt>
                <c:pt idx="599">
                  <c:v>1512.5</c:v>
                </c:pt>
                <c:pt idx="600">
                  <c:v>1500.8</c:v>
                </c:pt>
                <c:pt idx="601">
                  <c:v>1508.5</c:v>
                </c:pt>
                <c:pt idx="602">
                  <c:v>1514.4</c:v>
                </c:pt>
                <c:pt idx="603">
                  <c:v>1450.2</c:v>
                </c:pt>
                <c:pt idx="604">
                  <c:v>1509.5</c:v>
                </c:pt>
                <c:pt idx="605">
                  <c:v>1484</c:v>
                </c:pt>
                <c:pt idx="606">
                  <c:v>1535.7</c:v>
                </c:pt>
                <c:pt idx="607">
                  <c:v>1524</c:v>
                </c:pt>
                <c:pt idx="608">
                  <c:v>1524.3</c:v>
                </c:pt>
                <c:pt idx="609">
                  <c:v>1522.1</c:v>
                </c:pt>
                <c:pt idx="610">
                  <c:v>1535</c:v>
                </c:pt>
                <c:pt idx="611">
                  <c:v>1547.4</c:v>
                </c:pt>
                <c:pt idx="612">
                  <c:v>1526</c:v>
                </c:pt>
                <c:pt idx="613">
                  <c:v>1535.7</c:v>
                </c:pt>
                <c:pt idx="614">
                  <c:v>1529.7</c:v>
                </c:pt>
                <c:pt idx="615">
                  <c:v>1534.5</c:v>
                </c:pt>
                <c:pt idx="616">
                  <c:v>1546.3</c:v>
                </c:pt>
                <c:pt idx="617">
                  <c:v>1525.2</c:v>
                </c:pt>
                <c:pt idx="618">
                  <c:v>1549.6</c:v>
                </c:pt>
                <c:pt idx="619">
                  <c:v>1525.3</c:v>
                </c:pt>
                <c:pt idx="620">
                  <c:v>1559.8</c:v>
                </c:pt>
                <c:pt idx="621">
                  <c:v>1556.6</c:v>
                </c:pt>
                <c:pt idx="622">
                  <c:v>1572.5</c:v>
                </c:pt>
                <c:pt idx="623">
                  <c:v>1562.6</c:v>
                </c:pt>
                <c:pt idx="624">
                  <c:v>1531.8</c:v>
                </c:pt>
                <c:pt idx="625">
                  <c:v>1556.4</c:v>
                </c:pt>
                <c:pt idx="626">
                  <c:v>1550.9</c:v>
                </c:pt>
                <c:pt idx="627">
                  <c:v>1542.5</c:v>
                </c:pt>
                <c:pt idx="628">
                  <c:v>1549.5</c:v>
                </c:pt>
                <c:pt idx="629">
                  <c:v>1570.6</c:v>
                </c:pt>
                <c:pt idx="630">
                  <c:v>1551.6</c:v>
                </c:pt>
                <c:pt idx="631">
                  <c:v>1591.7</c:v>
                </c:pt>
                <c:pt idx="632">
                  <c:v>1552.2</c:v>
                </c:pt>
                <c:pt idx="633">
                  <c:v>1555.1</c:v>
                </c:pt>
                <c:pt idx="634">
                  <c:v>1545.8</c:v>
                </c:pt>
                <c:pt idx="635">
                  <c:v>1573.4</c:v>
                </c:pt>
                <c:pt idx="636">
                  <c:v>1555.4</c:v>
                </c:pt>
                <c:pt idx="637">
                  <c:v>1568.4</c:v>
                </c:pt>
                <c:pt idx="638">
                  <c:v>1573.9</c:v>
                </c:pt>
                <c:pt idx="639">
                  <c:v>1565</c:v>
                </c:pt>
                <c:pt idx="640">
                  <c:v>1564.3</c:v>
                </c:pt>
                <c:pt idx="641">
                  <c:v>1547.4</c:v>
                </c:pt>
                <c:pt idx="642">
                  <c:v>1565.9</c:v>
                </c:pt>
                <c:pt idx="643">
                  <c:v>1559.6</c:v>
                </c:pt>
                <c:pt idx="644">
                  <c:v>1561.7</c:v>
                </c:pt>
                <c:pt idx="645">
                  <c:v>1589.7</c:v>
                </c:pt>
                <c:pt idx="646">
                  <c:v>1566.1</c:v>
                </c:pt>
                <c:pt idx="647">
                  <c:v>1573.2</c:v>
                </c:pt>
                <c:pt idx="648">
                  <c:v>1587.6</c:v>
                </c:pt>
                <c:pt idx="649">
                  <c:v>1578.3</c:v>
                </c:pt>
                <c:pt idx="650">
                  <c:v>1580.1</c:v>
                </c:pt>
                <c:pt idx="651">
                  <c:v>1593.2</c:v>
                </c:pt>
                <c:pt idx="652">
                  <c:v>1586.8</c:v>
                </c:pt>
                <c:pt idx="653">
                  <c:v>1586.4</c:v>
                </c:pt>
                <c:pt idx="654">
                  <c:v>1587.3</c:v>
                </c:pt>
                <c:pt idx="655">
                  <c:v>1586.2</c:v>
                </c:pt>
                <c:pt idx="656">
                  <c:v>1598.4</c:v>
                </c:pt>
                <c:pt idx="657">
                  <c:v>1597.4</c:v>
                </c:pt>
                <c:pt idx="658">
                  <c:v>1598.9</c:v>
                </c:pt>
                <c:pt idx="659">
                  <c:v>1563.4</c:v>
                </c:pt>
                <c:pt idx="660">
                  <c:v>1592.9</c:v>
                </c:pt>
                <c:pt idx="661">
                  <c:v>1594.6</c:v>
                </c:pt>
                <c:pt idx="662">
                  <c:v>1603.2</c:v>
                </c:pt>
                <c:pt idx="663">
                  <c:v>1592.2</c:v>
                </c:pt>
                <c:pt idx="664">
                  <c:v>1621.6</c:v>
                </c:pt>
                <c:pt idx="665">
                  <c:v>1625.3</c:v>
                </c:pt>
                <c:pt idx="666">
                  <c:v>1608.6</c:v>
                </c:pt>
                <c:pt idx="667">
                  <c:v>1589.8</c:v>
                </c:pt>
                <c:pt idx="668">
                  <c:v>1625.7</c:v>
                </c:pt>
                <c:pt idx="669">
                  <c:v>1634.7</c:v>
                </c:pt>
                <c:pt idx="670">
                  <c:v>1606.6</c:v>
                </c:pt>
                <c:pt idx="671">
                  <c:v>1605.5</c:v>
                </c:pt>
                <c:pt idx="672">
                  <c:v>1635</c:v>
                </c:pt>
                <c:pt idx="673">
                  <c:v>1596.4</c:v>
                </c:pt>
                <c:pt idx="674">
                  <c:v>1605.4</c:v>
                </c:pt>
                <c:pt idx="675">
                  <c:v>1630.7</c:v>
                </c:pt>
                <c:pt idx="676">
                  <c:v>1625.3</c:v>
                </c:pt>
                <c:pt idx="677">
                  <c:v>1605.4</c:v>
                </c:pt>
                <c:pt idx="678">
                  <c:v>1606.3</c:v>
                </c:pt>
                <c:pt idx="679">
                  <c:v>1611.8</c:v>
                </c:pt>
                <c:pt idx="680">
                  <c:v>1609.7</c:v>
                </c:pt>
                <c:pt idx="681">
                  <c:v>1456.4</c:v>
                </c:pt>
                <c:pt idx="682">
                  <c:v>1623.1</c:v>
                </c:pt>
                <c:pt idx="683">
                  <c:v>1638.9</c:v>
                </c:pt>
                <c:pt idx="684">
                  <c:v>1613.8</c:v>
                </c:pt>
                <c:pt idx="685">
                  <c:v>1611.9</c:v>
                </c:pt>
                <c:pt idx="686">
                  <c:v>1623.6</c:v>
                </c:pt>
                <c:pt idx="687">
                  <c:v>1608.4</c:v>
                </c:pt>
                <c:pt idx="688">
                  <c:v>1645.1</c:v>
                </c:pt>
                <c:pt idx="689">
                  <c:v>1635.7</c:v>
                </c:pt>
                <c:pt idx="690">
                  <c:v>1637.2</c:v>
                </c:pt>
                <c:pt idx="691">
                  <c:v>1652.9</c:v>
                </c:pt>
                <c:pt idx="692">
                  <c:v>1662.2</c:v>
                </c:pt>
                <c:pt idx="693">
                  <c:v>1624.3</c:v>
                </c:pt>
                <c:pt idx="694">
                  <c:v>1625.5</c:v>
                </c:pt>
                <c:pt idx="695">
                  <c:v>1633.6</c:v>
                </c:pt>
                <c:pt idx="696">
                  <c:v>1617.2</c:v>
                </c:pt>
                <c:pt idx="697">
                  <c:v>1646.5</c:v>
                </c:pt>
                <c:pt idx="698">
                  <c:v>1646.6</c:v>
                </c:pt>
                <c:pt idx="699">
                  <c:v>1629</c:v>
                </c:pt>
                <c:pt idx="700">
                  <c:v>1642.4</c:v>
                </c:pt>
                <c:pt idx="701">
                  <c:v>1636.7</c:v>
                </c:pt>
                <c:pt idx="702">
                  <c:v>1650.6</c:v>
                </c:pt>
                <c:pt idx="703">
                  <c:v>1643.2</c:v>
                </c:pt>
                <c:pt idx="704">
                  <c:v>1659.2</c:v>
                </c:pt>
                <c:pt idx="705">
                  <c:v>1653.8</c:v>
                </c:pt>
                <c:pt idx="706">
                  <c:v>1641.2</c:v>
                </c:pt>
                <c:pt idx="707">
                  <c:v>1641.8</c:v>
                </c:pt>
                <c:pt idx="708">
                  <c:v>1660.4</c:v>
                </c:pt>
                <c:pt idx="709">
                  <c:v>1663.3</c:v>
                </c:pt>
                <c:pt idx="710">
                  <c:v>1668.9</c:v>
                </c:pt>
                <c:pt idx="711">
                  <c:v>1636</c:v>
                </c:pt>
                <c:pt idx="712">
                  <c:v>1649.1</c:v>
                </c:pt>
                <c:pt idx="713">
                  <c:v>1665.3</c:v>
                </c:pt>
                <c:pt idx="714">
                  <c:v>1663.5</c:v>
                </c:pt>
                <c:pt idx="715">
                  <c:v>1668.5</c:v>
                </c:pt>
                <c:pt idx="716">
                  <c:v>1665.4</c:v>
                </c:pt>
                <c:pt idx="717">
                  <c:v>1652.4</c:v>
                </c:pt>
                <c:pt idx="718">
                  <c:v>1679.5</c:v>
                </c:pt>
                <c:pt idx="719">
                  <c:v>1699.7</c:v>
                </c:pt>
                <c:pt idx="720">
                  <c:v>1692.5</c:v>
                </c:pt>
                <c:pt idx="721">
                  <c:v>1688.6</c:v>
                </c:pt>
                <c:pt idx="722">
                  <c:v>1660.8</c:v>
                </c:pt>
                <c:pt idx="723">
                  <c:v>1686.3</c:v>
                </c:pt>
                <c:pt idx="724">
                  <c:v>1682.7</c:v>
                </c:pt>
                <c:pt idx="725">
                  <c:v>1682.1</c:v>
                </c:pt>
                <c:pt idx="726">
                  <c:v>1666.9</c:v>
                </c:pt>
                <c:pt idx="727">
                  <c:v>1662.8</c:v>
                </c:pt>
                <c:pt idx="728">
                  <c:v>1668.3</c:v>
                </c:pt>
                <c:pt idx="729">
                  <c:v>1716.3</c:v>
                </c:pt>
                <c:pt idx="730">
                  <c:v>1672.6</c:v>
                </c:pt>
                <c:pt idx="731">
                  <c:v>1677.5</c:v>
                </c:pt>
                <c:pt idx="732">
                  <c:v>1675.1</c:v>
                </c:pt>
                <c:pt idx="733">
                  <c:v>1705.4</c:v>
                </c:pt>
                <c:pt idx="734">
                  <c:v>1698.2</c:v>
                </c:pt>
                <c:pt idx="735">
                  <c:v>1693.2</c:v>
                </c:pt>
                <c:pt idx="736">
                  <c:v>1687.9</c:v>
                </c:pt>
                <c:pt idx="737">
                  <c:v>1700.2</c:v>
                </c:pt>
                <c:pt idx="738">
                  <c:v>1679.8</c:v>
                </c:pt>
                <c:pt idx="739">
                  <c:v>1677.8</c:v>
                </c:pt>
                <c:pt idx="740">
                  <c:v>1695.3</c:v>
                </c:pt>
                <c:pt idx="741">
                  <c:v>1694.2</c:v>
                </c:pt>
                <c:pt idx="742">
                  <c:v>1688.9</c:v>
                </c:pt>
                <c:pt idx="743">
                  <c:v>1680.4</c:v>
                </c:pt>
                <c:pt idx="744">
                  <c:v>1693</c:v>
                </c:pt>
                <c:pt idx="745">
                  <c:v>1683.6</c:v>
                </c:pt>
                <c:pt idx="746">
                  <c:v>1716.4</c:v>
                </c:pt>
                <c:pt idx="747">
                  <c:v>1711</c:v>
                </c:pt>
                <c:pt idx="748">
                  <c:v>1701.9</c:v>
                </c:pt>
                <c:pt idx="749">
                  <c:v>1698.3</c:v>
                </c:pt>
                <c:pt idx="750">
                  <c:v>1731</c:v>
                </c:pt>
                <c:pt idx="751">
                  <c:v>1672.8</c:v>
                </c:pt>
                <c:pt idx="752">
                  <c:v>1685.6</c:v>
                </c:pt>
                <c:pt idx="753">
                  <c:v>1704.9</c:v>
                </c:pt>
                <c:pt idx="754">
                  <c:v>1705.4</c:v>
                </c:pt>
                <c:pt idx="755">
                  <c:v>1713.8</c:v>
                </c:pt>
                <c:pt idx="756">
                  <c:v>1716.4</c:v>
                </c:pt>
                <c:pt idx="757">
                  <c:v>1693.2</c:v>
                </c:pt>
                <c:pt idx="758">
                  <c:v>1723.6</c:v>
                </c:pt>
                <c:pt idx="759">
                  <c:v>1719</c:v>
                </c:pt>
                <c:pt idx="760">
                  <c:v>1708.9</c:v>
                </c:pt>
                <c:pt idx="761">
                  <c:v>1696.4</c:v>
                </c:pt>
                <c:pt idx="762">
                  <c:v>1699.9</c:v>
                </c:pt>
                <c:pt idx="763">
                  <c:v>1726</c:v>
                </c:pt>
                <c:pt idx="764">
                  <c:v>1691.6</c:v>
                </c:pt>
                <c:pt idx="765">
                  <c:v>1699.5</c:v>
                </c:pt>
                <c:pt idx="766">
                  <c:v>1722.2</c:v>
                </c:pt>
                <c:pt idx="767">
                  <c:v>1718</c:v>
                </c:pt>
                <c:pt idx="768">
                  <c:v>1712.6</c:v>
                </c:pt>
                <c:pt idx="769">
                  <c:v>1733.3</c:v>
                </c:pt>
                <c:pt idx="770">
                  <c:v>1715.6</c:v>
                </c:pt>
                <c:pt idx="771">
                  <c:v>1708.8</c:v>
                </c:pt>
                <c:pt idx="772">
                  <c:v>1706.1</c:v>
                </c:pt>
                <c:pt idx="773">
                  <c:v>1714.3</c:v>
                </c:pt>
                <c:pt idx="774">
                  <c:v>1703.9</c:v>
                </c:pt>
                <c:pt idx="775">
                  <c:v>1737.7</c:v>
                </c:pt>
                <c:pt idx="776">
                  <c:v>1725.7</c:v>
                </c:pt>
                <c:pt idx="777">
                  <c:v>1732.3</c:v>
                </c:pt>
                <c:pt idx="778">
                  <c:v>1714.3</c:v>
                </c:pt>
                <c:pt idx="779">
                  <c:v>1725.8</c:v>
                </c:pt>
                <c:pt idx="780">
                  <c:v>1742.2</c:v>
                </c:pt>
                <c:pt idx="781">
                  <c:v>1728.9</c:v>
                </c:pt>
                <c:pt idx="782">
                  <c:v>1723.8</c:v>
                </c:pt>
                <c:pt idx="783">
                  <c:v>1713</c:v>
                </c:pt>
                <c:pt idx="784">
                  <c:v>1709.4</c:v>
                </c:pt>
                <c:pt idx="785">
                  <c:v>1730.9</c:v>
                </c:pt>
                <c:pt idx="786">
                  <c:v>1729.3</c:v>
                </c:pt>
                <c:pt idx="787">
                  <c:v>1721.4</c:v>
                </c:pt>
                <c:pt idx="788">
                  <c:v>1744.5</c:v>
                </c:pt>
                <c:pt idx="789">
                  <c:v>1712.5</c:v>
                </c:pt>
                <c:pt idx="790">
                  <c:v>1736.2</c:v>
                </c:pt>
                <c:pt idx="791">
                  <c:v>1739.8</c:v>
                </c:pt>
                <c:pt idx="792">
                  <c:v>1729.2</c:v>
                </c:pt>
                <c:pt idx="793">
                  <c:v>1741.8</c:v>
                </c:pt>
                <c:pt idx="794">
                  <c:v>1735.9</c:v>
                </c:pt>
                <c:pt idx="795">
                  <c:v>1739.1</c:v>
                </c:pt>
                <c:pt idx="796">
                  <c:v>1730.8</c:v>
                </c:pt>
                <c:pt idx="797">
                  <c:v>1752.3</c:v>
                </c:pt>
                <c:pt idx="798">
                  <c:v>1733.6</c:v>
                </c:pt>
                <c:pt idx="799">
                  <c:v>1749</c:v>
                </c:pt>
                <c:pt idx="800">
                  <c:v>1758.1</c:v>
                </c:pt>
                <c:pt idx="801">
                  <c:v>1740.8</c:v>
                </c:pt>
                <c:pt idx="802">
                  <c:v>1755.3</c:v>
                </c:pt>
                <c:pt idx="803">
                  <c:v>1748.3</c:v>
                </c:pt>
                <c:pt idx="804">
                  <c:v>1760.8</c:v>
                </c:pt>
                <c:pt idx="805">
                  <c:v>1736.8</c:v>
                </c:pt>
                <c:pt idx="806">
                  <c:v>1730</c:v>
                </c:pt>
                <c:pt idx="807">
                  <c:v>1733.9</c:v>
                </c:pt>
                <c:pt idx="808">
                  <c:v>1751.2</c:v>
                </c:pt>
                <c:pt idx="809">
                  <c:v>1734.6</c:v>
                </c:pt>
                <c:pt idx="810">
                  <c:v>1753.7</c:v>
                </c:pt>
                <c:pt idx="811">
                  <c:v>1753.2</c:v>
                </c:pt>
                <c:pt idx="812">
                  <c:v>1761.6</c:v>
                </c:pt>
                <c:pt idx="813">
                  <c:v>1744.4</c:v>
                </c:pt>
                <c:pt idx="814">
                  <c:v>1737.7</c:v>
                </c:pt>
                <c:pt idx="815">
                  <c:v>1757.8</c:v>
                </c:pt>
                <c:pt idx="816">
                  <c:v>1763.4</c:v>
                </c:pt>
                <c:pt idx="817">
                  <c:v>1757.9</c:v>
                </c:pt>
                <c:pt idx="818">
                  <c:v>1765.7</c:v>
                </c:pt>
                <c:pt idx="819">
                  <c:v>1762.4</c:v>
                </c:pt>
                <c:pt idx="820">
                  <c:v>1783.9</c:v>
                </c:pt>
                <c:pt idx="821">
                  <c:v>1759.3</c:v>
                </c:pt>
                <c:pt idx="822">
                  <c:v>1749.2</c:v>
                </c:pt>
                <c:pt idx="823">
                  <c:v>1743.2</c:v>
                </c:pt>
                <c:pt idx="824">
                  <c:v>1759.4</c:v>
                </c:pt>
                <c:pt idx="825">
                  <c:v>1747.9</c:v>
                </c:pt>
                <c:pt idx="826">
                  <c:v>1776.7</c:v>
                </c:pt>
                <c:pt idx="827">
                  <c:v>1759.2</c:v>
                </c:pt>
                <c:pt idx="828">
                  <c:v>1760.2</c:v>
                </c:pt>
                <c:pt idx="829">
                  <c:v>1739.5</c:v>
                </c:pt>
                <c:pt idx="830">
                  <c:v>1756.4</c:v>
                </c:pt>
                <c:pt idx="831">
                  <c:v>1760.4</c:v>
                </c:pt>
                <c:pt idx="832">
                  <c:v>1778.1</c:v>
                </c:pt>
                <c:pt idx="833">
                  <c:v>1793.9</c:v>
                </c:pt>
                <c:pt idx="834">
                  <c:v>1767</c:v>
                </c:pt>
                <c:pt idx="835">
                  <c:v>1763.9</c:v>
                </c:pt>
                <c:pt idx="836">
                  <c:v>1783.8</c:v>
                </c:pt>
                <c:pt idx="837">
                  <c:v>1787.9</c:v>
                </c:pt>
                <c:pt idx="838">
                  <c:v>1764.1</c:v>
                </c:pt>
                <c:pt idx="839">
                  <c:v>1754.6</c:v>
                </c:pt>
                <c:pt idx="840">
                  <c:v>1786.9</c:v>
                </c:pt>
                <c:pt idx="841">
                  <c:v>1771.4</c:v>
                </c:pt>
                <c:pt idx="842">
                  <c:v>1783.3</c:v>
                </c:pt>
                <c:pt idx="843">
                  <c:v>1770.1</c:v>
                </c:pt>
                <c:pt idx="844">
                  <c:v>1798</c:v>
                </c:pt>
                <c:pt idx="845">
                  <c:v>1749</c:v>
                </c:pt>
                <c:pt idx="846">
                  <c:v>1792.9</c:v>
                </c:pt>
                <c:pt idx="847">
                  <c:v>1789.9</c:v>
                </c:pt>
                <c:pt idx="848">
                  <c:v>1757.4</c:v>
                </c:pt>
                <c:pt idx="849">
                  <c:v>1793</c:v>
                </c:pt>
                <c:pt idx="850">
                  <c:v>1780.1</c:v>
                </c:pt>
                <c:pt idx="851">
                  <c:v>1761.3</c:v>
                </c:pt>
                <c:pt idx="852">
                  <c:v>1778.5</c:v>
                </c:pt>
                <c:pt idx="853">
                  <c:v>1825.7</c:v>
                </c:pt>
                <c:pt idx="854">
                  <c:v>1783.3</c:v>
                </c:pt>
                <c:pt idx="855">
                  <c:v>1787.6</c:v>
                </c:pt>
                <c:pt idx="856">
                  <c:v>1768</c:v>
                </c:pt>
                <c:pt idx="857">
                  <c:v>1799.2</c:v>
                </c:pt>
                <c:pt idx="858">
                  <c:v>1792.3</c:v>
                </c:pt>
                <c:pt idx="859">
                  <c:v>1779</c:v>
                </c:pt>
                <c:pt idx="860">
                  <c:v>1782.4</c:v>
                </c:pt>
                <c:pt idx="861">
                  <c:v>1788.5</c:v>
                </c:pt>
                <c:pt idx="862">
                  <c:v>1792.9</c:v>
                </c:pt>
                <c:pt idx="863">
                  <c:v>1786.7</c:v>
                </c:pt>
                <c:pt idx="864">
                  <c:v>1792</c:v>
                </c:pt>
                <c:pt idx="865">
                  <c:v>1792.2</c:v>
                </c:pt>
                <c:pt idx="866">
                  <c:v>1794.3</c:v>
                </c:pt>
                <c:pt idx="867">
                  <c:v>1779.2</c:v>
                </c:pt>
                <c:pt idx="868">
                  <c:v>1802.5</c:v>
                </c:pt>
                <c:pt idx="869">
                  <c:v>1781.7</c:v>
                </c:pt>
                <c:pt idx="870">
                  <c:v>1797.3</c:v>
                </c:pt>
                <c:pt idx="871">
                  <c:v>1790.4</c:v>
                </c:pt>
                <c:pt idx="872">
                  <c:v>1796.4</c:v>
                </c:pt>
                <c:pt idx="873">
                  <c:v>1805</c:v>
                </c:pt>
                <c:pt idx="874">
                  <c:v>1804.6</c:v>
                </c:pt>
                <c:pt idx="875">
                  <c:v>1781.3</c:v>
                </c:pt>
                <c:pt idx="876">
                  <c:v>1792.3</c:v>
                </c:pt>
                <c:pt idx="877">
                  <c:v>1814.9</c:v>
                </c:pt>
                <c:pt idx="878">
                  <c:v>1801.5</c:v>
                </c:pt>
                <c:pt idx="879">
                  <c:v>1797</c:v>
                </c:pt>
                <c:pt idx="880">
                  <c:v>1821.6</c:v>
                </c:pt>
                <c:pt idx="881">
                  <c:v>1783.2</c:v>
                </c:pt>
                <c:pt idx="882">
                  <c:v>1795.1</c:v>
                </c:pt>
                <c:pt idx="883">
                  <c:v>1826</c:v>
                </c:pt>
                <c:pt idx="884">
                  <c:v>1794.6</c:v>
                </c:pt>
                <c:pt idx="885">
                  <c:v>1807.5</c:v>
                </c:pt>
                <c:pt idx="886">
                  <c:v>1801.5</c:v>
                </c:pt>
                <c:pt idx="887">
                  <c:v>1801.5</c:v>
                </c:pt>
                <c:pt idx="888">
                  <c:v>1796.3</c:v>
                </c:pt>
                <c:pt idx="889">
                  <c:v>1802.4</c:v>
                </c:pt>
                <c:pt idx="890">
                  <c:v>1799.1</c:v>
                </c:pt>
                <c:pt idx="891">
                  <c:v>1805.3</c:v>
                </c:pt>
                <c:pt idx="892">
                  <c:v>1813.2</c:v>
                </c:pt>
                <c:pt idx="893">
                  <c:v>1816</c:v>
                </c:pt>
                <c:pt idx="894">
                  <c:v>1813.1</c:v>
                </c:pt>
                <c:pt idx="895">
                  <c:v>1815.6</c:v>
                </c:pt>
                <c:pt idx="896">
                  <c:v>1809.5</c:v>
                </c:pt>
                <c:pt idx="897">
                  <c:v>1802.1</c:v>
                </c:pt>
                <c:pt idx="898">
                  <c:v>1815.2</c:v>
                </c:pt>
                <c:pt idx="899">
                  <c:v>1803.3</c:v>
                </c:pt>
                <c:pt idx="900">
                  <c:v>1793.9</c:v>
                </c:pt>
                <c:pt idx="901">
                  <c:v>1808.7</c:v>
                </c:pt>
                <c:pt idx="902">
                  <c:v>1827.3</c:v>
                </c:pt>
                <c:pt idx="903">
                  <c:v>1807.9</c:v>
                </c:pt>
                <c:pt idx="904">
                  <c:v>1802.1</c:v>
                </c:pt>
                <c:pt idx="905">
                  <c:v>1805.1</c:v>
                </c:pt>
                <c:pt idx="906">
                  <c:v>1837.4</c:v>
                </c:pt>
                <c:pt idx="907">
                  <c:v>1808.7</c:v>
                </c:pt>
                <c:pt idx="908">
                  <c:v>1802.4</c:v>
                </c:pt>
                <c:pt idx="909">
                  <c:v>1820.4</c:v>
                </c:pt>
                <c:pt idx="910">
                  <c:v>1828.6</c:v>
                </c:pt>
                <c:pt idx="911">
                  <c:v>1818.9</c:v>
                </c:pt>
                <c:pt idx="912">
                  <c:v>1813</c:v>
                </c:pt>
                <c:pt idx="913">
                  <c:v>1818.4</c:v>
                </c:pt>
                <c:pt idx="914">
                  <c:v>1815.3</c:v>
                </c:pt>
                <c:pt idx="915">
                  <c:v>1815.7</c:v>
                </c:pt>
                <c:pt idx="916">
                  <c:v>1811.4</c:v>
                </c:pt>
                <c:pt idx="917">
                  <c:v>1813.2</c:v>
                </c:pt>
                <c:pt idx="918">
                  <c:v>1815.2</c:v>
                </c:pt>
                <c:pt idx="919">
                  <c:v>1821.7</c:v>
                </c:pt>
                <c:pt idx="920">
                  <c:v>1843.4</c:v>
                </c:pt>
                <c:pt idx="921">
                  <c:v>1811.3</c:v>
                </c:pt>
                <c:pt idx="922">
                  <c:v>1833.4</c:v>
                </c:pt>
                <c:pt idx="923">
                  <c:v>1813.3</c:v>
                </c:pt>
                <c:pt idx="924">
                  <c:v>1811.9</c:v>
                </c:pt>
                <c:pt idx="925">
                  <c:v>1835.9</c:v>
                </c:pt>
                <c:pt idx="926">
                  <c:v>1813</c:v>
                </c:pt>
                <c:pt idx="927">
                  <c:v>1825.8</c:v>
                </c:pt>
                <c:pt idx="928">
                  <c:v>1815.4</c:v>
                </c:pt>
                <c:pt idx="929">
                  <c:v>1812.8</c:v>
                </c:pt>
                <c:pt idx="930">
                  <c:v>1819.6</c:v>
                </c:pt>
                <c:pt idx="931">
                  <c:v>1829.4</c:v>
                </c:pt>
                <c:pt idx="932">
                  <c:v>1843.3</c:v>
                </c:pt>
                <c:pt idx="933">
                  <c:v>1833.1</c:v>
                </c:pt>
                <c:pt idx="934">
                  <c:v>1824.2</c:v>
                </c:pt>
                <c:pt idx="935">
                  <c:v>1817.1</c:v>
                </c:pt>
                <c:pt idx="936">
                  <c:v>1816.9</c:v>
                </c:pt>
                <c:pt idx="937">
                  <c:v>1824.4</c:v>
                </c:pt>
                <c:pt idx="938">
                  <c:v>1843.9</c:v>
                </c:pt>
                <c:pt idx="939">
                  <c:v>1832</c:v>
                </c:pt>
                <c:pt idx="940">
                  <c:v>1829.8</c:v>
                </c:pt>
                <c:pt idx="941">
                  <c:v>1823.9</c:v>
                </c:pt>
                <c:pt idx="942">
                  <c:v>1818.1</c:v>
                </c:pt>
                <c:pt idx="943">
                  <c:v>1833.6</c:v>
                </c:pt>
                <c:pt idx="944">
                  <c:v>1828.9</c:v>
                </c:pt>
                <c:pt idx="945">
                  <c:v>1832.3</c:v>
                </c:pt>
                <c:pt idx="946">
                  <c:v>1817.8</c:v>
                </c:pt>
                <c:pt idx="947">
                  <c:v>1841.4</c:v>
                </c:pt>
                <c:pt idx="948">
                  <c:v>1827.2</c:v>
                </c:pt>
                <c:pt idx="949">
                  <c:v>1826.6</c:v>
                </c:pt>
                <c:pt idx="950">
                  <c:v>1823.4</c:v>
                </c:pt>
                <c:pt idx="951">
                  <c:v>1830.6</c:v>
                </c:pt>
                <c:pt idx="952">
                  <c:v>1819.2</c:v>
                </c:pt>
                <c:pt idx="953">
                  <c:v>1847.2</c:v>
                </c:pt>
                <c:pt idx="954">
                  <c:v>1844.6</c:v>
                </c:pt>
                <c:pt idx="955">
                  <c:v>1833.2</c:v>
                </c:pt>
                <c:pt idx="956">
                  <c:v>1827.7</c:v>
                </c:pt>
                <c:pt idx="957">
                  <c:v>1814.5</c:v>
                </c:pt>
                <c:pt idx="958">
                  <c:v>1833.4</c:v>
                </c:pt>
                <c:pt idx="959">
                  <c:v>1830</c:v>
                </c:pt>
                <c:pt idx="960">
                  <c:v>1826.7</c:v>
                </c:pt>
                <c:pt idx="961">
                  <c:v>1823.1</c:v>
                </c:pt>
                <c:pt idx="962">
                  <c:v>1834.4</c:v>
                </c:pt>
                <c:pt idx="963">
                  <c:v>1834.9</c:v>
                </c:pt>
                <c:pt idx="964">
                  <c:v>1836</c:v>
                </c:pt>
                <c:pt idx="965">
                  <c:v>1839.3</c:v>
                </c:pt>
                <c:pt idx="966">
                  <c:v>1828.2</c:v>
                </c:pt>
                <c:pt idx="967">
                  <c:v>1850.5</c:v>
                </c:pt>
                <c:pt idx="968">
                  <c:v>1849.5</c:v>
                </c:pt>
                <c:pt idx="969">
                  <c:v>1838.2</c:v>
                </c:pt>
                <c:pt idx="970">
                  <c:v>1826.2</c:v>
                </c:pt>
                <c:pt idx="971">
                  <c:v>1839.7</c:v>
                </c:pt>
                <c:pt idx="972">
                  <c:v>1825.4</c:v>
                </c:pt>
                <c:pt idx="973">
                  <c:v>1827.8</c:v>
                </c:pt>
                <c:pt idx="974">
                  <c:v>1849.7</c:v>
                </c:pt>
                <c:pt idx="975">
                  <c:v>1842.3</c:v>
                </c:pt>
                <c:pt idx="976">
                  <c:v>1827.4</c:v>
                </c:pt>
                <c:pt idx="977">
                  <c:v>1817.9</c:v>
                </c:pt>
                <c:pt idx="978">
                  <c:v>1840.9</c:v>
                </c:pt>
                <c:pt idx="979">
                  <c:v>1850.9</c:v>
                </c:pt>
                <c:pt idx="980">
                  <c:v>1860.6</c:v>
                </c:pt>
                <c:pt idx="981">
                  <c:v>1857.4</c:v>
                </c:pt>
                <c:pt idx="982">
                  <c:v>1829</c:v>
                </c:pt>
                <c:pt idx="983">
                  <c:v>1849</c:v>
                </c:pt>
                <c:pt idx="984">
                  <c:v>1844.1</c:v>
                </c:pt>
                <c:pt idx="985">
                  <c:v>1846.1</c:v>
                </c:pt>
                <c:pt idx="986">
                  <c:v>1846.2</c:v>
                </c:pt>
                <c:pt idx="987">
                  <c:v>1827.2</c:v>
                </c:pt>
                <c:pt idx="988">
                  <c:v>1835.1</c:v>
                </c:pt>
                <c:pt idx="989">
                  <c:v>1840</c:v>
                </c:pt>
                <c:pt idx="990">
                  <c:v>1852.7</c:v>
                </c:pt>
                <c:pt idx="991">
                  <c:v>1852.9</c:v>
                </c:pt>
                <c:pt idx="992">
                  <c:v>1848.6</c:v>
                </c:pt>
                <c:pt idx="993">
                  <c:v>1853.4</c:v>
                </c:pt>
                <c:pt idx="994">
                  <c:v>1851.7</c:v>
                </c:pt>
                <c:pt idx="995">
                  <c:v>1850</c:v>
                </c:pt>
                <c:pt idx="996">
                  <c:v>1848.3</c:v>
                </c:pt>
                <c:pt idx="997">
                  <c:v>1840.7</c:v>
                </c:pt>
                <c:pt idx="998">
                  <c:v>1859.7</c:v>
                </c:pt>
                <c:pt idx="999">
                  <c:v>1834.8</c:v>
                </c:pt>
                <c:pt idx="1000">
                  <c:v>1846.7</c:v>
                </c:pt>
                <c:pt idx="1001">
                  <c:v>1850.1</c:v>
                </c:pt>
                <c:pt idx="1002">
                  <c:v>1864.8</c:v>
                </c:pt>
                <c:pt idx="1003">
                  <c:v>1850.6</c:v>
                </c:pt>
                <c:pt idx="1004">
                  <c:v>1857.2</c:v>
                </c:pt>
                <c:pt idx="1005">
                  <c:v>1863.5</c:v>
                </c:pt>
                <c:pt idx="1006">
                  <c:v>1862.3</c:v>
                </c:pt>
                <c:pt idx="1007">
                  <c:v>1851.9</c:v>
                </c:pt>
                <c:pt idx="1008">
                  <c:v>1860.7</c:v>
                </c:pt>
                <c:pt idx="1009">
                  <c:v>1852.2</c:v>
                </c:pt>
                <c:pt idx="1010">
                  <c:v>1861</c:v>
                </c:pt>
                <c:pt idx="1011">
                  <c:v>1858.7</c:v>
                </c:pt>
                <c:pt idx="1012">
                  <c:v>1856.7</c:v>
                </c:pt>
                <c:pt idx="1013">
                  <c:v>1873.7</c:v>
                </c:pt>
                <c:pt idx="1014">
                  <c:v>1846.6</c:v>
                </c:pt>
                <c:pt idx="1015">
                  <c:v>1851.7</c:v>
                </c:pt>
                <c:pt idx="1016">
                  <c:v>1852</c:v>
                </c:pt>
                <c:pt idx="1017">
                  <c:v>1853.1</c:v>
                </c:pt>
                <c:pt idx="1018">
                  <c:v>1849.4</c:v>
                </c:pt>
                <c:pt idx="1019">
                  <c:v>1860.2</c:v>
                </c:pt>
                <c:pt idx="1020">
                  <c:v>1835.8</c:v>
                </c:pt>
                <c:pt idx="1021">
                  <c:v>1855.5</c:v>
                </c:pt>
                <c:pt idx="1022">
                  <c:v>1863.1</c:v>
                </c:pt>
                <c:pt idx="1023">
                  <c:v>1853.9</c:v>
                </c:pt>
                <c:pt idx="1024">
                  <c:v>1869.6</c:v>
                </c:pt>
                <c:pt idx="1025">
                  <c:v>1842.7</c:v>
                </c:pt>
                <c:pt idx="1026">
                  <c:v>1856.7</c:v>
                </c:pt>
                <c:pt idx="1027">
                  <c:v>1841.7</c:v>
                </c:pt>
                <c:pt idx="1028">
                  <c:v>1851.7</c:v>
                </c:pt>
                <c:pt idx="1029">
                  <c:v>1886.2</c:v>
                </c:pt>
                <c:pt idx="1030">
                  <c:v>1863.3</c:v>
                </c:pt>
                <c:pt idx="1031">
                  <c:v>1860.1</c:v>
                </c:pt>
                <c:pt idx="1032">
                  <c:v>1864.3</c:v>
                </c:pt>
                <c:pt idx="1033">
                  <c:v>1865.2</c:v>
                </c:pt>
                <c:pt idx="1034">
                  <c:v>1867.2</c:v>
                </c:pt>
                <c:pt idx="1035">
                  <c:v>1854.2</c:v>
                </c:pt>
                <c:pt idx="1036">
                  <c:v>1860.6</c:v>
                </c:pt>
                <c:pt idx="1037">
                  <c:v>1849.2</c:v>
                </c:pt>
                <c:pt idx="1038">
                  <c:v>1879.5</c:v>
                </c:pt>
                <c:pt idx="1039">
                  <c:v>1875.4</c:v>
                </c:pt>
                <c:pt idx="1040">
                  <c:v>1869</c:v>
                </c:pt>
                <c:pt idx="1041">
                  <c:v>1856.7</c:v>
                </c:pt>
                <c:pt idx="1042">
                  <c:v>1862.9</c:v>
                </c:pt>
                <c:pt idx="1043">
                  <c:v>1856.7</c:v>
                </c:pt>
                <c:pt idx="1044">
                  <c:v>1858.6</c:v>
                </c:pt>
                <c:pt idx="1045">
                  <c:v>1861.3</c:v>
                </c:pt>
                <c:pt idx="1046">
                  <c:v>1859</c:v>
                </c:pt>
                <c:pt idx="1047">
                  <c:v>1858.4</c:v>
                </c:pt>
                <c:pt idx="1048">
                  <c:v>1847.2</c:v>
                </c:pt>
                <c:pt idx="1049">
                  <c:v>1868</c:v>
                </c:pt>
                <c:pt idx="1050">
                  <c:v>1856.9</c:v>
                </c:pt>
                <c:pt idx="1051">
                  <c:v>1862</c:v>
                </c:pt>
                <c:pt idx="1052">
                  <c:v>1873.2</c:v>
                </c:pt>
                <c:pt idx="1053">
                  <c:v>1866.6</c:v>
                </c:pt>
                <c:pt idx="1054">
                  <c:v>1859.8</c:v>
                </c:pt>
                <c:pt idx="1055">
                  <c:v>1855</c:v>
                </c:pt>
                <c:pt idx="1056">
                  <c:v>1868</c:v>
                </c:pt>
                <c:pt idx="1057">
                  <c:v>1863.4</c:v>
                </c:pt>
                <c:pt idx="1058">
                  <c:v>1872.1</c:v>
                </c:pt>
                <c:pt idx="1059">
                  <c:v>1854.2</c:v>
                </c:pt>
                <c:pt idx="1060">
                  <c:v>1882.8</c:v>
                </c:pt>
                <c:pt idx="1061">
                  <c:v>1864.3</c:v>
                </c:pt>
                <c:pt idx="1062">
                  <c:v>1866.5</c:v>
                </c:pt>
                <c:pt idx="1063">
                  <c:v>1870.6</c:v>
                </c:pt>
                <c:pt idx="1064">
                  <c:v>1865</c:v>
                </c:pt>
                <c:pt idx="1065">
                  <c:v>1859.9</c:v>
                </c:pt>
                <c:pt idx="1066">
                  <c:v>1859</c:v>
                </c:pt>
                <c:pt idx="1067">
                  <c:v>1857.4</c:v>
                </c:pt>
                <c:pt idx="1068">
                  <c:v>1880.7</c:v>
                </c:pt>
                <c:pt idx="1069">
                  <c:v>1868.6</c:v>
                </c:pt>
                <c:pt idx="1070">
                  <c:v>1858.1</c:v>
                </c:pt>
                <c:pt idx="1071">
                  <c:v>1867.7</c:v>
                </c:pt>
                <c:pt idx="1072">
                  <c:v>1854.1</c:v>
                </c:pt>
                <c:pt idx="1073">
                  <c:v>1874.2</c:v>
                </c:pt>
                <c:pt idx="1074">
                  <c:v>1867.2</c:v>
                </c:pt>
                <c:pt idx="1075">
                  <c:v>1862.9</c:v>
                </c:pt>
                <c:pt idx="1076">
                  <c:v>1877.9</c:v>
                </c:pt>
                <c:pt idx="1077">
                  <c:v>1863.6</c:v>
                </c:pt>
                <c:pt idx="1078">
                  <c:v>1858.4</c:v>
                </c:pt>
                <c:pt idx="1079">
                  <c:v>1857.2</c:v>
                </c:pt>
                <c:pt idx="1080">
                  <c:v>1849.2</c:v>
                </c:pt>
                <c:pt idx="1081">
                  <c:v>1851.8</c:v>
                </c:pt>
                <c:pt idx="1082">
                  <c:v>1880.2</c:v>
                </c:pt>
                <c:pt idx="1083">
                  <c:v>1855.2</c:v>
                </c:pt>
                <c:pt idx="1084">
                  <c:v>1865.7</c:v>
                </c:pt>
                <c:pt idx="1085">
                  <c:v>1869.9</c:v>
                </c:pt>
                <c:pt idx="1086">
                  <c:v>1860</c:v>
                </c:pt>
                <c:pt idx="1087">
                  <c:v>1864.1</c:v>
                </c:pt>
                <c:pt idx="1088">
                  <c:v>1870.5</c:v>
                </c:pt>
                <c:pt idx="1089">
                  <c:v>1875</c:v>
                </c:pt>
                <c:pt idx="1090">
                  <c:v>1859.9</c:v>
                </c:pt>
                <c:pt idx="1091">
                  <c:v>1866.6</c:v>
                </c:pt>
                <c:pt idx="1092">
                  <c:v>1857.1</c:v>
                </c:pt>
                <c:pt idx="1093">
                  <c:v>1864.3</c:v>
                </c:pt>
                <c:pt idx="1094">
                  <c:v>1866</c:v>
                </c:pt>
                <c:pt idx="1095">
                  <c:v>1852</c:v>
                </c:pt>
                <c:pt idx="1096">
                  <c:v>1869.9</c:v>
                </c:pt>
                <c:pt idx="1097">
                  <c:v>1858</c:v>
                </c:pt>
                <c:pt idx="1098">
                  <c:v>1869</c:v>
                </c:pt>
                <c:pt idx="1099">
                  <c:v>1871.6</c:v>
                </c:pt>
                <c:pt idx="1100">
                  <c:v>1864.8</c:v>
                </c:pt>
                <c:pt idx="1101">
                  <c:v>1856.2</c:v>
                </c:pt>
                <c:pt idx="1102">
                  <c:v>1885</c:v>
                </c:pt>
                <c:pt idx="1103">
                  <c:v>1870.6</c:v>
                </c:pt>
                <c:pt idx="1104">
                  <c:v>1866.8</c:v>
                </c:pt>
                <c:pt idx="1105">
                  <c:v>1865.6</c:v>
                </c:pt>
                <c:pt idx="1106">
                  <c:v>1860.3</c:v>
                </c:pt>
                <c:pt idx="1107">
                  <c:v>1883.5</c:v>
                </c:pt>
                <c:pt idx="1108">
                  <c:v>1878</c:v>
                </c:pt>
                <c:pt idx="1109">
                  <c:v>1866.7</c:v>
                </c:pt>
                <c:pt idx="1110">
                  <c:v>1883.9</c:v>
                </c:pt>
                <c:pt idx="1111">
                  <c:v>1856.5</c:v>
                </c:pt>
                <c:pt idx="1112">
                  <c:v>1866.4</c:v>
                </c:pt>
                <c:pt idx="1113">
                  <c:v>1872.2</c:v>
                </c:pt>
                <c:pt idx="1114">
                  <c:v>1873.8</c:v>
                </c:pt>
                <c:pt idx="1115">
                  <c:v>1868.3</c:v>
                </c:pt>
                <c:pt idx="1116">
                  <c:v>1866.1</c:v>
                </c:pt>
                <c:pt idx="1117">
                  <c:v>1863.2</c:v>
                </c:pt>
                <c:pt idx="1118">
                  <c:v>1871.6</c:v>
                </c:pt>
                <c:pt idx="1119">
                  <c:v>1871.9</c:v>
                </c:pt>
                <c:pt idx="1120">
                  <c:v>1861</c:v>
                </c:pt>
                <c:pt idx="1121">
                  <c:v>1865.1</c:v>
                </c:pt>
                <c:pt idx="1122">
                  <c:v>1875.4</c:v>
                </c:pt>
                <c:pt idx="1123">
                  <c:v>1868.7</c:v>
                </c:pt>
                <c:pt idx="1124">
                  <c:v>1859.5</c:v>
                </c:pt>
                <c:pt idx="1125">
                  <c:v>1878.1</c:v>
                </c:pt>
                <c:pt idx="1126">
                  <c:v>1867.1</c:v>
                </c:pt>
                <c:pt idx="1127">
                  <c:v>1857</c:v>
                </c:pt>
                <c:pt idx="1128">
                  <c:v>1879.7</c:v>
                </c:pt>
                <c:pt idx="1129">
                  <c:v>1865.8</c:v>
                </c:pt>
                <c:pt idx="1130">
                  <c:v>1863.4</c:v>
                </c:pt>
                <c:pt idx="1131">
                  <c:v>1876.9</c:v>
                </c:pt>
                <c:pt idx="1132">
                  <c:v>1864.9</c:v>
                </c:pt>
                <c:pt idx="1133">
                  <c:v>1856.5</c:v>
                </c:pt>
                <c:pt idx="1134">
                  <c:v>1864.8</c:v>
                </c:pt>
                <c:pt idx="1135">
                  <c:v>1864.1</c:v>
                </c:pt>
                <c:pt idx="1136">
                  <c:v>1854.7</c:v>
                </c:pt>
                <c:pt idx="1137">
                  <c:v>1868.1</c:v>
                </c:pt>
                <c:pt idx="1138">
                  <c:v>1871.9</c:v>
                </c:pt>
                <c:pt idx="1139">
                  <c:v>1881.2</c:v>
                </c:pt>
                <c:pt idx="1140">
                  <c:v>1871.3</c:v>
                </c:pt>
                <c:pt idx="1141">
                  <c:v>1861.8</c:v>
                </c:pt>
                <c:pt idx="1142">
                  <c:v>1869.6</c:v>
                </c:pt>
                <c:pt idx="1143">
                  <c:v>1870.8</c:v>
                </c:pt>
                <c:pt idx="1144">
                  <c:v>1867.5</c:v>
                </c:pt>
                <c:pt idx="1145">
                  <c:v>1863.7</c:v>
                </c:pt>
                <c:pt idx="1146">
                  <c:v>1871.4</c:v>
                </c:pt>
                <c:pt idx="1147">
                  <c:v>1870.5</c:v>
                </c:pt>
                <c:pt idx="1148">
                  <c:v>1860.6</c:v>
                </c:pt>
                <c:pt idx="1149">
                  <c:v>1866.8</c:v>
                </c:pt>
                <c:pt idx="1150">
                  <c:v>1860.5</c:v>
                </c:pt>
                <c:pt idx="1151">
                  <c:v>1860.5</c:v>
                </c:pt>
                <c:pt idx="1152">
                  <c:v>1863.7</c:v>
                </c:pt>
                <c:pt idx="1153">
                  <c:v>1862.7</c:v>
                </c:pt>
                <c:pt idx="1154">
                  <c:v>1871</c:v>
                </c:pt>
                <c:pt idx="1155">
                  <c:v>1863.8</c:v>
                </c:pt>
                <c:pt idx="1156">
                  <c:v>1853.9</c:v>
                </c:pt>
                <c:pt idx="1157">
                  <c:v>1860.1</c:v>
                </c:pt>
                <c:pt idx="1158">
                  <c:v>1863.7</c:v>
                </c:pt>
                <c:pt idx="1159">
                  <c:v>1863.7</c:v>
                </c:pt>
                <c:pt idx="1160">
                  <c:v>1859.1</c:v>
                </c:pt>
                <c:pt idx="1161">
                  <c:v>1875.4</c:v>
                </c:pt>
                <c:pt idx="1162">
                  <c:v>1868</c:v>
                </c:pt>
                <c:pt idx="1163">
                  <c:v>1872.5</c:v>
                </c:pt>
                <c:pt idx="1164">
                  <c:v>1847.2</c:v>
                </c:pt>
                <c:pt idx="1165">
                  <c:v>1863.2</c:v>
                </c:pt>
                <c:pt idx="1166">
                  <c:v>1858.9</c:v>
                </c:pt>
                <c:pt idx="1167">
                  <c:v>1867.4</c:v>
                </c:pt>
                <c:pt idx="1168">
                  <c:v>1860.1</c:v>
                </c:pt>
                <c:pt idx="1169">
                  <c:v>1859.7</c:v>
                </c:pt>
                <c:pt idx="1170">
                  <c:v>1869.9</c:v>
                </c:pt>
                <c:pt idx="1171">
                  <c:v>1871.9</c:v>
                </c:pt>
                <c:pt idx="1172">
                  <c:v>1869.9</c:v>
                </c:pt>
                <c:pt idx="1173">
                  <c:v>1871.8</c:v>
                </c:pt>
                <c:pt idx="1174">
                  <c:v>1870.3</c:v>
                </c:pt>
                <c:pt idx="1175">
                  <c:v>1891.5</c:v>
                </c:pt>
                <c:pt idx="1176">
                  <c:v>1867</c:v>
                </c:pt>
                <c:pt idx="1177">
                  <c:v>1871.4</c:v>
                </c:pt>
                <c:pt idx="1178">
                  <c:v>1862.5</c:v>
                </c:pt>
                <c:pt idx="1179">
                  <c:v>1875.9</c:v>
                </c:pt>
                <c:pt idx="1180">
                  <c:v>1866.8</c:v>
                </c:pt>
                <c:pt idx="1181">
                  <c:v>1871.7</c:v>
                </c:pt>
                <c:pt idx="1182">
                  <c:v>1874.8</c:v>
                </c:pt>
                <c:pt idx="1183">
                  <c:v>1864.2</c:v>
                </c:pt>
                <c:pt idx="1184">
                  <c:v>1870.7</c:v>
                </c:pt>
                <c:pt idx="1185">
                  <c:v>1877.8</c:v>
                </c:pt>
                <c:pt idx="1186">
                  <c:v>1877.1</c:v>
                </c:pt>
                <c:pt idx="1187">
                  <c:v>1877.7</c:v>
                </c:pt>
                <c:pt idx="1188">
                  <c:v>1878.2</c:v>
                </c:pt>
                <c:pt idx="1189">
                  <c:v>1876.7</c:v>
                </c:pt>
                <c:pt idx="1190">
                  <c:v>1867.9</c:v>
                </c:pt>
                <c:pt idx="1191">
                  <c:v>1880.4</c:v>
                </c:pt>
                <c:pt idx="1192">
                  <c:v>1867.7</c:v>
                </c:pt>
                <c:pt idx="1193">
                  <c:v>1875.6</c:v>
                </c:pt>
                <c:pt idx="1194">
                  <c:v>1869.7</c:v>
                </c:pt>
                <c:pt idx="1195">
                  <c:v>1874.6</c:v>
                </c:pt>
                <c:pt idx="1196">
                  <c:v>1872.6</c:v>
                </c:pt>
                <c:pt idx="1197">
                  <c:v>1874.3</c:v>
                </c:pt>
                <c:pt idx="1198">
                  <c:v>1873.1</c:v>
                </c:pt>
                <c:pt idx="1199">
                  <c:v>1866.6</c:v>
                </c:pt>
                <c:pt idx="1200">
                  <c:v>1867.7</c:v>
                </c:pt>
                <c:pt idx="1201">
                  <c:v>1879.7</c:v>
                </c:pt>
                <c:pt idx="1202">
                  <c:v>1882.6</c:v>
                </c:pt>
                <c:pt idx="1203">
                  <c:v>1862.1</c:v>
                </c:pt>
                <c:pt idx="1204">
                  <c:v>1882.4</c:v>
                </c:pt>
                <c:pt idx="1205">
                  <c:v>1874.6</c:v>
                </c:pt>
                <c:pt idx="1206">
                  <c:v>1872.1</c:v>
                </c:pt>
                <c:pt idx="1207">
                  <c:v>1872.7</c:v>
                </c:pt>
                <c:pt idx="1208">
                  <c:v>1856.6</c:v>
                </c:pt>
                <c:pt idx="1209">
                  <c:v>1873</c:v>
                </c:pt>
                <c:pt idx="1210">
                  <c:v>1874</c:v>
                </c:pt>
                <c:pt idx="1211">
                  <c:v>1872.1</c:v>
                </c:pt>
                <c:pt idx="1212">
                  <c:v>1866.2</c:v>
                </c:pt>
                <c:pt idx="1213">
                  <c:v>1875.3</c:v>
                </c:pt>
                <c:pt idx="1214">
                  <c:v>1864.4</c:v>
                </c:pt>
                <c:pt idx="1215">
                  <c:v>1862</c:v>
                </c:pt>
                <c:pt idx="1216">
                  <c:v>1871</c:v>
                </c:pt>
                <c:pt idx="1217">
                  <c:v>1867.7</c:v>
                </c:pt>
                <c:pt idx="1218">
                  <c:v>1859.5</c:v>
                </c:pt>
                <c:pt idx="1219">
                  <c:v>1867.5</c:v>
                </c:pt>
                <c:pt idx="1220">
                  <c:v>1874.6</c:v>
                </c:pt>
                <c:pt idx="1221">
                  <c:v>1868.1</c:v>
                </c:pt>
                <c:pt idx="1222">
                  <c:v>1868.7</c:v>
                </c:pt>
                <c:pt idx="1223">
                  <c:v>1865.7</c:v>
                </c:pt>
                <c:pt idx="1224">
                  <c:v>1871</c:v>
                </c:pt>
                <c:pt idx="1225">
                  <c:v>1869.8</c:v>
                </c:pt>
                <c:pt idx="1226">
                  <c:v>1868.8</c:v>
                </c:pt>
                <c:pt idx="1227">
                  <c:v>1859.5</c:v>
                </c:pt>
                <c:pt idx="1228">
                  <c:v>1869.5</c:v>
                </c:pt>
                <c:pt idx="1229">
                  <c:v>1866.3</c:v>
                </c:pt>
                <c:pt idx="1230">
                  <c:v>1868.9</c:v>
                </c:pt>
                <c:pt idx="1231">
                  <c:v>1862.5</c:v>
                </c:pt>
                <c:pt idx="1232">
                  <c:v>1865.5</c:v>
                </c:pt>
                <c:pt idx="1233">
                  <c:v>1863.4</c:v>
                </c:pt>
                <c:pt idx="1234">
                  <c:v>1868.5</c:v>
                </c:pt>
                <c:pt idx="1235">
                  <c:v>1867.4</c:v>
                </c:pt>
                <c:pt idx="1236">
                  <c:v>1865.7</c:v>
                </c:pt>
                <c:pt idx="1237">
                  <c:v>1861.9</c:v>
                </c:pt>
                <c:pt idx="1238">
                  <c:v>1859.9</c:v>
                </c:pt>
                <c:pt idx="1239">
                  <c:v>1862.4</c:v>
                </c:pt>
                <c:pt idx="1240">
                  <c:v>1866.8</c:v>
                </c:pt>
                <c:pt idx="1241">
                  <c:v>1854.7</c:v>
                </c:pt>
                <c:pt idx="1242">
                  <c:v>1860.9</c:v>
                </c:pt>
                <c:pt idx="1243">
                  <c:v>1858.9</c:v>
                </c:pt>
                <c:pt idx="1244">
                  <c:v>1853.4</c:v>
                </c:pt>
                <c:pt idx="1245">
                  <c:v>1859.3</c:v>
                </c:pt>
                <c:pt idx="1246">
                  <c:v>1858.7</c:v>
                </c:pt>
                <c:pt idx="1247">
                  <c:v>1856</c:v>
                </c:pt>
                <c:pt idx="1248">
                  <c:v>1852.2</c:v>
                </c:pt>
                <c:pt idx="1249">
                  <c:v>1854.8</c:v>
                </c:pt>
                <c:pt idx="1250">
                  <c:v>1856.8</c:v>
                </c:pt>
                <c:pt idx="1251">
                  <c:v>1853</c:v>
                </c:pt>
                <c:pt idx="1252">
                  <c:v>1852.2</c:v>
                </c:pt>
                <c:pt idx="1253">
                  <c:v>1852.9</c:v>
                </c:pt>
                <c:pt idx="1254">
                  <c:v>1844.7</c:v>
                </c:pt>
                <c:pt idx="1255">
                  <c:v>1848.9</c:v>
                </c:pt>
                <c:pt idx="1256">
                  <c:v>1853.2</c:v>
                </c:pt>
                <c:pt idx="1257">
                  <c:v>1842.8</c:v>
                </c:pt>
                <c:pt idx="1258">
                  <c:v>1844.9</c:v>
                </c:pt>
                <c:pt idx="1259">
                  <c:v>1850.1</c:v>
                </c:pt>
                <c:pt idx="1260">
                  <c:v>1845.8</c:v>
                </c:pt>
                <c:pt idx="1261">
                  <c:v>1844.2</c:v>
                </c:pt>
                <c:pt idx="1262">
                  <c:v>1845.1</c:v>
                </c:pt>
                <c:pt idx="1263">
                  <c:v>1842.5</c:v>
                </c:pt>
                <c:pt idx="1264">
                  <c:v>1837.3</c:v>
                </c:pt>
                <c:pt idx="1265">
                  <c:v>1838.8</c:v>
                </c:pt>
                <c:pt idx="1266">
                  <c:v>1842</c:v>
                </c:pt>
                <c:pt idx="1267">
                  <c:v>1837.7</c:v>
                </c:pt>
                <c:pt idx="1268">
                  <c:v>1827.8</c:v>
                </c:pt>
                <c:pt idx="1269">
                  <c:v>1830.7</c:v>
                </c:pt>
                <c:pt idx="1270">
                  <c:v>1828</c:v>
                </c:pt>
                <c:pt idx="1271">
                  <c:v>1827.2</c:v>
                </c:pt>
                <c:pt idx="1272">
                  <c:v>1825.7</c:v>
                </c:pt>
                <c:pt idx="1273">
                  <c:v>1816.6</c:v>
                </c:pt>
                <c:pt idx="1274">
                  <c:v>1849.1</c:v>
                </c:pt>
                <c:pt idx="1275">
                  <c:v>1841.7</c:v>
                </c:pt>
                <c:pt idx="1276">
                  <c:v>1845.9</c:v>
                </c:pt>
                <c:pt idx="1277">
                  <c:v>1837.8</c:v>
                </c:pt>
                <c:pt idx="1278">
                  <c:v>1849.1</c:v>
                </c:pt>
                <c:pt idx="1279">
                  <c:v>1847</c:v>
                </c:pt>
                <c:pt idx="1280">
                  <c:v>1844.2</c:v>
                </c:pt>
                <c:pt idx="1281">
                  <c:v>1853.4</c:v>
                </c:pt>
                <c:pt idx="1282">
                  <c:v>1850</c:v>
                </c:pt>
                <c:pt idx="1283">
                  <c:v>1849.7</c:v>
                </c:pt>
                <c:pt idx="1284">
                  <c:v>1857.2</c:v>
                </c:pt>
                <c:pt idx="1285">
                  <c:v>1859.4</c:v>
                </c:pt>
                <c:pt idx="1286">
                  <c:v>1858.9</c:v>
                </c:pt>
                <c:pt idx="1287">
                  <c:v>1853.4</c:v>
                </c:pt>
                <c:pt idx="1288">
                  <c:v>1859</c:v>
                </c:pt>
                <c:pt idx="1289">
                  <c:v>1859.8</c:v>
                </c:pt>
                <c:pt idx="1290">
                  <c:v>1861.3</c:v>
                </c:pt>
                <c:pt idx="1291">
                  <c:v>1867.6</c:v>
                </c:pt>
                <c:pt idx="1292">
                  <c:v>1864.1</c:v>
                </c:pt>
                <c:pt idx="1293">
                  <c:v>1867.2</c:v>
                </c:pt>
                <c:pt idx="1294">
                  <c:v>1872.1</c:v>
                </c:pt>
                <c:pt idx="1295">
                  <c:v>1873.6</c:v>
                </c:pt>
                <c:pt idx="1296">
                  <c:v>1869.7</c:v>
                </c:pt>
                <c:pt idx="1297">
                  <c:v>1875.8</c:v>
                </c:pt>
                <c:pt idx="1298">
                  <c:v>1872.1</c:v>
                </c:pt>
                <c:pt idx="1299">
                  <c:v>1877.6</c:v>
                </c:pt>
                <c:pt idx="1300">
                  <c:v>1876.7</c:v>
                </c:pt>
                <c:pt idx="1301">
                  <c:v>1879.8</c:v>
                </c:pt>
                <c:pt idx="1302">
                  <c:v>1877</c:v>
                </c:pt>
                <c:pt idx="1303">
                  <c:v>1880.6</c:v>
                </c:pt>
                <c:pt idx="1304">
                  <c:v>1880.7</c:v>
                </c:pt>
                <c:pt idx="1305">
                  <c:v>1885.6</c:v>
                </c:pt>
                <c:pt idx="1306">
                  <c:v>1884.5</c:v>
                </c:pt>
                <c:pt idx="1307">
                  <c:v>1884.8</c:v>
                </c:pt>
                <c:pt idx="1308">
                  <c:v>1887.6</c:v>
                </c:pt>
                <c:pt idx="1309">
                  <c:v>1890.1</c:v>
                </c:pt>
                <c:pt idx="1310">
                  <c:v>1893.4</c:v>
                </c:pt>
                <c:pt idx="1311">
                  <c:v>1891.2</c:v>
                </c:pt>
                <c:pt idx="1312">
                  <c:v>1888.7</c:v>
                </c:pt>
                <c:pt idx="1313">
                  <c:v>1897.3</c:v>
                </c:pt>
                <c:pt idx="1314">
                  <c:v>1894.1</c:v>
                </c:pt>
                <c:pt idx="1315">
                  <c:v>1894.5</c:v>
                </c:pt>
                <c:pt idx="1316">
                  <c:v>1896.9</c:v>
                </c:pt>
                <c:pt idx="1317">
                  <c:v>1925.8</c:v>
                </c:pt>
                <c:pt idx="1318">
                  <c:v>1899.7</c:v>
                </c:pt>
                <c:pt idx="1319">
                  <c:v>1898.8</c:v>
                </c:pt>
                <c:pt idx="1320">
                  <c:v>1898.4</c:v>
                </c:pt>
                <c:pt idx="1321">
                  <c:v>1906.2</c:v>
                </c:pt>
                <c:pt idx="1322">
                  <c:v>1905.9</c:v>
                </c:pt>
                <c:pt idx="1323">
                  <c:v>1908.9</c:v>
                </c:pt>
                <c:pt idx="1324">
                  <c:v>1911</c:v>
                </c:pt>
                <c:pt idx="1325">
                  <c:v>1909.5</c:v>
                </c:pt>
                <c:pt idx="1326">
                  <c:v>1914.2</c:v>
                </c:pt>
                <c:pt idx="1327">
                  <c:v>1913.4</c:v>
                </c:pt>
                <c:pt idx="1328">
                  <c:v>1913.4</c:v>
                </c:pt>
                <c:pt idx="1329">
                  <c:v>1921.7</c:v>
                </c:pt>
                <c:pt idx="1330">
                  <c:v>1915.4</c:v>
                </c:pt>
                <c:pt idx="1331">
                  <c:v>1921.1</c:v>
                </c:pt>
                <c:pt idx="1332">
                  <c:v>1923.4</c:v>
                </c:pt>
                <c:pt idx="1333">
                  <c:v>1922.5</c:v>
                </c:pt>
                <c:pt idx="1334">
                  <c:v>1918.6</c:v>
                </c:pt>
                <c:pt idx="1335">
                  <c:v>1924.6</c:v>
                </c:pt>
                <c:pt idx="1336">
                  <c:v>1926.4</c:v>
                </c:pt>
                <c:pt idx="1337">
                  <c:v>1929.1</c:v>
                </c:pt>
                <c:pt idx="1338">
                  <c:v>1925.2</c:v>
                </c:pt>
                <c:pt idx="1339">
                  <c:v>1937.5</c:v>
                </c:pt>
                <c:pt idx="1340">
                  <c:v>1929.9</c:v>
                </c:pt>
                <c:pt idx="1341">
                  <c:v>1934.7</c:v>
                </c:pt>
                <c:pt idx="1342">
                  <c:v>1937.3</c:v>
                </c:pt>
                <c:pt idx="1343">
                  <c:v>1936.2</c:v>
                </c:pt>
                <c:pt idx="1344">
                  <c:v>1939.5</c:v>
                </c:pt>
                <c:pt idx="1345">
                  <c:v>1934.6</c:v>
                </c:pt>
                <c:pt idx="1346">
                  <c:v>1940</c:v>
                </c:pt>
                <c:pt idx="1347">
                  <c:v>1940.4</c:v>
                </c:pt>
                <c:pt idx="1348">
                  <c:v>1945.1</c:v>
                </c:pt>
                <c:pt idx="1349">
                  <c:v>1952.4</c:v>
                </c:pt>
                <c:pt idx="1350">
                  <c:v>1943.6</c:v>
                </c:pt>
                <c:pt idx="1351">
                  <c:v>1947.3</c:v>
                </c:pt>
                <c:pt idx="1352">
                  <c:v>1946.6</c:v>
                </c:pt>
                <c:pt idx="1353">
                  <c:v>1950.4</c:v>
                </c:pt>
                <c:pt idx="1354">
                  <c:v>1951.8</c:v>
                </c:pt>
                <c:pt idx="1355">
                  <c:v>1951.5</c:v>
                </c:pt>
                <c:pt idx="1356">
                  <c:v>1951.9</c:v>
                </c:pt>
                <c:pt idx="1357">
                  <c:v>1954.2</c:v>
                </c:pt>
                <c:pt idx="1358">
                  <c:v>1960.4</c:v>
                </c:pt>
                <c:pt idx="1359">
                  <c:v>1959.3</c:v>
                </c:pt>
                <c:pt idx="1360">
                  <c:v>1958</c:v>
                </c:pt>
                <c:pt idx="1361">
                  <c:v>1962.4</c:v>
                </c:pt>
                <c:pt idx="1362">
                  <c:v>1964.5</c:v>
                </c:pt>
                <c:pt idx="1363">
                  <c:v>1964.9</c:v>
                </c:pt>
                <c:pt idx="1364">
                  <c:v>1966.6</c:v>
                </c:pt>
                <c:pt idx="1365">
                  <c:v>1969.2</c:v>
                </c:pt>
                <c:pt idx="1366">
                  <c:v>1969.6</c:v>
                </c:pt>
                <c:pt idx="1367">
                  <c:v>1971.6</c:v>
                </c:pt>
                <c:pt idx="1368">
                  <c:v>1972.9</c:v>
                </c:pt>
                <c:pt idx="1369">
                  <c:v>1972</c:v>
                </c:pt>
                <c:pt idx="1370">
                  <c:v>1973</c:v>
                </c:pt>
                <c:pt idx="1371">
                  <c:v>1973.8</c:v>
                </c:pt>
                <c:pt idx="1372">
                  <c:v>1972.4</c:v>
                </c:pt>
                <c:pt idx="1373">
                  <c:v>1979.6</c:v>
                </c:pt>
                <c:pt idx="1374">
                  <c:v>1982.2</c:v>
                </c:pt>
                <c:pt idx="1375">
                  <c:v>1976.6</c:v>
                </c:pt>
                <c:pt idx="1376">
                  <c:v>1980.5</c:v>
                </c:pt>
                <c:pt idx="1377">
                  <c:v>1982.3</c:v>
                </c:pt>
                <c:pt idx="1378">
                  <c:v>1980.1</c:v>
                </c:pt>
                <c:pt idx="1379">
                  <c:v>1987.2</c:v>
                </c:pt>
                <c:pt idx="1380">
                  <c:v>1979.7</c:v>
                </c:pt>
                <c:pt idx="1381">
                  <c:v>1984.5</c:v>
                </c:pt>
                <c:pt idx="1382">
                  <c:v>1988.4</c:v>
                </c:pt>
                <c:pt idx="1383">
                  <c:v>1991.5</c:v>
                </c:pt>
                <c:pt idx="1384">
                  <c:v>1994.1</c:v>
                </c:pt>
                <c:pt idx="1385">
                  <c:v>1993.6</c:v>
                </c:pt>
                <c:pt idx="1386">
                  <c:v>1993.1</c:v>
                </c:pt>
                <c:pt idx="1387">
                  <c:v>1998.4</c:v>
                </c:pt>
                <c:pt idx="1388">
                  <c:v>1998.3</c:v>
                </c:pt>
                <c:pt idx="1389">
                  <c:v>2001.3</c:v>
                </c:pt>
                <c:pt idx="1390">
                  <c:v>2000.1</c:v>
                </c:pt>
                <c:pt idx="1391">
                  <c:v>2000</c:v>
                </c:pt>
                <c:pt idx="1392">
                  <c:v>2004.2</c:v>
                </c:pt>
                <c:pt idx="1393">
                  <c:v>1998.6</c:v>
                </c:pt>
                <c:pt idx="1394">
                  <c:v>2005.5</c:v>
                </c:pt>
                <c:pt idx="1395">
                  <c:v>2011</c:v>
                </c:pt>
                <c:pt idx="1396">
                  <c:v>2008.1</c:v>
                </c:pt>
                <c:pt idx="1397">
                  <c:v>2010.9</c:v>
                </c:pt>
                <c:pt idx="1398">
                  <c:v>2010.4</c:v>
                </c:pt>
                <c:pt idx="1399">
                  <c:v>2009.7</c:v>
                </c:pt>
                <c:pt idx="1400">
                  <c:v>2010.9</c:v>
                </c:pt>
                <c:pt idx="1401">
                  <c:v>2015.9</c:v>
                </c:pt>
                <c:pt idx="1402">
                  <c:v>2015.3</c:v>
                </c:pt>
                <c:pt idx="1403">
                  <c:v>2020.6</c:v>
                </c:pt>
                <c:pt idx="1404">
                  <c:v>2012.6</c:v>
                </c:pt>
                <c:pt idx="1405">
                  <c:v>2020</c:v>
                </c:pt>
                <c:pt idx="1406">
                  <c:v>2018.6</c:v>
                </c:pt>
                <c:pt idx="1407">
                  <c:v>2021.3</c:v>
                </c:pt>
                <c:pt idx="1408">
                  <c:v>2026.4</c:v>
                </c:pt>
                <c:pt idx="1409">
                  <c:v>2027.2</c:v>
                </c:pt>
                <c:pt idx="1410">
                  <c:v>2028.7</c:v>
                </c:pt>
                <c:pt idx="1411">
                  <c:v>2035</c:v>
                </c:pt>
                <c:pt idx="1412">
                  <c:v>2031.2</c:v>
                </c:pt>
                <c:pt idx="1413">
                  <c:v>2032.6</c:v>
                </c:pt>
                <c:pt idx="1414">
                  <c:v>2039.6</c:v>
                </c:pt>
                <c:pt idx="1415">
                  <c:v>2038.8</c:v>
                </c:pt>
                <c:pt idx="1416">
                  <c:v>2040.6</c:v>
                </c:pt>
                <c:pt idx="1417">
                  <c:v>2039.4</c:v>
                </c:pt>
                <c:pt idx="1418">
                  <c:v>2041.6</c:v>
                </c:pt>
                <c:pt idx="1419">
                  <c:v>2044.3</c:v>
                </c:pt>
                <c:pt idx="1420">
                  <c:v>2035.7</c:v>
                </c:pt>
                <c:pt idx="1421">
                  <c:v>2043.1</c:v>
                </c:pt>
                <c:pt idx="1422">
                  <c:v>2041.2</c:v>
                </c:pt>
                <c:pt idx="1423">
                  <c:v>2046.3</c:v>
                </c:pt>
                <c:pt idx="1424">
                  <c:v>2047</c:v>
                </c:pt>
                <c:pt idx="1425">
                  <c:v>2044.4</c:v>
                </c:pt>
                <c:pt idx="1426">
                  <c:v>2053.9</c:v>
                </c:pt>
                <c:pt idx="1427">
                  <c:v>2053.6999999999998</c:v>
                </c:pt>
                <c:pt idx="1428">
                  <c:v>2047.5</c:v>
                </c:pt>
                <c:pt idx="1429">
                  <c:v>2051.4</c:v>
                </c:pt>
                <c:pt idx="1430">
                  <c:v>2054.6</c:v>
                </c:pt>
                <c:pt idx="1431">
                  <c:v>2057.6</c:v>
                </c:pt>
                <c:pt idx="1432">
                  <c:v>2054.5</c:v>
                </c:pt>
                <c:pt idx="1433">
                  <c:v>2062.5</c:v>
                </c:pt>
                <c:pt idx="1434">
                  <c:v>2062.1</c:v>
                </c:pt>
                <c:pt idx="1435">
                  <c:v>2060.9</c:v>
                </c:pt>
                <c:pt idx="1436">
                  <c:v>2056.4</c:v>
                </c:pt>
                <c:pt idx="1437">
                  <c:v>2064.9</c:v>
                </c:pt>
                <c:pt idx="1438">
                  <c:v>2068.1999999999998</c:v>
                </c:pt>
                <c:pt idx="1439">
                  <c:v>2065.4</c:v>
                </c:pt>
                <c:pt idx="1440">
                  <c:v>2068</c:v>
                </c:pt>
                <c:pt idx="1441">
                  <c:v>2067.6999999999998</c:v>
                </c:pt>
                <c:pt idx="1442">
                  <c:v>2064.5</c:v>
                </c:pt>
                <c:pt idx="1443">
                  <c:v>2065.6</c:v>
                </c:pt>
                <c:pt idx="1444">
                  <c:v>2072.9</c:v>
                </c:pt>
                <c:pt idx="1445">
                  <c:v>2072</c:v>
                </c:pt>
                <c:pt idx="1446">
                  <c:v>2073.1</c:v>
                </c:pt>
                <c:pt idx="1447">
                  <c:v>2076.6999999999998</c:v>
                </c:pt>
                <c:pt idx="1448">
                  <c:v>2075.1999999999998</c:v>
                </c:pt>
                <c:pt idx="1449">
                  <c:v>2078.1999999999998</c:v>
                </c:pt>
                <c:pt idx="1450">
                  <c:v>2079.5</c:v>
                </c:pt>
                <c:pt idx="1451">
                  <c:v>2082.5</c:v>
                </c:pt>
                <c:pt idx="1452">
                  <c:v>2080</c:v>
                </c:pt>
                <c:pt idx="1453">
                  <c:v>2082.1</c:v>
                </c:pt>
                <c:pt idx="1454">
                  <c:v>2089.8000000000002</c:v>
                </c:pt>
                <c:pt idx="1455">
                  <c:v>2092.1</c:v>
                </c:pt>
                <c:pt idx="1456">
                  <c:v>2090</c:v>
                </c:pt>
                <c:pt idx="1457">
                  <c:v>2089.5</c:v>
                </c:pt>
                <c:pt idx="1458">
                  <c:v>2093.3000000000002</c:v>
                </c:pt>
                <c:pt idx="1459">
                  <c:v>2091</c:v>
                </c:pt>
                <c:pt idx="1460">
                  <c:v>2090.9</c:v>
                </c:pt>
                <c:pt idx="1461">
                  <c:v>2091.5</c:v>
                </c:pt>
                <c:pt idx="1462">
                  <c:v>2098.1999999999998</c:v>
                </c:pt>
                <c:pt idx="1463">
                  <c:v>2095.6999999999998</c:v>
                </c:pt>
                <c:pt idx="1464">
                  <c:v>2101.1999999999998</c:v>
                </c:pt>
                <c:pt idx="1465">
                  <c:v>2100.9</c:v>
                </c:pt>
                <c:pt idx="1466">
                  <c:v>2101.9</c:v>
                </c:pt>
                <c:pt idx="1467">
                  <c:v>2104.9</c:v>
                </c:pt>
                <c:pt idx="1468">
                  <c:v>2106</c:v>
                </c:pt>
                <c:pt idx="1469">
                  <c:v>2102.6</c:v>
                </c:pt>
                <c:pt idx="1470">
                  <c:v>2107.4</c:v>
                </c:pt>
                <c:pt idx="1471">
                  <c:v>2109.8000000000002</c:v>
                </c:pt>
                <c:pt idx="1472">
                  <c:v>2107.1</c:v>
                </c:pt>
                <c:pt idx="1473">
                  <c:v>2112.1999999999998</c:v>
                </c:pt>
                <c:pt idx="1474">
                  <c:v>2115.3000000000002</c:v>
                </c:pt>
                <c:pt idx="1475">
                  <c:v>2111.6</c:v>
                </c:pt>
                <c:pt idx="1476">
                  <c:v>2111.3000000000002</c:v>
                </c:pt>
                <c:pt idx="1477">
                  <c:v>2112.5</c:v>
                </c:pt>
                <c:pt idx="1478">
                  <c:v>2115.4</c:v>
                </c:pt>
                <c:pt idx="1479">
                  <c:v>2120.8000000000002</c:v>
                </c:pt>
                <c:pt idx="1480">
                  <c:v>2118</c:v>
                </c:pt>
                <c:pt idx="1481">
                  <c:v>2126.6</c:v>
                </c:pt>
                <c:pt idx="1482">
                  <c:v>2124.3000000000002</c:v>
                </c:pt>
                <c:pt idx="1483">
                  <c:v>2123.6999999999998</c:v>
                </c:pt>
                <c:pt idx="1484">
                  <c:v>2123.4</c:v>
                </c:pt>
                <c:pt idx="1485">
                  <c:v>2127.4</c:v>
                </c:pt>
                <c:pt idx="1486">
                  <c:v>2132.4</c:v>
                </c:pt>
                <c:pt idx="1487">
                  <c:v>2131.1999999999998</c:v>
                </c:pt>
                <c:pt idx="1488">
                  <c:v>2132.6</c:v>
                </c:pt>
                <c:pt idx="1489">
                  <c:v>2133.9</c:v>
                </c:pt>
                <c:pt idx="1490">
                  <c:v>2138.4</c:v>
                </c:pt>
                <c:pt idx="1491">
                  <c:v>2138.8000000000002</c:v>
                </c:pt>
                <c:pt idx="1492">
                  <c:v>2135.5</c:v>
                </c:pt>
                <c:pt idx="1493">
                  <c:v>2139.6</c:v>
                </c:pt>
                <c:pt idx="1494">
                  <c:v>2144.8000000000002</c:v>
                </c:pt>
                <c:pt idx="1495">
                  <c:v>2154.6999999999998</c:v>
                </c:pt>
                <c:pt idx="1496">
                  <c:v>2141</c:v>
                </c:pt>
                <c:pt idx="1497">
                  <c:v>2139.9</c:v>
                </c:pt>
                <c:pt idx="1498">
                  <c:v>2143.1999999999998</c:v>
                </c:pt>
                <c:pt idx="1499">
                  <c:v>2145</c:v>
                </c:pt>
                <c:pt idx="1500">
                  <c:v>2143.4</c:v>
                </c:pt>
                <c:pt idx="1501">
                  <c:v>2147.5</c:v>
                </c:pt>
                <c:pt idx="1502">
                  <c:v>2149.9</c:v>
                </c:pt>
                <c:pt idx="1503">
                  <c:v>2154.6</c:v>
                </c:pt>
                <c:pt idx="1504">
                  <c:v>2152.6999999999998</c:v>
                </c:pt>
                <c:pt idx="1505">
                  <c:v>2151.9</c:v>
                </c:pt>
                <c:pt idx="1506">
                  <c:v>2154.9</c:v>
                </c:pt>
                <c:pt idx="1507">
                  <c:v>2158.9</c:v>
                </c:pt>
                <c:pt idx="1508">
                  <c:v>2155.6</c:v>
                </c:pt>
                <c:pt idx="1509">
                  <c:v>2155.8000000000002</c:v>
                </c:pt>
                <c:pt idx="1510">
                  <c:v>2159.3000000000002</c:v>
                </c:pt>
                <c:pt idx="1511">
                  <c:v>2169</c:v>
                </c:pt>
                <c:pt idx="1512">
                  <c:v>2162.4</c:v>
                </c:pt>
                <c:pt idx="1513">
                  <c:v>2166.1</c:v>
                </c:pt>
                <c:pt idx="1514">
                  <c:v>2166.8000000000002</c:v>
                </c:pt>
                <c:pt idx="1515">
                  <c:v>2169.4</c:v>
                </c:pt>
                <c:pt idx="1516">
                  <c:v>2169.5</c:v>
                </c:pt>
                <c:pt idx="1517">
                  <c:v>2171.1</c:v>
                </c:pt>
                <c:pt idx="1518">
                  <c:v>2166.6</c:v>
                </c:pt>
                <c:pt idx="1519">
                  <c:v>2172.1999999999998</c:v>
                </c:pt>
                <c:pt idx="1520">
                  <c:v>2177.5</c:v>
                </c:pt>
                <c:pt idx="1521">
                  <c:v>2181.9</c:v>
                </c:pt>
                <c:pt idx="1522">
                  <c:v>2176.1999999999998</c:v>
                </c:pt>
                <c:pt idx="1523">
                  <c:v>2182</c:v>
                </c:pt>
                <c:pt idx="1524">
                  <c:v>2179.1</c:v>
                </c:pt>
                <c:pt idx="1525">
                  <c:v>2178.8000000000002</c:v>
                </c:pt>
                <c:pt idx="1526">
                  <c:v>2192</c:v>
                </c:pt>
                <c:pt idx="1527">
                  <c:v>2184.8000000000002</c:v>
                </c:pt>
                <c:pt idx="1528">
                  <c:v>2186.1999999999998</c:v>
                </c:pt>
                <c:pt idx="1529">
                  <c:v>2187.5</c:v>
                </c:pt>
                <c:pt idx="1530">
                  <c:v>2190.4</c:v>
                </c:pt>
                <c:pt idx="1531">
                  <c:v>2188.4</c:v>
                </c:pt>
                <c:pt idx="1532">
                  <c:v>2189.3000000000002</c:v>
                </c:pt>
                <c:pt idx="1533">
                  <c:v>2193.4</c:v>
                </c:pt>
                <c:pt idx="1534">
                  <c:v>2196.5</c:v>
                </c:pt>
                <c:pt idx="1535">
                  <c:v>2195.6999999999998</c:v>
                </c:pt>
                <c:pt idx="1536">
                  <c:v>2193.6</c:v>
                </c:pt>
                <c:pt idx="1537">
                  <c:v>2198.1</c:v>
                </c:pt>
                <c:pt idx="1538">
                  <c:v>2198.3000000000002</c:v>
                </c:pt>
                <c:pt idx="1539">
                  <c:v>2197.6</c:v>
                </c:pt>
                <c:pt idx="1540">
                  <c:v>2202.4</c:v>
                </c:pt>
                <c:pt idx="1541">
                  <c:v>2197.5</c:v>
                </c:pt>
                <c:pt idx="1542">
                  <c:v>2211</c:v>
                </c:pt>
                <c:pt idx="1543">
                  <c:v>2208.8000000000002</c:v>
                </c:pt>
                <c:pt idx="1544">
                  <c:v>2209.5</c:v>
                </c:pt>
                <c:pt idx="1545">
                  <c:v>2209.5</c:v>
                </c:pt>
                <c:pt idx="1546">
                  <c:v>2209.9</c:v>
                </c:pt>
                <c:pt idx="1547">
                  <c:v>2212.4</c:v>
                </c:pt>
                <c:pt idx="1548">
                  <c:v>2216.1999999999998</c:v>
                </c:pt>
                <c:pt idx="1549">
                  <c:v>2219</c:v>
                </c:pt>
                <c:pt idx="1550">
                  <c:v>2212.9</c:v>
                </c:pt>
                <c:pt idx="1551">
                  <c:v>2215.8000000000002</c:v>
                </c:pt>
                <c:pt idx="1552">
                  <c:v>2219.1999999999998</c:v>
                </c:pt>
                <c:pt idx="1553">
                  <c:v>2215</c:v>
                </c:pt>
                <c:pt idx="1554">
                  <c:v>2226.1999999999998</c:v>
                </c:pt>
                <c:pt idx="1555">
                  <c:v>2221.5</c:v>
                </c:pt>
                <c:pt idx="1556">
                  <c:v>2229.1</c:v>
                </c:pt>
                <c:pt idx="1557">
                  <c:v>2228.1</c:v>
                </c:pt>
                <c:pt idx="1558">
                  <c:v>2242.1</c:v>
                </c:pt>
                <c:pt idx="1559">
                  <c:v>2234</c:v>
                </c:pt>
                <c:pt idx="1560">
                  <c:v>2225.1</c:v>
                </c:pt>
                <c:pt idx="1561">
                  <c:v>2230.1999999999998</c:v>
                </c:pt>
                <c:pt idx="1562">
                  <c:v>2233.1999999999998</c:v>
                </c:pt>
                <c:pt idx="1563">
                  <c:v>2234.9</c:v>
                </c:pt>
                <c:pt idx="1564">
                  <c:v>2234.3000000000002</c:v>
                </c:pt>
                <c:pt idx="1565">
                  <c:v>2234.4</c:v>
                </c:pt>
                <c:pt idx="1566">
                  <c:v>2237.1999999999998</c:v>
                </c:pt>
                <c:pt idx="1567">
                  <c:v>2240.1999999999998</c:v>
                </c:pt>
                <c:pt idx="1568">
                  <c:v>2240.9</c:v>
                </c:pt>
                <c:pt idx="1569">
                  <c:v>2240.5</c:v>
                </c:pt>
                <c:pt idx="1570">
                  <c:v>2254.1</c:v>
                </c:pt>
                <c:pt idx="1571">
                  <c:v>2246</c:v>
                </c:pt>
                <c:pt idx="1572">
                  <c:v>2252.4</c:v>
                </c:pt>
                <c:pt idx="1573">
                  <c:v>2245.6</c:v>
                </c:pt>
                <c:pt idx="1574">
                  <c:v>2250.1999999999998</c:v>
                </c:pt>
                <c:pt idx="1575">
                  <c:v>2254.8000000000002</c:v>
                </c:pt>
                <c:pt idx="1576">
                  <c:v>2250</c:v>
                </c:pt>
                <c:pt idx="1577">
                  <c:v>2247.1999999999998</c:v>
                </c:pt>
                <c:pt idx="1578">
                  <c:v>2258.3000000000002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A73-497D-930F-D314A084CD50}"/>
            </c:ext>
          </c:extLst>
        </c:ser>
        <c:ser>
          <c:idx val="2"/>
          <c:order val="1"/>
          <c:tx>
            <c:v>20-t2(center)</c:v>
          </c:tx>
          <c:spPr>
            <a:ln w="19050" cap="rnd">
              <a:noFill/>
              <a:round/>
            </a:ln>
            <a:effectLst/>
          </c:spPr>
          <c:xVal>
            <c:numRef>
              <c:f>Sheet1!$D$1:$D$2152</c:f>
              <c:numCache>
                <c:formatCode>General</c:formatCode>
                <c:ptCount val="2152"/>
                <c:pt idx="0">
                  <c:v>0</c:v>
                </c:pt>
                <c:pt idx="1">
                  <c:v>1.1601000000000001E-3</c:v>
                </c:pt>
                <c:pt idx="2">
                  <c:v>3.8566E-3</c:v>
                </c:pt>
                <c:pt idx="3">
                  <c:v>1.8364E-3</c:v>
                </c:pt>
                <c:pt idx="4">
                  <c:v>1.4350000000000001E-3</c:v>
                </c:pt>
                <c:pt idx="5">
                  <c:v>5.2521999999999996E-4</c:v>
                </c:pt>
                <c:pt idx="6">
                  <c:v>1.2646000000000001E-3</c:v>
                </c:pt>
                <c:pt idx="7">
                  <c:v>-5.1526999999999996E-4</c:v>
                </c:pt>
                <c:pt idx="8">
                  <c:v>4.5637000000000004E-3</c:v>
                </c:pt>
                <c:pt idx="9">
                  <c:v>1.4825000000000001E-3</c:v>
                </c:pt>
                <c:pt idx="10">
                  <c:v>3.7946E-3</c:v>
                </c:pt>
                <c:pt idx="11">
                  <c:v>2.0845E-3</c:v>
                </c:pt>
                <c:pt idx="12">
                  <c:v>2.4263000000000002E-3</c:v>
                </c:pt>
                <c:pt idx="13">
                  <c:v>1.4621E-3</c:v>
                </c:pt>
                <c:pt idx="14">
                  <c:v>1.2852E-3</c:v>
                </c:pt>
                <c:pt idx="15">
                  <c:v>-9.9971999999999995E-4</c:v>
                </c:pt>
                <c:pt idx="16">
                  <c:v>2.0977000000000001E-3</c:v>
                </c:pt>
                <c:pt idx="17">
                  <c:v>1.1649E-3</c:v>
                </c:pt>
                <c:pt idx="18">
                  <c:v>3.5417000000000001E-3</c:v>
                </c:pt>
                <c:pt idx="19">
                  <c:v>1.3313000000000001E-3</c:v>
                </c:pt>
                <c:pt idx="20">
                  <c:v>3.1725999999999998E-3</c:v>
                </c:pt>
                <c:pt idx="21">
                  <c:v>1.5872E-3</c:v>
                </c:pt>
                <c:pt idx="22">
                  <c:v>4.5116000000000002E-3</c:v>
                </c:pt>
                <c:pt idx="23">
                  <c:v>1.5244E-3</c:v>
                </c:pt>
                <c:pt idx="24">
                  <c:v>-1.4088999999999999E-4</c:v>
                </c:pt>
                <c:pt idx="25">
                  <c:v>1.8698E-3</c:v>
                </c:pt>
                <c:pt idx="26">
                  <c:v>1.1238000000000001E-3</c:v>
                </c:pt>
                <c:pt idx="27" formatCode="0.00E+00">
                  <c:v>6.6299999999999999E-5</c:v>
                </c:pt>
                <c:pt idx="28">
                  <c:v>2.7604000000000002E-4</c:v>
                </c:pt>
                <c:pt idx="29">
                  <c:v>8.9245000000000004E-4</c:v>
                </c:pt>
                <c:pt idx="30">
                  <c:v>3.4351999999999998E-3</c:v>
                </c:pt>
                <c:pt idx="31">
                  <c:v>2.9196000000000001E-3</c:v>
                </c:pt>
                <c:pt idx="32">
                  <c:v>2.9588000000000001E-3</c:v>
                </c:pt>
                <c:pt idx="33">
                  <c:v>2.8325999999999998E-3</c:v>
                </c:pt>
                <c:pt idx="34">
                  <c:v>2.7615000000000001E-3</c:v>
                </c:pt>
                <c:pt idx="35">
                  <c:v>5.7546999999999997E-3</c:v>
                </c:pt>
                <c:pt idx="36">
                  <c:v>2.4637000000000001E-3</c:v>
                </c:pt>
                <c:pt idx="37">
                  <c:v>2.3777E-3</c:v>
                </c:pt>
                <c:pt idx="38">
                  <c:v>4.0955000000000002E-3</c:v>
                </c:pt>
                <c:pt idx="39">
                  <c:v>4.8417E-3</c:v>
                </c:pt>
                <c:pt idx="40">
                  <c:v>3.0742E-3</c:v>
                </c:pt>
                <c:pt idx="41">
                  <c:v>3.4012999999999999E-3</c:v>
                </c:pt>
                <c:pt idx="42">
                  <c:v>3.6784000000000001E-3</c:v>
                </c:pt>
                <c:pt idx="43">
                  <c:v>2.1175999999999999E-3</c:v>
                </c:pt>
                <c:pt idx="44">
                  <c:v>-1.1218E-4</c:v>
                </c:pt>
                <c:pt idx="45">
                  <c:v>3.9675999999999999E-3</c:v>
                </c:pt>
                <c:pt idx="46">
                  <c:v>2.2612000000000001E-3</c:v>
                </c:pt>
                <c:pt idx="47">
                  <c:v>9.0930000000000004E-4</c:v>
                </c:pt>
                <c:pt idx="48">
                  <c:v>4.2913999999999999E-3</c:v>
                </c:pt>
                <c:pt idx="49">
                  <c:v>2.9110999999999998E-3</c:v>
                </c:pt>
                <c:pt idx="50">
                  <c:v>3.8317999999999998E-3</c:v>
                </c:pt>
                <c:pt idx="51">
                  <c:v>8.4434000000000002E-3</c:v>
                </c:pt>
                <c:pt idx="52">
                  <c:v>3.1997000000000002E-3</c:v>
                </c:pt>
                <c:pt idx="53">
                  <c:v>3.0974000000000002E-3</c:v>
                </c:pt>
                <c:pt idx="54">
                  <c:v>4.1362999999999999E-3</c:v>
                </c:pt>
                <c:pt idx="55">
                  <c:v>2.9754E-3</c:v>
                </c:pt>
                <c:pt idx="56">
                  <c:v>7.0962000000000004E-3</c:v>
                </c:pt>
                <c:pt idx="57">
                  <c:v>4.1146999999999998E-3</c:v>
                </c:pt>
                <c:pt idx="58">
                  <c:v>1.7136E-3</c:v>
                </c:pt>
                <c:pt idx="59">
                  <c:v>4.6129999999999999E-3</c:v>
                </c:pt>
                <c:pt idx="60">
                  <c:v>1.7504E-3</c:v>
                </c:pt>
                <c:pt idx="61">
                  <c:v>1.591E-3</c:v>
                </c:pt>
                <c:pt idx="62">
                  <c:v>5.2719999999999998E-3</c:v>
                </c:pt>
                <c:pt idx="63">
                  <c:v>6.0457000000000002E-3</c:v>
                </c:pt>
                <c:pt idx="64">
                  <c:v>8.5570000000000004E-3</c:v>
                </c:pt>
                <c:pt idx="65">
                  <c:v>1.787E-3</c:v>
                </c:pt>
                <c:pt idx="66">
                  <c:v>4.1412000000000003E-3</c:v>
                </c:pt>
                <c:pt idx="67">
                  <c:v>3.4155000000000001E-3</c:v>
                </c:pt>
                <c:pt idx="68">
                  <c:v>3.9102E-3</c:v>
                </c:pt>
                <c:pt idx="69">
                  <c:v>5.8948999999999998E-3</c:v>
                </c:pt>
                <c:pt idx="70">
                  <c:v>2.4707000000000002E-3</c:v>
                </c:pt>
                <c:pt idx="71">
                  <c:v>2.8635000000000002E-3</c:v>
                </c:pt>
                <c:pt idx="72">
                  <c:v>4.7096999999999998E-3</c:v>
                </c:pt>
                <c:pt idx="73">
                  <c:v>5.3981999999999997E-3</c:v>
                </c:pt>
                <c:pt idx="74">
                  <c:v>7.5304999999999999E-3</c:v>
                </c:pt>
                <c:pt idx="75">
                  <c:v>5.1189E-3</c:v>
                </c:pt>
                <c:pt idx="76">
                  <c:v>3.2003000000000001E-3</c:v>
                </c:pt>
                <c:pt idx="77">
                  <c:v>4.3280999999999997E-3</c:v>
                </c:pt>
                <c:pt idx="78">
                  <c:v>1.9345E-3</c:v>
                </c:pt>
                <c:pt idx="79">
                  <c:v>4.8882999999999999E-3</c:v>
                </c:pt>
                <c:pt idx="80">
                  <c:v>2.8555E-3</c:v>
                </c:pt>
                <c:pt idx="81">
                  <c:v>3.4017000000000001E-3</c:v>
                </c:pt>
                <c:pt idx="82">
                  <c:v>5.3829999999999998E-3</c:v>
                </c:pt>
                <c:pt idx="83">
                  <c:v>1.7112E-3</c:v>
                </c:pt>
                <c:pt idx="84" formatCode="0.00E+00">
                  <c:v>-9.3399999999999993E-5</c:v>
                </c:pt>
                <c:pt idx="85">
                  <c:v>4.3398999999999998E-3</c:v>
                </c:pt>
                <c:pt idx="86">
                  <c:v>4.2941000000000003E-3</c:v>
                </c:pt>
                <c:pt idx="87">
                  <c:v>4.6365E-3</c:v>
                </c:pt>
                <c:pt idx="88">
                  <c:v>7.1779000000000005E-4</c:v>
                </c:pt>
                <c:pt idx="89">
                  <c:v>4.8811999999999996E-3</c:v>
                </c:pt>
                <c:pt idx="90">
                  <c:v>2.4642000000000002E-3</c:v>
                </c:pt>
                <c:pt idx="91">
                  <c:v>3.7258999999999999E-3</c:v>
                </c:pt>
                <c:pt idx="92">
                  <c:v>4.5560000000000002E-3</c:v>
                </c:pt>
                <c:pt idx="93">
                  <c:v>4.3815E-3</c:v>
                </c:pt>
                <c:pt idx="94">
                  <c:v>3.4432E-3</c:v>
                </c:pt>
                <c:pt idx="95">
                  <c:v>4.9617000000000003E-3</c:v>
                </c:pt>
                <c:pt idx="96">
                  <c:v>6.2639000000000002E-3</c:v>
                </c:pt>
                <c:pt idx="97">
                  <c:v>6.6127E-3</c:v>
                </c:pt>
                <c:pt idx="98">
                  <c:v>2.6843000000000001E-3</c:v>
                </c:pt>
                <c:pt idx="99">
                  <c:v>2.6559999999999999E-3</c:v>
                </c:pt>
                <c:pt idx="100">
                  <c:v>2.6687E-3</c:v>
                </c:pt>
                <c:pt idx="101">
                  <c:v>4.2601999999999996E-3</c:v>
                </c:pt>
                <c:pt idx="102">
                  <c:v>6.7862E-3</c:v>
                </c:pt>
                <c:pt idx="103">
                  <c:v>5.8068E-3</c:v>
                </c:pt>
                <c:pt idx="104">
                  <c:v>2.0699999999999998E-3</c:v>
                </c:pt>
                <c:pt idx="105">
                  <c:v>8.0403999999999996E-3</c:v>
                </c:pt>
                <c:pt idx="106">
                  <c:v>3.6451999999999999E-3</c:v>
                </c:pt>
                <c:pt idx="107">
                  <c:v>4.8211E-3</c:v>
                </c:pt>
                <c:pt idx="108">
                  <c:v>5.2943E-3</c:v>
                </c:pt>
                <c:pt idx="109">
                  <c:v>1.4499000000000001E-3</c:v>
                </c:pt>
                <c:pt idx="110">
                  <c:v>4.5672999999999998E-3</c:v>
                </c:pt>
                <c:pt idx="111">
                  <c:v>7.0328999999999999E-3</c:v>
                </c:pt>
                <c:pt idx="112">
                  <c:v>4.8307999999999997E-3</c:v>
                </c:pt>
                <c:pt idx="113">
                  <c:v>6.2651E-3</c:v>
                </c:pt>
                <c:pt idx="114">
                  <c:v>7.0396E-3</c:v>
                </c:pt>
                <c:pt idx="115">
                  <c:v>2.8172000000000002E-3</c:v>
                </c:pt>
                <c:pt idx="116">
                  <c:v>4.6443999999999999E-3</c:v>
                </c:pt>
                <c:pt idx="117">
                  <c:v>6.3493999999999998E-3</c:v>
                </c:pt>
                <c:pt idx="118">
                  <c:v>4.2624999999999998E-3</c:v>
                </c:pt>
                <c:pt idx="119">
                  <c:v>5.7669000000000002E-3</c:v>
                </c:pt>
                <c:pt idx="120">
                  <c:v>6.8823E-3</c:v>
                </c:pt>
                <c:pt idx="121">
                  <c:v>5.1079000000000003E-3</c:v>
                </c:pt>
                <c:pt idx="122">
                  <c:v>5.5120999999999998E-3</c:v>
                </c:pt>
                <c:pt idx="123">
                  <c:v>5.7117000000000001E-3</c:v>
                </c:pt>
                <c:pt idx="124">
                  <c:v>5.6832000000000002E-3</c:v>
                </c:pt>
                <c:pt idx="125">
                  <c:v>6.9690999999999998E-3</c:v>
                </c:pt>
                <c:pt idx="126">
                  <c:v>4.1314000000000003E-3</c:v>
                </c:pt>
                <c:pt idx="127">
                  <c:v>9.7552999999999997E-3</c:v>
                </c:pt>
                <c:pt idx="128">
                  <c:v>5.2465999999999997E-3</c:v>
                </c:pt>
                <c:pt idx="129">
                  <c:v>6.0203000000000001E-3</c:v>
                </c:pt>
                <c:pt idx="130">
                  <c:v>4.888E-3</c:v>
                </c:pt>
                <c:pt idx="131">
                  <c:v>5.7746999999999998E-3</c:v>
                </c:pt>
                <c:pt idx="132">
                  <c:v>6.7643E-3</c:v>
                </c:pt>
                <c:pt idx="133">
                  <c:v>4.8453000000000003E-3</c:v>
                </c:pt>
                <c:pt idx="134">
                  <c:v>6.1853000000000003E-3</c:v>
                </c:pt>
                <c:pt idx="135">
                  <c:v>3.8616000000000002E-3</c:v>
                </c:pt>
                <c:pt idx="136">
                  <c:v>7.7887E-3</c:v>
                </c:pt>
                <c:pt idx="137">
                  <c:v>4.6438E-3</c:v>
                </c:pt>
                <c:pt idx="138">
                  <c:v>6.0784000000000003E-3</c:v>
                </c:pt>
                <c:pt idx="139">
                  <c:v>5.6312000000000003E-3</c:v>
                </c:pt>
                <c:pt idx="140">
                  <c:v>3.0462000000000002E-3</c:v>
                </c:pt>
                <c:pt idx="141">
                  <c:v>9.2911000000000001E-3</c:v>
                </c:pt>
                <c:pt idx="142">
                  <c:v>4.9280000000000001E-3</c:v>
                </c:pt>
                <c:pt idx="143">
                  <c:v>8.8497000000000003E-3</c:v>
                </c:pt>
                <c:pt idx="144">
                  <c:v>5.8719999999999996E-3</c:v>
                </c:pt>
                <c:pt idx="145">
                  <c:v>7.3879999999999996E-3</c:v>
                </c:pt>
                <c:pt idx="146">
                  <c:v>8.0277000000000005E-3</c:v>
                </c:pt>
                <c:pt idx="147">
                  <c:v>3.4220000000000001E-3</c:v>
                </c:pt>
                <c:pt idx="148">
                  <c:v>5.8376000000000001E-3</c:v>
                </c:pt>
                <c:pt idx="149">
                  <c:v>7.8536000000000005E-3</c:v>
                </c:pt>
                <c:pt idx="150">
                  <c:v>6.4091E-3</c:v>
                </c:pt>
                <c:pt idx="151">
                  <c:v>9.7111000000000003E-3</c:v>
                </c:pt>
                <c:pt idx="152">
                  <c:v>7.9603E-3</c:v>
                </c:pt>
                <c:pt idx="153">
                  <c:v>8.6970999999999993E-3</c:v>
                </c:pt>
                <c:pt idx="154">
                  <c:v>1.0430999999999999E-2</c:v>
                </c:pt>
                <c:pt idx="155">
                  <c:v>7.1203999999999998E-3</c:v>
                </c:pt>
                <c:pt idx="156">
                  <c:v>8.5190999999999999E-3</c:v>
                </c:pt>
                <c:pt idx="157">
                  <c:v>6.0962999999999998E-3</c:v>
                </c:pt>
                <c:pt idx="158">
                  <c:v>8.5013999999999992E-3</c:v>
                </c:pt>
                <c:pt idx="159">
                  <c:v>3.2965999999999998E-3</c:v>
                </c:pt>
                <c:pt idx="160">
                  <c:v>7.5225999999999999E-3</c:v>
                </c:pt>
                <c:pt idx="161">
                  <c:v>6.5934000000000001E-3</c:v>
                </c:pt>
                <c:pt idx="162">
                  <c:v>9.1848999999999993E-3</c:v>
                </c:pt>
                <c:pt idx="163">
                  <c:v>7.4920000000000004E-3</c:v>
                </c:pt>
                <c:pt idx="164">
                  <c:v>9.3466E-3</c:v>
                </c:pt>
                <c:pt idx="165">
                  <c:v>8.6499000000000003E-3</c:v>
                </c:pt>
                <c:pt idx="166">
                  <c:v>9.6445000000000003E-3</c:v>
                </c:pt>
                <c:pt idx="167">
                  <c:v>9.2881999999999999E-3</c:v>
                </c:pt>
                <c:pt idx="168">
                  <c:v>1.2408000000000001E-2</c:v>
                </c:pt>
                <c:pt idx="169">
                  <c:v>8.1258000000000007E-3</c:v>
                </c:pt>
                <c:pt idx="170">
                  <c:v>8.2652999999999997E-3</c:v>
                </c:pt>
                <c:pt idx="171">
                  <c:v>9.9936000000000001E-3</c:v>
                </c:pt>
                <c:pt idx="172">
                  <c:v>8.4711000000000005E-3</c:v>
                </c:pt>
                <c:pt idx="173">
                  <c:v>8.9726000000000007E-3</c:v>
                </c:pt>
                <c:pt idx="174">
                  <c:v>6.1665000000000001E-3</c:v>
                </c:pt>
                <c:pt idx="175">
                  <c:v>1.0413E-2</c:v>
                </c:pt>
                <c:pt idx="176">
                  <c:v>8.3517999999999995E-3</c:v>
                </c:pt>
                <c:pt idx="177">
                  <c:v>6.9411000000000004E-3</c:v>
                </c:pt>
                <c:pt idx="178">
                  <c:v>1.2175E-2</c:v>
                </c:pt>
                <c:pt idx="179">
                  <c:v>1.1721000000000001E-2</c:v>
                </c:pt>
                <c:pt idx="180">
                  <c:v>1.2385999999999999E-2</c:v>
                </c:pt>
                <c:pt idx="181">
                  <c:v>9.5651999999999994E-3</c:v>
                </c:pt>
                <c:pt idx="182">
                  <c:v>1.1285E-2</c:v>
                </c:pt>
                <c:pt idx="183">
                  <c:v>6.4885999999999997E-3</c:v>
                </c:pt>
                <c:pt idx="184">
                  <c:v>6.4590000000000003E-3</c:v>
                </c:pt>
                <c:pt idx="185">
                  <c:v>9.4593000000000003E-3</c:v>
                </c:pt>
                <c:pt idx="186">
                  <c:v>8.9592000000000005E-3</c:v>
                </c:pt>
                <c:pt idx="187">
                  <c:v>8.0972000000000006E-3</c:v>
                </c:pt>
                <c:pt idx="188">
                  <c:v>9.4815000000000003E-3</c:v>
                </c:pt>
                <c:pt idx="189">
                  <c:v>8.9601000000000004E-3</c:v>
                </c:pt>
                <c:pt idx="190">
                  <c:v>9.2718999999999996E-3</c:v>
                </c:pt>
                <c:pt idx="191">
                  <c:v>5.2915999999999996E-3</c:v>
                </c:pt>
                <c:pt idx="192">
                  <c:v>1.1238E-2</c:v>
                </c:pt>
                <c:pt idx="193">
                  <c:v>9.4006000000000003E-3</c:v>
                </c:pt>
                <c:pt idx="194">
                  <c:v>8.9557000000000005E-3</c:v>
                </c:pt>
                <c:pt idx="195">
                  <c:v>9.4014000000000007E-3</c:v>
                </c:pt>
                <c:pt idx="196">
                  <c:v>1.2300999999999999E-2</c:v>
                </c:pt>
                <c:pt idx="197">
                  <c:v>1.0082000000000001E-2</c:v>
                </c:pt>
                <c:pt idx="198">
                  <c:v>1.2697E-2</c:v>
                </c:pt>
                <c:pt idx="199">
                  <c:v>1.0529E-2</c:v>
                </c:pt>
                <c:pt idx="200">
                  <c:v>7.0762999999999998E-3</c:v>
                </c:pt>
                <c:pt idx="201">
                  <c:v>1.5545E-2</c:v>
                </c:pt>
                <c:pt idx="202">
                  <c:v>1.1591000000000001E-2</c:v>
                </c:pt>
                <c:pt idx="203">
                  <c:v>9.8632000000000008E-3</c:v>
                </c:pt>
                <c:pt idx="204">
                  <c:v>1.1147000000000001E-2</c:v>
                </c:pt>
                <c:pt idx="205">
                  <c:v>1.1625E-2</c:v>
                </c:pt>
                <c:pt idx="206">
                  <c:v>1.1698999999999999E-2</c:v>
                </c:pt>
                <c:pt idx="207">
                  <c:v>1.0642E-2</c:v>
                </c:pt>
                <c:pt idx="208">
                  <c:v>1.2052999999999999E-2</c:v>
                </c:pt>
                <c:pt idx="209">
                  <c:v>1.2363000000000001E-2</c:v>
                </c:pt>
                <c:pt idx="210">
                  <c:v>1.1766E-2</c:v>
                </c:pt>
                <c:pt idx="211">
                  <c:v>1.0132E-2</c:v>
                </c:pt>
                <c:pt idx="212">
                  <c:v>8.5678999999999998E-3</c:v>
                </c:pt>
                <c:pt idx="213">
                  <c:v>1.255E-2</c:v>
                </c:pt>
                <c:pt idx="214">
                  <c:v>1.1969E-2</c:v>
                </c:pt>
                <c:pt idx="215">
                  <c:v>1.2298E-2</c:v>
                </c:pt>
                <c:pt idx="216">
                  <c:v>1.3308E-2</c:v>
                </c:pt>
                <c:pt idx="217">
                  <c:v>1.3291000000000001E-2</c:v>
                </c:pt>
                <c:pt idx="218">
                  <c:v>5.7482000000000002E-3</c:v>
                </c:pt>
                <c:pt idx="219">
                  <c:v>1.1635E-2</c:v>
                </c:pt>
                <c:pt idx="220">
                  <c:v>8.7174000000000001E-3</c:v>
                </c:pt>
                <c:pt idx="221">
                  <c:v>1.2629E-2</c:v>
                </c:pt>
                <c:pt idx="222">
                  <c:v>1.2414E-2</c:v>
                </c:pt>
                <c:pt idx="223">
                  <c:v>1.2292000000000001E-2</c:v>
                </c:pt>
                <c:pt idx="224">
                  <c:v>1.3047E-2</c:v>
                </c:pt>
                <c:pt idx="225">
                  <c:v>1.3029000000000001E-2</c:v>
                </c:pt>
                <c:pt idx="226">
                  <c:v>1.2022E-2</c:v>
                </c:pt>
                <c:pt idx="227">
                  <c:v>1.6005999999999999E-2</c:v>
                </c:pt>
                <c:pt idx="228">
                  <c:v>9.3589999999999993E-3</c:v>
                </c:pt>
                <c:pt idx="229">
                  <c:v>1.3682E-2</c:v>
                </c:pt>
                <c:pt idx="230">
                  <c:v>1.3370999999999999E-2</c:v>
                </c:pt>
                <c:pt idx="231">
                  <c:v>1.4557E-2</c:v>
                </c:pt>
                <c:pt idx="232">
                  <c:v>1.1849E-2</c:v>
                </c:pt>
                <c:pt idx="233">
                  <c:v>1.3305000000000001E-2</c:v>
                </c:pt>
                <c:pt idx="234">
                  <c:v>1.4947999999999999E-2</c:v>
                </c:pt>
                <c:pt idx="235">
                  <c:v>1.4713E-2</c:v>
                </c:pt>
                <c:pt idx="236">
                  <c:v>1.1703E-2</c:v>
                </c:pt>
                <c:pt idx="237">
                  <c:v>1.2258E-2</c:v>
                </c:pt>
                <c:pt idx="238">
                  <c:v>1.6678999999999999E-2</c:v>
                </c:pt>
                <c:pt idx="239">
                  <c:v>1.4569E-2</c:v>
                </c:pt>
                <c:pt idx="240">
                  <c:v>1.2336E-2</c:v>
                </c:pt>
                <c:pt idx="241">
                  <c:v>1.6375000000000001E-2</c:v>
                </c:pt>
                <c:pt idx="242">
                  <c:v>1.2854000000000001E-2</c:v>
                </c:pt>
                <c:pt idx="243">
                  <c:v>1.6570000000000001E-2</c:v>
                </c:pt>
                <c:pt idx="244">
                  <c:v>1.6927999999999999E-2</c:v>
                </c:pt>
                <c:pt idx="245">
                  <c:v>1.213E-2</c:v>
                </c:pt>
                <c:pt idx="246">
                  <c:v>1.7961999999999999E-2</c:v>
                </c:pt>
                <c:pt idx="247">
                  <c:v>1.1634E-2</c:v>
                </c:pt>
                <c:pt idx="248">
                  <c:v>1.5921999999999999E-2</c:v>
                </c:pt>
                <c:pt idx="249">
                  <c:v>1.3755E-2</c:v>
                </c:pt>
                <c:pt idx="250">
                  <c:v>1.5966000000000001E-2</c:v>
                </c:pt>
                <c:pt idx="251">
                  <c:v>1.1128000000000001E-2</c:v>
                </c:pt>
                <c:pt idx="252">
                  <c:v>1.6383999999999999E-2</c:v>
                </c:pt>
                <c:pt idx="253">
                  <c:v>1.1698999999999999E-2</c:v>
                </c:pt>
                <c:pt idx="254">
                  <c:v>1.6579E-2</c:v>
                </c:pt>
                <c:pt idx="255">
                  <c:v>1.4843E-2</c:v>
                </c:pt>
                <c:pt idx="256">
                  <c:v>1.7295999999999999E-2</c:v>
                </c:pt>
                <c:pt idx="257">
                  <c:v>1.4345999999999999E-2</c:v>
                </c:pt>
                <c:pt idx="258">
                  <c:v>1.8114999999999999E-2</c:v>
                </c:pt>
                <c:pt idx="259">
                  <c:v>1.6060000000000001E-2</c:v>
                </c:pt>
                <c:pt idx="260">
                  <c:v>1.8456E-2</c:v>
                </c:pt>
                <c:pt idx="261">
                  <c:v>1.4630000000000001E-2</c:v>
                </c:pt>
                <c:pt idx="262">
                  <c:v>1.4375000000000001E-2</c:v>
                </c:pt>
                <c:pt idx="263">
                  <c:v>1.5741000000000002E-2</c:v>
                </c:pt>
                <c:pt idx="264">
                  <c:v>1.7814E-2</c:v>
                </c:pt>
                <c:pt idx="265">
                  <c:v>1.5280999999999999E-2</c:v>
                </c:pt>
                <c:pt idx="266">
                  <c:v>1.4645999999999999E-2</c:v>
                </c:pt>
                <c:pt idx="267">
                  <c:v>2.0145E-2</c:v>
                </c:pt>
                <c:pt idx="268">
                  <c:v>1.7125000000000001E-2</c:v>
                </c:pt>
                <c:pt idx="269">
                  <c:v>1.5813000000000001E-2</c:v>
                </c:pt>
                <c:pt idx="270">
                  <c:v>1.6573999999999998E-2</c:v>
                </c:pt>
                <c:pt idx="271">
                  <c:v>1.8072000000000001E-2</c:v>
                </c:pt>
                <c:pt idx="272">
                  <c:v>1.474E-2</c:v>
                </c:pt>
                <c:pt idx="273">
                  <c:v>1.6015000000000001E-2</c:v>
                </c:pt>
                <c:pt idx="274">
                  <c:v>1.6674999999999999E-2</c:v>
                </c:pt>
                <c:pt idx="275">
                  <c:v>1.7364999999999998E-2</c:v>
                </c:pt>
                <c:pt idx="276">
                  <c:v>1.9462E-2</c:v>
                </c:pt>
                <c:pt idx="277">
                  <c:v>1.7367E-2</c:v>
                </c:pt>
                <c:pt idx="278">
                  <c:v>1.8686999999999999E-2</c:v>
                </c:pt>
                <c:pt idx="279">
                  <c:v>1.6278000000000001E-2</c:v>
                </c:pt>
                <c:pt idx="280">
                  <c:v>2.1545000000000002E-2</c:v>
                </c:pt>
                <c:pt idx="281">
                  <c:v>2.0386000000000001E-2</c:v>
                </c:pt>
                <c:pt idx="282">
                  <c:v>1.9821999999999999E-2</c:v>
                </c:pt>
                <c:pt idx="283">
                  <c:v>1.7517000000000001E-2</c:v>
                </c:pt>
                <c:pt idx="284">
                  <c:v>1.9443999999999999E-2</c:v>
                </c:pt>
                <c:pt idx="285">
                  <c:v>1.9154999999999998E-2</c:v>
                </c:pt>
                <c:pt idx="286">
                  <c:v>2.0219999999999998E-2</c:v>
                </c:pt>
                <c:pt idx="287">
                  <c:v>1.8457000000000001E-2</c:v>
                </c:pt>
                <c:pt idx="288">
                  <c:v>1.9859000000000002E-2</c:v>
                </c:pt>
                <c:pt idx="289">
                  <c:v>1.6402E-2</c:v>
                </c:pt>
                <c:pt idx="290">
                  <c:v>2.0119000000000001E-2</c:v>
                </c:pt>
                <c:pt idx="291">
                  <c:v>1.813E-2</c:v>
                </c:pt>
                <c:pt idx="292">
                  <c:v>1.9332999999999999E-2</c:v>
                </c:pt>
                <c:pt idx="293">
                  <c:v>2.0826999999999998E-2</c:v>
                </c:pt>
                <c:pt idx="294">
                  <c:v>2.1205999999999999E-2</c:v>
                </c:pt>
                <c:pt idx="295">
                  <c:v>1.9810000000000001E-2</c:v>
                </c:pt>
                <c:pt idx="296">
                  <c:v>1.8530000000000001E-2</c:v>
                </c:pt>
                <c:pt idx="297">
                  <c:v>1.8488999999999998E-2</c:v>
                </c:pt>
                <c:pt idx="298">
                  <c:v>2.0750000000000001E-2</c:v>
                </c:pt>
                <c:pt idx="299">
                  <c:v>1.9879999999999998E-2</c:v>
                </c:pt>
                <c:pt idx="300">
                  <c:v>2.2166999999999999E-2</c:v>
                </c:pt>
                <c:pt idx="301">
                  <c:v>2.2152999999999999E-2</c:v>
                </c:pt>
                <c:pt idx="302">
                  <c:v>2.2474999999999998E-2</c:v>
                </c:pt>
                <c:pt idx="303">
                  <c:v>2.1350000000000001E-2</c:v>
                </c:pt>
                <c:pt idx="304">
                  <c:v>2.1253999999999999E-2</c:v>
                </c:pt>
                <c:pt idx="305">
                  <c:v>2.6849000000000001E-2</c:v>
                </c:pt>
                <c:pt idx="306">
                  <c:v>2.2978999999999999E-2</c:v>
                </c:pt>
                <c:pt idx="307">
                  <c:v>2.1139999999999999E-2</c:v>
                </c:pt>
                <c:pt idx="308">
                  <c:v>2.0967E-2</c:v>
                </c:pt>
                <c:pt idx="309">
                  <c:v>2.4007000000000001E-2</c:v>
                </c:pt>
                <c:pt idx="310">
                  <c:v>2.3484999999999999E-2</c:v>
                </c:pt>
                <c:pt idx="311">
                  <c:v>2.2678E-2</c:v>
                </c:pt>
                <c:pt idx="312">
                  <c:v>2.2612E-2</c:v>
                </c:pt>
                <c:pt idx="313">
                  <c:v>2.0036000000000002E-2</c:v>
                </c:pt>
                <c:pt idx="314">
                  <c:v>2.1104999999999999E-2</c:v>
                </c:pt>
                <c:pt idx="315">
                  <c:v>2.392E-2</c:v>
                </c:pt>
                <c:pt idx="316">
                  <c:v>2.1222000000000001E-2</c:v>
                </c:pt>
                <c:pt idx="317">
                  <c:v>2.4413000000000001E-2</c:v>
                </c:pt>
                <c:pt idx="318">
                  <c:v>2.5930000000000002E-2</c:v>
                </c:pt>
                <c:pt idx="319">
                  <c:v>2.5415E-2</c:v>
                </c:pt>
                <c:pt idx="320">
                  <c:v>2.4476000000000001E-2</c:v>
                </c:pt>
                <c:pt idx="321">
                  <c:v>2.2806E-2</c:v>
                </c:pt>
                <c:pt idx="322">
                  <c:v>2.6096999999999999E-2</c:v>
                </c:pt>
                <c:pt idx="323">
                  <c:v>2.7153E-2</c:v>
                </c:pt>
                <c:pt idx="324">
                  <c:v>2.3174E-2</c:v>
                </c:pt>
                <c:pt idx="325">
                  <c:v>2.7677E-2</c:v>
                </c:pt>
                <c:pt idx="326">
                  <c:v>2.163E-2</c:v>
                </c:pt>
                <c:pt idx="327">
                  <c:v>2.1174999999999999E-2</c:v>
                </c:pt>
                <c:pt idx="328">
                  <c:v>1.9361E-2</c:v>
                </c:pt>
                <c:pt idx="329">
                  <c:v>2.5921E-2</c:v>
                </c:pt>
                <c:pt idx="330">
                  <c:v>3.0811000000000002E-2</c:v>
                </c:pt>
                <c:pt idx="331">
                  <c:v>2.5503999999999999E-2</c:v>
                </c:pt>
                <c:pt idx="332">
                  <c:v>2.5648000000000001E-2</c:v>
                </c:pt>
                <c:pt idx="333">
                  <c:v>2.6679000000000001E-2</c:v>
                </c:pt>
                <c:pt idx="334">
                  <c:v>2.9811000000000001E-2</c:v>
                </c:pt>
                <c:pt idx="335">
                  <c:v>2.6377999999999999E-2</c:v>
                </c:pt>
                <c:pt idx="336">
                  <c:v>2.7789999999999999E-2</c:v>
                </c:pt>
                <c:pt idx="337">
                  <c:v>2.5555000000000001E-2</c:v>
                </c:pt>
                <c:pt idx="338">
                  <c:v>2.7585999999999999E-2</c:v>
                </c:pt>
                <c:pt idx="339">
                  <c:v>3.2306000000000001E-2</c:v>
                </c:pt>
                <c:pt idx="340">
                  <c:v>2.7612000000000001E-2</c:v>
                </c:pt>
                <c:pt idx="341">
                  <c:v>2.5461000000000001E-2</c:v>
                </c:pt>
                <c:pt idx="342">
                  <c:v>2.2755000000000001E-2</c:v>
                </c:pt>
                <c:pt idx="343">
                  <c:v>2.8348999999999999E-2</c:v>
                </c:pt>
                <c:pt idx="344">
                  <c:v>2.8565E-2</c:v>
                </c:pt>
                <c:pt idx="345">
                  <c:v>2.7713000000000002E-2</c:v>
                </c:pt>
                <c:pt idx="346">
                  <c:v>2.2858E-2</c:v>
                </c:pt>
                <c:pt idx="347">
                  <c:v>2.8219999999999999E-2</c:v>
                </c:pt>
                <c:pt idx="348">
                  <c:v>2.811E-2</c:v>
                </c:pt>
                <c:pt idx="349">
                  <c:v>2.9117000000000001E-2</c:v>
                </c:pt>
                <c:pt idx="350">
                  <c:v>2.9881000000000001E-2</c:v>
                </c:pt>
                <c:pt idx="351">
                  <c:v>3.2766000000000003E-2</c:v>
                </c:pt>
                <c:pt idx="352">
                  <c:v>2.8374E-2</c:v>
                </c:pt>
                <c:pt idx="353">
                  <c:v>2.7271E-2</c:v>
                </c:pt>
                <c:pt idx="354">
                  <c:v>3.0415999999999999E-2</c:v>
                </c:pt>
                <c:pt idx="355">
                  <c:v>2.7699999999999999E-2</c:v>
                </c:pt>
                <c:pt idx="356">
                  <c:v>3.3182000000000003E-2</c:v>
                </c:pt>
                <c:pt idx="357">
                  <c:v>3.0846999999999999E-2</c:v>
                </c:pt>
                <c:pt idx="358">
                  <c:v>3.1767999999999998E-2</c:v>
                </c:pt>
                <c:pt idx="359">
                  <c:v>3.2187E-2</c:v>
                </c:pt>
                <c:pt idx="360">
                  <c:v>2.9956E-2</c:v>
                </c:pt>
                <c:pt idx="361">
                  <c:v>2.9915000000000001E-2</c:v>
                </c:pt>
                <c:pt idx="362">
                  <c:v>2.8535000000000001E-2</c:v>
                </c:pt>
                <c:pt idx="363">
                  <c:v>3.2448999999999999E-2</c:v>
                </c:pt>
                <c:pt idx="364">
                  <c:v>3.4688999999999998E-2</c:v>
                </c:pt>
                <c:pt idx="365">
                  <c:v>2.9901E-2</c:v>
                </c:pt>
                <c:pt idx="366">
                  <c:v>2.7512000000000002E-2</c:v>
                </c:pt>
                <c:pt idx="367">
                  <c:v>2.7480000000000001E-2</c:v>
                </c:pt>
                <c:pt idx="368">
                  <c:v>3.3142999999999999E-2</c:v>
                </c:pt>
                <c:pt idx="369">
                  <c:v>3.4119999999999998E-2</c:v>
                </c:pt>
                <c:pt idx="370">
                  <c:v>3.6262999999999997E-2</c:v>
                </c:pt>
                <c:pt idx="371">
                  <c:v>2.8726999999999999E-2</c:v>
                </c:pt>
                <c:pt idx="372">
                  <c:v>3.3702999999999997E-2</c:v>
                </c:pt>
                <c:pt idx="373">
                  <c:v>3.3582000000000001E-2</c:v>
                </c:pt>
                <c:pt idx="374">
                  <c:v>3.4542000000000003E-2</c:v>
                </c:pt>
                <c:pt idx="375">
                  <c:v>3.7354999999999999E-2</c:v>
                </c:pt>
                <c:pt idx="376">
                  <c:v>3.7641000000000001E-2</c:v>
                </c:pt>
                <c:pt idx="377">
                  <c:v>3.7107000000000001E-2</c:v>
                </c:pt>
                <c:pt idx="378">
                  <c:v>3.6602999999999997E-2</c:v>
                </c:pt>
                <c:pt idx="379">
                  <c:v>3.7408999999999998E-2</c:v>
                </c:pt>
                <c:pt idx="380">
                  <c:v>3.2812000000000001E-2</c:v>
                </c:pt>
                <c:pt idx="381">
                  <c:v>3.7458999999999999E-2</c:v>
                </c:pt>
                <c:pt idx="382">
                  <c:v>3.4408000000000001E-2</c:v>
                </c:pt>
                <c:pt idx="383">
                  <c:v>3.8601000000000003E-2</c:v>
                </c:pt>
                <c:pt idx="384">
                  <c:v>3.8105E-2</c:v>
                </c:pt>
                <c:pt idx="385">
                  <c:v>3.8372999999999997E-2</c:v>
                </c:pt>
                <c:pt idx="386">
                  <c:v>3.7293E-2</c:v>
                </c:pt>
                <c:pt idx="387">
                  <c:v>3.6828E-2</c:v>
                </c:pt>
                <c:pt idx="388">
                  <c:v>3.8567999999999998E-2</c:v>
                </c:pt>
                <c:pt idx="389">
                  <c:v>3.3203000000000003E-2</c:v>
                </c:pt>
                <c:pt idx="390">
                  <c:v>3.1878999999999998E-2</c:v>
                </c:pt>
                <c:pt idx="391">
                  <c:v>3.7897E-2</c:v>
                </c:pt>
                <c:pt idx="392">
                  <c:v>4.4398E-2</c:v>
                </c:pt>
                <c:pt idx="393">
                  <c:v>4.1744000000000003E-2</c:v>
                </c:pt>
                <c:pt idx="394">
                  <c:v>4.3687999999999998E-2</c:v>
                </c:pt>
                <c:pt idx="395">
                  <c:v>4.1963E-2</c:v>
                </c:pt>
                <c:pt idx="396">
                  <c:v>3.6602000000000003E-2</c:v>
                </c:pt>
                <c:pt idx="397">
                  <c:v>4.0023999999999997E-2</c:v>
                </c:pt>
                <c:pt idx="398">
                  <c:v>3.0754E-2</c:v>
                </c:pt>
                <c:pt idx="399">
                  <c:v>4.0210999999999997E-2</c:v>
                </c:pt>
                <c:pt idx="400">
                  <c:v>4.1389000000000002E-2</c:v>
                </c:pt>
                <c:pt idx="401">
                  <c:v>3.6171000000000002E-2</c:v>
                </c:pt>
                <c:pt idx="402">
                  <c:v>3.8628999999999997E-2</c:v>
                </c:pt>
                <c:pt idx="403">
                  <c:v>4.1078999999999997E-2</c:v>
                </c:pt>
                <c:pt idx="404">
                  <c:v>4.1229000000000002E-2</c:v>
                </c:pt>
                <c:pt idx="405">
                  <c:v>4.0077000000000002E-2</c:v>
                </c:pt>
                <c:pt idx="406">
                  <c:v>3.8747999999999998E-2</c:v>
                </c:pt>
                <c:pt idx="407">
                  <c:v>4.4149000000000001E-2</c:v>
                </c:pt>
                <c:pt idx="408">
                  <c:v>3.7867999999999999E-2</c:v>
                </c:pt>
                <c:pt idx="409">
                  <c:v>4.0065000000000003E-2</c:v>
                </c:pt>
                <c:pt idx="410">
                  <c:v>4.3546000000000001E-2</c:v>
                </c:pt>
                <c:pt idx="411">
                  <c:v>3.5230999999999998E-2</c:v>
                </c:pt>
                <c:pt idx="412">
                  <c:v>4.3838000000000002E-2</c:v>
                </c:pt>
                <c:pt idx="413">
                  <c:v>4.2817000000000001E-2</c:v>
                </c:pt>
                <c:pt idx="414">
                  <c:v>3.9351999999999998E-2</c:v>
                </c:pt>
                <c:pt idx="415">
                  <c:v>4.4486999999999999E-2</c:v>
                </c:pt>
                <c:pt idx="416">
                  <c:v>4.3909999999999998E-2</c:v>
                </c:pt>
                <c:pt idx="417">
                  <c:v>4.5964999999999999E-2</c:v>
                </c:pt>
                <c:pt idx="418">
                  <c:v>4.3805999999999998E-2</c:v>
                </c:pt>
                <c:pt idx="419">
                  <c:v>4.4290999999999997E-2</c:v>
                </c:pt>
                <c:pt idx="420">
                  <c:v>3.8914999999999998E-2</c:v>
                </c:pt>
                <c:pt idx="421">
                  <c:v>4.6927000000000003E-2</c:v>
                </c:pt>
                <c:pt idx="422">
                  <c:v>4.3341999999999999E-2</c:v>
                </c:pt>
                <c:pt idx="423">
                  <c:v>4.1832000000000001E-2</c:v>
                </c:pt>
                <c:pt idx="424">
                  <c:v>4.2599999999999999E-2</c:v>
                </c:pt>
                <c:pt idx="425">
                  <c:v>4.5950999999999999E-2</c:v>
                </c:pt>
                <c:pt idx="426">
                  <c:v>5.0189999999999999E-2</c:v>
                </c:pt>
                <c:pt idx="427">
                  <c:v>4.4552000000000001E-2</c:v>
                </c:pt>
                <c:pt idx="428">
                  <c:v>4.7476999999999998E-2</c:v>
                </c:pt>
                <c:pt idx="429">
                  <c:v>5.0728000000000002E-2</c:v>
                </c:pt>
                <c:pt idx="430">
                  <c:v>5.4619000000000001E-2</c:v>
                </c:pt>
                <c:pt idx="431">
                  <c:v>4.6463999999999998E-2</c:v>
                </c:pt>
                <c:pt idx="432">
                  <c:v>5.1341999999999999E-2</c:v>
                </c:pt>
                <c:pt idx="433">
                  <c:v>4.5920000000000002E-2</c:v>
                </c:pt>
                <c:pt idx="434">
                  <c:v>4.9362999999999997E-2</c:v>
                </c:pt>
                <c:pt idx="435">
                  <c:v>5.0258999999999998E-2</c:v>
                </c:pt>
                <c:pt idx="436">
                  <c:v>4.6600000000000003E-2</c:v>
                </c:pt>
                <c:pt idx="437">
                  <c:v>4.7237000000000001E-2</c:v>
                </c:pt>
                <c:pt idx="438">
                  <c:v>4.7819E-2</c:v>
                </c:pt>
                <c:pt idx="439">
                  <c:v>4.8812000000000001E-2</c:v>
                </c:pt>
                <c:pt idx="440">
                  <c:v>5.2552000000000001E-2</c:v>
                </c:pt>
                <c:pt idx="441">
                  <c:v>5.4762999999999999E-2</c:v>
                </c:pt>
                <c:pt idx="442">
                  <c:v>5.4722E-2</c:v>
                </c:pt>
                <c:pt idx="443">
                  <c:v>5.169E-2</c:v>
                </c:pt>
                <c:pt idx="444">
                  <c:v>4.8701000000000001E-2</c:v>
                </c:pt>
                <c:pt idx="445">
                  <c:v>4.6942999999999999E-2</c:v>
                </c:pt>
                <c:pt idx="446">
                  <c:v>5.0650000000000001E-2</c:v>
                </c:pt>
                <c:pt idx="447">
                  <c:v>5.4300000000000001E-2</c:v>
                </c:pt>
                <c:pt idx="448">
                  <c:v>5.1687999999999998E-2</c:v>
                </c:pt>
                <c:pt idx="449">
                  <c:v>5.7176999999999999E-2</c:v>
                </c:pt>
                <c:pt idx="450">
                  <c:v>5.7067E-2</c:v>
                </c:pt>
                <c:pt idx="451">
                  <c:v>5.2574000000000003E-2</c:v>
                </c:pt>
                <c:pt idx="452">
                  <c:v>4.6713999999999999E-2</c:v>
                </c:pt>
                <c:pt idx="453">
                  <c:v>5.6729000000000002E-2</c:v>
                </c:pt>
                <c:pt idx="454">
                  <c:v>6.0203E-2</c:v>
                </c:pt>
                <c:pt idx="455">
                  <c:v>6.2520000000000006E-2</c:v>
                </c:pt>
                <c:pt idx="456">
                  <c:v>5.3016000000000001E-2</c:v>
                </c:pt>
                <c:pt idx="457">
                  <c:v>5.7387000000000001E-2</c:v>
                </c:pt>
                <c:pt idx="458">
                  <c:v>5.9566000000000001E-2</c:v>
                </c:pt>
                <c:pt idx="459">
                  <c:v>6.0747000000000002E-2</c:v>
                </c:pt>
                <c:pt idx="460">
                  <c:v>6.2770999999999993E-2</c:v>
                </c:pt>
                <c:pt idx="461">
                  <c:v>5.9322E-2</c:v>
                </c:pt>
                <c:pt idx="462">
                  <c:v>5.9742000000000003E-2</c:v>
                </c:pt>
                <c:pt idx="463">
                  <c:v>6.1395999999999999E-2</c:v>
                </c:pt>
                <c:pt idx="464">
                  <c:v>5.8569999999999997E-2</c:v>
                </c:pt>
                <c:pt idx="465">
                  <c:v>6.1767000000000002E-2</c:v>
                </c:pt>
                <c:pt idx="466">
                  <c:v>5.8105999999999998E-2</c:v>
                </c:pt>
                <c:pt idx="467">
                  <c:v>6.0191000000000001E-2</c:v>
                </c:pt>
                <c:pt idx="468">
                  <c:v>6.2100000000000002E-2</c:v>
                </c:pt>
                <c:pt idx="469">
                  <c:v>6.3428999999999999E-2</c:v>
                </c:pt>
                <c:pt idx="470">
                  <c:v>6.5984000000000001E-2</c:v>
                </c:pt>
                <c:pt idx="471">
                  <c:v>6.1822000000000002E-2</c:v>
                </c:pt>
                <c:pt idx="472">
                  <c:v>6.7581000000000002E-2</c:v>
                </c:pt>
                <c:pt idx="473">
                  <c:v>6.1811999999999999E-2</c:v>
                </c:pt>
                <c:pt idx="474">
                  <c:v>5.9103999999999997E-2</c:v>
                </c:pt>
                <c:pt idx="475">
                  <c:v>6.1377000000000001E-2</c:v>
                </c:pt>
                <c:pt idx="476">
                  <c:v>5.7986000000000003E-2</c:v>
                </c:pt>
                <c:pt idx="477">
                  <c:v>6.1924E-2</c:v>
                </c:pt>
                <c:pt idx="478">
                  <c:v>6.7697999999999994E-2</c:v>
                </c:pt>
                <c:pt idx="479">
                  <c:v>5.9763999999999998E-2</c:v>
                </c:pt>
                <c:pt idx="480">
                  <c:v>6.6960000000000006E-2</c:v>
                </c:pt>
                <c:pt idx="481">
                  <c:v>6.0802000000000002E-2</c:v>
                </c:pt>
                <c:pt idx="482">
                  <c:v>6.2222E-2</c:v>
                </c:pt>
                <c:pt idx="483">
                  <c:v>6.4912999999999998E-2</c:v>
                </c:pt>
                <c:pt idx="484">
                  <c:v>6.3697000000000004E-2</c:v>
                </c:pt>
                <c:pt idx="485">
                  <c:v>6.3187999999999994E-2</c:v>
                </c:pt>
                <c:pt idx="486">
                  <c:v>6.2183000000000002E-2</c:v>
                </c:pt>
                <c:pt idx="487">
                  <c:v>7.6439000000000007E-2</c:v>
                </c:pt>
                <c:pt idx="488">
                  <c:v>6.6764000000000004E-2</c:v>
                </c:pt>
                <c:pt idx="489">
                  <c:v>7.553E-2</c:v>
                </c:pt>
                <c:pt idx="490">
                  <c:v>6.9876999999999995E-2</c:v>
                </c:pt>
                <c:pt idx="491">
                  <c:v>7.1304000000000006E-2</c:v>
                </c:pt>
                <c:pt idx="492">
                  <c:v>6.8529999999999994E-2</c:v>
                </c:pt>
                <c:pt idx="493">
                  <c:v>6.1650999999999997E-2</c:v>
                </c:pt>
                <c:pt idx="494">
                  <c:v>7.3946999999999999E-2</c:v>
                </c:pt>
                <c:pt idx="495">
                  <c:v>6.4277000000000001E-2</c:v>
                </c:pt>
                <c:pt idx="496">
                  <c:v>8.0107999999999999E-2</c:v>
                </c:pt>
                <c:pt idx="497">
                  <c:v>7.0541000000000006E-2</c:v>
                </c:pt>
                <c:pt idx="498">
                  <c:v>6.8526000000000004E-2</c:v>
                </c:pt>
                <c:pt idx="499">
                  <c:v>7.0616999999999999E-2</c:v>
                </c:pt>
                <c:pt idx="500">
                  <c:v>7.7544000000000002E-2</c:v>
                </c:pt>
                <c:pt idx="501">
                  <c:v>7.5596999999999998E-2</c:v>
                </c:pt>
                <c:pt idx="502">
                  <c:v>7.5220999999999996E-2</c:v>
                </c:pt>
                <c:pt idx="503">
                  <c:v>7.0307999999999995E-2</c:v>
                </c:pt>
                <c:pt idx="504">
                  <c:v>7.5165999999999997E-2</c:v>
                </c:pt>
                <c:pt idx="505">
                  <c:v>8.0051999999999998E-2</c:v>
                </c:pt>
                <c:pt idx="506">
                  <c:v>7.2456999999999994E-2</c:v>
                </c:pt>
                <c:pt idx="507">
                  <c:v>7.8084000000000001E-2</c:v>
                </c:pt>
                <c:pt idx="508">
                  <c:v>7.5316999999999995E-2</c:v>
                </c:pt>
                <c:pt idx="509">
                  <c:v>7.5465000000000004E-2</c:v>
                </c:pt>
                <c:pt idx="510">
                  <c:v>7.4565000000000006E-2</c:v>
                </c:pt>
                <c:pt idx="511">
                  <c:v>8.0565999999999999E-2</c:v>
                </c:pt>
                <c:pt idx="512">
                  <c:v>7.5336E-2</c:v>
                </c:pt>
                <c:pt idx="513">
                  <c:v>7.7382000000000006E-2</c:v>
                </c:pt>
                <c:pt idx="514">
                  <c:v>8.0091999999999997E-2</c:v>
                </c:pt>
                <c:pt idx="515">
                  <c:v>7.9011999999999999E-2</c:v>
                </c:pt>
                <c:pt idx="516">
                  <c:v>9.0604000000000004E-2</c:v>
                </c:pt>
                <c:pt idx="517">
                  <c:v>8.0551999999999999E-2</c:v>
                </c:pt>
                <c:pt idx="518">
                  <c:v>8.1078999999999998E-2</c:v>
                </c:pt>
                <c:pt idx="519">
                  <c:v>8.6874000000000007E-2</c:v>
                </c:pt>
                <c:pt idx="520">
                  <c:v>8.6591000000000001E-2</c:v>
                </c:pt>
                <c:pt idx="521">
                  <c:v>8.4057999999999994E-2</c:v>
                </c:pt>
                <c:pt idx="522">
                  <c:v>8.4518999999999997E-2</c:v>
                </c:pt>
                <c:pt idx="523">
                  <c:v>8.7346999999999994E-2</c:v>
                </c:pt>
                <c:pt idx="524">
                  <c:v>9.1593999999999995E-2</c:v>
                </c:pt>
                <c:pt idx="525">
                  <c:v>8.3947999999999995E-2</c:v>
                </c:pt>
                <c:pt idx="526">
                  <c:v>8.9856000000000005E-2</c:v>
                </c:pt>
                <c:pt idx="527">
                  <c:v>8.2197000000000006E-2</c:v>
                </c:pt>
                <c:pt idx="528">
                  <c:v>9.0813000000000005E-2</c:v>
                </c:pt>
                <c:pt idx="529">
                  <c:v>7.9844999999999999E-2</c:v>
                </c:pt>
                <c:pt idx="530">
                  <c:v>8.3946999999999994E-2</c:v>
                </c:pt>
                <c:pt idx="531">
                  <c:v>9.3924999999999995E-2</c:v>
                </c:pt>
                <c:pt idx="532">
                  <c:v>8.4315000000000001E-2</c:v>
                </c:pt>
                <c:pt idx="533">
                  <c:v>9.4274999999999998E-2</c:v>
                </c:pt>
                <c:pt idx="534">
                  <c:v>8.5028999999999993E-2</c:v>
                </c:pt>
                <c:pt idx="535">
                  <c:v>8.0324000000000007E-2</c:v>
                </c:pt>
                <c:pt idx="536">
                  <c:v>9.0755000000000002E-2</c:v>
                </c:pt>
                <c:pt idx="537">
                  <c:v>8.9016999999999999E-2</c:v>
                </c:pt>
                <c:pt idx="538">
                  <c:v>9.7623000000000001E-2</c:v>
                </c:pt>
                <c:pt idx="539">
                  <c:v>9.2885999999999996E-2</c:v>
                </c:pt>
                <c:pt idx="540">
                  <c:v>8.5885000000000003E-2</c:v>
                </c:pt>
                <c:pt idx="541">
                  <c:v>9.5805000000000001E-2</c:v>
                </c:pt>
                <c:pt idx="542">
                  <c:v>9.4275999999999999E-2</c:v>
                </c:pt>
                <c:pt idx="543">
                  <c:v>9.7133999999999998E-2</c:v>
                </c:pt>
                <c:pt idx="544">
                  <c:v>9.5380000000000006E-2</c:v>
                </c:pt>
                <c:pt idx="545">
                  <c:v>9.6521999999999997E-2</c:v>
                </c:pt>
                <c:pt idx="546">
                  <c:v>9.1797000000000004E-2</c:v>
                </c:pt>
                <c:pt idx="547">
                  <c:v>9.6786999999999998E-2</c:v>
                </c:pt>
                <c:pt idx="548">
                  <c:v>0.10366</c:v>
                </c:pt>
                <c:pt idx="549">
                  <c:v>9.9978999999999998E-2</c:v>
                </c:pt>
                <c:pt idx="550">
                  <c:v>0.10489</c:v>
                </c:pt>
                <c:pt idx="551">
                  <c:v>9.3919000000000002E-2</c:v>
                </c:pt>
                <c:pt idx="552">
                  <c:v>9.4672999999999993E-2</c:v>
                </c:pt>
                <c:pt idx="553">
                  <c:v>9.6642000000000006E-2</c:v>
                </c:pt>
                <c:pt idx="554">
                  <c:v>0.10818</c:v>
                </c:pt>
                <c:pt idx="555">
                  <c:v>0.10196</c:v>
                </c:pt>
                <c:pt idx="556">
                  <c:v>0.10489999999999999</c:v>
                </c:pt>
                <c:pt idx="557">
                  <c:v>0.10715</c:v>
                </c:pt>
                <c:pt idx="558">
                  <c:v>0.10526000000000001</c:v>
                </c:pt>
                <c:pt idx="559">
                  <c:v>0.11076</c:v>
                </c:pt>
                <c:pt idx="560">
                  <c:v>0.10170999999999999</c:v>
                </c:pt>
                <c:pt idx="561">
                  <c:v>0.10717</c:v>
                </c:pt>
                <c:pt idx="562">
                  <c:v>0.10567</c:v>
                </c:pt>
                <c:pt idx="563">
                  <c:v>0.10853</c:v>
                </c:pt>
                <c:pt idx="564">
                  <c:v>0.11033</c:v>
                </c:pt>
                <c:pt idx="565">
                  <c:v>0.11225</c:v>
                </c:pt>
                <c:pt idx="566">
                  <c:v>0.10385999999999999</c:v>
                </c:pt>
                <c:pt idx="567">
                  <c:v>0.10732</c:v>
                </c:pt>
                <c:pt idx="568">
                  <c:v>0.10271</c:v>
                </c:pt>
                <c:pt idx="569">
                  <c:v>0.11206000000000001</c:v>
                </c:pt>
                <c:pt idx="570">
                  <c:v>0.11004</c:v>
                </c:pt>
                <c:pt idx="571">
                  <c:v>0.11259</c:v>
                </c:pt>
                <c:pt idx="572">
                  <c:v>0.11308</c:v>
                </c:pt>
                <c:pt idx="573">
                  <c:v>0.11421000000000001</c:v>
                </c:pt>
                <c:pt idx="574">
                  <c:v>0.11897000000000001</c:v>
                </c:pt>
                <c:pt idx="575">
                  <c:v>0.12044000000000001</c:v>
                </c:pt>
                <c:pt idx="576">
                  <c:v>0.10678</c:v>
                </c:pt>
                <c:pt idx="577">
                  <c:v>0.11516999999999999</c:v>
                </c:pt>
                <c:pt idx="578">
                  <c:v>0.11924999999999999</c:v>
                </c:pt>
                <c:pt idx="579">
                  <c:v>0.12955</c:v>
                </c:pt>
                <c:pt idx="580">
                  <c:v>0.11778</c:v>
                </c:pt>
                <c:pt idx="581">
                  <c:v>0.12195</c:v>
                </c:pt>
                <c:pt idx="582">
                  <c:v>0.12359000000000001</c:v>
                </c:pt>
                <c:pt idx="583">
                  <c:v>0.12745999999999999</c:v>
                </c:pt>
                <c:pt idx="584">
                  <c:v>0.12238</c:v>
                </c:pt>
                <c:pt idx="585">
                  <c:v>0.10836999999999999</c:v>
                </c:pt>
                <c:pt idx="586">
                  <c:v>0.12878999999999999</c:v>
                </c:pt>
                <c:pt idx="587">
                  <c:v>0.12048</c:v>
                </c:pt>
                <c:pt idx="588">
                  <c:v>0.11892999999999999</c:v>
                </c:pt>
                <c:pt idx="589">
                  <c:v>0.11704000000000001</c:v>
                </c:pt>
                <c:pt idx="590">
                  <c:v>0.12676999999999999</c:v>
                </c:pt>
                <c:pt idx="591">
                  <c:v>0.12523000000000001</c:v>
                </c:pt>
                <c:pt idx="592">
                  <c:v>0.13982</c:v>
                </c:pt>
                <c:pt idx="593">
                  <c:v>0.13508999999999999</c:v>
                </c:pt>
                <c:pt idx="594">
                  <c:v>0.12856000000000001</c:v>
                </c:pt>
                <c:pt idx="595">
                  <c:v>0.12847</c:v>
                </c:pt>
                <c:pt idx="596">
                  <c:v>0.13069</c:v>
                </c:pt>
                <c:pt idx="597">
                  <c:v>0.13077</c:v>
                </c:pt>
                <c:pt idx="598">
                  <c:v>0.13558999999999999</c:v>
                </c:pt>
                <c:pt idx="599">
                  <c:v>0.13342000000000001</c:v>
                </c:pt>
                <c:pt idx="600">
                  <c:v>0.12801999999999999</c:v>
                </c:pt>
                <c:pt idx="601">
                  <c:v>0.13628999999999999</c:v>
                </c:pt>
                <c:pt idx="602">
                  <c:v>0.14158000000000001</c:v>
                </c:pt>
                <c:pt idx="603">
                  <c:v>0.14882999999999999</c:v>
                </c:pt>
                <c:pt idx="604">
                  <c:v>0.14813000000000001</c:v>
                </c:pt>
                <c:pt idx="605">
                  <c:v>0.14854999999999999</c:v>
                </c:pt>
                <c:pt idx="606">
                  <c:v>0.14165</c:v>
                </c:pt>
                <c:pt idx="607">
                  <c:v>0.14502999999999999</c:v>
                </c:pt>
                <c:pt idx="608">
                  <c:v>0.14895</c:v>
                </c:pt>
                <c:pt idx="609">
                  <c:v>0.16658999999999999</c:v>
                </c:pt>
                <c:pt idx="610">
                  <c:v>0.14878</c:v>
                </c:pt>
                <c:pt idx="611">
                  <c:v>0.14996999999999999</c:v>
                </c:pt>
                <c:pt idx="612">
                  <c:v>0.15593000000000001</c:v>
                </c:pt>
                <c:pt idx="613">
                  <c:v>0.14971000000000001</c:v>
                </c:pt>
                <c:pt idx="614">
                  <c:v>0.15289</c:v>
                </c:pt>
                <c:pt idx="615">
                  <c:v>0.14651</c:v>
                </c:pt>
                <c:pt idx="616">
                  <c:v>0.16549</c:v>
                </c:pt>
                <c:pt idx="617">
                  <c:v>0.15745000000000001</c:v>
                </c:pt>
                <c:pt idx="618">
                  <c:v>0.16635</c:v>
                </c:pt>
                <c:pt idx="619">
                  <c:v>0.15569</c:v>
                </c:pt>
                <c:pt idx="620">
                  <c:v>0.16191</c:v>
                </c:pt>
                <c:pt idx="621">
                  <c:v>0.15969</c:v>
                </c:pt>
                <c:pt idx="622">
                  <c:v>0.158</c:v>
                </c:pt>
                <c:pt idx="623">
                  <c:v>0.16092000000000001</c:v>
                </c:pt>
                <c:pt idx="624">
                  <c:v>0.16177</c:v>
                </c:pt>
                <c:pt idx="625">
                  <c:v>0.17756</c:v>
                </c:pt>
                <c:pt idx="626">
                  <c:v>0.15364</c:v>
                </c:pt>
                <c:pt idx="627">
                  <c:v>0.16442999999999999</c:v>
                </c:pt>
                <c:pt idx="628">
                  <c:v>0.17498</c:v>
                </c:pt>
                <c:pt idx="629">
                  <c:v>0.16819999999999999</c:v>
                </c:pt>
                <c:pt idx="630">
                  <c:v>0.16708000000000001</c:v>
                </c:pt>
                <c:pt idx="631">
                  <c:v>0.18081</c:v>
                </c:pt>
                <c:pt idx="632">
                  <c:v>0.17788000000000001</c:v>
                </c:pt>
                <c:pt idx="633">
                  <c:v>0.17274999999999999</c:v>
                </c:pt>
                <c:pt idx="634">
                  <c:v>0.18837999999999999</c:v>
                </c:pt>
                <c:pt idx="635">
                  <c:v>0.19026999999999999</c:v>
                </c:pt>
                <c:pt idx="636">
                  <c:v>0.17319000000000001</c:v>
                </c:pt>
                <c:pt idx="637">
                  <c:v>0.19813</c:v>
                </c:pt>
                <c:pt idx="638">
                  <c:v>0.20129</c:v>
                </c:pt>
                <c:pt idx="639">
                  <c:v>0.18978</c:v>
                </c:pt>
                <c:pt idx="640">
                  <c:v>0.19236</c:v>
                </c:pt>
                <c:pt idx="641">
                  <c:v>0.18195</c:v>
                </c:pt>
                <c:pt idx="642">
                  <c:v>0.18126</c:v>
                </c:pt>
                <c:pt idx="643">
                  <c:v>0.18031</c:v>
                </c:pt>
                <c:pt idx="644">
                  <c:v>0.17363000000000001</c:v>
                </c:pt>
                <c:pt idx="645">
                  <c:v>0.18570999999999999</c:v>
                </c:pt>
                <c:pt idx="646">
                  <c:v>0.16861000000000001</c:v>
                </c:pt>
                <c:pt idx="647">
                  <c:v>0.18522</c:v>
                </c:pt>
                <c:pt idx="648">
                  <c:v>0.18492</c:v>
                </c:pt>
                <c:pt idx="649">
                  <c:v>0.17548</c:v>
                </c:pt>
                <c:pt idx="650">
                  <c:v>0.18060000000000001</c:v>
                </c:pt>
                <c:pt idx="651">
                  <c:v>0.16711000000000001</c:v>
                </c:pt>
                <c:pt idx="652">
                  <c:v>0.17766999999999999</c:v>
                </c:pt>
                <c:pt idx="653">
                  <c:v>0.18301000000000001</c:v>
                </c:pt>
                <c:pt idx="654">
                  <c:v>0.17821999999999999</c:v>
                </c:pt>
                <c:pt idx="655">
                  <c:v>0.18386</c:v>
                </c:pt>
                <c:pt idx="656">
                  <c:v>0.17910000000000001</c:v>
                </c:pt>
                <c:pt idx="657">
                  <c:v>0.18185000000000001</c:v>
                </c:pt>
                <c:pt idx="658">
                  <c:v>0.17860000000000001</c:v>
                </c:pt>
                <c:pt idx="659">
                  <c:v>0.1842</c:v>
                </c:pt>
                <c:pt idx="660">
                  <c:v>0.1804</c:v>
                </c:pt>
                <c:pt idx="661">
                  <c:v>0.18271999999999999</c:v>
                </c:pt>
                <c:pt idx="662">
                  <c:v>0.18528</c:v>
                </c:pt>
                <c:pt idx="663">
                  <c:v>0.19147</c:v>
                </c:pt>
                <c:pt idx="664">
                  <c:v>0.18110000000000001</c:v>
                </c:pt>
                <c:pt idx="665">
                  <c:v>0.18625</c:v>
                </c:pt>
                <c:pt idx="666">
                  <c:v>0.17449000000000001</c:v>
                </c:pt>
                <c:pt idx="667">
                  <c:v>0.18447</c:v>
                </c:pt>
                <c:pt idx="668">
                  <c:v>0.17530999999999999</c:v>
                </c:pt>
                <c:pt idx="669">
                  <c:v>0.19732</c:v>
                </c:pt>
                <c:pt idx="670">
                  <c:v>0.18579000000000001</c:v>
                </c:pt>
                <c:pt idx="671">
                  <c:v>0.17992</c:v>
                </c:pt>
                <c:pt idx="672">
                  <c:v>0.18695000000000001</c:v>
                </c:pt>
                <c:pt idx="673">
                  <c:v>0.18174000000000001</c:v>
                </c:pt>
                <c:pt idx="674">
                  <c:v>0.17985999999999999</c:v>
                </c:pt>
                <c:pt idx="675">
                  <c:v>0.18676000000000001</c:v>
                </c:pt>
                <c:pt idx="676">
                  <c:v>0.18476000000000001</c:v>
                </c:pt>
                <c:pt idx="677">
                  <c:v>0.18293999999999999</c:v>
                </c:pt>
                <c:pt idx="678">
                  <c:v>0.18251000000000001</c:v>
                </c:pt>
                <c:pt idx="679">
                  <c:v>0.18132999999999999</c:v>
                </c:pt>
                <c:pt idx="680">
                  <c:v>0.18310999999999999</c:v>
                </c:pt>
                <c:pt idx="681">
                  <c:v>0.19023999999999999</c:v>
                </c:pt>
                <c:pt idx="682">
                  <c:v>0.17721999999999999</c:v>
                </c:pt>
                <c:pt idx="683">
                  <c:v>0.18997</c:v>
                </c:pt>
                <c:pt idx="684">
                  <c:v>0.18905</c:v>
                </c:pt>
                <c:pt idx="685">
                  <c:v>0.18745000000000001</c:v>
                </c:pt>
                <c:pt idx="686">
                  <c:v>0.18331</c:v>
                </c:pt>
                <c:pt idx="687">
                  <c:v>0.1817</c:v>
                </c:pt>
                <c:pt idx="688">
                  <c:v>0.18909999999999999</c:v>
                </c:pt>
                <c:pt idx="689">
                  <c:v>0.18509</c:v>
                </c:pt>
                <c:pt idx="690">
                  <c:v>0.18476000000000001</c:v>
                </c:pt>
                <c:pt idx="691">
                  <c:v>0.18601000000000001</c:v>
                </c:pt>
                <c:pt idx="692">
                  <c:v>0.18215999999999999</c:v>
                </c:pt>
                <c:pt idx="693">
                  <c:v>0.18295</c:v>
                </c:pt>
                <c:pt idx="694">
                  <c:v>0.19386999999999999</c:v>
                </c:pt>
                <c:pt idx="695">
                  <c:v>0.18759999999999999</c:v>
                </c:pt>
                <c:pt idx="696">
                  <c:v>0.18636</c:v>
                </c:pt>
                <c:pt idx="697">
                  <c:v>0.19980999999999999</c:v>
                </c:pt>
                <c:pt idx="698">
                  <c:v>0.18457000000000001</c:v>
                </c:pt>
                <c:pt idx="699">
                  <c:v>0.19288</c:v>
                </c:pt>
                <c:pt idx="700">
                  <c:v>0.18074000000000001</c:v>
                </c:pt>
                <c:pt idx="701">
                  <c:v>0.19478999999999999</c:v>
                </c:pt>
                <c:pt idx="702">
                  <c:v>0.18998000000000001</c:v>
                </c:pt>
                <c:pt idx="703">
                  <c:v>0.18095</c:v>
                </c:pt>
                <c:pt idx="704">
                  <c:v>0.20071</c:v>
                </c:pt>
                <c:pt idx="705">
                  <c:v>0.18587000000000001</c:v>
                </c:pt>
                <c:pt idx="706">
                  <c:v>0.19069</c:v>
                </c:pt>
                <c:pt idx="707">
                  <c:v>0.18307000000000001</c:v>
                </c:pt>
                <c:pt idx="708">
                  <c:v>0.19825999999999999</c:v>
                </c:pt>
                <c:pt idx="709">
                  <c:v>0.19647999999999999</c:v>
                </c:pt>
                <c:pt idx="710">
                  <c:v>0.18497</c:v>
                </c:pt>
                <c:pt idx="711">
                  <c:v>0.18601999999999999</c:v>
                </c:pt>
                <c:pt idx="712">
                  <c:v>0.19259999999999999</c:v>
                </c:pt>
                <c:pt idx="713">
                  <c:v>0.19209000000000001</c:v>
                </c:pt>
                <c:pt idx="714">
                  <c:v>0.18668000000000001</c:v>
                </c:pt>
                <c:pt idx="715">
                  <c:v>0.18434</c:v>
                </c:pt>
                <c:pt idx="716">
                  <c:v>0.18751999999999999</c:v>
                </c:pt>
                <c:pt idx="717">
                  <c:v>0.19868</c:v>
                </c:pt>
                <c:pt idx="718">
                  <c:v>0.17205999999999999</c:v>
                </c:pt>
                <c:pt idx="719">
                  <c:v>0.18096000000000001</c:v>
                </c:pt>
                <c:pt idx="720">
                  <c:v>0.18661</c:v>
                </c:pt>
                <c:pt idx="721">
                  <c:v>0.17718999999999999</c:v>
                </c:pt>
                <c:pt idx="722">
                  <c:v>0.18911</c:v>
                </c:pt>
                <c:pt idx="723">
                  <c:v>0.19477</c:v>
                </c:pt>
                <c:pt idx="724">
                  <c:v>0.192</c:v>
                </c:pt>
                <c:pt idx="725">
                  <c:v>0.19148000000000001</c:v>
                </c:pt>
                <c:pt idx="726">
                  <c:v>0.20080000000000001</c:v>
                </c:pt>
                <c:pt idx="727">
                  <c:v>0.18448000000000001</c:v>
                </c:pt>
                <c:pt idx="728">
                  <c:v>0.18740999999999999</c:v>
                </c:pt>
                <c:pt idx="729">
                  <c:v>0.18817999999999999</c:v>
                </c:pt>
                <c:pt idx="730">
                  <c:v>0.18648999999999999</c:v>
                </c:pt>
                <c:pt idx="731">
                  <c:v>0.19885</c:v>
                </c:pt>
                <c:pt idx="732">
                  <c:v>0.19016</c:v>
                </c:pt>
                <c:pt idx="733">
                  <c:v>0.19023999999999999</c:v>
                </c:pt>
                <c:pt idx="734">
                  <c:v>0.19886000000000001</c:v>
                </c:pt>
                <c:pt idx="735">
                  <c:v>0.20441000000000001</c:v>
                </c:pt>
                <c:pt idx="736">
                  <c:v>0.17072000000000001</c:v>
                </c:pt>
                <c:pt idx="737">
                  <c:v>0.20033000000000001</c:v>
                </c:pt>
                <c:pt idx="738">
                  <c:v>0.17765</c:v>
                </c:pt>
                <c:pt idx="739">
                  <c:v>0.18260000000000001</c:v>
                </c:pt>
                <c:pt idx="740">
                  <c:v>0.19561000000000001</c:v>
                </c:pt>
                <c:pt idx="741">
                  <c:v>0.19625000000000001</c:v>
                </c:pt>
                <c:pt idx="742">
                  <c:v>0.19361</c:v>
                </c:pt>
                <c:pt idx="743">
                  <c:v>0.19152</c:v>
                </c:pt>
                <c:pt idx="744">
                  <c:v>0.18761</c:v>
                </c:pt>
                <c:pt idx="745">
                  <c:v>0.19767999999999999</c:v>
                </c:pt>
                <c:pt idx="746">
                  <c:v>0.20519000000000001</c:v>
                </c:pt>
                <c:pt idx="747">
                  <c:v>0.18639</c:v>
                </c:pt>
                <c:pt idx="748">
                  <c:v>0.18945000000000001</c:v>
                </c:pt>
                <c:pt idx="749">
                  <c:v>0.20188</c:v>
                </c:pt>
                <c:pt idx="750">
                  <c:v>0.19008</c:v>
                </c:pt>
                <c:pt idx="751">
                  <c:v>0.18848999999999999</c:v>
                </c:pt>
                <c:pt idx="752">
                  <c:v>0.19603000000000001</c:v>
                </c:pt>
                <c:pt idx="753">
                  <c:v>0.19628000000000001</c:v>
                </c:pt>
                <c:pt idx="754">
                  <c:v>0.18726000000000001</c:v>
                </c:pt>
                <c:pt idx="755">
                  <c:v>0.19892000000000001</c:v>
                </c:pt>
                <c:pt idx="756">
                  <c:v>0.19647000000000001</c:v>
                </c:pt>
                <c:pt idx="757">
                  <c:v>0.18917999999999999</c:v>
                </c:pt>
              </c:numCache>
            </c:numRef>
          </c:xVal>
          <c:yVal>
            <c:numRef>
              <c:f>Sheet1!$E$1:$E$2152</c:f>
              <c:numCache>
                <c:formatCode>General</c:formatCode>
                <c:ptCount val="2152"/>
                <c:pt idx="0">
                  <c:v>0</c:v>
                </c:pt>
                <c:pt idx="1">
                  <c:v>3.3048000000000002</c:v>
                </c:pt>
                <c:pt idx="2">
                  <c:v>6.7778</c:v>
                </c:pt>
                <c:pt idx="3">
                  <c:v>9.9905000000000008</c:v>
                </c:pt>
                <c:pt idx="4">
                  <c:v>13.102</c:v>
                </c:pt>
                <c:pt idx="5">
                  <c:v>16.672000000000001</c:v>
                </c:pt>
                <c:pt idx="6">
                  <c:v>20.148</c:v>
                </c:pt>
                <c:pt idx="7">
                  <c:v>23.306999999999999</c:v>
                </c:pt>
                <c:pt idx="8">
                  <c:v>26.574000000000002</c:v>
                </c:pt>
                <c:pt idx="9">
                  <c:v>29.957000000000001</c:v>
                </c:pt>
                <c:pt idx="10">
                  <c:v>33.787999999999997</c:v>
                </c:pt>
                <c:pt idx="11">
                  <c:v>36.466000000000001</c:v>
                </c:pt>
                <c:pt idx="12">
                  <c:v>39.896999999999998</c:v>
                </c:pt>
                <c:pt idx="13">
                  <c:v>43.264000000000003</c:v>
                </c:pt>
                <c:pt idx="14">
                  <c:v>46.329000000000001</c:v>
                </c:pt>
                <c:pt idx="15">
                  <c:v>49.962000000000003</c:v>
                </c:pt>
                <c:pt idx="16">
                  <c:v>54.011000000000003</c:v>
                </c:pt>
                <c:pt idx="17">
                  <c:v>55.664000000000001</c:v>
                </c:pt>
                <c:pt idx="18">
                  <c:v>60.433</c:v>
                </c:pt>
                <c:pt idx="19">
                  <c:v>63.984999999999999</c:v>
                </c:pt>
                <c:pt idx="20">
                  <c:v>65.661000000000001</c:v>
                </c:pt>
                <c:pt idx="21">
                  <c:v>69.477000000000004</c:v>
                </c:pt>
                <c:pt idx="22">
                  <c:v>74.010000000000005</c:v>
                </c:pt>
                <c:pt idx="23">
                  <c:v>76.486999999999995</c:v>
                </c:pt>
                <c:pt idx="24">
                  <c:v>82.13</c:v>
                </c:pt>
                <c:pt idx="25">
                  <c:v>81.997</c:v>
                </c:pt>
                <c:pt idx="26">
                  <c:v>86.236999999999995</c:v>
                </c:pt>
                <c:pt idx="27">
                  <c:v>89.174000000000007</c:v>
                </c:pt>
                <c:pt idx="28">
                  <c:v>91.938999999999993</c:v>
                </c:pt>
                <c:pt idx="29">
                  <c:v>94.722999999999999</c:v>
                </c:pt>
                <c:pt idx="30">
                  <c:v>98.29</c:v>
                </c:pt>
                <c:pt idx="31">
                  <c:v>102.33</c:v>
                </c:pt>
                <c:pt idx="32">
                  <c:v>101.83</c:v>
                </c:pt>
                <c:pt idx="33">
                  <c:v>112.02</c:v>
                </c:pt>
                <c:pt idx="34">
                  <c:v>113.57</c:v>
                </c:pt>
                <c:pt idx="35">
                  <c:v>115.52</c:v>
                </c:pt>
                <c:pt idx="36">
                  <c:v>118.64</c:v>
                </c:pt>
                <c:pt idx="37">
                  <c:v>121.41</c:v>
                </c:pt>
                <c:pt idx="38">
                  <c:v>125.95</c:v>
                </c:pt>
                <c:pt idx="39">
                  <c:v>130</c:v>
                </c:pt>
                <c:pt idx="40">
                  <c:v>130.25</c:v>
                </c:pt>
                <c:pt idx="41">
                  <c:v>133.79</c:v>
                </c:pt>
                <c:pt idx="42">
                  <c:v>139.03</c:v>
                </c:pt>
                <c:pt idx="43">
                  <c:v>141.87</c:v>
                </c:pt>
                <c:pt idx="44">
                  <c:v>144.09</c:v>
                </c:pt>
                <c:pt idx="45">
                  <c:v>147.31</c:v>
                </c:pt>
                <c:pt idx="46">
                  <c:v>154.88</c:v>
                </c:pt>
                <c:pt idx="47">
                  <c:v>154.58000000000001</c:v>
                </c:pt>
                <c:pt idx="48">
                  <c:v>156.66999999999999</c:v>
                </c:pt>
                <c:pt idx="49">
                  <c:v>161.53</c:v>
                </c:pt>
                <c:pt idx="50">
                  <c:v>165.55</c:v>
                </c:pt>
                <c:pt idx="51">
                  <c:v>167.46</c:v>
                </c:pt>
                <c:pt idx="52">
                  <c:v>169.68</c:v>
                </c:pt>
                <c:pt idx="53">
                  <c:v>169.95</c:v>
                </c:pt>
                <c:pt idx="54">
                  <c:v>177.42</c:v>
                </c:pt>
                <c:pt idx="55">
                  <c:v>180.82</c:v>
                </c:pt>
                <c:pt idx="56">
                  <c:v>179.14</c:v>
                </c:pt>
                <c:pt idx="57">
                  <c:v>183.62</c:v>
                </c:pt>
                <c:pt idx="58">
                  <c:v>189.62</c:v>
                </c:pt>
                <c:pt idx="59">
                  <c:v>191.6</c:v>
                </c:pt>
                <c:pt idx="60">
                  <c:v>194.84</c:v>
                </c:pt>
                <c:pt idx="61">
                  <c:v>195.85</c:v>
                </c:pt>
                <c:pt idx="62">
                  <c:v>202.59</c:v>
                </c:pt>
                <c:pt idx="63">
                  <c:v>202.7</c:v>
                </c:pt>
                <c:pt idx="64">
                  <c:v>207.74</c:v>
                </c:pt>
                <c:pt idx="65">
                  <c:v>210.89</c:v>
                </c:pt>
                <c:pt idx="66">
                  <c:v>214.24</c:v>
                </c:pt>
                <c:pt idx="67">
                  <c:v>220.56</c:v>
                </c:pt>
                <c:pt idx="68">
                  <c:v>219.03</c:v>
                </c:pt>
                <c:pt idx="69">
                  <c:v>224.5</c:v>
                </c:pt>
                <c:pt idx="70">
                  <c:v>228.13</c:v>
                </c:pt>
                <c:pt idx="71">
                  <c:v>230.53</c:v>
                </c:pt>
                <c:pt idx="72">
                  <c:v>240.68</c:v>
                </c:pt>
                <c:pt idx="73">
                  <c:v>236.55</c:v>
                </c:pt>
                <c:pt idx="74">
                  <c:v>243.55</c:v>
                </c:pt>
                <c:pt idx="75">
                  <c:v>243.25</c:v>
                </c:pt>
                <c:pt idx="76">
                  <c:v>246</c:v>
                </c:pt>
                <c:pt idx="77">
                  <c:v>252.95</c:v>
                </c:pt>
                <c:pt idx="78">
                  <c:v>253.99</c:v>
                </c:pt>
                <c:pt idx="79">
                  <c:v>254.59</c:v>
                </c:pt>
                <c:pt idx="80">
                  <c:v>255.46</c:v>
                </c:pt>
                <c:pt idx="81">
                  <c:v>262.12</c:v>
                </c:pt>
                <c:pt idx="82">
                  <c:v>263.93</c:v>
                </c:pt>
                <c:pt idx="83">
                  <c:v>265.02999999999997</c:v>
                </c:pt>
                <c:pt idx="84">
                  <c:v>274.04000000000002</c:v>
                </c:pt>
                <c:pt idx="85">
                  <c:v>276.04000000000002</c:v>
                </c:pt>
                <c:pt idx="86">
                  <c:v>278.83999999999997</c:v>
                </c:pt>
                <c:pt idx="87">
                  <c:v>280.54000000000002</c:v>
                </c:pt>
                <c:pt idx="88">
                  <c:v>280.16000000000003</c:v>
                </c:pt>
                <c:pt idx="89">
                  <c:v>292.17</c:v>
                </c:pt>
                <c:pt idx="90">
                  <c:v>287.27</c:v>
                </c:pt>
                <c:pt idx="91">
                  <c:v>290.57</c:v>
                </c:pt>
                <c:pt idx="92">
                  <c:v>296.45</c:v>
                </c:pt>
                <c:pt idx="93">
                  <c:v>301.94</c:v>
                </c:pt>
                <c:pt idx="94">
                  <c:v>300.19</c:v>
                </c:pt>
                <c:pt idx="95">
                  <c:v>304.44</c:v>
                </c:pt>
                <c:pt idx="96">
                  <c:v>308.23</c:v>
                </c:pt>
                <c:pt idx="97">
                  <c:v>308.87</c:v>
                </c:pt>
                <c:pt idx="98">
                  <c:v>314.82</c:v>
                </c:pt>
                <c:pt idx="99">
                  <c:v>318.04000000000002</c:v>
                </c:pt>
                <c:pt idx="100">
                  <c:v>318.72000000000003</c:v>
                </c:pt>
                <c:pt idx="101">
                  <c:v>326.20999999999998</c:v>
                </c:pt>
                <c:pt idx="102">
                  <c:v>326.35000000000002</c:v>
                </c:pt>
                <c:pt idx="103">
                  <c:v>329.46</c:v>
                </c:pt>
                <c:pt idx="104">
                  <c:v>333</c:v>
                </c:pt>
                <c:pt idx="105">
                  <c:v>328.37</c:v>
                </c:pt>
                <c:pt idx="106">
                  <c:v>343.83</c:v>
                </c:pt>
                <c:pt idx="107">
                  <c:v>340.96</c:v>
                </c:pt>
                <c:pt idx="108">
                  <c:v>346.9</c:v>
                </c:pt>
                <c:pt idx="109">
                  <c:v>347.38</c:v>
                </c:pt>
                <c:pt idx="110">
                  <c:v>351.39</c:v>
                </c:pt>
                <c:pt idx="111">
                  <c:v>356.74</c:v>
                </c:pt>
                <c:pt idx="112">
                  <c:v>358.09</c:v>
                </c:pt>
                <c:pt idx="113">
                  <c:v>357.05</c:v>
                </c:pt>
                <c:pt idx="114">
                  <c:v>366.22</c:v>
                </c:pt>
                <c:pt idx="115">
                  <c:v>365.61</c:v>
                </c:pt>
                <c:pt idx="116">
                  <c:v>375.61</c:v>
                </c:pt>
                <c:pt idx="117">
                  <c:v>368.49</c:v>
                </c:pt>
                <c:pt idx="118">
                  <c:v>375.46</c:v>
                </c:pt>
                <c:pt idx="119">
                  <c:v>379.95</c:v>
                </c:pt>
                <c:pt idx="120">
                  <c:v>382.01</c:v>
                </c:pt>
                <c:pt idx="121">
                  <c:v>377.27</c:v>
                </c:pt>
                <c:pt idx="122">
                  <c:v>382.76</c:v>
                </c:pt>
                <c:pt idx="123">
                  <c:v>388.85</c:v>
                </c:pt>
                <c:pt idx="124">
                  <c:v>389.97</c:v>
                </c:pt>
                <c:pt idx="125">
                  <c:v>386.35</c:v>
                </c:pt>
                <c:pt idx="126">
                  <c:v>401.6</c:v>
                </c:pt>
                <c:pt idx="127">
                  <c:v>402.3</c:v>
                </c:pt>
                <c:pt idx="128">
                  <c:v>414.1</c:v>
                </c:pt>
                <c:pt idx="129">
                  <c:v>401.66</c:v>
                </c:pt>
                <c:pt idx="130">
                  <c:v>407.68</c:v>
                </c:pt>
                <c:pt idx="131">
                  <c:v>409.38</c:v>
                </c:pt>
                <c:pt idx="132">
                  <c:v>410.44</c:v>
                </c:pt>
                <c:pt idx="133">
                  <c:v>418.86</c:v>
                </c:pt>
                <c:pt idx="134">
                  <c:v>431.4</c:v>
                </c:pt>
                <c:pt idx="135">
                  <c:v>429.1</c:v>
                </c:pt>
                <c:pt idx="136">
                  <c:v>425.35</c:v>
                </c:pt>
                <c:pt idx="137">
                  <c:v>434.34</c:v>
                </c:pt>
                <c:pt idx="138">
                  <c:v>445.91</c:v>
                </c:pt>
                <c:pt idx="139">
                  <c:v>439.23</c:v>
                </c:pt>
                <c:pt idx="140">
                  <c:v>444.63</c:v>
                </c:pt>
                <c:pt idx="141">
                  <c:v>456.05</c:v>
                </c:pt>
                <c:pt idx="142">
                  <c:v>441.79</c:v>
                </c:pt>
                <c:pt idx="143">
                  <c:v>449.55</c:v>
                </c:pt>
                <c:pt idx="144">
                  <c:v>448.96</c:v>
                </c:pt>
                <c:pt idx="145">
                  <c:v>449.91</c:v>
                </c:pt>
                <c:pt idx="146">
                  <c:v>460.98</c:v>
                </c:pt>
                <c:pt idx="147">
                  <c:v>459.87</c:v>
                </c:pt>
                <c:pt idx="148">
                  <c:v>461.14</c:v>
                </c:pt>
                <c:pt idx="149">
                  <c:v>472.13</c:v>
                </c:pt>
                <c:pt idx="150">
                  <c:v>468.61</c:v>
                </c:pt>
                <c:pt idx="151">
                  <c:v>470.75</c:v>
                </c:pt>
                <c:pt idx="152">
                  <c:v>476.53</c:v>
                </c:pt>
                <c:pt idx="153">
                  <c:v>471.39</c:v>
                </c:pt>
                <c:pt idx="154">
                  <c:v>469.59</c:v>
                </c:pt>
                <c:pt idx="155">
                  <c:v>478.86</c:v>
                </c:pt>
                <c:pt idx="156">
                  <c:v>483.4</c:v>
                </c:pt>
                <c:pt idx="157">
                  <c:v>484.92</c:v>
                </c:pt>
                <c:pt idx="158">
                  <c:v>490.31</c:v>
                </c:pt>
                <c:pt idx="159">
                  <c:v>494.48</c:v>
                </c:pt>
                <c:pt idx="160">
                  <c:v>498.26</c:v>
                </c:pt>
                <c:pt idx="161">
                  <c:v>499.32</c:v>
                </c:pt>
                <c:pt idx="162">
                  <c:v>507.02</c:v>
                </c:pt>
                <c:pt idx="163">
                  <c:v>508.05</c:v>
                </c:pt>
                <c:pt idx="164">
                  <c:v>506</c:v>
                </c:pt>
                <c:pt idx="165">
                  <c:v>508.13</c:v>
                </c:pt>
                <c:pt idx="166">
                  <c:v>506.92</c:v>
                </c:pt>
                <c:pt idx="167">
                  <c:v>517.36</c:v>
                </c:pt>
                <c:pt idx="168">
                  <c:v>526.12</c:v>
                </c:pt>
                <c:pt idx="169">
                  <c:v>516.46</c:v>
                </c:pt>
                <c:pt idx="170">
                  <c:v>521.83000000000004</c:v>
                </c:pt>
                <c:pt idx="171">
                  <c:v>528.79</c:v>
                </c:pt>
                <c:pt idx="172">
                  <c:v>534.63</c:v>
                </c:pt>
                <c:pt idx="173">
                  <c:v>539.99</c:v>
                </c:pt>
                <c:pt idx="174">
                  <c:v>540.32000000000005</c:v>
                </c:pt>
                <c:pt idx="175">
                  <c:v>542.35</c:v>
                </c:pt>
                <c:pt idx="176">
                  <c:v>545.41</c:v>
                </c:pt>
                <c:pt idx="177">
                  <c:v>545.39</c:v>
                </c:pt>
                <c:pt idx="178">
                  <c:v>545.70000000000005</c:v>
                </c:pt>
                <c:pt idx="179">
                  <c:v>562.4</c:v>
                </c:pt>
                <c:pt idx="180">
                  <c:v>559.98</c:v>
                </c:pt>
                <c:pt idx="181">
                  <c:v>548.29</c:v>
                </c:pt>
                <c:pt idx="182">
                  <c:v>556.09</c:v>
                </c:pt>
                <c:pt idx="183">
                  <c:v>564.04999999999995</c:v>
                </c:pt>
                <c:pt idx="184">
                  <c:v>563.41</c:v>
                </c:pt>
                <c:pt idx="185">
                  <c:v>567.03</c:v>
                </c:pt>
                <c:pt idx="186">
                  <c:v>573.42999999999995</c:v>
                </c:pt>
                <c:pt idx="187">
                  <c:v>559.59</c:v>
                </c:pt>
                <c:pt idx="188">
                  <c:v>566.27</c:v>
                </c:pt>
                <c:pt idx="189">
                  <c:v>571.1</c:v>
                </c:pt>
                <c:pt idx="190">
                  <c:v>581.42999999999995</c:v>
                </c:pt>
                <c:pt idx="191">
                  <c:v>572.6</c:v>
                </c:pt>
                <c:pt idx="192">
                  <c:v>587.94000000000005</c:v>
                </c:pt>
                <c:pt idx="193">
                  <c:v>581.70000000000005</c:v>
                </c:pt>
                <c:pt idx="194">
                  <c:v>577.98</c:v>
                </c:pt>
                <c:pt idx="195">
                  <c:v>586.58000000000004</c:v>
                </c:pt>
                <c:pt idx="196">
                  <c:v>607.1</c:v>
                </c:pt>
                <c:pt idx="197">
                  <c:v>590.29999999999995</c:v>
                </c:pt>
                <c:pt idx="198">
                  <c:v>593.82000000000005</c:v>
                </c:pt>
                <c:pt idx="199">
                  <c:v>608.16999999999996</c:v>
                </c:pt>
                <c:pt idx="200">
                  <c:v>607.88</c:v>
                </c:pt>
                <c:pt idx="201">
                  <c:v>616.12</c:v>
                </c:pt>
                <c:pt idx="202">
                  <c:v>604.14</c:v>
                </c:pt>
                <c:pt idx="203">
                  <c:v>608.70000000000005</c:v>
                </c:pt>
                <c:pt idx="204">
                  <c:v>618.19000000000005</c:v>
                </c:pt>
                <c:pt idx="205">
                  <c:v>616.61</c:v>
                </c:pt>
                <c:pt idx="206">
                  <c:v>617.91</c:v>
                </c:pt>
                <c:pt idx="207">
                  <c:v>622.99</c:v>
                </c:pt>
                <c:pt idx="208">
                  <c:v>615.49</c:v>
                </c:pt>
                <c:pt idx="209">
                  <c:v>633.61</c:v>
                </c:pt>
                <c:pt idx="210">
                  <c:v>641.67999999999995</c:v>
                </c:pt>
                <c:pt idx="211">
                  <c:v>627.46</c:v>
                </c:pt>
                <c:pt idx="212">
                  <c:v>639.04</c:v>
                </c:pt>
                <c:pt idx="213">
                  <c:v>632.85</c:v>
                </c:pt>
                <c:pt idx="214">
                  <c:v>637.66999999999996</c:v>
                </c:pt>
                <c:pt idx="215">
                  <c:v>651.51</c:v>
                </c:pt>
                <c:pt idx="216">
                  <c:v>645.63</c:v>
                </c:pt>
                <c:pt idx="217">
                  <c:v>647.54999999999995</c:v>
                </c:pt>
                <c:pt idx="218">
                  <c:v>651.4</c:v>
                </c:pt>
                <c:pt idx="219">
                  <c:v>644.79</c:v>
                </c:pt>
                <c:pt idx="220">
                  <c:v>661.01</c:v>
                </c:pt>
                <c:pt idx="221">
                  <c:v>666.18</c:v>
                </c:pt>
                <c:pt idx="222">
                  <c:v>653.78</c:v>
                </c:pt>
                <c:pt idx="223">
                  <c:v>660.44</c:v>
                </c:pt>
                <c:pt idx="224">
                  <c:v>665.3</c:v>
                </c:pt>
                <c:pt idx="225">
                  <c:v>670.28</c:v>
                </c:pt>
                <c:pt idx="226">
                  <c:v>671.4</c:v>
                </c:pt>
                <c:pt idx="227">
                  <c:v>672.2</c:v>
                </c:pt>
                <c:pt idx="228">
                  <c:v>669.73</c:v>
                </c:pt>
                <c:pt idx="229">
                  <c:v>673.98</c:v>
                </c:pt>
                <c:pt idx="230">
                  <c:v>678.95</c:v>
                </c:pt>
                <c:pt idx="231">
                  <c:v>695.2</c:v>
                </c:pt>
                <c:pt idx="232">
                  <c:v>667.72</c:v>
                </c:pt>
                <c:pt idx="233">
                  <c:v>676.33</c:v>
                </c:pt>
                <c:pt idx="234">
                  <c:v>691.25</c:v>
                </c:pt>
                <c:pt idx="235">
                  <c:v>691.79</c:v>
                </c:pt>
                <c:pt idx="236">
                  <c:v>692.15</c:v>
                </c:pt>
                <c:pt idx="237">
                  <c:v>697.44</c:v>
                </c:pt>
                <c:pt idx="238">
                  <c:v>696.67</c:v>
                </c:pt>
                <c:pt idx="239">
                  <c:v>704.84</c:v>
                </c:pt>
                <c:pt idx="240">
                  <c:v>700.79</c:v>
                </c:pt>
                <c:pt idx="241">
                  <c:v>697.4</c:v>
                </c:pt>
                <c:pt idx="242">
                  <c:v>706.48</c:v>
                </c:pt>
                <c:pt idx="243">
                  <c:v>722.27</c:v>
                </c:pt>
                <c:pt idx="244">
                  <c:v>708.08</c:v>
                </c:pt>
                <c:pt idx="245">
                  <c:v>712.83</c:v>
                </c:pt>
                <c:pt idx="246">
                  <c:v>720.38</c:v>
                </c:pt>
                <c:pt idx="247">
                  <c:v>722.24</c:v>
                </c:pt>
                <c:pt idx="248">
                  <c:v>716.12</c:v>
                </c:pt>
                <c:pt idx="249">
                  <c:v>737.6</c:v>
                </c:pt>
                <c:pt idx="250">
                  <c:v>729.34</c:v>
                </c:pt>
                <c:pt idx="251">
                  <c:v>731.62</c:v>
                </c:pt>
                <c:pt idx="252">
                  <c:v>732.13</c:v>
                </c:pt>
                <c:pt idx="253">
                  <c:v>747.8</c:v>
                </c:pt>
                <c:pt idx="254">
                  <c:v>741.42</c:v>
                </c:pt>
                <c:pt idx="255">
                  <c:v>745.51</c:v>
                </c:pt>
                <c:pt idx="256">
                  <c:v>747.31</c:v>
                </c:pt>
                <c:pt idx="257">
                  <c:v>720.2</c:v>
                </c:pt>
                <c:pt idx="258">
                  <c:v>738.17</c:v>
                </c:pt>
                <c:pt idx="259">
                  <c:v>756.11</c:v>
                </c:pt>
                <c:pt idx="260">
                  <c:v>760.83</c:v>
                </c:pt>
                <c:pt idx="261">
                  <c:v>758.26</c:v>
                </c:pt>
                <c:pt idx="262">
                  <c:v>755.09</c:v>
                </c:pt>
                <c:pt idx="263">
                  <c:v>761.27</c:v>
                </c:pt>
                <c:pt idx="264">
                  <c:v>755.91</c:v>
                </c:pt>
                <c:pt idx="265">
                  <c:v>757.04</c:v>
                </c:pt>
                <c:pt idx="266">
                  <c:v>756.45</c:v>
                </c:pt>
                <c:pt idx="267">
                  <c:v>777.05</c:v>
                </c:pt>
                <c:pt idx="268">
                  <c:v>776.83</c:v>
                </c:pt>
                <c:pt idx="269">
                  <c:v>772.08</c:v>
                </c:pt>
                <c:pt idx="270">
                  <c:v>770.8</c:v>
                </c:pt>
                <c:pt idx="271">
                  <c:v>772.86</c:v>
                </c:pt>
                <c:pt idx="272">
                  <c:v>767.22</c:v>
                </c:pt>
                <c:pt idx="273">
                  <c:v>785.03</c:v>
                </c:pt>
                <c:pt idx="274">
                  <c:v>791.39</c:v>
                </c:pt>
                <c:pt idx="275">
                  <c:v>786.14</c:v>
                </c:pt>
                <c:pt idx="276">
                  <c:v>793.62</c:v>
                </c:pt>
                <c:pt idx="277">
                  <c:v>791.62</c:v>
                </c:pt>
                <c:pt idx="278">
                  <c:v>795.84</c:v>
                </c:pt>
                <c:pt idx="279">
                  <c:v>797.55</c:v>
                </c:pt>
                <c:pt idx="280">
                  <c:v>803.41</c:v>
                </c:pt>
                <c:pt idx="281">
                  <c:v>787.52</c:v>
                </c:pt>
                <c:pt idx="282">
                  <c:v>788.04</c:v>
                </c:pt>
                <c:pt idx="283">
                  <c:v>794.21</c:v>
                </c:pt>
                <c:pt idx="284">
                  <c:v>799.34</c:v>
                </c:pt>
                <c:pt idx="285">
                  <c:v>805.62</c:v>
                </c:pt>
                <c:pt idx="286">
                  <c:v>805.21</c:v>
                </c:pt>
                <c:pt idx="287">
                  <c:v>806.1</c:v>
                </c:pt>
                <c:pt idx="288">
                  <c:v>806.45</c:v>
                </c:pt>
                <c:pt idx="289">
                  <c:v>817.95</c:v>
                </c:pt>
                <c:pt idx="290">
                  <c:v>823.27</c:v>
                </c:pt>
                <c:pt idx="291">
                  <c:v>819.79</c:v>
                </c:pt>
                <c:pt idx="292">
                  <c:v>824.81</c:v>
                </c:pt>
                <c:pt idx="293">
                  <c:v>827.4</c:v>
                </c:pt>
                <c:pt idx="294">
                  <c:v>840.04</c:v>
                </c:pt>
                <c:pt idx="295">
                  <c:v>828.13</c:v>
                </c:pt>
                <c:pt idx="296">
                  <c:v>818.03</c:v>
                </c:pt>
                <c:pt idx="297">
                  <c:v>835.77</c:v>
                </c:pt>
                <c:pt idx="298">
                  <c:v>825.64</c:v>
                </c:pt>
                <c:pt idx="299">
                  <c:v>827.18</c:v>
                </c:pt>
                <c:pt idx="300">
                  <c:v>837.63</c:v>
                </c:pt>
                <c:pt idx="301">
                  <c:v>832.74</c:v>
                </c:pt>
                <c:pt idx="302">
                  <c:v>844.16</c:v>
                </c:pt>
                <c:pt idx="303">
                  <c:v>848.72</c:v>
                </c:pt>
                <c:pt idx="304">
                  <c:v>849.13</c:v>
                </c:pt>
                <c:pt idx="305">
                  <c:v>846.28</c:v>
                </c:pt>
                <c:pt idx="306">
                  <c:v>850.41</c:v>
                </c:pt>
                <c:pt idx="307">
                  <c:v>847.01</c:v>
                </c:pt>
                <c:pt idx="308">
                  <c:v>855.82</c:v>
                </c:pt>
                <c:pt idx="309">
                  <c:v>867.26</c:v>
                </c:pt>
                <c:pt idx="310">
                  <c:v>867.97</c:v>
                </c:pt>
                <c:pt idx="311">
                  <c:v>851.58</c:v>
                </c:pt>
                <c:pt idx="312">
                  <c:v>856.71</c:v>
                </c:pt>
                <c:pt idx="313">
                  <c:v>869.03</c:v>
                </c:pt>
                <c:pt idx="314">
                  <c:v>873.3</c:v>
                </c:pt>
                <c:pt idx="315">
                  <c:v>864.27</c:v>
                </c:pt>
                <c:pt idx="316">
                  <c:v>876.3</c:v>
                </c:pt>
                <c:pt idx="317">
                  <c:v>882.5</c:v>
                </c:pt>
                <c:pt idx="318">
                  <c:v>879.26</c:v>
                </c:pt>
                <c:pt idx="319">
                  <c:v>871.02</c:v>
                </c:pt>
                <c:pt idx="320">
                  <c:v>883.44</c:v>
                </c:pt>
                <c:pt idx="321">
                  <c:v>884.95</c:v>
                </c:pt>
                <c:pt idx="322">
                  <c:v>888.1</c:v>
                </c:pt>
                <c:pt idx="323">
                  <c:v>894.98</c:v>
                </c:pt>
                <c:pt idx="324">
                  <c:v>885.09</c:v>
                </c:pt>
                <c:pt idx="325">
                  <c:v>896.06</c:v>
                </c:pt>
                <c:pt idx="326">
                  <c:v>885.08</c:v>
                </c:pt>
                <c:pt idx="327">
                  <c:v>885.08</c:v>
                </c:pt>
                <c:pt idx="328">
                  <c:v>892.12</c:v>
                </c:pt>
                <c:pt idx="329">
                  <c:v>889.27</c:v>
                </c:pt>
                <c:pt idx="330">
                  <c:v>894.86</c:v>
                </c:pt>
                <c:pt idx="331">
                  <c:v>896.38</c:v>
                </c:pt>
                <c:pt idx="332">
                  <c:v>904.47</c:v>
                </c:pt>
                <c:pt idx="333">
                  <c:v>914.33</c:v>
                </c:pt>
                <c:pt idx="334">
                  <c:v>913.54</c:v>
                </c:pt>
                <c:pt idx="335">
                  <c:v>913.17</c:v>
                </c:pt>
                <c:pt idx="336">
                  <c:v>902.71</c:v>
                </c:pt>
                <c:pt idx="337">
                  <c:v>908.74</c:v>
                </c:pt>
                <c:pt idx="338">
                  <c:v>904.09</c:v>
                </c:pt>
                <c:pt idx="339">
                  <c:v>876.33</c:v>
                </c:pt>
                <c:pt idx="340">
                  <c:v>915.1</c:v>
                </c:pt>
                <c:pt idx="341">
                  <c:v>905.06</c:v>
                </c:pt>
                <c:pt idx="342">
                  <c:v>914.26</c:v>
                </c:pt>
                <c:pt idx="343">
                  <c:v>913.81</c:v>
                </c:pt>
                <c:pt idx="344">
                  <c:v>918.39</c:v>
                </c:pt>
                <c:pt idx="345">
                  <c:v>918.03</c:v>
                </c:pt>
                <c:pt idx="346">
                  <c:v>918.45</c:v>
                </c:pt>
                <c:pt idx="347">
                  <c:v>926.6</c:v>
                </c:pt>
                <c:pt idx="348">
                  <c:v>934.13</c:v>
                </c:pt>
                <c:pt idx="349">
                  <c:v>922.26</c:v>
                </c:pt>
                <c:pt idx="350">
                  <c:v>935.51</c:v>
                </c:pt>
                <c:pt idx="351">
                  <c:v>919.86</c:v>
                </c:pt>
                <c:pt idx="352">
                  <c:v>931.18</c:v>
                </c:pt>
                <c:pt idx="353">
                  <c:v>946.8</c:v>
                </c:pt>
                <c:pt idx="354">
                  <c:v>945.14</c:v>
                </c:pt>
                <c:pt idx="355">
                  <c:v>931.96</c:v>
                </c:pt>
                <c:pt idx="356">
                  <c:v>942.9</c:v>
                </c:pt>
                <c:pt idx="357">
                  <c:v>929.35</c:v>
                </c:pt>
                <c:pt idx="358">
                  <c:v>941.91</c:v>
                </c:pt>
                <c:pt idx="359">
                  <c:v>961.92</c:v>
                </c:pt>
                <c:pt idx="360">
                  <c:v>946.94</c:v>
                </c:pt>
                <c:pt idx="361">
                  <c:v>948.76</c:v>
                </c:pt>
                <c:pt idx="362">
                  <c:v>970.02</c:v>
                </c:pt>
                <c:pt idx="363">
                  <c:v>959.62</c:v>
                </c:pt>
                <c:pt idx="364">
                  <c:v>954.73</c:v>
                </c:pt>
                <c:pt idx="365">
                  <c:v>947.83</c:v>
                </c:pt>
                <c:pt idx="366">
                  <c:v>951.12</c:v>
                </c:pt>
                <c:pt idx="367">
                  <c:v>951.31</c:v>
                </c:pt>
                <c:pt idx="368">
                  <c:v>950.54</c:v>
                </c:pt>
                <c:pt idx="369">
                  <c:v>952.19</c:v>
                </c:pt>
                <c:pt idx="370">
                  <c:v>961.6</c:v>
                </c:pt>
                <c:pt idx="371">
                  <c:v>960.56</c:v>
                </c:pt>
                <c:pt idx="372">
                  <c:v>967.95</c:v>
                </c:pt>
                <c:pt idx="373">
                  <c:v>973.58</c:v>
                </c:pt>
                <c:pt idx="374">
                  <c:v>973.32</c:v>
                </c:pt>
                <c:pt idx="375">
                  <c:v>973.74</c:v>
                </c:pt>
                <c:pt idx="376">
                  <c:v>986.42</c:v>
                </c:pt>
                <c:pt idx="377">
                  <c:v>967.96</c:v>
                </c:pt>
                <c:pt idx="378">
                  <c:v>964.59</c:v>
                </c:pt>
                <c:pt idx="379">
                  <c:v>969.26</c:v>
                </c:pt>
                <c:pt idx="380">
                  <c:v>976.07</c:v>
                </c:pt>
                <c:pt idx="381">
                  <c:v>972.14</c:v>
                </c:pt>
                <c:pt idx="382">
                  <c:v>973.41</c:v>
                </c:pt>
                <c:pt idx="383">
                  <c:v>992.88</c:v>
                </c:pt>
                <c:pt idx="384">
                  <c:v>981.21</c:v>
                </c:pt>
                <c:pt idx="385">
                  <c:v>994.36</c:v>
                </c:pt>
                <c:pt idx="386">
                  <c:v>979.15</c:v>
                </c:pt>
                <c:pt idx="387">
                  <c:v>997.73</c:v>
                </c:pt>
                <c:pt idx="388">
                  <c:v>940.09</c:v>
                </c:pt>
                <c:pt idx="389">
                  <c:v>996.41</c:v>
                </c:pt>
                <c:pt idx="390">
                  <c:v>985.37</c:v>
                </c:pt>
                <c:pt idx="391">
                  <c:v>987.38</c:v>
                </c:pt>
                <c:pt idx="392">
                  <c:v>991.51</c:v>
                </c:pt>
                <c:pt idx="393">
                  <c:v>994.07</c:v>
                </c:pt>
                <c:pt idx="394">
                  <c:v>983.37</c:v>
                </c:pt>
                <c:pt idx="395">
                  <c:v>994.65</c:v>
                </c:pt>
                <c:pt idx="396">
                  <c:v>995.92</c:v>
                </c:pt>
                <c:pt idx="397">
                  <c:v>991.47</c:v>
                </c:pt>
                <c:pt idx="398">
                  <c:v>989.51</c:v>
                </c:pt>
                <c:pt idx="399">
                  <c:v>1006.5</c:v>
                </c:pt>
                <c:pt idx="400">
                  <c:v>1016.6</c:v>
                </c:pt>
                <c:pt idx="401">
                  <c:v>1002.1</c:v>
                </c:pt>
                <c:pt idx="402">
                  <c:v>1011</c:v>
                </c:pt>
                <c:pt idx="403">
                  <c:v>1007.7</c:v>
                </c:pt>
                <c:pt idx="404">
                  <c:v>1011.4</c:v>
                </c:pt>
                <c:pt idx="405">
                  <c:v>1005.4</c:v>
                </c:pt>
                <c:pt idx="406">
                  <c:v>1012.2</c:v>
                </c:pt>
                <c:pt idx="407">
                  <c:v>1012.6</c:v>
                </c:pt>
                <c:pt idx="408">
                  <c:v>992.03</c:v>
                </c:pt>
                <c:pt idx="409">
                  <c:v>1014.7</c:v>
                </c:pt>
                <c:pt idx="410">
                  <c:v>1020.2</c:v>
                </c:pt>
                <c:pt idx="411">
                  <c:v>1022.7</c:v>
                </c:pt>
                <c:pt idx="412">
                  <c:v>1010.1</c:v>
                </c:pt>
                <c:pt idx="413">
                  <c:v>1020.3</c:v>
                </c:pt>
                <c:pt idx="414">
                  <c:v>1028.5</c:v>
                </c:pt>
                <c:pt idx="415">
                  <c:v>1022.2</c:v>
                </c:pt>
                <c:pt idx="416">
                  <c:v>1020</c:v>
                </c:pt>
                <c:pt idx="417">
                  <c:v>1030.7</c:v>
                </c:pt>
                <c:pt idx="418">
                  <c:v>1031.7</c:v>
                </c:pt>
                <c:pt idx="419">
                  <c:v>1033.9000000000001</c:v>
                </c:pt>
                <c:pt idx="420">
                  <c:v>1020</c:v>
                </c:pt>
                <c:pt idx="421">
                  <c:v>1031.5</c:v>
                </c:pt>
                <c:pt idx="422">
                  <c:v>1039.8</c:v>
                </c:pt>
                <c:pt idx="423">
                  <c:v>1047.5999999999999</c:v>
                </c:pt>
                <c:pt idx="424">
                  <c:v>1035.8</c:v>
                </c:pt>
                <c:pt idx="425">
                  <c:v>1039.7</c:v>
                </c:pt>
                <c:pt idx="426">
                  <c:v>1043.0999999999999</c:v>
                </c:pt>
                <c:pt idx="427">
                  <c:v>1038</c:v>
                </c:pt>
                <c:pt idx="428">
                  <c:v>1039.8</c:v>
                </c:pt>
                <c:pt idx="429">
                  <c:v>1029</c:v>
                </c:pt>
                <c:pt idx="430">
                  <c:v>1037.9000000000001</c:v>
                </c:pt>
                <c:pt idx="431">
                  <c:v>1040.9000000000001</c:v>
                </c:pt>
                <c:pt idx="432">
                  <c:v>1040.0999999999999</c:v>
                </c:pt>
                <c:pt idx="433">
                  <c:v>1041.3</c:v>
                </c:pt>
                <c:pt idx="434">
                  <c:v>1041.0999999999999</c:v>
                </c:pt>
                <c:pt idx="435">
                  <c:v>1049</c:v>
                </c:pt>
                <c:pt idx="436">
                  <c:v>1047.3</c:v>
                </c:pt>
                <c:pt idx="437">
                  <c:v>1053.4000000000001</c:v>
                </c:pt>
                <c:pt idx="438">
                  <c:v>1049.3</c:v>
                </c:pt>
                <c:pt idx="439">
                  <c:v>1058.9000000000001</c:v>
                </c:pt>
                <c:pt idx="440">
                  <c:v>1046.3</c:v>
                </c:pt>
                <c:pt idx="441">
                  <c:v>1049.5</c:v>
                </c:pt>
                <c:pt idx="442">
                  <c:v>1053.0999999999999</c:v>
                </c:pt>
                <c:pt idx="443">
                  <c:v>1053</c:v>
                </c:pt>
                <c:pt idx="444">
                  <c:v>1044.5</c:v>
                </c:pt>
                <c:pt idx="445">
                  <c:v>1056.5</c:v>
                </c:pt>
                <c:pt idx="446">
                  <c:v>1057.7</c:v>
                </c:pt>
                <c:pt idx="447">
                  <c:v>1051.9000000000001</c:v>
                </c:pt>
                <c:pt idx="448">
                  <c:v>1053.9000000000001</c:v>
                </c:pt>
                <c:pt idx="449">
                  <c:v>1064.3</c:v>
                </c:pt>
                <c:pt idx="450">
                  <c:v>1074.3</c:v>
                </c:pt>
                <c:pt idx="451">
                  <c:v>1067</c:v>
                </c:pt>
                <c:pt idx="452">
                  <c:v>1064.0999999999999</c:v>
                </c:pt>
                <c:pt idx="453">
                  <c:v>1058.5999999999999</c:v>
                </c:pt>
                <c:pt idx="454">
                  <c:v>1066.9000000000001</c:v>
                </c:pt>
                <c:pt idx="455">
                  <c:v>1059</c:v>
                </c:pt>
                <c:pt idx="456">
                  <c:v>1070.0999999999999</c:v>
                </c:pt>
                <c:pt idx="457">
                  <c:v>1074.5</c:v>
                </c:pt>
                <c:pt idx="458">
                  <c:v>1061.5</c:v>
                </c:pt>
                <c:pt idx="459">
                  <c:v>1071.9000000000001</c:v>
                </c:pt>
                <c:pt idx="460">
                  <c:v>1065.7</c:v>
                </c:pt>
                <c:pt idx="461">
                  <c:v>1064.5999999999999</c:v>
                </c:pt>
                <c:pt idx="462">
                  <c:v>1072.2</c:v>
                </c:pt>
                <c:pt idx="463">
                  <c:v>1076.5</c:v>
                </c:pt>
                <c:pt idx="464">
                  <c:v>1070.4000000000001</c:v>
                </c:pt>
                <c:pt idx="465">
                  <c:v>1074</c:v>
                </c:pt>
                <c:pt idx="466">
                  <c:v>1080.5</c:v>
                </c:pt>
                <c:pt idx="467">
                  <c:v>1080.2</c:v>
                </c:pt>
                <c:pt idx="468">
                  <c:v>1074.5999999999999</c:v>
                </c:pt>
                <c:pt idx="469">
                  <c:v>1072.5999999999999</c:v>
                </c:pt>
                <c:pt idx="470">
                  <c:v>1085.3</c:v>
                </c:pt>
                <c:pt idx="471">
                  <c:v>1077.5</c:v>
                </c:pt>
                <c:pt idx="472">
                  <c:v>1081.3</c:v>
                </c:pt>
                <c:pt idx="473">
                  <c:v>1076.8</c:v>
                </c:pt>
                <c:pt idx="474">
                  <c:v>1076.0999999999999</c:v>
                </c:pt>
                <c:pt idx="475">
                  <c:v>1081.2</c:v>
                </c:pt>
                <c:pt idx="476">
                  <c:v>1075.9000000000001</c:v>
                </c:pt>
                <c:pt idx="477">
                  <c:v>1072.5999999999999</c:v>
                </c:pt>
                <c:pt idx="478">
                  <c:v>1083</c:v>
                </c:pt>
                <c:pt idx="479">
                  <c:v>1085.9000000000001</c:v>
                </c:pt>
                <c:pt idx="480">
                  <c:v>1096.2</c:v>
                </c:pt>
                <c:pt idx="481">
                  <c:v>1082</c:v>
                </c:pt>
                <c:pt idx="482">
                  <c:v>1081.7</c:v>
                </c:pt>
                <c:pt idx="483">
                  <c:v>1080.7</c:v>
                </c:pt>
                <c:pt idx="484">
                  <c:v>1092</c:v>
                </c:pt>
                <c:pt idx="485">
                  <c:v>1088.9000000000001</c:v>
                </c:pt>
                <c:pt idx="486">
                  <c:v>1082.3</c:v>
                </c:pt>
                <c:pt idx="487">
                  <c:v>1089.2</c:v>
                </c:pt>
                <c:pt idx="488">
                  <c:v>1095.9000000000001</c:v>
                </c:pt>
                <c:pt idx="489">
                  <c:v>1094.3</c:v>
                </c:pt>
                <c:pt idx="490">
                  <c:v>1093.2</c:v>
                </c:pt>
                <c:pt idx="491">
                  <c:v>1100.3</c:v>
                </c:pt>
                <c:pt idx="492">
                  <c:v>1107.5</c:v>
                </c:pt>
                <c:pt idx="493">
                  <c:v>1098.0999999999999</c:v>
                </c:pt>
                <c:pt idx="494">
                  <c:v>1097.5</c:v>
                </c:pt>
                <c:pt idx="495">
                  <c:v>1099.7</c:v>
                </c:pt>
                <c:pt idx="496">
                  <c:v>1088.8</c:v>
                </c:pt>
                <c:pt idx="497">
                  <c:v>1099.7</c:v>
                </c:pt>
                <c:pt idx="498">
                  <c:v>1095.5999999999999</c:v>
                </c:pt>
                <c:pt idx="499">
                  <c:v>1093.9000000000001</c:v>
                </c:pt>
                <c:pt idx="500">
                  <c:v>1100.3</c:v>
                </c:pt>
                <c:pt idx="501">
                  <c:v>1108.9000000000001</c:v>
                </c:pt>
                <c:pt idx="502">
                  <c:v>1096.8</c:v>
                </c:pt>
                <c:pt idx="503">
                  <c:v>1095.0999999999999</c:v>
                </c:pt>
                <c:pt idx="504">
                  <c:v>1097.0999999999999</c:v>
                </c:pt>
                <c:pt idx="505">
                  <c:v>1102.2</c:v>
                </c:pt>
                <c:pt idx="506">
                  <c:v>1107.5999999999999</c:v>
                </c:pt>
                <c:pt idx="507">
                  <c:v>1099.3</c:v>
                </c:pt>
                <c:pt idx="508">
                  <c:v>1108.5</c:v>
                </c:pt>
                <c:pt idx="509">
                  <c:v>1099</c:v>
                </c:pt>
                <c:pt idx="510">
                  <c:v>1107.4000000000001</c:v>
                </c:pt>
                <c:pt idx="511">
                  <c:v>1102.5999999999999</c:v>
                </c:pt>
                <c:pt idx="512">
                  <c:v>1102.8</c:v>
                </c:pt>
                <c:pt idx="513">
                  <c:v>1099.2</c:v>
                </c:pt>
                <c:pt idx="514">
                  <c:v>1105.5999999999999</c:v>
                </c:pt>
                <c:pt idx="515">
                  <c:v>1110.8</c:v>
                </c:pt>
                <c:pt idx="516">
                  <c:v>1130.3</c:v>
                </c:pt>
                <c:pt idx="517">
                  <c:v>1106.3</c:v>
                </c:pt>
                <c:pt idx="518">
                  <c:v>1107.0999999999999</c:v>
                </c:pt>
                <c:pt idx="519">
                  <c:v>1104.5</c:v>
                </c:pt>
                <c:pt idx="520">
                  <c:v>1110.8</c:v>
                </c:pt>
                <c:pt idx="521">
                  <c:v>1116.5</c:v>
                </c:pt>
                <c:pt idx="522">
                  <c:v>1111.4000000000001</c:v>
                </c:pt>
                <c:pt idx="523">
                  <c:v>1113</c:v>
                </c:pt>
                <c:pt idx="524">
                  <c:v>1112.0999999999999</c:v>
                </c:pt>
                <c:pt idx="525">
                  <c:v>1105.3</c:v>
                </c:pt>
                <c:pt idx="526">
                  <c:v>1118</c:v>
                </c:pt>
                <c:pt idx="527">
                  <c:v>1128.3</c:v>
                </c:pt>
                <c:pt idx="528">
                  <c:v>1119</c:v>
                </c:pt>
                <c:pt idx="529">
                  <c:v>1114.5999999999999</c:v>
                </c:pt>
                <c:pt idx="530">
                  <c:v>1120.4000000000001</c:v>
                </c:pt>
                <c:pt idx="531">
                  <c:v>1115</c:v>
                </c:pt>
                <c:pt idx="532">
                  <c:v>1117.7</c:v>
                </c:pt>
                <c:pt idx="533">
                  <c:v>1109.4000000000001</c:v>
                </c:pt>
                <c:pt idx="534">
                  <c:v>1121.4000000000001</c:v>
                </c:pt>
                <c:pt idx="535">
                  <c:v>1125.8</c:v>
                </c:pt>
                <c:pt idx="536">
                  <c:v>1134.5</c:v>
                </c:pt>
                <c:pt idx="537">
                  <c:v>1129.5999999999999</c:v>
                </c:pt>
                <c:pt idx="538">
                  <c:v>1112.0999999999999</c:v>
                </c:pt>
                <c:pt idx="539">
                  <c:v>1112.7</c:v>
                </c:pt>
                <c:pt idx="540">
                  <c:v>1121.3</c:v>
                </c:pt>
                <c:pt idx="541">
                  <c:v>1111.3</c:v>
                </c:pt>
                <c:pt idx="542">
                  <c:v>1122.4000000000001</c:v>
                </c:pt>
                <c:pt idx="543">
                  <c:v>1116</c:v>
                </c:pt>
                <c:pt idx="544">
                  <c:v>1119</c:v>
                </c:pt>
                <c:pt idx="545">
                  <c:v>1126.8</c:v>
                </c:pt>
                <c:pt idx="546">
                  <c:v>1129.2</c:v>
                </c:pt>
                <c:pt idx="547">
                  <c:v>1118.2</c:v>
                </c:pt>
                <c:pt idx="548">
                  <c:v>1128.4000000000001</c:v>
                </c:pt>
                <c:pt idx="549">
                  <c:v>1118.0999999999999</c:v>
                </c:pt>
                <c:pt idx="550">
                  <c:v>1122.3</c:v>
                </c:pt>
                <c:pt idx="551">
                  <c:v>1118.8</c:v>
                </c:pt>
                <c:pt idx="552">
                  <c:v>1128.4000000000001</c:v>
                </c:pt>
                <c:pt idx="553">
                  <c:v>1126.0999999999999</c:v>
                </c:pt>
                <c:pt idx="554">
                  <c:v>1125.2</c:v>
                </c:pt>
                <c:pt idx="555">
                  <c:v>1125.9000000000001</c:v>
                </c:pt>
                <c:pt idx="556">
                  <c:v>1118.3</c:v>
                </c:pt>
                <c:pt idx="557">
                  <c:v>1131.9000000000001</c:v>
                </c:pt>
                <c:pt idx="558">
                  <c:v>1123.8</c:v>
                </c:pt>
                <c:pt idx="559">
                  <c:v>1129</c:v>
                </c:pt>
                <c:pt idx="560">
                  <c:v>1132.7</c:v>
                </c:pt>
                <c:pt idx="561">
                  <c:v>1127.5999999999999</c:v>
                </c:pt>
                <c:pt idx="562">
                  <c:v>1134.7</c:v>
                </c:pt>
                <c:pt idx="563">
                  <c:v>1128.3</c:v>
                </c:pt>
                <c:pt idx="564">
                  <c:v>1132</c:v>
                </c:pt>
                <c:pt idx="565">
                  <c:v>1127</c:v>
                </c:pt>
                <c:pt idx="566">
                  <c:v>1127.8</c:v>
                </c:pt>
                <c:pt idx="567">
                  <c:v>1135.0999999999999</c:v>
                </c:pt>
                <c:pt idx="568">
                  <c:v>1126.9000000000001</c:v>
                </c:pt>
                <c:pt idx="569">
                  <c:v>1134.7</c:v>
                </c:pt>
                <c:pt idx="570">
                  <c:v>1126.4000000000001</c:v>
                </c:pt>
                <c:pt idx="571">
                  <c:v>1126.3</c:v>
                </c:pt>
                <c:pt idx="572">
                  <c:v>1137.2</c:v>
                </c:pt>
                <c:pt idx="573">
                  <c:v>1134.4000000000001</c:v>
                </c:pt>
                <c:pt idx="574">
                  <c:v>1135.2</c:v>
                </c:pt>
                <c:pt idx="575">
                  <c:v>1136.9000000000001</c:v>
                </c:pt>
                <c:pt idx="576">
                  <c:v>1132.2</c:v>
                </c:pt>
                <c:pt idx="577">
                  <c:v>1136</c:v>
                </c:pt>
                <c:pt idx="578">
                  <c:v>1130.7</c:v>
                </c:pt>
                <c:pt idx="579">
                  <c:v>1125.8</c:v>
                </c:pt>
                <c:pt idx="580">
                  <c:v>1134.3</c:v>
                </c:pt>
                <c:pt idx="581">
                  <c:v>1123.4000000000001</c:v>
                </c:pt>
                <c:pt idx="582">
                  <c:v>1132.4000000000001</c:v>
                </c:pt>
                <c:pt idx="583">
                  <c:v>1133.4000000000001</c:v>
                </c:pt>
                <c:pt idx="584">
                  <c:v>1129.0999999999999</c:v>
                </c:pt>
                <c:pt idx="585">
                  <c:v>1129.8</c:v>
                </c:pt>
                <c:pt idx="586">
                  <c:v>1132.4000000000001</c:v>
                </c:pt>
                <c:pt idx="587">
                  <c:v>1132.0999999999999</c:v>
                </c:pt>
                <c:pt idx="588">
                  <c:v>1128</c:v>
                </c:pt>
                <c:pt idx="589">
                  <c:v>1135.9000000000001</c:v>
                </c:pt>
                <c:pt idx="590">
                  <c:v>1129.4000000000001</c:v>
                </c:pt>
                <c:pt idx="591">
                  <c:v>1134.3</c:v>
                </c:pt>
                <c:pt idx="592">
                  <c:v>1129.4000000000001</c:v>
                </c:pt>
                <c:pt idx="593">
                  <c:v>1133.0999999999999</c:v>
                </c:pt>
                <c:pt idx="594">
                  <c:v>1134.5</c:v>
                </c:pt>
                <c:pt idx="595">
                  <c:v>1132</c:v>
                </c:pt>
                <c:pt idx="596">
                  <c:v>1138.0999999999999</c:v>
                </c:pt>
                <c:pt idx="597">
                  <c:v>1138.8</c:v>
                </c:pt>
                <c:pt idx="598">
                  <c:v>1128.8</c:v>
                </c:pt>
                <c:pt idx="599">
                  <c:v>1128.9000000000001</c:v>
                </c:pt>
                <c:pt idx="600">
                  <c:v>1129.7</c:v>
                </c:pt>
                <c:pt idx="601">
                  <c:v>1134.7</c:v>
                </c:pt>
                <c:pt idx="602">
                  <c:v>1130.0999999999999</c:v>
                </c:pt>
                <c:pt idx="603">
                  <c:v>1134</c:v>
                </c:pt>
                <c:pt idx="604">
                  <c:v>1132.0999999999999</c:v>
                </c:pt>
                <c:pt idx="605">
                  <c:v>1130.8</c:v>
                </c:pt>
                <c:pt idx="606">
                  <c:v>1142.5999999999999</c:v>
                </c:pt>
                <c:pt idx="607">
                  <c:v>1139.7</c:v>
                </c:pt>
                <c:pt idx="608">
                  <c:v>1132</c:v>
                </c:pt>
                <c:pt idx="609">
                  <c:v>1130.8</c:v>
                </c:pt>
                <c:pt idx="610">
                  <c:v>1130.5</c:v>
                </c:pt>
                <c:pt idx="611">
                  <c:v>1133.9000000000001</c:v>
                </c:pt>
                <c:pt idx="612">
                  <c:v>1132.5</c:v>
                </c:pt>
                <c:pt idx="613">
                  <c:v>1128</c:v>
                </c:pt>
                <c:pt idx="614">
                  <c:v>1133.8</c:v>
                </c:pt>
                <c:pt idx="615">
                  <c:v>1126.7</c:v>
                </c:pt>
                <c:pt idx="616">
                  <c:v>1129.5999999999999</c:v>
                </c:pt>
                <c:pt idx="617">
                  <c:v>1129.2</c:v>
                </c:pt>
                <c:pt idx="618">
                  <c:v>1123.8</c:v>
                </c:pt>
                <c:pt idx="619">
                  <c:v>1130.5</c:v>
                </c:pt>
                <c:pt idx="620">
                  <c:v>1130</c:v>
                </c:pt>
                <c:pt idx="621">
                  <c:v>1125.0999999999999</c:v>
                </c:pt>
                <c:pt idx="622">
                  <c:v>1131.7</c:v>
                </c:pt>
                <c:pt idx="623">
                  <c:v>1131.7</c:v>
                </c:pt>
                <c:pt idx="624">
                  <c:v>1126.8</c:v>
                </c:pt>
                <c:pt idx="625">
                  <c:v>1131.0999999999999</c:v>
                </c:pt>
                <c:pt idx="626">
                  <c:v>1127.9000000000001</c:v>
                </c:pt>
                <c:pt idx="627">
                  <c:v>1128.3</c:v>
                </c:pt>
                <c:pt idx="628">
                  <c:v>1123.8</c:v>
                </c:pt>
                <c:pt idx="629">
                  <c:v>1130.7</c:v>
                </c:pt>
                <c:pt idx="630">
                  <c:v>1123.2</c:v>
                </c:pt>
                <c:pt idx="631">
                  <c:v>1125.2</c:v>
                </c:pt>
                <c:pt idx="632">
                  <c:v>1121.3</c:v>
                </c:pt>
                <c:pt idx="633">
                  <c:v>1128.7</c:v>
                </c:pt>
                <c:pt idx="634">
                  <c:v>1118.5999999999999</c:v>
                </c:pt>
                <c:pt idx="635">
                  <c:v>1121</c:v>
                </c:pt>
                <c:pt idx="636">
                  <c:v>1149.2</c:v>
                </c:pt>
                <c:pt idx="637">
                  <c:v>1122.0999999999999</c:v>
                </c:pt>
                <c:pt idx="638">
                  <c:v>1126</c:v>
                </c:pt>
                <c:pt idx="639">
                  <c:v>1120.2</c:v>
                </c:pt>
                <c:pt idx="640">
                  <c:v>1119</c:v>
                </c:pt>
                <c:pt idx="641">
                  <c:v>1139</c:v>
                </c:pt>
                <c:pt idx="642">
                  <c:v>1140.0999999999999</c:v>
                </c:pt>
                <c:pt idx="643">
                  <c:v>1137.0999999999999</c:v>
                </c:pt>
                <c:pt idx="644">
                  <c:v>1140.3</c:v>
                </c:pt>
                <c:pt idx="645">
                  <c:v>1141.5999999999999</c:v>
                </c:pt>
                <c:pt idx="646">
                  <c:v>1144</c:v>
                </c:pt>
                <c:pt idx="647">
                  <c:v>1143.3</c:v>
                </c:pt>
                <c:pt idx="648">
                  <c:v>1142.8</c:v>
                </c:pt>
                <c:pt idx="649">
                  <c:v>1145.7</c:v>
                </c:pt>
                <c:pt idx="650">
                  <c:v>1147.5999999999999</c:v>
                </c:pt>
                <c:pt idx="651">
                  <c:v>1148.5999999999999</c:v>
                </c:pt>
                <c:pt idx="652">
                  <c:v>1150.3</c:v>
                </c:pt>
                <c:pt idx="653">
                  <c:v>1154.9000000000001</c:v>
                </c:pt>
                <c:pt idx="654">
                  <c:v>1154.9000000000001</c:v>
                </c:pt>
                <c:pt idx="655">
                  <c:v>1157.0999999999999</c:v>
                </c:pt>
                <c:pt idx="656">
                  <c:v>1163.3</c:v>
                </c:pt>
                <c:pt idx="657">
                  <c:v>1160.0999999999999</c:v>
                </c:pt>
                <c:pt idx="658">
                  <c:v>1159.0999999999999</c:v>
                </c:pt>
                <c:pt idx="659">
                  <c:v>1164.3</c:v>
                </c:pt>
                <c:pt idx="660">
                  <c:v>1164.7</c:v>
                </c:pt>
                <c:pt idx="661">
                  <c:v>1165.5</c:v>
                </c:pt>
                <c:pt idx="662">
                  <c:v>1164</c:v>
                </c:pt>
                <c:pt idx="663">
                  <c:v>1168.5999999999999</c:v>
                </c:pt>
                <c:pt idx="664">
                  <c:v>1175.2</c:v>
                </c:pt>
                <c:pt idx="665">
                  <c:v>1172.9000000000001</c:v>
                </c:pt>
                <c:pt idx="666">
                  <c:v>1178.4000000000001</c:v>
                </c:pt>
                <c:pt idx="667">
                  <c:v>1172.3</c:v>
                </c:pt>
                <c:pt idx="668">
                  <c:v>1176.5</c:v>
                </c:pt>
                <c:pt idx="669">
                  <c:v>1176</c:v>
                </c:pt>
                <c:pt idx="670">
                  <c:v>1179.0999999999999</c:v>
                </c:pt>
                <c:pt idx="671">
                  <c:v>1181.2</c:v>
                </c:pt>
                <c:pt idx="672">
                  <c:v>1185.2</c:v>
                </c:pt>
                <c:pt idx="673">
                  <c:v>1181.7</c:v>
                </c:pt>
                <c:pt idx="674">
                  <c:v>1188.0999999999999</c:v>
                </c:pt>
                <c:pt idx="675">
                  <c:v>1186.3</c:v>
                </c:pt>
                <c:pt idx="676">
                  <c:v>1192.8</c:v>
                </c:pt>
                <c:pt idx="677">
                  <c:v>1190.4000000000001</c:v>
                </c:pt>
                <c:pt idx="678">
                  <c:v>1192.5</c:v>
                </c:pt>
                <c:pt idx="679">
                  <c:v>1196.5</c:v>
                </c:pt>
                <c:pt idx="680">
                  <c:v>1192</c:v>
                </c:pt>
                <c:pt idx="681">
                  <c:v>1193.7</c:v>
                </c:pt>
                <c:pt idx="682">
                  <c:v>1203</c:v>
                </c:pt>
                <c:pt idx="683">
                  <c:v>1201.0999999999999</c:v>
                </c:pt>
                <c:pt idx="684">
                  <c:v>1203.5999999999999</c:v>
                </c:pt>
                <c:pt idx="685">
                  <c:v>1204.5</c:v>
                </c:pt>
                <c:pt idx="686">
                  <c:v>1205.2</c:v>
                </c:pt>
                <c:pt idx="687">
                  <c:v>1210.2</c:v>
                </c:pt>
                <c:pt idx="688">
                  <c:v>1205.3</c:v>
                </c:pt>
                <c:pt idx="689">
                  <c:v>1207.9000000000001</c:v>
                </c:pt>
                <c:pt idx="690">
                  <c:v>1214.5</c:v>
                </c:pt>
                <c:pt idx="691">
                  <c:v>1212.0999999999999</c:v>
                </c:pt>
                <c:pt idx="692">
                  <c:v>1214.0999999999999</c:v>
                </c:pt>
                <c:pt idx="693">
                  <c:v>1215.8</c:v>
                </c:pt>
                <c:pt idx="694">
                  <c:v>1221.5999999999999</c:v>
                </c:pt>
                <c:pt idx="695">
                  <c:v>1220.3</c:v>
                </c:pt>
                <c:pt idx="696">
                  <c:v>1221.3</c:v>
                </c:pt>
                <c:pt idx="697">
                  <c:v>1222.7</c:v>
                </c:pt>
                <c:pt idx="698">
                  <c:v>1226.4000000000001</c:v>
                </c:pt>
                <c:pt idx="699">
                  <c:v>1227.7</c:v>
                </c:pt>
                <c:pt idx="700">
                  <c:v>1230.5999999999999</c:v>
                </c:pt>
                <c:pt idx="701">
                  <c:v>1229.9000000000001</c:v>
                </c:pt>
                <c:pt idx="702">
                  <c:v>1226.7</c:v>
                </c:pt>
                <c:pt idx="703">
                  <c:v>1235.9000000000001</c:v>
                </c:pt>
                <c:pt idx="704">
                  <c:v>1235.2</c:v>
                </c:pt>
                <c:pt idx="705">
                  <c:v>1238.7</c:v>
                </c:pt>
                <c:pt idx="706">
                  <c:v>1235.2</c:v>
                </c:pt>
                <c:pt idx="707">
                  <c:v>1241.4000000000001</c:v>
                </c:pt>
                <c:pt idx="708">
                  <c:v>1243.5</c:v>
                </c:pt>
                <c:pt idx="709">
                  <c:v>1248</c:v>
                </c:pt>
                <c:pt idx="710">
                  <c:v>1250.3</c:v>
                </c:pt>
                <c:pt idx="711">
                  <c:v>1250.7</c:v>
                </c:pt>
                <c:pt idx="712">
                  <c:v>1248.9000000000001</c:v>
                </c:pt>
                <c:pt idx="713">
                  <c:v>1252.5999999999999</c:v>
                </c:pt>
                <c:pt idx="714">
                  <c:v>1255.5</c:v>
                </c:pt>
                <c:pt idx="715">
                  <c:v>1255.8</c:v>
                </c:pt>
                <c:pt idx="716">
                  <c:v>1252.5</c:v>
                </c:pt>
                <c:pt idx="717">
                  <c:v>1256.9000000000001</c:v>
                </c:pt>
                <c:pt idx="718">
                  <c:v>1254.3</c:v>
                </c:pt>
                <c:pt idx="719">
                  <c:v>1261.8</c:v>
                </c:pt>
                <c:pt idx="720">
                  <c:v>1262.4000000000001</c:v>
                </c:pt>
                <c:pt idx="721">
                  <c:v>1262.4000000000001</c:v>
                </c:pt>
                <c:pt idx="722">
                  <c:v>1273.7</c:v>
                </c:pt>
                <c:pt idx="723">
                  <c:v>1265.8</c:v>
                </c:pt>
                <c:pt idx="724">
                  <c:v>1266</c:v>
                </c:pt>
                <c:pt idx="725">
                  <c:v>1271.8</c:v>
                </c:pt>
                <c:pt idx="726">
                  <c:v>1273.5999999999999</c:v>
                </c:pt>
                <c:pt idx="727">
                  <c:v>1277</c:v>
                </c:pt>
                <c:pt idx="728">
                  <c:v>1275.9000000000001</c:v>
                </c:pt>
                <c:pt idx="729">
                  <c:v>1276.3</c:v>
                </c:pt>
                <c:pt idx="730">
                  <c:v>1279.2</c:v>
                </c:pt>
                <c:pt idx="731">
                  <c:v>1279.4000000000001</c:v>
                </c:pt>
                <c:pt idx="732">
                  <c:v>1281.4000000000001</c:v>
                </c:pt>
                <c:pt idx="733">
                  <c:v>1283</c:v>
                </c:pt>
                <c:pt idx="734">
                  <c:v>1282.7</c:v>
                </c:pt>
                <c:pt idx="735">
                  <c:v>1284.3</c:v>
                </c:pt>
                <c:pt idx="736">
                  <c:v>1290.5</c:v>
                </c:pt>
                <c:pt idx="737">
                  <c:v>1291.3</c:v>
                </c:pt>
                <c:pt idx="738">
                  <c:v>1295.8</c:v>
                </c:pt>
                <c:pt idx="739">
                  <c:v>1294</c:v>
                </c:pt>
                <c:pt idx="740">
                  <c:v>1296.2</c:v>
                </c:pt>
                <c:pt idx="741">
                  <c:v>1296.5</c:v>
                </c:pt>
                <c:pt idx="742">
                  <c:v>1295.8</c:v>
                </c:pt>
                <c:pt idx="743">
                  <c:v>1300.0999999999999</c:v>
                </c:pt>
                <c:pt idx="744">
                  <c:v>1303.5</c:v>
                </c:pt>
                <c:pt idx="745">
                  <c:v>1304.2</c:v>
                </c:pt>
                <c:pt idx="746">
                  <c:v>1300.0999999999999</c:v>
                </c:pt>
                <c:pt idx="747">
                  <c:v>1306.5999999999999</c:v>
                </c:pt>
                <c:pt idx="748">
                  <c:v>1309</c:v>
                </c:pt>
                <c:pt idx="749">
                  <c:v>1307.9000000000001</c:v>
                </c:pt>
                <c:pt idx="750">
                  <c:v>1317.1</c:v>
                </c:pt>
                <c:pt idx="751">
                  <c:v>1318.4</c:v>
                </c:pt>
                <c:pt idx="752">
                  <c:v>1313.4</c:v>
                </c:pt>
                <c:pt idx="753">
                  <c:v>1314.2</c:v>
                </c:pt>
                <c:pt idx="754">
                  <c:v>1317</c:v>
                </c:pt>
                <c:pt idx="755">
                  <c:v>1323.1</c:v>
                </c:pt>
                <c:pt idx="756">
                  <c:v>1321.4</c:v>
                </c:pt>
                <c:pt idx="757">
                  <c:v>1324.9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A73-497D-930F-D314A084CD50}"/>
            </c:ext>
          </c:extLst>
        </c:ser>
        <c:ser>
          <c:idx val="3"/>
          <c:order val="2"/>
          <c:tx>
            <c:v>40-t1</c:v>
          </c:tx>
          <c:spPr>
            <a:ln w="19050" cap="rnd">
              <a:noFill/>
              <a:round/>
            </a:ln>
            <a:effectLst/>
          </c:spPr>
          <c:xVal>
            <c:numRef>
              <c:f>Sheet1!$G$1:$G$2152</c:f>
              <c:numCache>
                <c:formatCode>General</c:formatCode>
                <c:ptCount val="2152"/>
                <c:pt idx="0">
                  <c:v>0</c:v>
                </c:pt>
                <c:pt idx="1">
                  <c:v>-1.2001E-3</c:v>
                </c:pt>
                <c:pt idx="2">
                  <c:v>-7.5551999999999998E-4</c:v>
                </c:pt>
                <c:pt idx="3" formatCode="0.00E+00">
                  <c:v>-5.3226000000000002E-5</c:v>
                </c:pt>
                <c:pt idx="4">
                  <c:v>-1.9650000000000002E-3</c:v>
                </c:pt>
                <c:pt idx="5">
                  <c:v>-2.3154E-3</c:v>
                </c:pt>
                <c:pt idx="6">
                  <c:v>-1.3464E-3</c:v>
                </c:pt>
                <c:pt idx="7">
                  <c:v>-6.0083000000000001E-4</c:v>
                </c:pt>
                <c:pt idx="8">
                  <c:v>-1.4844000000000001E-3</c:v>
                </c:pt>
                <c:pt idx="9">
                  <c:v>-6.2149000000000004E-4</c:v>
                </c:pt>
                <c:pt idx="10">
                  <c:v>-2.2713999999999998E-3</c:v>
                </c:pt>
                <c:pt idx="11">
                  <c:v>-1.2352000000000001E-3</c:v>
                </c:pt>
                <c:pt idx="12">
                  <c:v>-1.6861000000000001E-3</c:v>
                </c:pt>
                <c:pt idx="13">
                  <c:v>-1.7662999999999999E-3</c:v>
                </c:pt>
                <c:pt idx="14">
                  <c:v>-6.1366000000000003E-4</c:v>
                </c:pt>
                <c:pt idx="15">
                  <c:v>-1.0246999999999999E-3</c:v>
                </c:pt>
                <c:pt idx="16">
                  <c:v>-5.8547999999999998E-4</c:v>
                </c:pt>
                <c:pt idx="17">
                  <c:v>-1.9746999999999998E-3</c:v>
                </c:pt>
                <c:pt idx="18">
                  <c:v>-1.9107E-3</c:v>
                </c:pt>
                <c:pt idx="19">
                  <c:v>-1.4193999999999999E-3</c:v>
                </c:pt>
                <c:pt idx="20" formatCode="0.00E+00">
                  <c:v>8.2522999999999996E-5</c:v>
                </c:pt>
                <c:pt idx="21">
                  <c:v>-4.9856E-4</c:v>
                </c:pt>
                <c:pt idx="22">
                  <c:v>-6.3723000000000002E-4</c:v>
                </c:pt>
                <c:pt idx="23">
                  <c:v>-7.5964000000000001E-4</c:v>
                </c:pt>
                <c:pt idx="24">
                  <c:v>-1.9550000000000001E-3</c:v>
                </c:pt>
                <c:pt idx="25">
                  <c:v>-1.2519E-3</c:v>
                </c:pt>
                <c:pt idx="26">
                  <c:v>-2.1664000000000002E-3</c:v>
                </c:pt>
                <c:pt idx="27">
                  <c:v>2.8469999999999998E-4</c:v>
                </c:pt>
                <c:pt idx="28">
                  <c:v>-3.3848E-4</c:v>
                </c:pt>
                <c:pt idx="29">
                  <c:v>2.5572000000000002E-4</c:v>
                </c:pt>
                <c:pt idx="30">
                  <c:v>-9.3167E-4</c:v>
                </c:pt>
                <c:pt idx="31">
                  <c:v>-1.3013E-3</c:v>
                </c:pt>
                <c:pt idx="32">
                  <c:v>-1.5958999999999999E-3</c:v>
                </c:pt>
                <c:pt idx="33">
                  <c:v>-9.9266999999999997E-4</c:v>
                </c:pt>
                <c:pt idx="34">
                  <c:v>-1.0231999999999999E-3</c:v>
                </c:pt>
                <c:pt idx="35">
                  <c:v>-2.0316000000000002E-3</c:v>
                </c:pt>
                <c:pt idx="36">
                  <c:v>-1.2191000000000001E-3</c:v>
                </c:pt>
                <c:pt idx="37" formatCode="0.00E+00">
                  <c:v>-4.9154999999999999E-5</c:v>
                </c:pt>
                <c:pt idx="38">
                  <c:v>1.119E-3</c:v>
                </c:pt>
                <c:pt idx="39">
                  <c:v>-6.0006999999999997E-4</c:v>
                </c:pt>
                <c:pt idx="40">
                  <c:v>-1.7556E-3</c:v>
                </c:pt>
                <c:pt idx="41" formatCode="0.00E+00">
                  <c:v>-3.8291999999999999E-5</c:v>
                </c:pt>
                <c:pt idx="42">
                  <c:v>-1.4961E-3</c:v>
                </c:pt>
                <c:pt idx="43" formatCode="0.00E+00">
                  <c:v>-2.6531999999999999E-5</c:v>
                </c:pt>
                <c:pt idx="44">
                  <c:v>-1.6126999999999999E-3</c:v>
                </c:pt>
                <c:pt idx="45">
                  <c:v>-9.3924999999999998E-4</c:v>
                </c:pt>
                <c:pt idx="46">
                  <c:v>-1.6333999999999999E-3</c:v>
                </c:pt>
                <c:pt idx="47">
                  <c:v>-1.3517E-3</c:v>
                </c:pt>
                <c:pt idx="48">
                  <c:v>-4.3771000000000001E-4</c:v>
                </c:pt>
                <c:pt idx="49">
                  <c:v>-1.5531E-3</c:v>
                </c:pt>
                <c:pt idx="50">
                  <c:v>-1.4537E-3</c:v>
                </c:pt>
                <c:pt idx="51">
                  <c:v>-4.8261000000000002E-4</c:v>
                </c:pt>
                <c:pt idx="52">
                  <c:v>-1.7438E-3</c:v>
                </c:pt>
                <c:pt idx="53">
                  <c:v>-1.7252999999999999E-3</c:v>
                </c:pt>
                <c:pt idx="54">
                  <c:v>-6.4039999999999995E-4</c:v>
                </c:pt>
                <c:pt idx="55">
                  <c:v>-4.5866E-4</c:v>
                </c:pt>
                <c:pt idx="56">
                  <c:v>-2.1310000000000001E-3</c:v>
                </c:pt>
                <c:pt idx="57">
                  <c:v>-5.0449000000000002E-4</c:v>
                </c:pt>
                <c:pt idx="58">
                  <c:v>-1.0136000000000001E-4</c:v>
                </c:pt>
                <c:pt idx="59">
                  <c:v>-1.3596999999999999E-3</c:v>
                </c:pt>
                <c:pt idx="60">
                  <c:v>-1.3477000000000001E-3</c:v>
                </c:pt>
                <c:pt idx="61">
                  <c:v>-5.0704999999999999E-4</c:v>
                </c:pt>
                <c:pt idx="62">
                  <c:v>-7.6844000000000001E-4</c:v>
                </c:pt>
                <c:pt idx="63">
                  <c:v>-3.6433E-4</c:v>
                </c:pt>
                <c:pt idx="64">
                  <c:v>-8.5970999999999997E-4</c:v>
                </c:pt>
                <c:pt idx="65">
                  <c:v>-1.6995999999999999E-3</c:v>
                </c:pt>
                <c:pt idx="66">
                  <c:v>-9.7850999999999993E-4</c:v>
                </c:pt>
                <c:pt idx="67">
                  <c:v>1.5763999999999999E-4</c:v>
                </c:pt>
                <c:pt idx="68">
                  <c:v>-7.9230999999999995E-4</c:v>
                </c:pt>
                <c:pt idx="69">
                  <c:v>-8.7527000000000004E-4</c:v>
                </c:pt>
                <c:pt idx="70">
                  <c:v>-1.5873E-3</c:v>
                </c:pt>
                <c:pt idx="71">
                  <c:v>-2.0569E-3</c:v>
                </c:pt>
                <c:pt idx="72">
                  <c:v>-1.4251999999999999E-3</c:v>
                </c:pt>
                <c:pt idx="73">
                  <c:v>-6.0048999999999996E-4</c:v>
                </c:pt>
                <c:pt idx="74">
                  <c:v>-1.3726999999999999E-3</c:v>
                </c:pt>
                <c:pt idx="75">
                  <c:v>-9.6108999999999995E-4</c:v>
                </c:pt>
                <c:pt idx="76">
                  <c:v>-2.1453000000000002E-3</c:v>
                </c:pt>
                <c:pt idx="77">
                  <c:v>2.4478E-3</c:v>
                </c:pt>
                <c:pt idx="78">
                  <c:v>-1.4469999999999999E-3</c:v>
                </c:pt>
                <c:pt idx="79">
                  <c:v>-1.2569E-3</c:v>
                </c:pt>
                <c:pt idx="80">
                  <c:v>-1.6276000000000001E-3</c:v>
                </c:pt>
                <c:pt idx="81">
                  <c:v>-1.7413000000000001E-3</c:v>
                </c:pt>
                <c:pt idx="82" formatCode="0.00E+00">
                  <c:v>6.7324999999999997E-5</c:v>
                </c:pt>
                <c:pt idx="83">
                  <c:v>-1.3175000000000001E-3</c:v>
                </c:pt>
                <c:pt idx="84">
                  <c:v>-1.5378E-3</c:v>
                </c:pt>
                <c:pt idx="85">
                  <c:v>6.8583999999999995E-4</c:v>
                </c:pt>
                <c:pt idx="86">
                  <c:v>-3.0833999999999999E-4</c:v>
                </c:pt>
                <c:pt idx="87">
                  <c:v>-8.7566E-4</c:v>
                </c:pt>
                <c:pt idx="88">
                  <c:v>-6.2483999999999999E-4</c:v>
                </c:pt>
                <c:pt idx="89">
                  <c:v>-1.1423E-3</c:v>
                </c:pt>
                <c:pt idx="90" formatCode="0.00E+00">
                  <c:v>1.8507999999999999E-6</c:v>
                </c:pt>
                <c:pt idx="91">
                  <c:v>-1.8335999999999999E-3</c:v>
                </c:pt>
                <c:pt idx="92">
                  <c:v>-1.9555000000000002E-3</c:v>
                </c:pt>
                <c:pt idx="93">
                  <c:v>-4.6307E-4</c:v>
                </c:pt>
                <c:pt idx="94">
                  <c:v>-4.7061E-4</c:v>
                </c:pt>
                <c:pt idx="95">
                  <c:v>-2.0052E-3</c:v>
                </c:pt>
                <c:pt idx="96">
                  <c:v>-1.2703E-3</c:v>
                </c:pt>
                <c:pt idx="97">
                  <c:v>-1.3292E-3</c:v>
                </c:pt>
                <c:pt idx="98">
                  <c:v>1.1337000000000001E-3</c:v>
                </c:pt>
                <c:pt idx="99">
                  <c:v>-1.3114999999999999E-3</c:v>
                </c:pt>
                <c:pt idx="100">
                  <c:v>-1.6955E-3</c:v>
                </c:pt>
                <c:pt idx="101">
                  <c:v>-1.7902E-3</c:v>
                </c:pt>
                <c:pt idx="102">
                  <c:v>1.6471000000000001E-3</c:v>
                </c:pt>
                <c:pt idx="103">
                  <c:v>-1.0185000000000001E-3</c:v>
                </c:pt>
                <c:pt idx="104">
                  <c:v>-2.1565E-3</c:v>
                </c:pt>
                <c:pt idx="105">
                  <c:v>-2.1789999999999999E-3</c:v>
                </c:pt>
                <c:pt idx="106">
                  <c:v>-1.1640999999999999E-3</c:v>
                </c:pt>
                <c:pt idx="107">
                  <c:v>-2.1938000000000001E-3</c:v>
                </c:pt>
                <c:pt idx="108">
                  <c:v>-1.5589E-3</c:v>
                </c:pt>
                <c:pt idx="109">
                  <c:v>-1.0249E-3</c:v>
                </c:pt>
                <c:pt idx="110">
                  <c:v>-1.5460999999999999E-3</c:v>
                </c:pt>
                <c:pt idx="111">
                  <c:v>-1.0038E-3</c:v>
                </c:pt>
                <c:pt idx="112">
                  <c:v>-1.5818E-3</c:v>
                </c:pt>
                <c:pt idx="113">
                  <c:v>-9.0713999999999996E-4</c:v>
                </c:pt>
                <c:pt idx="114">
                  <c:v>-6.5591E-4</c:v>
                </c:pt>
                <c:pt idx="115">
                  <c:v>-1.6347E-3</c:v>
                </c:pt>
                <c:pt idx="116">
                  <c:v>-1.8814999999999999E-3</c:v>
                </c:pt>
                <c:pt idx="117">
                  <c:v>-3.2710999999999998E-4</c:v>
                </c:pt>
                <c:pt idx="118">
                  <c:v>-5.6879999999999995E-4</c:v>
                </c:pt>
                <c:pt idx="119">
                  <c:v>-5.8987000000000004E-4</c:v>
                </c:pt>
                <c:pt idx="120">
                  <c:v>-1.9482E-3</c:v>
                </c:pt>
                <c:pt idx="121">
                  <c:v>-1.5406E-3</c:v>
                </c:pt>
                <c:pt idx="122">
                  <c:v>-1.8565000000000001E-3</c:v>
                </c:pt>
                <c:pt idx="123">
                  <c:v>-1.286E-3</c:v>
                </c:pt>
                <c:pt idx="124">
                  <c:v>-1.2581999999999999E-3</c:v>
                </c:pt>
                <c:pt idx="125">
                  <c:v>-6.1014999999999995E-4</c:v>
                </c:pt>
                <c:pt idx="126">
                  <c:v>-1.2267000000000001E-3</c:v>
                </c:pt>
                <c:pt idx="127">
                  <c:v>-1.6411999999999999E-4</c:v>
                </c:pt>
                <c:pt idx="128">
                  <c:v>-9.6456000000000005E-4</c:v>
                </c:pt>
                <c:pt idx="129">
                  <c:v>-1.9775000000000001E-3</c:v>
                </c:pt>
                <c:pt idx="130">
                  <c:v>-1.7404E-3</c:v>
                </c:pt>
                <c:pt idx="131">
                  <c:v>-1.3308E-3</c:v>
                </c:pt>
                <c:pt idx="132">
                  <c:v>-9.8171999999999995E-4</c:v>
                </c:pt>
                <c:pt idx="133">
                  <c:v>-1.2051E-3</c:v>
                </c:pt>
                <c:pt idx="134">
                  <c:v>-1.3297999999999999E-3</c:v>
                </c:pt>
                <c:pt idx="135">
                  <c:v>-1.7018000000000001E-3</c:v>
                </c:pt>
                <c:pt idx="136">
                  <c:v>-1.3817E-3</c:v>
                </c:pt>
                <c:pt idx="137">
                  <c:v>-1.8665999999999999E-3</c:v>
                </c:pt>
                <c:pt idx="138">
                  <c:v>-1.2275000000000001E-3</c:v>
                </c:pt>
                <c:pt idx="139">
                  <c:v>7.3735000000000001E-4</c:v>
                </c:pt>
                <c:pt idx="140">
                  <c:v>-1.9040999999999999E-3</c:v>
                </c:pt>
                <c:pt idx="141">
                  <c:v>-1.3247999999999999E-3</c:v>
                </c:pt>
                <c:pt idx="142">
                  <c:v>-1.905E-3</c:v>
                </c:pt>
                <c:pt idx="143">
                  <c:v>-1.5472000000000001E-3</c:v>
                </c:pt>
                <c:pt idx="144">
                  <c:v>-1.4376E-3</c:v>
                </c:pt>
                <c:pt idx="145">
                  <c:v>-5.4418000000000001E-4</c:v>
                </c:pt>
                <c:pt idx="146">
                  <c:v>-1.3657000000000001E-3</c:v>
                </c:pt>
                <c:pt idx="147">
                  <c:v>-4.8500000000000003E-4</c:v>
                </c:pt>
                <c:pt idx="148">
                  <c:v>-1.5659999999999999E-3</c:v>
                </c:pt>
                <c:pt idx="149">
                  <c:v>-1.1543E-3</c:v>
                </c:pt>
                <c:pt idx="150">
                  <c:v>-1.2650000000000001E-3</c:v>
                </c:pt>
                <c:pt idx="151">
                  <c:v>-3.1330000000000003E-4</c:v>
                </c:pt>
                <c:pt idx="152">
                  <c:v>-3.5450999999999999E-4</c:v>
                </c:pt>
                <c:pt idx="153">
                  <c:v>-1.3238E-3</c:v>
                </c:pt>
                <c:pt idx="154">
                  <c:v>-2.0171E-3</c:v>
                </c:pt>
                <c:pt idx="155">
                  <c:v>-1.3346000000000001E-4</c:v>
                </c:pt>
                <c:pt idx="156">
                  <c:v>-1.4354000000000001E-3</c:v>
                </c:pt>
                <c:pt idx="157">
                  <c:v>-5.4117E-4</c:v>
                </c:pt>
                <c:pt idx="158">
                  <c:v>-7.5223E-4</c:v>
                </c:pt>
                <c:pt idx="159">
                  <c:v>-1.676E-3</c:v>
                </c:pt>
                <c:pt idx="160">
                  <c:v>-1.3542000000000001E-3</c:v>
                </c:pt>
                <c:pt idx="161">
                  <c:v>-1.0472999999999999E-3</c:v>
                </c:pt>
                <c:pt idx="162">
                  <c:v>-1.3588000000000001E-3</c:v>
                </c:pt>
                <c:pt idx="163">
                  <c:v>-5.8586E-4</c:v>
                </c:pt>
                <c:pt idx="164" formatCode="0.00E+00">
                  <c:v>4.8145999999999996E-6</c:v>
                </c:pt>
                <c:pt idx="165">
                  <c:v>5.4368000000000005E-4</c:v>
                </c:pt>
                <c:pt idx="166" formatCode="0.00E+00">
                  <c:v>8.6847000000000004E-5</c:v>
                </c:pt>
                <c:pt idx="167">
                  <c:v>1.5957999999999999E-4</c:v>
                </c:pt>
                <c:pt idx="168" formatCode="0.00E+00">
                  <c:v>2.8966E-5</c:v>
                </c:pt>
                <c:pt idx="169">
                  <c:v>2.2076999999999999E-4</c:v>
                </c:pt>
                <c:pt idx="170">
                  <c:v>-3.2864E-4</c:v>
                </c:pt>
                <c:pt idx="171">
                  <c:v>6.0720999999999995E-4</c:v>
                </c:pt>
                <c:pt idx="172">
                  <c:v>6.2109999999999997E-4</c:v>
                </c:pt>
                <c:pt idx="173">
                  <c:v>4.4576000000000001E-4</c:v>
                </c:pt>
                <c:pt idx="174">
                  <c:v>6.2898000000000001E-4</c:v>
                </c:pt>
                <c:pt idx="175">
                  <c:v>2.5542000000000002E-4</c:v>
                </c:pt>
                <c:pt idx="176">
                  <c:v>2.7948999999999999E-3</c:v>
                </c:pt>
                <c:pt idx="177" formatCode="0.00E+00">
                  <c:v>4.0203000000000003E-6</c:v>
                </c:pt>
                <c:pt idx="178" formatCode="0.00E+00">
                  <c:v>-2.0183999999999999E-5</c:v>
                </c:pt>
                <c:pt idx="179">
                  <c:v>5.7843E-4</c:v>
                </c:pt>
                <c:pt idx="180">
                  <c:v>5.4381000000000004E-4</c:v>
                </c:pt>
                <c:pt idx="181" formatCode="0.00E+00">
                  <c:v>6.0757000000000001E-5</c:v>
                </c:pt>
                <c:pt idx="182">
                  <c:v>6.7245E-4</c:v>
                </c:pt>
                <c:pt idx="183">
                  <c:v>2.8129000000000001E-4</c:v>
                </c:pt>
                <c:pt idx="184">
                  <c:v>2.0014999999999998E-3</c:v>
                </c:pt>
                <c:pt idx="185">
                  <c:v>1.4025999999999999E-3</c:v>
                </c:pt>
                <c:pt idx="186" formatCode="0.00E+00">
                  <c:v>1.9117E-5</c:v>
                </c:pt>
                <c:pt idx="187">
                  <c:v>1.8599999999999999E-4</c:v>
                </c:pt>
                <c:pt idx="188" formatCode="0.00E+00">
                  <c:v>-8.4307000000000004E-5</c:v>
                </c:pt>
                <c:pt idx="189">
                  <c:v>9.2966000000000001E-4</c:v>
                </c:pt>
                <c:pt idx="190">
                  <c:v>3.5589999999999998E-4</c:v>
                </c:pt>
                <c:pt idx="191">
                  <c:v>1.8340000000000001E-4</c:v>
                </c:pt>
                <c:pt idx="192">
                  <c:v>1.2310000000000001E-3</c:v>
                </c:pt>
                <c:pt idx="193">
                  <c:v>9.4039000000000004E-4</c:v>
                </c:pt>
                <c:pt idx="194">
                  <c:v>6.5822999999999999E-4</c:v>
                </c:pt>
                <c:pt idx="195">
                  <c:v>1.0721000000000001E-3</c:v>
                </c:pt>
                <c:pt idx="196">
                  <c:v>4.8928000000000003E-4</c:v>
                </c:pt>
                <c:pt idx="197">
                  <c:v>1.0701E-3</c:v>
                </c:pt>
                <c:pt idx="198">
                  <c:v>1.4408999999999999E-3</c:v>
                </c:pt>
                <c:pt idx="199">
                  <c:v>1.0673E-3</c:v>
                </c:pt>
                <c:pt idx="200">
                  <c:v>1.1027999999999999E-3</c:v>
                </c:pt>
                <c:pt idx="201">
                  <c:v>6.2290000000000002E-4</c:v>
                </c:pt>
                <c:pt idx="202">
                  <c:v>1.4946E-3</c:v>
                </c:pt>
                <c:pt idx="203">
                  <c:v>7.7930000000000002E-4</c:v>
                </c:pt>
                <c:pt idx="204">
                  <c:v>9.3462999999999999E-4</c:v>
                </c:pt>
                <c:pt idx="205">
                  <c:v>9.2314999999999997E-4</c:v>
                </c:pt>
                <c:pt idx="206">
                  <c:v>5.2216999999999997E-4</c:v>
                </c:pt>
                <c:pt idx="207">
                  <c:v>2.6399000000000001E-3</c:v>
                </c:pt>
                <c:pt idx="208">
                  <c:v>1.0992E-3</c:v>
                </c:pt>
                <c:pt idx="209">
                  <c:v>1.4035E-3</c:v>
                </c:pt>
                <c:pt idx="210">
                  <c:v>6.7449000000000003E-4</c:v>
                </c:pt>
                <c:pt idx="211">
                  <c:v>6.2870000000000005E-4</c:v>
                </c:pt>
                <c:pt idx="212">
                  <c:v>5.0600999999999999E-4</c:v>
                </c:pt>
                <c:pt idx="213">
                  <c:v>9.1279000000000002E-4</c:v>
                </c:pt>
                <c:pt idx="214">
                  <c:v>1.2267000000000001E-3</c:v>
                </c:pt>
                <c:pt idx="215">
                  <c:v>1.5694999999999999E-3</c:v>
                </c:pt>
                <c:pt idx="216">
                  <c:v>1.3832E-3</c:v>
                </c:pt>
                <c:pt idx="217">
                  <c:v>1.3358000000000001E-3</c:v>
                </c:pt>
                <c:pt idx="218">
                  <c:v>1.0587000000000001E-3</c:v>
                </c:pt>
                <c:pt idx="219">
                  <c:v>1.3825E-3</c:v>
                </c:pt>
                <c:pt idx="220">
                  <c:v>1.1724000000000001E-3</c:v>
                </c:pt>
                <c:pt idx="221">
                  <c:v>2.2439999999999999E-3</c:v>
                </c:pt>
                <c:pt idx="222">
                  <c:v>6.1603000000000005E-4</c:v>
                </c:pt>
                <c:pt idx="223">
                  <c:v>6.9731999999999997E-4</c:v>
                </c:pt>
                <c:pt idx="224">
                  <c:v>1.0055000000000001E-3</c:v>
                </c:pt>
                <c:pt idx="225">
                  <c:v>1.1073999999999999E-3</c:v>
                </c:pt>
                <c:pt idx="226">
                  <c:v>1.4587999999999999E-3</c:v>
                </c:pt>
                <c:pt idx="227">
                  <c:v>1.6881000000000001E-3</c:v>
                </c:pt>
                <c:pt idx="228">
                  <c:v>1.4522000000000001E-3</c:v>
                </c:pt>
                <c:pt idx="229">
                  <c:v>7.9352000000000003E-4</c:v>
                </c:pt>
                <c:pt idx="230">
                  <c:v>1.7099000000000001E-3</c:v>
                </c:pt>
                <c:pt idx="231">
                  <c:v>1.1039999999999999E-3</c:v>
                </c:pt>
                <c:pt idx="232">
                  <c:v>1.3929000000000001E-3</c:v>
                </c:pt>
                <c:pt idx="233">
                  <c:v>1.0076E-3</c:v>
                </c:pt>
                <c:pt idx="234">
                  <c:v>8.5181999999999999E-4</c:v>
                </c:pt>
                <c:pt idx="235">
                  <c:v>1.2316E-3</c:v>
                </c:pt>
                <c:pt idx="236">
                  <c:v>1.7428999999999999E-3</c:v>
                </c:pt>
                <c:pt idx="237">
                  <c:v>1.1188999999999999E-3</c:v>
                </c:pt>
                <c:pt idx="238">
                  <c:v>1.9788000000000002E-3</c:v>
                </c:pt>
                <c:pt idx="239">
                  <c:v>2.0397000000000002E-3</c:v>
                </c:pt>
                <c:pt idx="240">
                  <c:v>1.4042E-3</c:v>
                </c:pt>
                <c:pt idx="241">
                  <c:v>1.3102999999999999E-3</c:v>
                </c:pt>
                <c:pt idx="242">
                  <c:v>7.4775000000000004E-4</c:v>
                </c:pt>
                <c:pt idx="243">
                  <c:v>1.2095000000000001E-3</c:v>
                </c:pt>
                <c:pt idx="244">
                  <c:v>9.2378999999999996E-4</c:v>
                </c:pt>
                <c:pt idx="245">
                  <c:v>1.8314000000000001E-4</c:v>
                </c:pt>
                <c:pt idx="246">
                  <c:v>1.7878E-3</c:v>
                </c:pt>
                <c:pt idx="247">
                  <c:v>1.7080000000000001E-3</c:v>
                </c:pt>
                <c:pt idx="248">
                  <c:v>1.5705000000000001E-3</c:v>
                </c:pt>
                <c:pt idx="249">
                  <c:v>1.3105E-3</c:v>
                </c:pt>
                <c:pt idx="250">
                  <c:v>1.1152E-3</c:v>
                </c:pt>
                <c:pt idx="251">
                  <c:v>1.2051E-3</c:v>
                </c:pt>
                <c:pt idx="252">
                  <c:v>1.4712E-3</c:v>
                </c:pt>
                <c:pt idx="253">
                  <c:v>1.4534000000000001E-3</c:v>
                </c:pt>
                <c:pt idx="254">
                  <c:v>7.1661000000000001E-4</c:v>
                </c:pt>
                <c:pt idx="255">
                  <c:v>1.1382E-3</c:v>
                </c:pt>
                <c:pt idx="256">
                  <c:v>7.2659999999999999E-4</c:v>
                </c:pt>
                <c:pt idx="257">
                  <c:v>1.2903999999999999E-3</c:v>
                </c:pt>
                <c:pt idx="258">
                  <c:v>1.6950999999999999E-3</c:v>
                </c:pt>
                <c:pt idx="259">
                  <c:v>4.1887000000000001E-4</c:v>
                </c:pt>
                <c:pt idx="260">
                  <c:v>2.2306000000000001E-3</c:v>
                </c:pt>
                <c:pt idx="261">
                  <c:v>1.7084999999999999E-3</c:v>
                </c:pt>
                <c:pt idx="262">
                  <c:v>9.4748E-4</c:v>
                </c:pt>
                <c:pt idx="263">
                  <c:v>1.3117000000000001E-3</c:v>
                </c:pt>
                <c:pt idx="264">
                  <c:v>2.9188999999999999E-3</c:v>
                </c:pt>
                <c:pt idx="265">
                  <c:v>2.3149999999999998E-3</c:v>
                </c:pt>
                <c:pt idx="266">
                  <c:v>9.0952000000000003E-4</c:v>
                </c:pt>
                <c:pt idx="267">
                  <c:v>1.6879E-3</c:v>
                </c:pt>
                <c:pt idx="268">
                  <c:v>1.4792E-3</c:v>
                </c:pt>
                <c:pt idx="269">
                  <c:v>8.9849000000000005E-4</c:v>
                </c:pt>
                <c:pt idx="270">
                  <c:v>1.5317E-3</c:v>
                </c:pt>
                <c:pt idx="271" formatCode="0.00E+00">
                  <c:v>1.0297E-5</c:v>
                </c:pt>
                <c:pt idx="272">
                  <c:v>1.6153999999999999E-3</c:v>
                </c:pt>
                <c:pt idx="273">
                  <c:v>1.0524E-3</c:v>
                </c:pt>
                <c:pt idx="274">
                  <c:v>9.0969E-4</c:v>
                </c:pt>
                <c:pt idx="275">
                  <c:v>1.2417000000000001E-3</c:v>
                </c:pt>
                <c:pt idx="276">
                  <c:v>1.2534E-2</c:v>
                </c:pt>
                <c:pt idx="277">
                  <c:v>1.6932E-3</c:v>
                </c:pt>
                <c:pt idx="278">
                  <c:v>1.6102E-3</c:v>
                </c:pt>
                <c:pt idx="279">
                  <c:v>1.3108E-3</c:v>
                </c:pt>
                <c:pt idx="280">
                  <c:v>1.6446E-3</c:v>
                </c:pt>
                <c:pt idx="281">
                  <c:v>2.1115999999999999E-3</c:v>
                </c:pt>
                <c:pt idx="282">
                  <c:v>1.557E-3</c:v>
                </c:pt>
                <c:pt idx="283">
                  <c:v>1.5426000000000001E-3</c:v>
                </c:pt>
                <c:pt idx="284">
                  <c:v>1.7696000000000001E-3</c:v>
                </c:pt>
                <c:pt idx="285">
                  <c:v>1.2384E-3</c:v>
                </c:pt>
                <c:pt idx="286">
                  <c:v>1.9854999999999999E-3</c:v>
                </c:pt>
                <c:pt idx="287">
                  <c:v>1.3060999999999999E-3</c:v>
                </c:pt>
                <c:pt idx="288">
                  <c:v>8.4091999999999999E-4</c:v>
                </c:pt>
                <c:pt idx="289">
                  <c:v>1.3542000000000001E-3</c:v>
                </c:pt>
                <c:pt idx="290">
                  <c:v>1.2941000000000001E-3</c:v>
                </c:pt>
                <c:pt idx="291">
                  <c:v>2.1524000000000001E-3</c:v>
                </c:pt>
                <c:pt idx="292">
                  <c:v>1.4928999999999999E-3</c:v>
                </c:pt>
                <c:pt idx="293">
                  <c:v>2.6494000000000001E-3</c:v>
                </c:pt>
                <c:pt idx="294">
                  <c:v>2.3527000000000001E-3</c:v>
                </c:pt>
                <c:pt idx="295">
                  <c:v>2.6852999999999998E-3</c:v>
                </c:pt>
                <c:pt idx="296">
                  <c:v>2.16E-3</c:v>
                </c:pt>
                <c:pt idx="297">
                  <c:v>1.5227000000000001E-3</c:v>
                </c:pt>
                <c:pt idx="298">
                  <c:v>1.3554999999999999E-3</c:v>
                </c:pt>
                <c:pt idx="299">
                  <c:v>1.9597E-3</c:v>
                </c:pt>
                <c:pt idx="300">
                  <c:v>1.6278E-3</c:v>
                </c:pt>
                <c:pt idx="301">
                  <c:v>2.1418000000000001E-3</c:v>
                </c:pt>
                <c:pt idx="302">
                  <c:v>1.5026E-3</c:v>
                </c:pt>
                <c:pt idx="303">
                  <c:v>1.2754000000000001E-3</c:v>
                </c:pt>
                <c:pt idx="304">
                  <c:v>1.4220999999999999E-3</c:v>
                </c:pt>
                <c:pt idx="305">
                  <c:v>2.3349999999999998E-3</c:v>
                </c:pt>
                <c:pt idx="306">
                  <c:v>1.8531999999999999E-3</c:v>
                </c:pt>
                <c:pt idx="307">
                  <c:v>1.3449E-3</c:v>
                </c:pt>
                <c:pt idx="308">
                  <c:v>1.9120999999999999E-3</c:v>
                </c:pt>
                <c:pt idx="309">
                  <c:v>2.1212000000000002E-3</c:v>
                </c:pt>
                <c:pt idx="310">
                  <c:v>2.1218999999999999E-3</c:v>
                </c:pt>
                <c:pt idx="311">
                  <c:v>1.6126999999999999E-3</c:v>
                </c:pt>
                <c:pt idx="312">
                  <c:v>1.8567E-3</c:v>
                </c:pt>
                <c:pt idx="313">
                  <c:v>2.1454999999999998E-3</c:v>
                </c:pt>
                <c:pt idx="314">
                  <c:v>1.7698E-3</c:v>
                </c:pt>
                <c:pt idx="315">
                  <c:v>1.0068E-3</c:v>
                </c:pt>
                <c:pt idx="316">
                  <c:v>2.3524000000000002E-3</c:v>
                </c:pt>
                <c:pt idx="317">
                  <c:v>1.9456E-3</c:v>
                </c:pt>
                <c:pt idx="318">
                  <c:v>1.6605999999999999E-3</c:v>
                </c:pt>
                <c:pt idx="319">
                  <c:v>2.1078999999999998E-3</c:v>
                </c:pt>
                <c:pt idx="320">
                  <c:v>1.8481999999999999E-3</c:v>
                </c:pt>
                <c:pt idx="321">
                  <c:v>2.2377999999999999E-3</c:v>
                </c:pt>
                <c:pt idx="322">
                  <c:v>1.8939E-3</c:v>
                </c:pt>
                <c:pt idx="323">
                  <c:v>2.5812000000000001E-3</c:v>
                </c:pt>
                <c:pt idx="324">
                  <c:v>2.6665E-3</c:v>
                </c:pt>
                <c:pt idx="325">
                  <c:v>2.7150999999999998E-3</c:v>
                </c:pt>
                <c:pt idx="326">
                  <c:v>2.1438999999999998E-3</c:v>
                </c:pt>
                <c:pt idx="327">
                  <c:v>1.9061E-3</c:v>
                </c:pt>
                <c:pt idx="328">
                  <c:v>1.8647E-3</c:v>
                </c:pt>
                <c:pt idx="329">
                  <c:v>3.1197999999999998E-3</c:v>
                </c:pt>
                <c:pt idx="330">
                  <c:v>1.7619000000000001E-3</c:v>
                </c:pt>
                <c:pt idx="331">
                  <c:v>2.0244E-3</c:v>
                </c:pt>
                <c:pt idx="332">
                  <c:v>2.3682999999999998E-3</c:v>
                </c:pt>
                <c:pt idx="333">
                  <c:v>1.5981000000000001E-3</c:v>
                </c:pt>
                <c:pt idx="334">
                  <c:v>2.2916999999999998E-3</c:v>
                </c:pt>
                <c:pt idx="335">
                  <c:v>1.5866999999999999E-3</c:v>
                </c:pt>
                <c:pt idx="336">
                  <c:v>2.1183E-3</c:v>
                </c:pt>
                <c:pt idx="337">
                  <c:v>2.0209999999999998E-3</c:v>
                </c:pt>
                <c:pt idx="338">
                  <c:v>2.5057E-3</c:v>
                </c:pt>
                <c:pt idx="339">
                  <c:v>1.5901000000000001E-3</c:v>
                </c:pt>
                <c:pt idx="340">
                  <c:v>2.7699999999999999E-3</c:v>
                </c:pt>
                <c:pt idx="341">
                  <c:v>2.6706E-3</c:v>
                </c:pt>
                <c:pt idx="342">
                  <c:v>3.0818999999999998E-3</c:v>
                </c:pt>
                <c:pt idx="343">
                  <c:v>2.7959E-3</c:v>
                </c:pt>
                <c:pt idx="344">
                  <c:v>1.2952999999999999E-2</c:v>
                </c:pt>
                <c:pt idx="345">
                  <c:v>2.1124E-3</c:v>
                </c:pt>
                <c:pt idx="346">
                  <c:v>2.196E-3</c:v>
                </c:pt>
                <c:pt idx="347">
                  <c:v>1.9840999999999999E-3</c:v>
                </c:pt>
                <c:pt idx="348">
                  <c:v>2.4345999999999999E-3</c:v>
                </c:pt>
                <c:pt idx="349">
                  <c:v>2.2054000000000002E-3</c:v>
                </c:pt>
                <c:pt idx="350">
                  <c:v>2.1267E-3</c:v>
                </c:pt>
                <c:pt idx="351">
                  <c:v>2.1927000000000001E-3</c:v>
                </c:pt>
                <c:pt idx="352">
                  <c:v>2.1438E-3</c:v>
                </c:pt>
                <c:pt idx="353">
                  <c:v>2.5390999999999999E-3</c:v>
                </c:pt>
                <c:pt idx="354">
                  <c:v>2.3893E-3</c:v>
                </c:pt>
                <c:pt idx="355">
                  <c:v>2.6220000000000002E-3</c:v>
                </c:pt>
                <c:pt idx="356">
                  <c:v>2.3563E-3</c:v>
                </c:pt>
                <c:pt idx="357">
                  <c:v>2.8587999999999999E-3</c:v>
                </c:pt>
                <c:pt idx="358">
                  <c:v>2.7274000000000001E-3</c:v>
                </c:pt>
                <c:pt idx="359">
                  <c:v>2.7537E-3</c:v>
                </c:pt>
                <c:pt idx="360">
                  <c:v>2.5395000000000001E-3</c:v>
                </c:pt>
                <c:pt idx="361">
                  <c:v>2.7488999999999999E-3</c:v>
                </c:pt>
                <c:pt idx="362">
                  <c:v>2.1297E-3</c:v>
                </c:pt>
                <c:pt idx="363">
                  <c:v>1.9637999999999999E-3</c:v>
                </c:pt>
                <c:pt idx="364">
                  <c:v>1.3548E-3</c:v>
                </c:pt>
                <c:pt idx="365">
                  <c:v>2.8782E-3</c:v>
                </c:pt>
                <c:pt idx="366">
                  <c:v>2.9294E-3</c:v>
                </c:pt>
                <c:pt idx="367">
                  <c:v>2.3670000000000002E-3</c:v>
                </c:pt>
                <c:pt idx="368">
                  <c:v>2.1656000000000002E-3</c:v>
                </c:pt>
                <c:pt idx="369">
                  <c:v>4.1000999999999998E-3</c:v>
                </c:pt>
                <c:pt idx="370">
                  <c:v>2.7666000000000001E-3</c:v>
                </c:pt>
                <c:pt idx="371">
                  <c:v>2.8854000000000002E-3</c:v>
                </c:pt>
                <c:pt idx="372">
                  <c:v>2.7996000000000002E-3</c:v>
                </c:pt>
                <c:pt idx="373">
                  <c:v>3.2452000000000002E-3</c:v>
                </c:pt>
                <c:pt idx="374">
                  <c:v>2.4450000000000001E-3</c:v>
                </c:pt>
                <c:pt idx="375">
                  <c:v>3.6405999999999999E-3</c:v>
                </c:pt>
                <c:pt idx="376">
                  <c:v>2.6675000000000002E-3</c:v>
                </c:pt>
                <c:pt idx="377">
                  <c:v>1.8286000000000001E-3</c:v>
                </c:pt>
                <c:pt idx="378">
                  <c:v>2.0711000000000002E-3</c:v>
                </c:pt>
                <c:pt idx="379">
                  <c:v>2.1527999999999999E-3</c:v>
                </c:pt>
                <c:pt idx="380">
                  <c:v>2.6984999999999999E-3</c:v>
                </c:pt>
                <c:pt idx="381">
                  <c:v>2.8345000000000002E-3</c:v>
                </c:pt>
                <c:pt idx="382">
                  <c:v>2.7650999999999999E-3</c:v>
                </c:pt>
                <c:pt idx="383">
                  <c:v>2.2845000000000001E-3</c:v>
                </c:pt>
                <c:pt idx="384">
                  <c:v>3.1754999999999999E-3</c:v>
                </c:pt>
                <c:pt idx="385">
                  <c:v>2.1021999999999998E-3</c:v>
                </c:pt>
                <c:pt idx="386">
                  <c:v>2.5397000000000002E-3</c:v>
                </c:pt>
                <c:pt idx="387">
                  <c:v>2.9865E-3</c:v>
                </c:pt>
                <c:pt idx="388">
                  <c:v>2.1001000000000001E-3</c:v>
                </c:pt>
                <c:pt idx="389">
                  <c:v>2.2937000000000001E-3</c:v>
                </c:pt>
                <c:pt idx="390">
                  <c:v>2.6721000000000002E-3</c:v>
                </c:pt>
                <c:pt idx="391">
                  <c:v>2.8871000000000001E-3</c:v>
                </c:pt>
                <c:pt idx="392">
                  <c:v>2.8042000000000002E-3</c:v>
                </c:pt>
                <c:pt idx="393">
                  <c:v>2.9410999999999999E-3</c:v>
                </c:pt>
                <c:pt idx="394">
                  <c:v>3.3915999999999998E-3</c:v>
                </c:pt>
                <c:pt idx="395">
                  <c:v>3.3135999999999999E-3</c:v>
                </c:pt>
                <c:pt idx="396">
                  <c:v>2.3149999999999998E-3</c:v>
                </c:pt>
                <c:pt idx="397">
                  <c:v>2.9789E-3</c:v>
                </c:pt>
                <c:pt idx="398">
                  <c:v>3.6145999999999999E-3</c:v>
                </c:pt>
                <c:pt idx="399">
                  <c:v>2.7504000000000001E-3</c:v>
                </c:pt>
                <c:pt idx="400">
                  <c:v>2.8470000000000001E-3</c:v>
                </c:pt>
                <c:pt idx="401">
                  <c:v>2.6346999999999998E-3</c:v>
                </c:pt>
                <c:pt idx="402">
                  <c:v>2.7625000000000002E-3</c:v>
                </c:pt>
                <c:pt idx="403">
                  <c:v>3.0474E-3</c:v>
                </c:pt>
                <c:pt idx="404">
                  <c:v>2.7786E-3</c:v>
                </c:pt>
                <c:pt idx="405">
                  <c:v>2.3129000000000001E-3</c:v>
                </c:pt>
                <c:pt idx="406">
                  <c:v>3.0268000000000001E-3</c:v>
                </c:pt>
                <c:pt idx="407">
                  <c:v>2.9604000000000002E-3</c:v>
                </c:pt>
                <c:pt idx="408">
                  <c:v>1.9484000000000001E-3</c:v>
                </c:pt>
                <c:pt idx="409">
                  <c:v>2.8432000000000002E-3</c:v>
                </c:pt>
                <c:pt idx="410">
                  <c:v>4.0556000000000004E-3</c:v>
                </c:pt>
                <c:pt idx="411">
                  <c:v>3.4445000000000001E-3</c:v>
                </c:pt>
                <c:pt idx="412">
                  <c:v>4.3701E-3</c:v>
                </c:pt>
                <c:pt idx="413">
                  <c:v>2.3024999999999999E-3</c:v>
                </c:pt>
                <c:pt idx="414">
                  <c:v>3.2564999999999998E-3</c:v>
                </c:pt>
                <c:pt idx="415">
                  <c:v>3.8614999999999999E-3</c:v>
                </c:pt>
                <c:pt idx="416">
                  <c:v>2.7512000000000001E-3</c:v>
                </c:pt>
                <c:pt idx="417">
                  <c:v>3.0899999999999999E-3</c:v>
                </c:pt>
                <c:pt idx="418">
                  <c:v>3.1266000000000002E-3</c:v>
                </c:pt>
                <c:pt idx="419">
                  <c:v>3.2626E-3</c:v>
                </c:pt>
                <c:pt idx="420">
                  <c:v>2.2959E-3</c:v>
                </c:pt>
                <c:pt idx="421">
                  <c:v>2.4112999999999999E-3</c:v>
                </c:pt>
                <c:pt idx="422">
                  <c:v>2.1042000000000001E-3</c:v>
                </c:pt>
                <c:pt idx="423">
                  <c:v>2.3471E-3</c:v>
                </c:pt>
                <c:pt idx="424">
                  <c:v>3.4616999999999998E-3</c:v>
                </c:pt>
                <c:pt idx="425">
                  <c:v>4.1238000000000004E-3</c:v>
                </c:pt>
                <c:pt idx="426">
                  <c:v>2.9643999999999998E-3</c:v>
                </c:pt>
                <c:pt idx="427">
                  <c:v>3.3367000000000002E-3</c:v>
                </c:pt>
                <c:pt idx="428">
                  <c:v>3.0419000000000002E-3</c:v>
                </c:pt>
                <c:pt idx="429">
                  <c:v>2.4580000000000001E-3</c:v>
                </c:pt>
                <c:pt idx="430">
                  <c:v>3.2658000000000001E-3</c:v>
                </c:pt>
                <c:pt idx="431">
                  <c:v>3.9180999999999999E-3</c:v>
                </c:pt>
                <c:pt idx="432">
                  <c:v>3.4240999999999998E-3</c:v>
                </c:pt>
                <c:pt idx="433">
                  <c:v>3.3356000000000002E-3</c:v>
                </c:pt>
                <c:pt idx="434">
                  <c:v>3.5538000000000002E-3</c:v>
                </c:pt>
                <c:pt idx="435">
                  <c:v>3.6039000000000002E-3</c:v>
                </c:pt>
                <c:pt idx="436">
                  <c:v>3.0515999999999998E-3</c:v>
                </c:pt>
                <c:pt idx="437">
                  <c:v>3.3384E-3</c:v>
                </c:pt>
                <c:pt idx="438">
                  <c:v>3.2074E-3</c:v>
                </c:pt>
                <c:pt idx="439">
                  <c:v>3.4269000000000001E-3</c:v>
                </c:pt>
                <c:pt idx="440">
                  <c:v>3.2807000000000001E-3</c:v>
                </c:pt>
                <c:pt idx="441">
                  <c:v>3.7366999999999999E-3</c:v>
                </c:pt>
                <c:pt idx="442">
                  <c:v>3.7364E-3</c:v>
                </c:pt>
                <c:pt idx="443">
                  <c:v>4.9642999999999996E-3</c:v>
                </c:pt>
                <c:pt idx="444">
                  <c:v>3.0653E-3</c:v>
                </c:pt>
                <c:pt idx="445">
                  <c:v>4.2981E-3</c:v>
                </c:pt>
                <c:pt idx="446">
                  <c:v>2.9340999999999998E-3</c:v>
                </c:pt>
                <c:pt idx="447">
                  <c:v>4.0001999999999998E-3</c:v>
                </c:pt>
                <c:pt idx="448">
                  <c:v>7.3572999999999998E-3</c:v>
                </c:pt>
                <c:pt idx="449">
                  <c:v>4.3647E-3</c:v>
                </c:pt>
                <c:pt idx="450">
                  <c:v>2.5822000000000002E-3</c:v>
                </c:pt>
                <c:pt idx="451">
                  <c:v>3.7377999999999999E-3</c:v>
                </c:pt>
                <c:pt idx="452">
                  <c:v>2.7326999999999998E-3</c:v>
                </c:pt>
                <c:pt idx="453">
                  <c:v>4.0816999999999997E-3</c:v>
                </c:pt>
                <c:pt idx="454">
                  <c:v>3.6318000000000001E-3</c:v>
                </c:pt>
                <c:pt idx="455">
                  <c:v>3.6648000000000002E-3</c:v>
                </c:pt>
                <c:pt idx="456">
                  <c:v>3.7350999999999999E-3</c:v>
                </c:pt>
                <c:pt idx="457">
                  <c:v>3.2618E-3</c:v>
                </c:pt>
                <c:pt idx="458">
                  <c:v>4.0952999999999996E-3</c:v>
                </c:pt>
                <c:pt idx="459">
                  <c:v>4.5361000000000004E-3</c:v>
                </c:pt>
                <c:pt idx="460">
                  <c:v>4.5205999999999996E-3</c:v>
                </c:pt>
                <c:pt idx="461">
                  <c:v>3.6251E-3</c:v>
                </c:pt>
                <c:pt idx="462">
                  <c:v>4.8852000000000001E-3</c:v>
                </c:pt>
                <c:pt idx="463">
                  <c:v>3.4686000000000001E-3</c:v>
                </c:pt>
                <c:pt idx="464">
                  <c:v>4.5656000000000004E-3</c:v>
                </c:pt>
                <c:pt idx="465">
                  <c:v>4.4020999999999999E-3</c:v>
                </c:pt>
                <c:pt idx="466">
                  <c:v>4.1132E-3</c:v>
                </c:pt>
                <c:pt idx="467">
                  <c:v>4.3921999999999998E-3</c:v>
                </c:pt>
                <c:pt idx="468">
                  <c:v>4.7289999999999997E-3</c:v>
                </c:pt>
                <c:pt idx="469">
                  <c:v>3.7238000000000002E-3</c:v>
                </c:pt>
                <c:pt idx="470">
                  <c:v>5.1272000000000002E-3</c:v>
                </c:pt>
                <c:pt idx="471">
                  <c:v>3.6930000000000001E-3</c:v>
                </c:pt>
                <c:pt idx="472">
                  <c:v>5.0175999999999997E-3</c:v>
                </c:pt>
                <c:pt idx="473">
                  <c:v>4.2245E-3</c:v>
                </c:pt>
                <c:pt idx="474">
                  <c:v>5.3737000000000004E-3</c:v>
                </c:pt>
                <c:pt idx="475">
                  <c:v>4.3782999999999999E-3</c:v>
                </c:pt>
                <c:pt idx="476">
                  <c:v>4.5339000000000004E-3</c:v>
                </c:pt>
                <c:pt idx="477">
                  <c:v>3.9186000000000004E-3</c:v>
                </c:pt>
                <c:pt idx="478">
                  <c:v>4.0130000000000001E-3</c:v>
                </c:pt>
                <c:pt idx="479">
                  <c:v>4.8855000000000001E-3</c:v>
                </c:pt>
                <c:pt idx="480">
                  <c:v>4.4089999999999997E-3</c:v>
                </c:pt>
                <c:pt idx="481">
                  <c:v>4.5916999999999998E-3</c:v>
                </c:pt>
                <c:pt idx="482">
                  <c:v>4.5525000000000001E-3</c:v>
                </c:pt>
                <c:pt idx="483">
                  <c:v>3.7448999999999998E-3</c:v>
                </c:pt>
                <c:pt idx="484">
                  <c:v>5.4565000000000004E-3</c:v>
                </c:pt>
                <c:pt idx="485">
                  <c:v>4.1577000000000003E-3</c:v>
                </c:pt>
                <c:pt idx="486">
                  <c:v>4.7751E-3</c:v>
                </c:pt>
                <c:pt idx="487">
                  <c:v>4.6563000000000004E-3</c:v>
                </c:pt>
                <c:pt idx="488">
                  <c:v>4.4001999999999999E-3</c:v>
                </c:pt>
                <c:pt idx="489">
                  <c:v>4.9185000000000001E-3</c:v>
                </c:pt>
                <c:pt idx="490">
                  <c:v>4.3353999999999997E-3</c:v>
                </c:pt>
                <c:pt idx="491">
                  <c:v>4.6571E-3</c:v>
                </c:pt>
                <c:pt idx="492">
                  <c:v>4.3184E-3</c:v>
                </c:pt>
                <c:pt idx="493">
                  <c:v>5.4663999999999997E-3</c:v>
                </c:pt>
                <c:pt idx="494">
                  <c:v>4.9657E-3</c:v>
                </c:pt>
                <c:pt idx="495">
                  <c:v>5.2932999999999999E-3</c:v>
                </c:pt>
                <c:pt idx="496">
                  <c:v>5.1554000000000001E-3</c:v>
                </c:pt>
                <c:pt idx="497">
                  <c:v>5.0692000000000003E-3</c:v>
                </c:pt>
                <c:pt idx="498">
                  <c:v>5.3845999999999998E-3</c:v>
                </c:pt>
                <c:pt idx="499">
                  <c:v>5.5208999999999996E-3</c:v>
                </c:pt>
                <c:pt idx="500">
                  <c:v>4.5193000000000004E-3</c:v>
                </c:pt>
                <c:pt idx="501">
                  <c:v>4.5830000000000003E-3</c:v>
                </c:pt>
                <c:pt idx="502">
                  <c:v>4.0936999999999996E-3</c:v>
                </c:pt>
                <c:pt idx="503">
                  <c:v>5.2570999999999998E-3</c:v>
                </c:pt>
                <c:pt idx="504">
                  <c:v>4.1568000000000004E-3</c:v>
                </c:pt>
                <c:pt idx="505">
                  <c:v>4.3632999999999996E-3</c:v>
                </c:pt>
                <c:pt idx="506">
                  <c:v>4.8363E-3</c:v>
                </c:pt>
                <c:pt idx="507">
                  <c:v>4.9211000000000003E-3</c:v>
                </c:pt>
                <c:pt idx="508">
                  <c:v>3.9765E-3</c:v>
                </c:pt>
                <c:pt idx="509">
                  <c:v>4.9436000000000003E-3</c:v>
                </c:pt>
                <c:pt idx="510">
                  <c:v>5.2360999999999996E-3</c:v>
                </c:pt>
                <c:pt idx="511">
                  <c:v>4.8776000000000002E-3</c:v>
                </c:pt>
                <c:pt idx="512">
                  <c:v>4.6969999999999998E-3</c:v>
                </c:pt>
                <c:pt idx="513">
                  <c:v>4.3359999999999996E-3</c:v>
                </c:pt>
                <c:pt idx="514">
                  <c:v>5.9741999999999998E-3</c:v>
                </c:pt>
                <c:pt idx="515">
                  <c:v>5.1152000000000003E-3</c:v>
                </c:pt>
                <c:pt idx="516">
                  <c:v>4.7312999999999999E-3</c:v>
                </c:pt>
                <c:pt idx="517">
                  <c:v>5.2865000000000004E-3</c:v>
                </c:pt>
                <c:pt idx="518">
                  <c:v>5.6154999999999998E-3</c:v>
                </c:pt>
                <c:pt idx="519">
                  <c:v>4.8419999999999999E-3</c:v>
                </c:pt>
                <c:pt idx="520">
                  <c:v>5.2614999999999997E-3</c:v>
                </c:pt>
                <c:pt idx="521">
                  <c:v>6.3176999999999999E-3</c:v>
                </c:pt>
                <c:pt idx="522">
                  <c:v>5.3321000000000002E-3</c:v>
                </c:pt>
                <c:pt idx="523">
                  <c:v>5.4681E-3</c:v>
                </c:pt>
                <c:pt idx="524">
                  <c:v>4.8469000000000003E-3</c:v>
                </c:pt>
                <c:pt idx="525">
                  <c:v>4.1634999999999997E-3</c:v>
                </c:pt>
                <c:pt idx="526">
                  <c:v>5.3448999999999997E-3</c:v>
                </c:pt>
                <c:pt idx="527">
                  <c:v>4.7194000000000003E-3</c:v>
                </c:pt>
                <c:pt idx="528">
                  <c:v>5.8649000000000001E-3</c:v>
                </c:pt>
                <c:pt idx="529">
                  <c:v>5.8332000000000002E-3</c:v>
                </c:pt>
                <c:pt idx="530">
                  <c:v>5.0231E-3</c:v>
                </c:pt>
                <c:pt idx="531">
                  <c:v>6.0115000000000004E-3</c:v>
                </c:pt>
                <c:pt idx="532">
                  <c:v>4.9810000000000002E-3</c:v>
                </c:pt>
                <c:pt idx="533">
                  <c:v>4.4925E-3</c:v>
                </c:pt>
                <c:pt idx="534">
                  <c:v>6.4882000000000004E-3</c:v>
                </c:pt>
                <c:pt idx="535">
                  <c:v>6.2741999999999997E-3</c:v>
                </c:pt>
                <c:pt idx="536">
                  <c:v>6.0431E-3</c:v>
                </c:pt>
                <c:pt idx="537">
                  <c:v>5.5890000000000002E-3</c:v>
                </c:pt>
                <c:pt idx="538">
                  <c:v>6.0807999999999999E-3</c:v>
                </c:pt>
                <c:pt idx="539">
                  <c:v>4.9838E-3</c:v>
                </c:pt>
                <c:pt idx="540">
                  <c:v>4.6268999999999998E-3</c:v>
                </c:pt>
                <c:pt idx="541">
                  <c:v>5.1602000000000002E-3</c:v>
                </c:pt>
                <c:pt idx="542">
                  <c:v>5.7990000000000003E-3</c:v>
                </c:pt>
                <c:pt idx="543">
                  <c:v>5.4860000000000004E-3</c:v>
                </c:pt>
                <c:pt idx="544">
                  <c:v>5.7235999999999997E-3</c:v>
                </c:pt>
                <c:pt idx="545">
                  <c:v>6.5185E-3</c:v>
                </c:pt>
                <c:pt idx="546">
                  <c:v>4.9648000000000001E-3</c:v>
                </c:pt>
                <c:pt idx="547">
                  <c:v>4.9947999999999998E-3</c:v>
                </c:pt>
                <c:pt idx="548">
                  <c:v>5.8253999999999997E-3</c:v>
                </c:pt>
                <c:pt idx="549">
                  <c:v>4.8601E-3</c:v>
                </c:pt>
                <c:pt idx="550">
                  <c:v>6.7558000000000002E-3</c:v>
                </c:pt>
                <c:pt idx="551">
                  <c:v>5.6188000000000002E-3</c:v>
                </c:pt>
                <c:pt idx="552">
                  <c:v>5.8513000000000003E-3</c:v>
                </c:pt>
                <c:pt idx="553">
                  <c:v>5.4390000000000003E-3</c:v>
                </c:pt>
                <c:pt idx="554">
                  <c:v>5.5943E-3</c:v>
                </c:pt>
                <c:pt idx="555">
                  <c:v>6.1013999999999999E-3</c:v>
                </c:pt>
                <c:pt idx="556">
                  <c:v>4.8303E-3</c:v>
                </c:pt>
                <c:pt idx="557">
                  <c:v>6.0949999999999997E-3</c:v>
                </c:pt>
                <c:pt idx="558">
                  <c:v>6.3213000000000002E-3</c:v>
                </c:pt>
                <c:pt idx="559">
                  <c:v>6.1599999999999997E-3</c:v>
                </c:pt>
                <c:pt idx="560">
                  <c:v>5.6008999999999998E-3</c:v>
                </c:pt>
                <c:pt idx="561">
                  <c:v>5.5196999999999998E-3</c:v>
                </c:pt>
                <c:pt idx="562">
                  <c:v>6.4755999999999998E-3</c:v>
                </c:pt>
                <c:pt idx="563">
                  <c:v>5.9630999999999998E-3</c:v>
                </c:pt>
                <c:pt idx="564">
                  <c:v>6.6728000000000004E-3</c:v>
                </c:pt>
                <c:pt idx="565">
                  <c:v>6.2493000000000002E-3</c:v>
                </c:pt>
                <c:pt idx="566">
                  <c:v>6.2673E-3</c:v>
                </c:pt>
                <c:pt idx="567">
                  <c:v>7.5129000000000003E-3</c:v>
                </c:pt>
                <c:pt idx="568">
                  <c:v>7.2300000000000003E-3</c:v>
                </c:pt>
                <c:pt idx="569">
                  <c:v>5.9344999999999997E-3</c:v>
                </c:pt>
                <c:pt idx="570">
                  <c:v>5.6667999999999996E-3</c:v>
                </c:pt>
                <c:pt idx="571">
                  <c:v>6.3972999999999999E-3</c:v>
                </c:pt>
                <c:pt idx="572">
                  <c:v>6.5579000000000002E-3</c:v>
                </c:pt>
                <c:pt idx="573">
                  <c:v>6.7863000000000003E-3</c:v>
                </c:pt>
                <c:pt idx="574">
                  <c:v>5.8840999999999997E-3</c:v>
                </c:pt>
                <c:pt idx="575">
                  <c:v>5.2727E-3</c:v>
                </c:pt>
                <c:pt idx="576">
                  <c:v>5.9638E-3</c:v>
                </c:pt>
                <c:pt idx="577">
                  <c:v>5.9255999999999996E-3</c:v>
                </c:pt>
                <c:pt idx="578">
                  <c:v>6.5272000000000004E-3</c:v>
                </c:pt>
                <c:pt idx="579">
                  <c:v>6.9347000000000002E-3</c:v>
                </c:pt>
                <c:pt idx="580">
                  <c:v>5.5461E-3</c:v>
                </c:pt>
                <c:pt idx="581">
                  <c:v>6.4212999999999996E-3</c:v>
                </c:pt>
                <c:pt idx="582">
                  <c:v>7.6642999999999998E-3</c:v>
                </c:pt>
                <c:pt idx="583">
                  <c:v>6.9289E-3</c:v>
                </c:pt>
                <c:pt idx="584">
                  <c:v>6.9931999999999998E-3</c:v>
                </c:pt>
                <c:pt idx="585">
                  <c:v>7.2091999999999998E-3</c:v>
                </c:pt>
                <c:pt idx="586">
                  <c:v>7.0927000000000004E-3</c:v>
                </c:pt>
                <c:pt idx="587">
                  <c:v>6.8278000000000002E-3</c:v>
                </c:pt>
                <c:pt idx="588">
                  <c:v>5.4949999999999999E-3</c:v>
                </c:pt>
                <c:pt idx="589">
                  <c:v>7.2398000000000002E-3</c:v>
                </c:pt>
                <c:pt idx="590">
                  <c:v>6.4307000000000001E-3</c:v>
                </c:pt>
                <c:pt idx="591">
                  <c:v>5.6248000000000001E-3</c:v>
                </c:pt>
                <c:pt idx="592">
                  <c:v>6.8837000000000004E-3</c:v>
                </c:pt>
                <c:pt idx="593">
                  <c:v>5.5821000000000004E-3</c:v>
                </c:pt>
                <c:pt idx="594">
                  <c:v>7.3749000000000002E-3</c:v>
                </c:pt>
                <c:pt idx="595">
                  <c:v>6.9839999999999998E-3</c:v>
                </c:pt>
                <c:pt idx="596">
                  <c:v>7.5751999999999998E-3</c:v>
                </c:pt>
                <c:pt idx="597">
                  <c:v>6.1304999999999997E-3</c:v>
                </c:pt>
                <c:pt idx="598">
                  <c:v>6.8066000000000003E-3</c:v>
                </c:pt>
                <c:pt idx="599">
                  <c:v>7.5611999999999997E-3</c:v>
                </c:pt>
                <c:pt idx="600">
                  <c:v>6.8154000000000001E-3</c:v>
                </c:pt>
                <c:pt idx="601">
                  <c:v>5.9048E-3</c:v>
                </c:pt>
                <c:pt idx="602">
                  <c:v>6.0153999999999997E-3</c:v>
                </c:pt>
                <c:pt idx="603">
                  <c:v>6.4621000000000001E-3</c:v>
                </c:pt>
                <c:pt idx="604">
                  <c:v>6.4421000000000001E-3</c:v>
                </c:pt>
                <c:pt idx="605">
                  <c:v>7.2382000000000002E-3</c:v>
                </c:pt>
                <c:pt idx="606">
                  <c:v>6.5751999999999998E-3</c:v>
                </c:pt>
                <c:pt idx="607">
                  <c:v>6.5662000000000003E-3</c:v>
                </c:pt>
                <c:pt idx="608">
                  <c:v>6.7200000000000003E-3</c:v>
                </c:pt>
                <c:pt idx="609">
                  <c:v>4.8187999999999998E-3</c:v>
                </c:pt>
                <c:pt idx="610">
                  <c:v>5.7406000000000002E-3</c:v>
                </c:pt>
                <c:pt idx="611">
                  <c:v>7.5415999999999999E-3</c:v>
                </c:pt>
                <c:pt idx="612">
                  <c:v>8.3306000000000005E-3</c:v>
                </c:pt>
                <c:pt idx="613">
                  <c:v>5.7759999999999999E-3</c:v>
                </c:pt>
                <c:pt idx="614">
                  <c:v>6.3344999999999999E-3</c:v>
                </c:pt>
                <c:pt idx="615">
                  <c:v>7.626E-3</c:v>
                </c:pt>
                <c:pt idx="616">
                  <c:v>7.4139000000000002E-3</c:v>
                </c:pt>
                <c:pt idx="617">
                  <c:v>5.8309E-3</c:v>
                </c:pt>
                <c:pt idx="618">
                  <c:v>6.4048000000000004E-3</c:v>
                </c:pt>
                <c:pt idx="619">
                  <c:v>8.0011000000000006E-3</c:v>
                </c:pt>
                <c:pt idx="620">
                  <c:v>8.1864999999999993E-3</c:v>
                </c:pt>
                <c:pt idx="621">
                  <c:v>7.5969000000000002E-3</c:v>
                </c:pt>
                <c:pt idx="622">
                  <c:v>1.0087E-2</c:v>
                </c:pt>
                <c:pt idx="623">
                  <c:v>6.5729999999999998E-3</c:v>
                </c:pt>
                <c:pt idx="624">
                  <c:v>6.4974999999999998E-3</c:v>
                </c:pt>
                <c:pt idx="625">
                  <c:v>6.6214999999999998E-3</c:v>
                </c:pt>
                <c:pt idx="626">
                  <c:v>8.5386999999999998E-3</c:v>
                </c:pt>
                <c:pt idx="627">
                  <c:v>8.5494999999999998E-3</c:v>
                </c:pt>
                <c:pt idx="628">
                  <c:v>7.2116000000000003E-3</c:v>
                </c:pt>
                <c:pt idx="629">
                  <c:v>7.6176999999999998E-3</c:v>
                </c:pt>
                <c:pt idx="630">
                  <c:v>8.5036E-3</c:v>
                </c:pt>
                <c:pt idx="631">
                  <c:v>9.2443999999999998E-3</c:v>
                </c:pt>
                <c:pt idx="632">
                  <c:v>6.9705000000000001E-3</c:v>
                </c:pt>
                <c:pt idx="633">
                  <c:v>8.9111999999999993E-3</c:v>
                </c:pt>
                <c:pt idx="634">
                  <c:v>6.7457999999999997E-3</c:v>
                </c:pt>
                <c:pt idx="635">
                  <c:v>7.2842999999999996E-3</c:v>
                </c:pt>
                <c:pt idx="636">
                  <c:v>7.0013000000000002E-3</c:v>
                </c:pt>
                <c:pt idx="637">
                  <c:v>7.5484000000000002E-3</c:v>
                </c:pt>
                <c:pt idx="638">
                  <c:v>7.5824000000000004E-3</c:v>
                </c:pt>
                <c:pt idx="639">
                  <c:v>7.7971000000000004E-3</c:v>
                </c:pt>
                <c:pt idx="640">
                  <c:v>8.0102999999999997E-3</c:v>
                </c:pt>
                <c:pt idx="641">
                  <c:v>7.3083000000000002E-3</c:v>
                </c:pt>
                <c:pt idx="642">
                  <c:v>8.8343999999999992E-3</c:v>
                </c:pt>
                <c:pt idx="643">
                  <c:v>7.0472E-3</c:v>
                </c:pt>
                <c:pt idx="644">
                  <c:v>9.0022000000000001E-3</c:v>
                </c:pt>
                <c:pt idx="645">
                  <c:v>7.9419E-3</c:v>
                </c:pt>
                <c:pt idx="646">
                  <c:v>7.1406000000000004E-3</c:v>
                </c:pt>
                <c:pt idx="647">
                  <c:v>6.5024000000000002E-3</c:v>
                </c:pt>
                <c:pt idx="648">
                  <c:v>7.0756999999999999E-3</c:v>
                </c:pt>
                <c:pt idx="649">
                  <c:v>7.5573999999999997E-3</c:v>
                </c:pt>
                <c:pt idx="650">
                  <c:v>7.9003000000000007E-3</c:v>
                </c:pt>
                <c:pt idx="651">
                  <c:v>7.8364000000000003E-3</c:v>
                </c:pt>
                <c:pt idx="652">
                  <c:v>8.0189000000000007E-3</c:v>
                </c:pt>
                <c:pt idx="653">
                  <c:v>7.7650000000000002E-3</c:v>
                </c:pt>
                <c:pt idx="654">
                  <c:v>8.0283999999999998E-3</c:v>
                </c:pt>
                <c:pt idx="655">
                  <c:v>6.8728000000000001E-3</c:v>
                </c:pt>
                <c:pt idx="656">
                  <c:v>8.3023000000000003E-3</c:v>
                </c:pt>
                <c:pt idx="657">
                  <c:v>7.7460999999999997E-3</c:v>
                </c:pt>
                <c:pt idx="658">
                  <c:v>8.2930999999999994E-3</c:v>
                </c:pt>
                <c:pt idx="659">
                  <c:v>8.5088000000000004E-3</c:v>
                </c:pt>
                <c:pt idx="660">
                  <c:v>8.1478000000000002E-3</c:v>
                </c:pt>
                <c:pt idx="661">
                  <c:v>8.2953999999999996E-3</c:v>
                </c:pt>
                <c:pt idx="662">
                  <c:v>7.3540000000000003E-3</c:v>
                </c:pt>
                <c:pt idx="663">
                  <c:v>9.2788000000000002E-3</c:v>
                </c:pt>
                <c:pt idx="664">
                  <c:v>9.6869999999999994E-3</c:v>
                </c:pt>
                <c:pt idx="665">
                  <c:v>8.5529000000000004E-3</c:v>
                </c:pt>
                <c:pt idx="666">
                  <c:v>7.6614999999999999E-3</c:v>
                </c:pt>
                <c:pt idx="667">
                  <c:v>8.0976999999999993E-3</c:v>
                </c:pt>
                <c:pt idx="668">
                  <c:v>8.4861999999999993E-3</c:v>
                </c:pt>
                <c:pt idx="669">
                  <c:v>7.7257999999999997E-3</c:v>
                </c:pt>
                <c:pt idx="670">
                  <c:v>8.2837999999999992E-3</c:v>
                </c:pt>
                <c:pt idx="671">
                  <c:v>7.2034000000000004E-3</c:v>
                </c:pt>
                <c:pt idx="672">
                  <c:v>8.3484000000000006E-3</c:v>
                </c:pt>
                <c:pt idx="673">
                  <c:v>9.2355000000000007E-3</c:v>
                </c:pt>
                <c:pt idx="674">
                  <c:v>8.2687999999999998E-3</c:v>
                </c:pt>
                <c:pt idx="675">
                  <c:v>9.3106000000000005E-3</c:v>
                </c:pt>
                <c:pt idx="676">
                  <c:v>7.7137999999999998E-3</c:v>
                </c:pt>
                <c:pt idx="677">
                  <c:v>8.7180999999999995E-3</c:v>
                </c:pt>
                <c:pt idx="678">
                  <c:v>8.7171999999999996E-3</c:v>
                </c:pt>
                <c:pt idx="679">
                  <c:v>8.8432000000000007E-3</c:v>
                </c:pt>
                <c:pt idx="680">
                  <c:v>7.1126000000000002E-3</c:v>
                </c:pt>
                <c:pt idx="681">
                  <c:v>6.9221999999999999E-3</c:v>
                </c:pt>
                <c:pt idx="682">
                  <c:v>8.2625000000000007E-3</c:v>
                </c:pt>
                <c:pt idx="683">
                  <c:v>1.0744E-2</c:v>
                </c:pt>
                <c:pt idx="684">
                  <c:v>9.1526999999999997E-3</c:v>
                </c:pt>
                <c:pt idx="685">
                  <c:v>9.4903999999999995E-3</c:v>
                </c:pt>
                <c:pt idx="686">
                  <c:v>6.9055999999999996E-3</c:v>
                </c:pt>
                <c:pt idx="687">
                  <c:v>9.1964000000000004E-3</c:v>
                </c:pt>
                <c:pt idx="688">
                  <c:v>9.7394000000000005E-3</c:v>
                </c:pt>
                <c:pt idx="689">
                  <c:v>8.0222999999999996E-3</c:v>
                </c:pt>
                <c:pt idx="690">
                  <c:v>8.9505999999999995E-3</c:v>
                </c:pt>
                <c:pt idx="691">
                  <c:v>8.7852E-3</c:v>
                </c:pt>
                <c:pt idx="692">
                  <c:v>7.4853000000000003E-3</c:v>
                </c:pt>
                <c:pt idx="693">
                  <c:v>8.0803000000000003E-3</c:v>
                </c:pt>
                <c:pt idx="694">
                  <c:v>8.3861000000000005E-3</c:v>
                </c:pt>
                <c:pt idx="695">
                  <c:v>8.6028000000000007E-3</c:v>
                </c:pt>
                <c:pt idx="696">
                  <c:v>9.0288E-3</c:v>
                </c:pt>
                <c:pt idx="697">
                  <c:v>9.4354999999999994E-3</c:v>
                </c:pt>
                <c:pt idx="698">
                  <c:v>7.5278000000000003E-3</c:v>
                </c:pt>
                <c:pt idx="699">
                  <c:v>8.0537000000000004E-3</c:v>
                </c:pt>
                <c:pt idx="700">
                  <c:v>8.1393999999999998E-3</c:v>
                </c:pt>
                <c:pt idx="701">
                  <c:v>7.8927000000000008E-3</c:v>
                </c:pt>
                <c:pt idx="702">
                  <c:v>9.2618000000000006E-3</c:v>
                </c:pt>
                <c:pt idx="703">
                  <c:v>9.9170999999999999E-3</c:v>
                </c:pt>
                <c:pt idx="704">
                  <c:v>9.5089000000000007E-3</c:v>
                </c:pt>
                <c:pt idx="705">
                  <c:v>8.0995000000000008E-3</c:v>
                </c:pt>
                <c:pt idx="706">
                  <c:v>9.7687999999999994E-3</c:v>
                </c:pt>
                <c:pt idx="707">
                  <c:v>8.9312999999999997E-3</c:v>
                </c:pt>
                <c:pt idx="708">
                  <c:v>1.0553999999999999E-2</c:v>
                </c:pt>
                <c:pt idx="709">
                  <c:v>8.8894999999999998E-3</c:v>
                </c:pt>
                <c:pt idx="710">
                  <c:v>9.1503000000000001E-3</c:v>
                </c:pt>
                <c:pt idx="711">
                  <c:v>8.9996999999999994E-3</c:v>
                </c:pt>
                <c:pt idx="712">
                  <c:v>9.4047000000000002E-3</c:v>
                </c:pt>
                <c:pt idx="713">
                  <c:v>8.6636000000000005E-3</c:v>
                </c:pt>
                <c:pt idx="714">
                  <c:v>9.0810000000000005E-3</c:v>
                </c:pt>
                <c:pt idx="715">
                  <c:v>8.3601000000000005E-3</c:v>
                </c:pt>
                <c:pt idx="716">
                  <c:v>8.1732999999999997E-3</c:v>
                </c:pt>
                <c:pt idx="717">
                  <c:v>1.1221999999999999E-2</c:v>
                </c:pt>
                <c:pt idx="718">
                  <c:v>1.1117E-2</c:v>
                </c:pt>
                <c:pt idx="719">
                  <c:v>9.6647999999999994E-3</c:v>
                </c:pt>
                <c:pt idx="720">
                  <c:v>1.0612E-2</c:v>
                </c:pt>
                <c:pt idx="721">
                  <c:v>9.6623999999999998E-3</c:v>
                </c:pt>
                <c:pt idx="722">
                  <c:v>8.0152999999999995E-3</c:v>
                </c:pt>
                <c:pt idx="723">
                  <c:v>8.1794999999999993E-3</c:v>
                </c:pt>
                <c:pt idx="724">
                  <c:v>1.0145E-2</c:v>
                </c:pt>
                <c:pt idx="725">
                  <c:v>1.0616E-2</c:v>
                </c:pt>
                <c:pt idx="726">
                  <c:v>1.0244E-2</c:v>
                </c:pt>
                <c:pt idx="727">
                  <c:v>9.5191000000000008E-3</c:v>
                </c:pt>
                <c:pt idx="728">
                  <c:v>7.9719999999999999E-3</c:v>
                </c:pt>
                <c:pt idx="729">
                  <c:v>1.2815E-2</c:v>
                </c:pt>
                <c:pt idx="730">
                  <c:v>1.1464E-2</c:v>
                </c:pt>
                <c:pt idx="731">
                  <c:v>9.4499000000000007E-3</c:v>
                </c:pt>
                <c:pt idx="732">
                  <c:v>8.3768000000000002E-3</c:v>
                </c:pt>
                <c:pt idx="733">
                  <c:v>9.2416000000000009E-3</c:v>
                </c:pt>
                <c:pt idx="734">
                  <c:v>1.0410000000000001E-2</c:v>
                </c:pt>
                <c:pt idx="735">
                  <c:v>1.0187E-2</c:v>
                </c:pt>
                <c:pt idx="736">
                  <c:v>1.1917000000000001E-2</c:v>
                </c:pt>
                <c:pt idx="737">
                  <c:v>1.0494E-2</c:v>
                </c:pt>
                <c:pt idx="738">
                  <c:v>8.8251000000000007E-3</c:v>
                </c:pt>
                <c:pt idx="739">
                  <c:v>9.6742000000000009E-3</c:v>
                </c:pt>
                <c:pt idx="740">
                  <c:v>8.7709999999999993E-3</c:v>
                </c:pt>
                <c:pt idx="741">
                  <c:v>1.0351000000000001E-2</c:v>
                </c:pt>
                <c:pt idx="742">
                  <c:v>1.1554E-2</c:v>
                </c:pt>
                <c:pt idx="743">
                  <c:v>9.8677999999999995E-3</c:v>
                </c:pt>
                <c:pt idx="744">
                  <c:v>1.0253E-2</c:v>
                </c:pt>
                <c:pt idx="745">
                  <c:v>1.0326999999999999E-2</c:v>
                </c:pt>
                <c:pt idx="746">
                  <c:v>1.0102999999999999E-2</c:v>
                </c:pt>
                <c:pt idx="747">
                  <c:v>1.0459E-2</c:v>
                </c:pt>
                <c:pt idx="748">
                  <c:v>1.1254E-2</c:v>
                </c:pt>
                <c:pt idx="749">
                  <c:v>1.0491E-2</c:v>
                </c:pt>
                <c:pt idx="750">
                  <c:v>9.5773000000000004E-3</c:v>
                </c:pt>
                <c:pt idx="751">
                  <c:v>9.9384999999999994E-3</c:v>
                </c:pt>
                <c:pt idx="752">
                  <c:v>8.5883000000000001E-3</c:v>
                </c:pt>
                <c:pt idx="753">
                  <c:v>9.4287999999999993E-3</c:v>
                </c:pt>
                <c:pt idx="754">
                  <c:v>1.0092E-2</c:v>
                </c:pt>
                <c:pt idx="755">
                  <c:v>1.1417E-2</c:v>
                </c:pt>
                <c:pt idx="756">
                  <c:v>9.2752000000000008E-3</c:v>
                </c:pt>
                <c:pt idx="757">
                  <c:v>7.3883999999999998E-3</c:v>
                </c:pt>
                <c:pt idx="758">
                  <c:v>9.4604000000000008E-3</c:v>
                </c:pt>
                <c:pt idx="759">
                  <c:v>1.0111E-2</c:v>
                </c:pt>
                <c:pt idx="760">
                  <c:v>1.1946E-2</c:v>
                </c:pt>
                <c:pt idx="761">
                  <c:v>1.0593999999999999E-2</c:v>
                </c:pt>
                <c:pt idx="762">
                  <c:v>1.0059999999999999E-2</c:v>
                </c:pt>
                <c:pt idx="763">
                  <c:v>1.0172E-2</c:v>
                </c:pt>
                <c:pt idx="764">
                  <c:v>9.5113000000000003E-3</c:v>
                </c:pt>
                <c:pt idx="765">
                  <c:v>1.0701E-2</c:v>
                </c:pt>
                <c:pt idx="766">
                  <c:v>1.157E-2</c:v>
                </c:pt>
                <c:pt idx="767">
                  <c:v>1.0944000000000001E-2</c:v>
                </c:pt>
                <c:pt idx="768">
                  <c:v>1.0657E-2</c:v>
                </c:pt>
                <c:pt idx="769">
                  <c:v>1.0676E-2</c:v>
                </c:pt>
                <c:pt idx="770">
                  <c:v>1.146E-2</c:v>
                </c:pt>
                <c:pt idx="771">
                  <c:v>1.0919999999999999E-2</c:v>
                </c:pt>
                <c:pt idx="772">
                  <c:v>9.7076999999999997E-3</c:v>
                </c:pt>
                <c:pt idx="773">
                  <c:v>1.0458E-2</c:v>
                </c:pt>
                <c:pt idx="774">
                  <c:v>1.022E-2</c:v>
                </c:pt>
                <c:pt idx="775">
                  <c:v>1.0640999999999999E-2</c:v>
                </c:pt>
                <c:pt idx="776">
                  <c:v>1.0463E-2</c:v>
                </c:pt>
                <c:pt idx="777">
                  <c:v>8.0023000000000004E-3</c:v>
                </c:pt>
                <c:pt idx="778">
                  <c:v>1.0676E-2</c:v>
                </c:pt>
                <c:pt idx="779">
                  <c:v>1.1431E-2</c:v>
                </c:pt>
                <c:pt idx="780">
                  <c:v>1.1736E-2</c:v>
                </c:pt>
                <c:pt idx="781">
                  <c:v>1.1223E-2</c:v>
                </c:pt>
                <c:pt idx="782">
                  <c:v>1.2848999999999999E-2</c:v>
                </c:pt>
                <c:pt idx="783">
                  <c:v>1.056E-2</c:v>
                </c:pt>
                <c:pt idx="784">
                  <c:v>1.2828000000000001E-2</c:v>
                </c:pt>
                <c:pt idx="785">
                  <c:v>1.1277000000000001E-2</c:v>
                </c:pt>
                <c:pt idx="786">
                  <c:v>1.0942E-2</c:v>
                </c:pt>
                <c:pt idx="787">
                  <c:v>1.1108E-2</c:v>
                </c:pt>
                <c:pt idx="788">
                  <c:v>1.1247E-2</c:v>
                </c:pt>
                <c:pt idx="789">
                  <c:v>1.306E-2</c:v>
                </c:pt>
                <c:pt idx="790">
                  <c:v>9.9287000000000004E-3</c:v>
                </c:pt>
                <c:pt idx="791">
                  <c:v>1.2607999999999999E-2</c:v>
                </c:pt>
                <c:pt idx="792">
                  <c:v>8.8702E-3</c:v>
                </c:pt>
                <c:pt idx="793">
                  <c:v>1.0557E-2</c:v>
                </c:pt>
                <c:pt idx="794">
                  <c:v>1.1297E-2</c:v>
                </c:pt>
                <c:pt idx="795">
                  <c:v>1.0968E-2</c:v>
                </c:pt>
                <c:pt idx="796">
                  <c:v>8.7311000000000003E-3</c:v>
                </c:pt>
                <c:pt idx="797">
                  <c:v>1.0772E-2</c:v>
                </c:pt>
                <c:pt idx="798">
                  <c:v>1.1313999999999999E-2</c:v>
                </c:pt>
                <c:pt idx="799">
                  <c:v>1.1674E-2</c:v>
                </c:pt>
                <c:pt idx="800">
                  <c:v>1.1790999999999999E-2</c:v>
                </c:pt>
                <c:pt idx="801">
                  <c:v>1.0526000000000001E-2</c:v>
                </c:pt>
                <c:pt idx="802">
                  <c:v>1.357E-2</c:v>
                </c:pt>
                <c:pt idx="803">
                  <c:v>1.3509E-2</c:v>
                </c:pt>
                <c:pt idx="804">
                  <c:v>1.0945E-2</c:v>
                </c:pt>
                <c:pt idx="805">
                  <c:v>8.0937000000000005E-3</c:v>
                </c:pt>
                <c:pt idx="806">
                  <c:v>1.1377E-2</c:v>
                </c:pt>
                <c:pt idx="807">
                  <c:v>1.1868999999999999E-2</c:v>
                </c:pt>
                <c:pt idx="808">
                  <c:v>1.0416999999999999E-2</c:v>
                </c:pt>
                <c:pt idx="809">
                  <c:v>9.9541000000000004E-3</c:v>
                </c:pt>
                <c:pt idx="810">
                  <c:v>1.4179000000000001E-2</c:v>
                </c:pt>
                <c:pt idx="811">
                  <c:v>1.0566000000000001E-2</c:v>
                </c:pt>
                <c:pt idx="812">
                  <c:v>1.1339E-2</c:v>
                </c:pt>
                <c:pt idx="813">
                  <c:v>1.2381E-2</c:v>
                </c:pt>
                <c:pt idx="814">
                  <c:v>1.1292E-2</c:v>
                </c:pt>
                <c:pt idx="815">
                  <c:v>1.1159000000000001E-2</c:v>
                </c:pt>
                <c:pt idx="816">
                  <c:v>1.0892000000000001E-2</c:v>
                </c:pt>
                <c:pt idx="817">
                  <c:v>9.2061E-3</c:v>
                </c:pt>
                <c:pt idx="818">
                  <c:v>1.1650000000000001E-2</c:v>
                </c:pt>
                <c:pt idx="819">
                  <c:v>1.1474E-2</c:v>
                </c:pt>
                <c:pt idx="820">
                  <c:v>1.1704000000000001E-2</c:v>
                </c:pt>
                <c:pt idx="821">
                  <c:v>1.1861E-2</c:v>
                </c:pt>
                <c:pt idx="822">
                  <c:v>1.0725E-2</c:v>
                </c:pt>
                <c:pt idx="823">
                  <c:v>1.515E-2</c:v>
                </c:pt>
                <c:pt idx="824">
                  <c:v>1.2099E-2</c:v>
                </c:pt>
                <c:pt idx="825">
                  <c:v>1.2618000000000001E-2</c:v>
                </c:pt>
                <c:pt idx="826">
                  <c:v>1.0085999999999999E-2</c:v>
                </c:pt>
                <c:pt idx="827">
                  <c:v>1.3167E-2</c:v>
                </c:pt>
                <c:pt idx="828">
                  <c:v>1.1417999999999999E-2</c:v>
                </c:pt>
                <c:pt idx="829">
                  <c:v>1.0886E-2</c:v>
                </c:pt>
                <c:pt idx="830">
                  <c:v>1.2723E-2</c:v>
                </c:pt>
                <c:pt idx="831">
                  <c:v>1.2395E-2</c:v>
                </c:pt>
                <c:pt idx="832">
                  <c:v>1.2713E-2</c:v>
                </c:pt>
                <c:pt idx="833">
                  <c:v>1.1197E-2</c:v>
                </c:pt>
                <c:pt idx="834">
                  <c:v>1.2038999999999999E-2</c:v>
                </c:pt>
                <c:pt idx="835">
                  <c:v>1.0730999999999999E-2</c:v>
                </c:pt>
                <c:pt idx="836">
                  <c:v>1.0854000000000001E-2</c:v>
                </c:pt>
                <c:pt idx="837">
                  <c:v>1.375E-2</c:v>
                </c:pt>
                <c:pt idx="838">
                  <c:v>1.5178000000000001E-2</c:v>
                </c:pt>
                <c:pt idx="839">
                  <c:v>1.2695E-2</c:v>
                </c:pt>
                <c:pt idx="840">
                  <c:v>1.1831E-2</c:v>
                </c:pt>
                <c:pt idx="841">
                  <c:v>1.4711E-2</c:v>
                </c:pt>
                <c:pt idx="842">
                  <c:v>1.1606999999999999E-2</c:v>
                </c:pt>
                <c:pt idx="843">
                  <c:v>1.2144E-2</c:v>
                </c:pt>
                <c:pt idx="844">
                  <c:v>1.2623000000000001E-2</c:v>
                </c:pt>
                <c:pt idx="845">
                  <c:v>1.3346E-2</c:v>
                </c:pt>
                <c:pt idx="846">
                  <c:v>1.3788999999999999E-2</c:v>
                </c:pt>
                <c:pt idx="847">
                  <c:v>1.1387E-2</c:v>
                </c:pt>
                <c:pt idx="848">
                  <c:v>1.3461000000000001E-2</c:v>
                </c:pt>
                <c:pt idx="849">
                  <c:v>1.3527000000000001E-2</c:v>
                </c:pt>
                <c:pt idx="850">
                  <c:v>1.1646999999999999E-2</c:v>
                </c:pt>
                <c:pt idx="851">
                  <c:v>1.3181E-2</c:v>
                </c:pt>
                <c:pt idx="852">
                  <c:v>1.3646999999999999E-2</c:v>
                </c:pt>
                <c:pt idx="853">
                  <c:v>1.039E-2</c:v>
                </c:pt>
                <c:pt idx="854">
                  <c:v>1.2756999999999999E-2</c:v>
                </c:pt>
                <c:pt idx="855">
                  <c:v>1.4474000000000001E-2</c:v>
                </c:pt>
                <c:pt idx="856">
                  <c:v>1.0560999999999999E-2</c:v>
                </c:pt>
                <c:pt idx="857">
                  <c:v>1.2442999999999999E-2</c:v>
                </c:pt>
                <c:pt idx="858">
                  <c:v>1.3646999999999999E-2</c:v>
                </c:pt>
                <c:pt idx="859">
                  <c:v>1.2788000000000001E-2</c:v>
                </c:pt>
                <c:pt idx="860">
                  <c:v>1.0524E-2</c:v>
                </c:pt>
                <c:pt idx="861">
                  <c:v>1.3599E-2</c:v>
                </c:pt>
                <c:pt idx="862">
                  <c:v>1.1806000000000001E-2</c:v>
                </c:pt>
                <c:pt idx="863">
                  <c:v>1.1812E-2</c:v>
                </c:pt>
                <c:pt idx="864">
                  <c:v>1.162E-2</c:v>
                </c:pt>
                <c:pt idx="865">
                  <c:v>1.2291E-2</c:v>
                </c:pt>
                <c:pt idx="866">
                  <c:v>1.5066E-2</c:v>
                </c:pt>
                <c:pt idx="867">
                  <c:v>1.2807000000000001E-2</c:v>
                </c:pt>
                <c:pt idx="868">
                  <c:v>1.3557E-2</c:v>
                </c:pt>
                <c:pt idx="869">
                  <c:v>1.3029000000000001E-2</c:v>
                </c:pt>
                <c:pt idx="870">
                  <c:v>1.2643E-2</c:v>
                </c:pt>
                <c:pt idx="871">
                  <c:v>1.4484E-2</c:v>
                </c:pt>
                <c:pt idx="872">
                  <c:v>1.3308E-2</c:v>
                </c:pt>
                <c:pt idx="873">
                  <c:v>1.3598000000000001E-2</c:v>
                </c:pt>
                <c:pt idx="874">
                  <c:v>1.2876E-2</c:v>
                </c:pt>
                <c:pt idx="875">
                  <c:v>1.2988E-2</c:v>
                </c:pt>
                <c:pt idx="876">
                  <c:v>1.3779E-2</c:v>
                </c:pt>
                <c:pt idx="877">
                  <c:v>1.2655E-2</c:v>
                </c:pt>
                <c:pt idx="878">
                  <c:v>1.4402999999999999E-2</c:v>
                </c:pt>
                <c:pt idx="879">
                  <c:v>1.3776E-2</c:v>
                </c:pt>
                <c:pt idx="880">
                  <c:v>1.1807E-2</c:v>
                </c:pt>
                <c:pt idx="881">
                  <c:v>1.3426E-2</c:v>
                </c:pt>
                <c:pt idx="882">
                  <c:v>1.2518E-2</c:v>
                </c:pt>
                <c:pt idx="883">
                  <c:v>1.4245000000000001E-2</c:v>
                </c:pt>
                <c:pt idx="884">
                  <c:v>1.3769999999999999E-2</c:v>
                </c:pt>
                <c:pt idx="885">
                  <c:v>1.3968E-2</c:v>
                </c:pt>
                <c:pt idx="886">
                  <c:v>1.1531E-2</c:v>
                </c:pt>
                <c:pt idx="887">
                  <c:v>1.3063999999999999E-2</c:v>
                </c:pt>
                <c:pt idx="888">
                  <c:v>1.5075E-2</c:v>
                </c:pt>
                <c:pt idx="889">
                  <c:v>1.3434E-2</c:v>
                </c:pt>
                <c:pt idx="890">
                  <c:v>1.4425E-2</c:v>
                </c:pt>
                <c:pt idx="891">
                  <c:v>1.4493000000000001E-2</c:v>
                </c:pt>
                <c:pt idx="892">
                  <c:v>1.3728000000000001E-2</c:v>
                </c:pt>
                <c:pt idx="893">
                  <c:v>1.3368E-2</c:v>
                </c:pt>
                <c:pt idx="894">
                  <c:v>1.4023000000000001E-2</c:v>
                </c:pt>
                <c:pt idx="895">
                  <c:v>1.6049000000000001E-2</c:v>
                </c:pt>
                <c:pt idx="896">
                  <c:v>1.3403999999999999E-2</c:v>
                </c:pt>
                <c:pt idx="897">
                  <c:v>1.3178E-2</c:v>
                </c:pt>
                <c:pt idx="898">
                  <c:v>1.5235E-2</c:v>
                </c:pt>
                <c:pt idx="899">
                  <c:v>1.4449999999999999E-2</c:v>
                </c:pt>
                <c:pt idx="900">
                  <c:v>1.2779E-2</c:v>
                </c:pt>
                <c:pt idx="901">
                  <c:v>1.4929E-2</c:v>
                </c:pt>
                <c:pt idx="902">
                  <c:v>1.3291000000000001E-2</c:v>
                </c:pt>
                <c:pt idx="903">
                  <c:v>1.4326999999999999E-2</c:v>
                </c:pt>
                <c:pt idx="904">
                  <c:v>1.393E-2</c:v>
                </c:pt>
                <c:pt idx="905">
                  <c:v>1.4298999999999999E-2</c:v>
                </c:pt>
                <c:pt idx="906">
                  <c:v>1.4992999999999999E-2</c:v>
                </c:pt>
                <c:pt idx="907">
                  <c:v>1.4862E-2</c:v>
                </c:pt>
                <c:pt idx="908">
                  <c:v>1.5009E-2</c:v>
                </c:pt>
                <c:pt idx="909">
                  <c:v>1.3413E-2</c:v>
                </c:pt>
                <c:pt idx="910">
                  <c:v>1.6227999999999999E-2</c:v>
                </c:pt>
                <c:pt idx="911">
                  <c:v>1.6722000000000001E-2</c:v>
                </c:pt>
                <c:pt idx="912">
                  <c:v>1.5618E-2</c:v>
                </c:pt>
                <c:pt idx="913">
                  <c:v>1.5381000000000001E-2</c:v>
                </c:pt>
                <c:pt idx="914">
                  <c:v>1.3696E-2</c:v>
                </c:pt>
                <c:pt idx="915">
                  <c:v>1.4142999999999999E-2</c:v>
                </c:pt>
                <c:pt idx="916">
                  <c:v>1.4834E-2</c:v>
                </c:pt>
                <c:pt idx="917">
                  <c:v>1.5228999999999999E-2</c:v>
                </c:pt>
                <c:pt idx="918">
                  <c:v>1.6587999999999999E-2</c:v>
                </c:pt>
                <c:pt idx="919">
                  <c:v>1.6327000000000001E-2</c:v>
                </c:pt>
                <c:pt idx="920">
                  <c:v>1.4893E-2</c:v>
                </c:pt>
                <c:pt idx="921">
                  <c:v>1.554E-2</c:v>
                </c:pt>
                <c:pt idx="922">
                  <c:v>1.7010999999999998E-2</c:v>
                </c:pt>
                <c:pt idx="923">
                  <c:v>1.6638E-2</c:v>
                </c:pt>
                <c:pt idx="924">
                  <c:v>1.5911999999999999E-2</c:v>
                </c:pt>
                <c:pt idx="925">
                  <c:v>1.4675000000000001E-2</c:v>
                </c:pt>
                <c:pt idx="926">
                  <c:v>1.4827999999999999E-2</c:v>
                </c:pt>
                <c:pt idx="927">
                  <c:v>1.5468000000000001E-2</c:v>
                </c:pt>
                <c:pt idx="928">
                  <c:v>1.4290000000000001E-2</c:v>
                </c:pt>
                <c:pt idx="929">
                  <c:v>1.4628E-2</c:v>
                </c:pt>
                <c:pt idx="930">
                  <c:v>1.7927999999999999E-2</c:v>
                </c:pt>
                <c:pt idx="931">
                  <c:v>1.8232000000000002E-2</c:v>
                </c:pt>
                <c:pt idx="932">
                  <c:v>1.3563E-2</c:v>
                </c:pt>
                <c:pt idx="933">
                  <c:v>1.406E-2</c:v>
                </c:pt>
                <c:pt idx="934">
                  <c:v>1.6514000000000001E-2</c:v>
                </c:pt>
                <c:pt idx="935">
                  <c:v>1.5370999999999999E-2</c:v>
                </c:pt>
                <c:pt idx="936">
                  <c:v>1.5514999999999999E-2</c:v>
                </c:pt>
                <c:pt idx="937">
                  <c:v>1.4198000000000001E-2</c:v>
                </c:pt>
                <c:pt idx="938">
                  <c:v>1.5347E-2</c:v>
                </c:pt>
                <c:pt idx="939">
                  <c:v>1.3809E-2</c:v>
                </c:pt>
                <c:pt idx="940">
                  <c:v>1.6213000000000002E-2</c:v>
                </c:pt>
                <c:pt idx="941">
                  <c:v>1.3894E-2</c:v>
                </c:pt>
                <c:pt idx="942">
                  <c:v>1.3764999999999999E-2</c:v>
                </c:pt>
                <c:pt idx="943">
                  <c:v>1.806E-2</c:v>
                </c:pt>
                <c:pt idx="944">
                  <c:v>1.5886999999999998E-2</c:v>
                </c:pt>
                <c:pt idx="945">
                  <c:v>1.4775999999999999E-2</c:v>
                </c:pt>
                <c:pt idx="946">
                  <c:v>1.7256000000000001E-2</c:v>
                </c:pt>
                <c:pt idx="947">
                  <c:v>1.6227999999999999E-2</c:v>
                </c:pt>
                <c:pt idx="948">
                  <c:v>1.5827999999999998E-2</c:v>
                </c:pt>
                <c:pt idx="949">
                  <c:v>1.4487E-2</c:v>
                </c:pt>
                <c:pt idx="950">
                  <c:v>1.6234999999999999E-2</c:v>
                </c:pt>
                <c:pt idx="951">
                  <c:v>1.7278000000000002E-2</c:v>
                </c:pt>
                <c:pt idx="952">
                  <c:v>1.4364E-2</c:v>
                </c:pt>
                <c:pt idx="953">
                  <c:v>1.7694999999999999E-2</c:v>
                </c:pt>
                <c:pt idx="954">
                  <c:v>1.487E-2</c:v>
                </c:pt>
                <c:pt idx="955">
                  <c:v>1.5817000000000001E-2</c:v>
                </c:pt>
                <c:pt idx="956">
                  <c:v>1.7531000000000001E-2</c:v>
                </c:pt>
                <c:pt idx="957">
                  <c:v>1.6774000000000001E-2</c:v>
                </c:pt>
                <c:pt idx="958">
                  <c:v>1.4605999999999999E-2</c:v>
                </c:pt>
                <c:pt idx="959">
                  <c:v>1.5369000000000001E-2</c:v>
                </c:pt>
                <c:pt idx="960">
                  <c:v>1.3261E-2</c:v>
                </c:pt>
                <c:pt idx="961">
                  <c:v>1.5448999999999999E-2</c:v>
                </c:pt>
                <c:pt idx="962">
                  <c:v>1.8090999999999999E-2</c:v>
                </c:pt>
                <c:pt idx="963">
                  <c:v>1.6657000000000002E-2</c:v>
                </c:pt>
                <c:pt idx="964">
                  <c:v>1.7412E-2</c:v>
                </c:pt>
                <c:pt idx="965">
                  <c:v>1.5010000000000001E-2</c:v>
                </c:pt>
                <c:pt idx="966">
                  <c:v>1.4815999999999999E-2</c:v>
                </c:pt>
                <c:pt idx="967">
                  <c:v>1.6028000000000001E-2</c:v>
                </c:pt>
                <c:pt idx="968">
                  <c:v>1.4962E-2</c:v>
                </c:pt>
                <c:pt idx="969">
                  <c:v>1.5708E-2</c:v>
                </c:pt>
                <c:pt idx="970">
                  <c:v>1.5931000000000001E-2</c:v>
                </c:pt>
                <c:pt idx="971">
                  <c:v>1.4696000000000001E-2</c:v>
                </c:pt>
                <c:pt idx="972">
                  <c:v>1.6979000000000001E-2</c:v>
                </c:pt>
                <c:pt idx="973">
                  <c:v>1.3984E-2</c:v>
                </c:pt>
                <c:pt idx="974">
                  <c:v>1.5762999999999999E-2</c:v>
                </c:pt>
                <c:pt idx="975">
                  <c:v>1.6791E-2</c:v>
                </c:pt>
                <c:pt idx="976">
                  <c:v>1.5996E-2</c:v>
                </c:pt>
                <c:pt idx="977">
                  <c:v>1.7509E-2</c:v>
                </c:pt>
                <c:pt idx="978">
                  <c:v>1.5415999999999999E-2</c:v>
                </c:pt>
                <c:pt idx="979">
                  <c:v>1.2449999999999999E-2</c:v>
                </c:pt>
                <c:pt idx="980">
                  <c:v>1.7285999999999999E-2</c:v>
                </c:pt>
                <c:pt idx="981">
                  <c:v>1.8391999999999999E-2</c:v>
                </c:pt>
                <c:pt idx="982">
                  <c:v>1.7579000000000001E-2</c:v>
                </c:pt>
                <c:pt idx="983">
                  <c:v>1.4532E-2</c:v>
                </c:pt>
                <c:pt idx="984">
                  <c:v>1.7510000000000001E-2</c:v>
                </c:pt>
                <c:pt idx="985">
                  <c:v>1.7170000000000001E-2</c:v>
                </c:pt>
                <c:pt idx="986">
                  <c:v>1.6535000000000001E-2</c:v>
                </c:pt>
                <c:pt idx="987">
                  <c:v>1.6222E-2</c:v>
                </c:pt>
                <c:pt idx="988">
                  <c:v>1.6027E-2</c:v>
                </c:pt>
                <c:pt idx="989">
                  <c:v>1.5105E-2</c:v>
                </c:pt>
                <c:pt idx="990">
                  <c:v>1.5001E-2</c:v>
                </c:pt>
                <c:pt idx="991">
                  <c:v>1.7208000000000001E-2</c:v>
                </c:pt>
                <c:pt idx="992">
                  <c:v>1.651E-2</c:v>
                </c:pt>
                <c:pt idx="993">
                  <c:v>1.8283000000000001E-2</c:v>
                </c:pt>
                <c:pt idx="994">
                  <c:v>1.7107000000000001E-2</c:v>
                </c:pt>
                <c:pt idx="995">
                  <c:v>1.6974E-2</c:v>
                </c:pt>
                <c:pt idx="996">
                  <c:v>1.5968E-2</c:v>
                </c:pt>
                <c:pt idx="997">
                  <c:v>1.7568E-2</c:v>
                </c:pt>
                <c:pt idx="998">
                  <c:v>1.9118E-2</c:v>
                </c:pt>
                <c:pt idx="999">
                  <c:v>1.5751999999999999E-2</c:v>
                </c:pt>
                <c:pt idx="1000">
                  <c:v>1.8046E-2</c:v>
                </c:pt>
                <c:pt idx="1001">
                  <c:v>1.7809999999999999E-2</c:v>
                </c:pt>
                <c:pt idx="1002">
                  <c:v>1.7876E-2</c:v>
                </c:pt>
                <c:pt idx="1003">
                  <c:v>1.6447E-2</c:v>
                </c:pt>
                <c:pt idx="1004">
                  <c:v>1.8633E-2</c:v>
                </c:pt>
                <c:pt idx="1005">
                  <c:v>1.7985999999999999E-2</c:v>
                </c:pt>
                <c:pt idx="1006">
                  <c:v>1.8020000000000001E-2</c:v>
                </c:pt>
                <c:pt idx="1007">
                  <c:v>1.6227999999999999E-2</c:v>
                </c:pt>
                <c:pt idx="1008">
                  <c:v>1.8159999999999999E-2</c:v>
                </c:pt>
                <c:pt idx="1009">
                  <c:v>1.5962E-2</c:v>
                </c:pt>
                <c:pt idx="1010">
                  <c:v>2.0199999999999999E-2</c:v>
                </c:pt>
                <c:pt idx="1011">
                  <c:v>1.6272999999999999E-2</c:v>
                </c:pt>
                <c:pt idx="1012">
                  <c:v>1.5962E-2</c:v>
                </c:pt>
                <c:pt idx="1013">
                  <c:v>1.9012000000000001E-2</c:v>
                </c:pt>
                <c:pt idx="1014">
                  <c:v>1.8321E-2</c:v>
                </c:pt>
                <c:pt idx="1015">
                  <c:v>1.7128999999999998E-2</c:v>
                </c:pt>
                <c:pt idx="1016">
                  <c:v>1.8723E-2</c:v>
                </c:pt>
                <c:pt idx="1017">
                  <c:v>1.9030999999999999E-2</c:v>
                </c:pt>
                <c:pt idx="1018">
                  <c:v>1.7958999999999999E-2</c:v>
                </c:pt>
                <c:pt idx="1019">
                  <c:v>1.7565999999999998E-2</c:v>
                </c:pt>
                <c:pt idx="1020">
                  <c:v>1.8787000000000002E-2</c:v>
                </c:pt>
                <c:pt idx="1021">
                  <c:v>1.6135E-2</c:v>
                </c:pt>
                <c:pt idx="1022">
                  <c:v>2.1928E-2</c:v>
                </c:pt>
                <c:pt idx="1023">
                  <c:v>1.8131000000000001E-2</c:v>
                </c:pt>
                <c:pt idx="1024">
                  <c:v>1.7429E-2</c:v>
                </c:pt>
                <c:pt idx="1025">
                  <c:v>1.7857999999999999E-2</c:v>
                </c:pt>
                <c:pt idx="1026">
                  <c:v>2.0444E-2</c:v>
                </c:pt>
                <c:pt idx="1027">
                  <c:v>1.8780999999999999E-2</c:v>
                </c:pt>
                <c:pt idx="1028">
                  <c:v>1.9174E-2</c:v>
                </c:pt>
                <c:pt idx="1029">
                  <c:v>2.0139000000000001E-2</c:v>
                </c:pt>
                <c:pt idx="1030">
                  <c:v>1.8157E-2</c:v>
                </c:pt>
                <c:pt idx="1031">
                  <c:v>1.8214000000000001E-2</c:v>
                </c:pt>
                <c:pt idx="1032">
                  <c:v>1.8782E-2</c:v>
                </c:pt>
                <c:pt idx="1033">
                  <c:v>1.5720000000000001E-2</c:v>
                </c:pt>
                <c:pt idx="1034">
                  <c:v>2.0346E-2</c:v>
                </c:pt>
                <c:pt idx="1035">
                  <c:v>1.8055000000000002E-2</c:v>
                </c:pt>
                <c:pt idx="1036">
                  <c:v>1.7409000000000001E-2</c:v>
                </c:pt>
                <c:pt idx="1037">
                  <c:v>1.7859E-2</c:v>
                </c:pt>
                <c:pt idx="1038">
                  <c:v>1.6837999999999999E-2</c:v>
                </c:pt>
                <c:pt idx="1039">
                  <c:v>1.9470999999999999E-2</c:v>
                </c:pt>
                <c:pt idx="1040">
                  <c:v>1.9983999999999998E-2</c:v>
                </c:pt>
                <c:pt idx="1041">
                  <c:v>1.7779E-2</c:v>
                </c:pt>
                <c:pt idx="1042">
                  <c:v>1.9866000000000002E-2</c:v>
                </c:pt>
                <c:pt idx="1043">
                  <c:v>1.7454999999999998E-2</c:v>
                </c:pt>
                <c:pt idx="1044">
                  <c:v>1.8154E-2</c:v>
                </c:pt>
                <c:pt idx="1045">
                  <c:v>1.7825000000000001E-2</c:v>
                </c:pt>
                <c:pt idx="1046">
                  <c:v>1.9272999999999998E-2</c:v>
                </c:pt>
                <c:pt idx="1047">
                  <c:v>1.8610999999999999E-2</c:v>
                </c:pt>
                <c:pt idx="1048">
                  <c:v>1.8964000000000002E-2</c:v>
                </c:pt>
                <c:pt idx="1049">
                  <c:v>1.9865000000000001E-2</c:v>
                </c:pt>
                <c:pt idx="1050">
                  <c:v>1.6972999999999999E-2</c:v>
                </c:pt>
                <c:pt idx="1051">
                  <c:v>1.5748000000000002E-2</c:v>
                </c:pt>
                <c:pt idx="1052">
                  <c:v>1.9902E-2</c:v>
                </c:pt>
                <c:pt idx="1053">
                  <c:v>1.8762000000000001E-2</c:v>
                </c:pt>
                <c:pt idx="1054">
                  <c:v>1.9092000000000001E-2</c:v>
                </c:pt>
                <c:pt idx="1055">
                  <c:v>1.9258999999999998E-2</c:v>
                </c:pt>
                <c:pt idx="1056">
                  <c:v>1.7409999999999998E-2</c:v>
                </c:pt>
                <c:pt idx="1057">
                  <c:v>2.0320000000000001E-2</c:v>
                </c:pt>
                <c:pt idx="1058">
                  <c:v>1.8006999999999999E-2</c:v>
                </c:pt>
                <c:pt idx="1059">
                  <c:v>2.0670999999999998E-2</c:v>
                </c:pt>
                <c:pt idx="1060">
                  <c:v>1.891E-2</c:v>
                </c:pt>
                <c:pt idx="1061">
                  <c:v>2.1392999999999999E-2</c:v>
                </c:pt>
                <c:pt idx="1062">
                  <c:v>1.8508E-2</c:v>
                </c:pt>
                <c:pt idx="1063">
                  <c:v>2.1118999999999999E-2</c:v>
                </c:pt>
                <c:pt idx="1064">
                  <c:v>2.0361000000000001E-2</c:v>
                </c:pt>
                <c:pt idx="1065">
                  <c:v>2.2173999999999999E-2</c:v>
                </c:pt>
                <c:pt idx="1066">
                  <c:v>1.7621000000000001E-2</c:v>
                </c:pt>
                <c:pt idx="1067">
                  <c:v>2.0282999999999999E-2</c:v>
                </c:pt>
                <c:pt idx="1068">
                  <c:v>1.9723999999999998E-2</c:v>
                </c:pt>
                <c:pt idx="1069">
                  <c:v>1.6153000000000001E-2</c:v>
                </c:pt>
                <c:pt idx="1070">
                  <c:v>1.8763999999999999E-2</c:v>
                </c:pt>
                <c:pt idx="1071">
                  <c:v>1.9668000000000001E-2</c:v>
                </c:pt>
                <c:pt idx="1072">
                  <c:v>2.1847999999999999E-2</c:v>
                </c:pt>
                <c:pt idx="1073">
                  <c:v>1.9694E-2</c:v>
                </c:pt>
                <c:pt idx="1074">
                  <c:v>1.9349999999999999E-2</c:v>
                </c:pt>
                <c:pt idx="1075">
                  <c:v>2.1912999999999998E-2</c:v>
                </c:pt>
                <c:pt idx="1076">
                  <c:v>2.2057E-2</c:v>
                </c:pt>
                <c:pt idx="1077">
                  <c:v>2.0317000000000002E-2</c:v>
                </c:pt>
                <c:pt idx="1078">
                  <c:v>1.8686000000000001E-2</c:v>
                </c:pt>
                <c:pt idx="1079">
                  <c:v>2.0864000000000001E-2</c:v>
                </c:pt>
                <c:pt idx="1080">
                  <c:v>2.1281000000000001E-2</c:v>
                </c:pt>
                <c:pt idx="1081">
                  <c:v>2.1002E-2</c:v>
                </c:pt>
                <c:pt idx="1082">
                  <c:v>2.0594000000000001E-2</c:v>
                </c:pt>
                <c:pt idx="1083">
                  <c:v>1.9948E-2</c:v>
                </c:pt>
                <c:pt idx="1084">
                  <c:v>2.0556999999999999E-2</c:v>
                </c:pt>
                <c:pt idx="1085">
                  <c:v>2.0944000000000001E-2</c:v>
                </c:pt>
                <c:pt idx="1086">
                  <c:v>2.1108999999999999E-2</c:v>
                </c:pt>
                <c:pt idx="1087">
                  <c:v>2.0898E-2</c:v>
                </c:pt>
                <c:pt idx="1088">
                  <c:v>2.0902E-2</c:v>
                </c:pt>
                <c:pt idx="1089">
                  <c:v>2.2398999999999999E-2</c:v>
                </c:pt>
                <c:pt idx="1090">
                  <c:v>2.4615000000000001E-2</c:v>
                </c:pt>
                <c:pt idx="1091">
                  <c:v>2.3369999999999998E-2</c:v>
                </c:pt>
                <c:pt idx="1092">
                  <c:v>2.1659000000000001E-2</c:v>
                </c:pt>
                <c:pt idx="1093">
                  <c:v>2.1964999999999998E-2</c:v>
                </c:pt>
                <c:pt idx="1094">
                  <c:v>1.9230000000000001E-2</c:v>
                </c:pt>
                <c:pt idx="1095">
                  <c:v>2.2797999999999999E-2</c:v>
                </c:pt>
                <c:pt idx="1096">
                  <c:v>2.1464E-2</c:v>
                </c:pt>
                <c:pt idx="1097">
                  <c:v>2.2161E-2</c:v>
                </c:pt>
                <c:pt idx="1098">
                  <c:v>2.0603E-2</c:v>
                </c:pt>
                <c:pt idx="1099">
                  <c:v>2.2088E-2</c:v>
                </c:pt>
                <c:pt idx="1100">
                  <c:v>2.2641999999999999E-2</c:v>
                </c:pt>
                <c:pt idx="1101">
                  <c:v>2.2668000000000001E-2</c:v>
                </c:pt>
                <c:pt idx="1102">
                  <c:v>2.2127999999999998E-2</c:v>
                </c:pt>
                <c:pt idx="1103">
                  <c:v>2.0728E-2</c:v>
                </c:pt>
                <c:pt idx="1104">
                  <c:v>2.4323999999999998E-2</c:v>
                </c:pt>
                <c:pt idx="1105">
                  <c:v>2.0567999999999999E-2</c:v>
                </c:pt>
                <c:pt idx="1106">
                  <c:v>2.2785E-2</c:v>
                </c:pt>
                <c:pt idx="1107">
                  <c:v>2.0343E-2</c:v>
                </c:pt>
                <c:pt idx="1108">
                  <c:v>1.9553999999999998E-2</c:v>
                </c:pt>
                <c:pt idx="1109">
                  <c:v>2.1602E-2</c:v>
                </c:pt>
                <c:pt idx="1110">
                  <c:v>2.1853000000000001E-2</c:v>
                </c:pt>
                <c:pt idx="1111">
                  <c:v>1.9754000000000001E-2</c:v>
                </c:pt>
                <c:pt idx="1112">
                  <c:v>2.2928E-2</c:v>
                </c:pt>
                <c:pt idx="1113">
                  <c:v>2.4715000000000001E-2</c:v>
                </c:pt>
                <c:pt idx="1114">
                  <c:v>2.4132000000000001E-2</c:v>
                </c:pt>
                <c:pt idx="1115">
                  <c:v>2.2269000000000001E-2</c:v>
                </c:pt>
                <c:pt idx="1116">
                  <c:v>2.3460000000000002E-2</c:v>
                </c:pt>
                <c:pt idx="1117">
                  <c:v>2.1635999999999999E-2</c:v>
                </c:pt>
                <c:pt idx="1118">
                  <c:v>2.3120999999999999E-2</c:v>
                </c:pt>
                <c:pt idx="1119">
                  <c:v>1.9009999999999999E-2</c:v>
                </c:pt>
                <c:pt idx="1120">
                  <c:v>2.1544000000000001E-2</c:v>
                </c:pt>
                <c:pt idx="1121">
                  <c:v>1.8048000000000002E-2</c:v>
                </c:pt>
                <c:pt idx="1122">
                  <c:v>2.3033999999999999E-2</c:v>
                </c:pt>
                <c:pt idx="1123">
                  <c:v>2.1562000000000001E-2</c:v>
                </c:pt>
                <c:pt idx="1124">
                  <c:v>2.4169E-2</c:v>
                </c:pt>
                <c:pt idx="1125">
                  <c:v>2.0596E-2</c:v>
                </c:pt>
                <c:pt idx="1126">
                  <c:v>2.5378999999999999E-2</c:v>
                </c:pt>
                <c:pt idx="1127">
                  <c:v>2.2335000000000001E-2</c:v>
                </c:pt>
                <c:pt idx="1128">
                  <c:v>2.0673E-2</c:v>
                </c:pt>
                <c:pt idx="1129">
                  <c:v>2.2641000000000001E-2</c:v>
                </c:pt>
                <c:pt idx="1130">
                  <c:v>2.2818000000000001E-2</c:v>
                </c:pt>
                <c:pt idx="1131">
                  <c:v>2.5385000000000001E-2</c:v>
                </c:pt>
                <c:pt idx="1132">
                  <c:v>2.5138000000000001E-2</c:v>
                </c:pt>
                <c:pt idx="1133">
                  <c:v>2.1066000000000001E-2</c:v>
                </c:pt>
                <c:pt idx="1134">
                  <c:v>2.0458E-2</c:v>
                </c:pt>
                <c:pt idx="1135">
                  <c:v>2.4188000000000001E-2</c:v>
                </c:pt>
                <c:pt idx="1136">
                  <c:v>2.4109999999999999E-2</c:v>
                </c:pt>
                <c:pt idx="1137">
                  <c:v>2.3496E-2</c:v>
                </c:pt>
                <c:pt idx="1138">
                  <c:v>2.1423000000000001E-2</c:v>
                </c:pt>
                <c:pt idx="1139">
                  <c:v>2.2012E-2</c:v>
                </c:pt>
                <c:pt idx="1140">
                  <c:v>1.6929E-2</c:v>
                </c:pt>
                <c:pt idx="1141">
                  <c:v>2.3099999999999999E-2</c:v>
                </c:pt>
                <c:pt idx="1142">
                  <c:v>2.1503999999999999E-2</c:v>
                </c:pt>
                <c:pt idx="1143">
                  <c:v>2.2643E-2</c:v>
                </c:pt>
                <c:pt idx="1144">
                  <c:v>1.9664999999999998E-2</c:v>
                </c:pt>
                <c:pt idx="1145">
                  <c:v>2.6714999999999999E-2</c:v>
                </c:pt>
                <c:pt idx="1146">
                  <c:v>2.0582E-2</c:v>
                </c:pt>
                <c:pt idx="1147">
                  <c:v>2.5482999999999999E-2</c:v>
                </c:pt>
                <c:pt idx="1148">
                  <c:v>2.1707000000000001E-2</c:v>
                </c:pt>
                <c:pt idx="1149">
                  <c:v>1.9078999999999999E-2</c:v>
                </c:pt>
                <c:pt idx="1150">
                  <c:v>2.4775999999999999E-2</c:v>
                </c:pt>
                <c:pt idx="1151">
                  <c:v>2.4507999999999999E-2</c:v>
                </c:pt>
                <c:pt idx="1152">
                  <c:v>2.5416999999999999E-2</c:v>
                </c:pt>
                <c:pt idx="1153">
                  <c:v>2.1583000000000001E-2</c:v>
                </c:pt>
                <c:pt idx="1154">
                  <c:v>2.9392999999999999E-2</c:v>
                </c:pt>
                <c:pt idx="1155">
                  <c:v>2.4811E-2</c:v>
                </c:pt>
                <c:pt idx="1156">
                  <c:v>2.4416E-2</c:v>
                </c:pt>
                <c:pt idx="1157">
                  <c:v>2.3338000000000001E-2</c:v>
                </c:pt>
                <c:pt idx="1158">
                  <c:v>2.3484999999999999E-2</c:v>
                </c:pt>
                <c:pt idx="1159">
                  <c:v>2.4968000000000001E-2</c:v>
                </c:pt>
                <c:pt idx="1160">
                  <c:v>2.3514E-2</c:v>
                </c:pt>
                <c:pt idx="1161">
                  <c:v>2.3868E-2</c:v>
                </c:pt>
                <c:pt idx="1162">
                  <c:v>2.2955E-2</c:v>
                </c:pt>
                <c:pt idx="1163">
                  <c:v>2.5791000000000001E-2</c:v>
                </c:pt>
                <c:pt idx="1164">
                  <c:v>2.0806999999999999E-2</c:v>
                </c:pt>
                <c:pt idx="1165">
                  <c:v>2.1229000000000001E-2</c:v>
                </c:pt>
                <c:pt idx="1166">
                  <c:v>2.6289E-2</c:v>
                </c:pt>
                <c:pt idx="1167">
                  <c:v>2.4126000000000002E-2</c:v>
                </c:pt>
                <c:pt idx="1168">
                  <c:v>2.8008000000000002E-2</c:v>
                </c:pt>
                <c:pt idx="1169">
                  <c:v>2.4362999999999999E-2</c:v>
                </c:pt>
                <c:pt idx="1170">
                  <c:v>2.3296999999999998E-2</c:v>
                </c:pt>
                <c:pt idx="1171">
                  <c:v>2.3046000000000001E-2</c:v>
                </c:pt>
                <c:pt idx="1172">
                  <c:v>2.6085000000000001E-2</c:v>
                </c:pt>
                <c:pt idx="1173">
                  <c:v>2.5359E-2</c:v>
                </c:pt>
                <c:pt idx="1174">
                  <c:v>2.6511E-2</c:v>
                </c:pt>
                <c:pt idx="1175">
                  <c:v>2.5103E-2</c:v>
                </c:pt>
                <c:pt idx="1176">
                  <c:v>2.6779000000000001E-2</c:v>
                </c:pt>
                <c:pt idx="1177">
                  <c:v>2.4698000000000001E-2</c:v>
                </c:pt>
                <c:pt idx="1178">
                  <c:v>2.3047999999999999E-2</c:v>
                </c:pt>
                <c:pt idx="1179">
                  <c:v>2.7355000000000001E-2</c:v>
                </c:pt>
                <c:pt idx="1180">
                  <c:v>2.4199999999999999E-2</c:v>
                </c:pt>
                <c:pt idx="1181">
                  <c:v>2.2849000000000001E-2</c:v>
                </c:pt>
                <c:pt idx="1182">
                  <c:v>2.2176000000000001E-2</c:v>
                </c:pt>
                <c:pt idx="1183">
                  <c:v>2.3432000000000001E-2</c:v>
                </c:pt>
                <c:pt idx="1184">
                  <c:v>2.9773000000000001E-2</c:v>
                </c:pt>
                <c:pt idx="1185">
                  <c:v>2.4006E-2</c:v>
                </c:pt>
                <c:pt idx="1186">
                  <c:v>2.4617E-2</c:v>
                </c:pt>
                <c:pt idx="1187">
                  <c:v>2.4500999999999998E-2</c:v>
                </c:pt>
                <c:pt idx="1188">
                  <c:v>2.5461000000000001E-2</c:v>
                </c:pt>
                <c:pt idx="1189">
                  <c:v>2.5707000000000001E-2</c:v>
                </c:pt>
                <c:pt idx="1190">
                  <c:v>2.3453999999999999E-2</c:v>
                </c:pt>
                <c:pt idx="1191">
                  <c:v>2.4865999999999999E-2</c:v>
                </c:pt>
                <c:pt idx="1192">
                  <c:v>2.3661000000000001E-2</c:v>
                </c:pt>
                <c:pt idx="1193">
                  <c:v>2.4271999999999998E-2</c:v>
                </c:pt>
                <c:pt idx="1194">
                  <c:v>2.5930000000000002E-2</c:v>
                </c:pt>
                <c:pt idx="1195">
                  <c:v>2.5440999999999998E-2</c:v>
                </c:pt>
                <c:pt idx="1196">
                  <c:v>2.3264E-2</c:v>
                </c:pt>
                <c:pt idx="1197">
                  <c:v>2.3785000000000001E-2</c:v>
                </c:pt>
                <c:pt idx="1198">
                  <c:v>2.4364E-2</c:v>
                </c:pt>
                <c:pt idx="1199">
                  <c:v>2.6443999999999999E-2</c:v>
                </c:pt>
                <c:pt idx="1200">
                  <c:v>2.3779999999999999E-2</c:v>
                </c:pt>
                <c:pt idx="1201">
                  <c:v>2.6474000000000001E-2</c:v>
                </c:pt>
                <c:pt idx="1202">
                  <c:v>2.9172E-2</c:v>
                </c:pt>
                <c:pt idx="1203">
                  <c:v>2.3845000000000002E-2</c:v>
                </c:pt>
                <c:pt idx="1204">
                  <c:v>2.5437999999999999E-2</c:v>
                </c:pt>
                <c:pt idx="1205">
                  <c:v>2.3806000000000001E-2</c:v>
                </c:pt>
                <c:pt idx="1206">
                  <c:v>2.6800000000000001E-2</c:v>
                </c:pt>
                <c:pt idx="1207">
                  <c:v>2.5115999999999999E-2</c:v>
                </c:pt>
                <c:pt idx="1208">
                  <c:v>2.4943E-2</c:v>
                </c:pt>
                <c:pt idx="1209">
                  <c:v>2.5163000000000001E-2</c:v>
                </c:pt>
                <c:pt idx="1210">
                  <c:v>2.2214000000000001E-2</c:v>
                </c:pt>
                <c:pt idx="1211">
                  <c:v>2.6950000000000002E-2</c:v>
                </c:pt>
                <c:pt idx="1212">
                  <c:v>2.6561999999999999E-2</c:v>
                </c:pt>
                <c:pt idx="1213">
                  <c:v>2.5586999999999999E-2</c:v>
                </c:pt>
                <c:pt idx="1214">
                  <c:v>2.8213999999999999E-2</c:v>
                </c:pt>
                <c:pt idx="1215">
                  <c:v>2.7798E-2</c:v>
                </c:pt>
                <c:pt idx="1216">
                  <c:v>2.4462000000000001E-2</c:v>
                </c:pt>
                <c:pt idx="1217">
                  <c:v>2.8417999999999999E-2</c:v>
                </c:pt>
                <c:pt idx="1218">
                  <c:v>2.1728000000000001E-2</c:v>
                </c:pt>
                <c:pt idx="1219">
                  <c:v>2.8368000000000001E-2</c:v>
                </c:pt>
                <c:pt idx="1220">
                  <c:v>2.367E-2</c:v>
                </c:pt>
                <c:pt idx="1221">
                  <c:v>2.7307000000000001E-2</c:v>
                </c:pt>
                <c:pt idx="1222">
                  <c:v>2.6037000000000001E-2</c:v>
                </c:pt>
                <c:pt idx="1223">
                  <c:v>2.6100999999999999E-2</c:v>
                </c:pt>
                <c:pt idx="1224">
                  <c:v>2.6397E-2</c:v>
                </c:pt>
                <c:pt idx="1225">
                  <c:v>2.6831000000000001E-2</c:v>
                </c:pt>
                <c:pt idx="1226">
                  <c:v>2.8487999999999999E-2</c:v>
                </c:pt>
                <c:pt idx="1227">
                  <c:v>2.4993999999999999E-2</c:v>
                </c:pt>
                <c:pt idx="1228">
                  <c:v>2.6579999999999999E-2</c:v>
                </c:pt>
                <c:pt idx="1229">
                  <c:v>2.9106E-2</c:v>
                </c:pt>
                <c:pt idx="1230">
                  <c:v>3.3394E-2</c:v>
                </c:pt>
                <c:pt idx="1231">
                  <c:v>2.8535000000000001E-2</c:v>
                </c:pt>
                <c:pt idx="1232">
                  <c:v>2.7314000000000001E-2</c:v>
                </c:pt>
                <c:pt idx="1233">
                  <c:v>2.8847000000000001E-2</c:v>
                </c:pt>
                <c:pt idx="1234">
                  <c:v>2.6123E-2</c:v>
                </c:pt>
                <c:pt idx="1235">
                  <c:v>2.3136E-2</c:v>
                </c:pt>
                <c:pt idx="1236">
                  <c:v>2.5749000000000001E-2</c:v>
                </c:pt>
                <c:pt idx="1237">
                  <c:v>2.6426999999999999E-2</c:v>
                </c:pt>
                <c:pt idx="1238">
                  <c:v>2.6186999999999998E-2</c:v>
                </c:pt>
                <c:pt idx="1239">
                  <c:v>2.5392999999999999E-2</c:v>
                </c:pt>
                <c:pt idx="1240">
                  <c:v>2.4653000000000001E-2</c:v>
                </c:pt>
                <c:pt idx="1241">
                  <c:v>2.6672999999999999E-2</c:v>
                </c:pt>
                <c:pt idx="1242">
                  <c:v>2.8915E-2</c:v>
                </c:pt>
                <c:pt idx="1243">
                  <c:v>2.8332E-2</c:v>
                </c:pt>
                <c:pt idx="1244">
                  <c:v>2.8108999999999999E-2</c:v>
                </c:pt>
                <c:pt idx="1245">
                  <c:v>2.7029000000000001E-2</c:v>
                </c:pt>
                <c:pt idx="1246">
                  <c:v>2.9430999999999999E-2</c:v>
                </c:pt>
                <c:pt idx="1247">
                  <c:v>2.8257000000000001E-2</c:v>
                </c:pt>
                <c:pt idx="1248">
                  <c:v>2.4715999999999998E-2</c:v>
                </c:pt>
                <c:pt idx="1249">
                  <c:v>2.7026000000000001E-2</c:v>
                </c:pt>
                <c:pt idx="1250">
                  <c:v>2.8132999999999998E-2</c:v>
                </c:pt>
                <c:pt idx="1251">
                  <c:v>2.7893999999999999E-2</c:v>
                </c:pt>
                <c:pt idx="1252">
                  <c:v>2.9860999999999999E-2</c:v>
                </c:pt>
                <c:pt idx="1253">
                  <c:v>2.4664999999999999E-2</c:v>
                </c:pt>
                <c:pt idx="1254">
                  <c:v>2.7061999999999999E-2</c:v>
                </c:pt>
                <c:pt idx="1255">
                  <c:v>2.4888E-2</c:v>
                </c:pt>
                <c:pt idx="1256">
                  <c:v>2.8805999999999998E-2</c:v>
                </c:pt>
                <c:pt idx="1257">
                  <c:v>2.4052E-2</c:v>
                </c:pt>
                <c:pt idx="1258">
                  <c:v>2.6387000000000001E-2</c:v>
                </c:pt>
                <c:pt idx="1259">
                  <c:v>2.8816000000000001E-2</c:v>
                </c:pt>
                <c:pt idx="1260">
                  <c:v>2.8889999999999999E-2</c:v>
                </c:pt>
                <c:pt idx="1261">
                  <c:v>2.7038E-2</c:v>
                </c:pt>
                <c:pt idx="1262">
                  <c:v>2.9499000000000001E-2</c:v>
                </c:pt>
                <c:pt idx="1263">
                  <c:v>2.9045999999999999E-2</c:v>
                </c:pt>
                <c:pt idx="1264">
                  <c:v>2.8441999999999999E-2</c:v>
                </c:pt>
                <c:pt idx="1265">
                  <c:v>3.0499999999999999E-2</c:v>
                </c:pt>
                <c:pt idx="1266">
                  <c:v>3.1307000000000001E-2</c:v>
                </c:pt>
                <c:pt idx="1267">
                  <c:v>2.4197E-2</c:v>
                </c:pt>
                <c:pt idx="1268">
                  <c:v>3.0505999999999998E-2</c:v>
                </c:pt>
                <c:pt idx="1269">
                  <c:v>2.7945000000000001E-2</c:v>
                </c:pt>
                <c:pt idx="1270">
                  <c:v>2.6733E-2</c:v>
                </c:pt>
                <c:pt idx="1271">
                  <c:v>2.9634000000000001E-2</c:v>
                </c:pt>
                <c:pt idx="1272">
                  <c:v>2.3084E-2</c:v>
                </c:pt>
                <c:pt idx="1273">
                  <c:v>2.8972999999999999E-2</c:v>
                </c:pt>
                <c:pt idx="1274">
                  <c:v>2.6644000000000001E-2</c:v>
                </c:pt>
                <c:pt idx="1275">
                  <c:v>2.9089E-2</c:v>
                </c:pt>
                <c:pt idx="1276">
                  <c:v>2.8497000000000001E-2</c:v>
                </c:pt>
                <c:pt idx="1277">
                  <c:v>2.6755000000000001E-2</c:v>
                </c:pt>
                <c:pt idx="1278">
                  <c:v>2.5443E-2</c:v>
                </c:pt>
                <c:pt idx="1279">
                  <c:v>2.5607999999999999E-2</c:v>
                </c:pt>
                <c:pt idx="1280">
                  <c:v>2.8885000000000001E-2</c:v>
                </c:pt>
                <c:pt idx="1281">
                  <c:v>3.0259999999999999E-2</c:v>
                </c:pt>
                <c:pt idx="1282">
                  <c:v>3.0033000000000001E-2</c:v>
                </c:pt>
                <c:pt idx="1283">
                  <c:v>2.8861999999999999E-2</c:v>
                </c:pt>
                <c:pt idx="1284">
                  <c:v>2.9132000000000002E-2</c:v>
                </c:pt>
                <c:pt idx="1285">
                  <c:v>3.0210000000000001E-2</c:v>
                </c:pt>
                <c:pt idx="1286">
                  <c:v>2.9531000000000002E-2</c:v>
                </c:pt>
                <c:pt idx="1287">
                  <c:v>2.8191000000000001E-2</c:v>
                </c:pt>
                <c:pt idx="1288">
                  <c:v>2.9312999999999999E-2</c:v>
                </c:pt>
                <c:pt idx="1289">
                  <c:v>2.8299000000000001E-2</c:v>
                </c:pt>
                <c:pt idx="1290">
                  <c:v>3.1663999999999998E-2</c:v>
                </c:pt>
                <c:pt idx="1291">
                  <c:v>3.2199999999999999E-2</c:v>
                </c:pt>
                <c:pt idx="1292">
                  <c:v>2.8857000000000001E-2</c:v>
                </c:pt>
                <c:pt idx="1293">
                  <c:v>2.9231E-2</c:v>
                </c:pt>
                <c:pt idx="1294">
                  <c:v>2.8879999999999999E-2</c:v>
                </c:pt>
                <c:pt idx="1295">
                  <c:v>3.0623000000000001E-2</c:v>
                </c:pt>
                <c:pt idx="1296">
                  <c:v>2.5906999999999999E-2</c:v>
                </c:pt>
                <c:pt idx="1297">
                  <c:v>2.7463999999999999E-2</c:v>
                </c:pt>
                <c:pt idx="1298">
                  <c:v>3.0547000000000001E-2</c:v>
                </c:pt>
                <c:pt idx="1299">
                  <c:v>2.9589000000000001E-2</c:v>
                </c:pt>
                <c:pt idx="1300">
                  <c:v>2.9009E-2</c:v>
                </c:pt>
                <c:pt idx="1301">
                  <c:v>2.8577999999999999E-2</c:v>
                </c:pt>
                <c:pt idx="1302">
                  <c:v>3.3133000000000003E-2</c:v>
                </c:pt>
                <c:pt idx="1303">
                  <c:v>3.0707999999999999E-2</c:v>
                </c:pt>
                <c:pt idx="1304">
                  <c:v>2.8761999999999999E-2</c:v>
                </c:pt>
                <c:pt idx="1305">
                  <c:v>3.3276E-2</c:v>
                </c:pt>
                <c:pt idx="1306">
                  <c:v>2.9350000000000001E-2</c:v>
                </c:pt>
                <c:pt idx="1307">
                  <c:v>2.8805999999999998E-2</c:v>
                </c:pt>
                <c:pt idx="1308">
                  <c:v>2.7861E-2</c:v>
                </c:pt>
                <c:pt idx="1309">
                  <c:v>2.8822E-2</c:v>
                </c:pt>
                <c:pt idx="1310">
                  <c:v>3.1348000000000001E-2</c:v>
                </c:pt>
                <c:pt idx="1311">
                  <c:v>2.7899E-2</c:v>
                </c:pt>
                <c:pt idx="1312">
                  <c:v>3.3166000000000001E-2</c:v>
                </c:pt>
                <c:pt idx="1313">
                  <c:v>3.4583999999999997E-2</c:v>
                </c:pt>
                <c:pt idx="1314">
                  <c:v>3.2548000000000001E-2</c:v>
                </c:pt>
                <c:pt idx="1315">
                  <c:v>3.1335000000000002E-2</c:v>
                </c:pt>
                <c:pt idx="1316">
                  <c:v>2.8264000000000001E-2</c:v>
                </c:pt>
                <c:pt idx="1317">
                  <c:v>3.3258999999999997E-2</c:v>
                </c:pt>
                <c:pt idx="1318">
                  <c:v>3.2343999999999998E-2</c:v>
                </c:pt>
                <c:pt idx="1319">
                  <c:v>3.2939999999999997E-2</c:v>
                </c:pt>
                <c:pt idx="1320">
                  <c:v>3.0786000000000001E-2</c:v>
                </c:pt>
                <c:pt idx="1321">
                  <c:v>3.0322999999999999E-2</c:v>
                </c:pt>
                <c:pt idx="1322">
                  <c:v>3.0402999999999999E-2</c:v>
                </c:pt>
                <c:pt idx="1323">
                  <c:v>2.7612999999999999E-2</c:v>
                </c:pt>
                <c:pt idx="1324">
                  <c:v>2.9849000000000001E-2</c:v>
                </c:pt>
                <c:pt idx="1325">
                  <c:v>3.0452E-2</c:v>
                </c:pt>
                <c:pt idx="1326">
                  <c:v>2.8191000000000001E-2</c:v>
                </c:pt>
                <c:pt idx="1327">
                  <c:v>3.0453000000000001E-2</c:v>
                </c:pt>
                <c:pt idx="1328">
                  <c:v>2.8274000000000001E-2</c:v>
                </c:pt>
                <c:pt idx="1329">
                  <c:v>3.0300000000000001E-2</c:v>
                </c:pt>
                <c:pt idx="1330">
                  <c:v>3.0307000000000001E-2</c:v>
                </c:pt>
                <c:pt idx="1331">
                  <c:v>3.3737000000000003E-2</c:v>
                </c:pt>
                <c:pt idx="1332">
                  <c:v>2.7493E-2</c:v>
                </c:pt>
                <c:pt idx="1333">
                  <c:v>2.9385000000000001E-2</c:v>
                </c:pt>
                <c:pt idx="1334">
                  <c:v>3.8695E-2</c:v>
                </c:pt>
                <c:pt idx="1335">
                  <c:v>2.5887E-2</c:v>
                </c:pt>
                <c:pt idx="1336">
                  <c:v>3.0134999999999999E-2</c:v>
                </c:pt>
                <c:pt idx="1337">
                  <c:v>3.5263999999999997E-2</c:v>
                </c:pt>
                <c:pt idx="1338">
                  <c:v>2.6294000000000001E-2</c:v>
                </c:pt>
                <c:pt idx="1339">
                  <c:v>2.7415999999999999E-2</c:v>
                </c:pt>
                <c:pt idx="1340">
                  <c:v>3.4195000000000003E-2</c:v>
                </c:pt>
                <c:pt idx="1341">
                  <c:v>3.0772000000000001E-2</c:v>
                </c:pt>
                <c:pt idx="1342">
                  <c:v>2.9895999999999999E-2</c:v>
                </c:pt>
                <c:pt idx="1343">
                  <c:v>2.8393000000000002E-2</c:v>
                </c:pt>
                <c:pt idx="1344">
                  <c:v>3.1977999999999999E-2</c:v>
                </c:pt>
                <c:pt idx="1345">
                  <c:v>3.3644E-2</c:v>
                </c:pt>
                <c:pt idx="1346">
                  <c:v>3.4886E-2</c:v>
                </c:pt>
                <c:pt idx="1347">
                  <c:v>3.0203000000000001E-2</c:v>
                </c:pt>
                <c:pt idx="1348">
                  <c:v>3.0807999999999999E-2</c:v>
                </c:pt>
                <c:pt idx="1349">
                  <c:v>2.9166000000000001E-2</c:v>
                </c:pt>
                <c:pt idx="1350">
                  <c:v>3.2568E-2</c:v>
                </c:pt>
                <c:pt idx="1351">
                  <c:v>3.6774000000000001E-2</c:v>
                </c:pt>
                <c:pt idx="1352">
                  <c:v>3.5998000000000002E-2</c:v>
                </c:pt>
                <c:pt idx="1353">
                  <c:v>3.0352000000000001E-2</c:v>
                </c:pt>
                <c:pt idx="1354">
                  <c:v>2.6865E-2</c:v>
                </c:pt>
                <c:pt idx="1355">
                  <c:v>3.3218999999999999E-2</c:v>
                </c:pt>
                <c:pt idx="1356">
                  <c:v>3.2626000000000002E-2</c:v>
                </c:pt>
                <c:pt idx="1357">
                  <c:v>3.1413000000000003E-2</c:v>
                </c:pt>
                <c:pt idx="1358">
                  <c:v>3.4971000000000002E-2</c:v>
                </c:pt>
                <c:pt idx="1359">
                  <c:v>3.1119999999999998E-2</c:v>
                </c:pt>
                <c:pt idx="1360">
                  <c:v>3.5810000000000002E-2</c:v>
                </c:pt>
                <c:pt idx="1361">
                  <c:v>3.7587000000000002E-2</c:v>
                </c:pt>
                <c:pt idx="1362">
                  <c:v>3.6450999999999997E-2</c:v>
                </c:pt>
                <c:pt idx="1363">
                  <c:v>3.2565999999999998E-2</c:v>
                </c:pt>
                <c:pt idx="1364">
                  <c:v>3.3501000000000003E-2</c:v>
                </c:pt>
                <c:pt idx="1365">
                  <c:v>3.1683000000000003E-2</c:v>
                </c:pt>
                <c:pt idx="1366">
                  <c:v>3.6299999999999999E-2</c:v>
                </c:pt>
                <c:pt idx="1367">
                  <c:v>3.3732999999999999E-2</c:v>
                </c:pt>
                <c:pt idx="1368">
                  <c:v>3.0952E-2</c:v>
                </c:pt>
                <c:pt idx="1369">
                  <c:v>3.3722000000000002E-2</c:v>
                </c:pt>
                <c:pt idx="1370">
                  <c:v>3.4800999999999999E-2</c:v>
                </c:pt>
                <c:pt idx="1371">
                  <c:v>3.5799999999999998E-2</c:v>
                </c:pt>
                <c:pt idx="1372">
                  <c:v>2.9177999999999999E-2</c:v>
                </c:pt>
                <c:pt idx="1373">
                  <c:v>2.9138000000000001E-2</c:v>
                </c:pt>
                <c:pt idx="1374">
                  <c:v>3.2196000000000002E-2</c:v>
                </c:pt>
                <c:pt idx="1375">
                  <c:v>3.0356000000000001E-2</c:v>
                </c:pt>
                <c:pt idx="1376">
                  <c:v>3.2910000000000002E-2</c:v>
                </c:pt>
                <c:pt idx="1377">
                  <c:v>3.1390000000000001E-2</c:v>
                </c:pt>
                <c:pt idx="1378">
                  <c:v>3.3471000000000001E-2</c:v>
                </c:pt>
                <c:pt idx="1379">
                  <c:v>3.5803000000000001E-2</c:v>
                </c:pt>
                <c:pt idx="1380">
                  <c:v>3.7130999999999997E-2</c:v>
                </c:pt>
                <c:pt idx="1381">
                  <c:v>3.5574000000000001E-2</c:v>
                </c:pt>
                <c:pt idx="1382">
                  <c:v>3.5360000000000003E-2</c:v>
                </c:pt>
                <c:pt idx="1383">
                  <c:v>3.3806999999999997E-2</c:v>
                </c:pt>
                <c:pt idx="1384">
                  <c:v>3.2294999999999997E-2</c:v>
                </c:pt>
                <c:pt idx="1385">
                  <c:v>3.8968000000000003E-2</c:v>
                </c:pt>
                <c:pt idx="1386">
                  <c:v>3.3953999999999998E-2</c:v>
                </c:pt>
                <c:pt idx="1387">
                  <c:v>3.4986999999999997E-2</c:v>
                </c:pt>
                <c:pt idx="1388">
                  <c:v>3.3748E-2</c:v>
                </c:pt>
                <c:pt idx="1389">
                  <c:v>3.3163999999999999E-2</c:v>
                </c:pt>
                <c:pt idx="1390">
                  <c:v>3.4828999999999999E-2</c:v>
                </c:pt>
                <c:pt idx="1391">
                  <c:v>3.3242000000000001E-2</c:v>
                </c:pt>
                <c:pt idx="1392">
                  <c:v>3.6330000000000001E-2</c:v>
                </c:pt>
                <c:pt idx="1393">
                  <c:v>3.4876999999999998E-2</c:v>
                </c:pt>
                <c:pt idx="1394">
                  <c:v>3.7067999999999997E-2</c:v>
                </c:pt>
                <c:pt idx="1395">
                  <c:v>3.3175999999999997E-2</c:v>
                </c:pt>
                <c:pt idx="1396">
                  <c:v>3.5701999999999998E-2</c:v>
                </c:pt>
                <c:pt idx="1397">
                  <c:v>3.5582999999999997E-2</c:v>
                </c:pt>
                <c:pt idx="1398">
                  <c:v>3.3803E-2</c:v>
                </c:pt>
                <c:pt idx="1399">
                  <c:v>3.5231999999999999E-2</c:v>
                </c:pt>
                <c:pt idx="1400">
                  <c:v>3.4193000000000001E-2</c:v>
                </c:pt>
                <c:pt idx="1401">
                  <c:v>3.6156000000000001E-2</c:v>
                </c:pt>
                <c:pt idx="1402">
                  <c:v>3.2046999999999999E-2</c:v>
                </c:pt>
                <c:pt idx="1403">
                  <c:v>4.1016999999999998E-2</c:v>
                </c:pt>
                <c:pt idx="1404">
                  <c:v>3.1662000000000003E-2</c:v>
                </c:pt>
                <c:pt idx="1405">
                  <c:v>3.5698000000000001E-2</c:v>
                </c:pt>
                <c:pt idx="1406">
                  <c:v>3.6114E-2</c:v>
                </c:pt>
                <c:pt idx="1407">
                  <c:v>3.3944000000000002E-2</c:v>
                </c:pt>
                <c:pt idx="1408">
                  <c:v>3.7562999999999999E-2</c:v>
                </c:pt>
                <c:pt idx="1409">
                  <c:v>3.4472000000000003E-2</c:v>
                </c:pt>
                <c:pt idx="1410">
                  <c:v>3.1368E-2</c:v>
                </c:pt>
                <c:pt idx="1411">
                  <c:v>3.7194999999999999E-2</c:v>
                </c:pt>
                <c:pt idx="1412">
                  <c:v>3.4948E-2</c:v>
                </c:pt>
                <c:pt idx="1413">
                  <c:v>4.2220000000000001E-2</c:v>
                </c:pt>
                <c:pt idx="1414">
                  <c:v>3.6346000000000003E-2</c:v>
                </c:pt>
                <c:pt idx="1415">
                  <c:v>3.6417999999999999E-2</c:v>
                </c:pt>
                <c:pt idx="1416">
                  <c:v>3.3723999999999997E-2</c:v>
                </c:pt>
                <c:pt idx="1417">
                  <c:v>3.5728999999999997E-2</c:v>
                </c:pt>
                <c:pt idx="1418">
                  <c:v>3.5506999999999997E-2</c:v>
                </c:pt>
                <c:pt idx="1419">
                  <c:v>3.6548999999999998E-2</c:v>
                </c:pt>
                <c:pt idx="1420">
                  <c:v>3.9072000000000003E-2</c:v>
                </c:pt>
                <c:pt idx="1421">
                  <c:v>3.5388000000000003E-2</c:v>
                </c:pt>
                <c:pt idx="1422">
                  <c:v>3.2101999999999999E-2</c:v>
                </c:pt>
                <c:pt idx="1423">
                  <c:v>3.6739000000000001E-2</c:v>
                </c:pt>
                <c:pt idx="1424">
                  <c:v>3.3494000000000003E-2</c:v>
                </c:pt>
                <c:pt idx="1425">
                  <c:v>3.3235000000000001E-2</c:v>
                </c:pt>
                <c:pt idx="1426">
                  <c:v>3.5596999999999997E-2</c:v>
                </c:pt>
                <c:pt idx="1427">
                  <c:v>3.3828999999999998E-2</c:v>
                </c:pt>
                <c:pt idx="1428">
                  <c:v>3.5907000000000001E-2</c:v>
                </c:pt>
                <c:pt idx="1429">
                  <c:v>3.3912999999999999E-2</c:v>
                </c:pt>
                <c:pt idx="1430">
                  <c:v>3.7842000000000001E-2</c:v>
                </c:pt>
                <c:pt idx="1431">
                  <c:v>3.6914000000000002E-2</c:v>
                </c:pt>
                <c:pt idx="1432">
                  <c:v>3.6054000000000003E-2</c:v>
                </c:pt>
                <c:pt idx="1433">
                  <c:v>3.8656000000000003E-2</c:v>
                </c:pt>
                <c:pt idx="1434">
                  <c:v>3.1789999999999999E-2</c:v>
                </c:pt>
                <c:pt idx="1435">
                  <c:v>3.8113000000000001E-2</c:v>
                </c:pt>
                <c:pt idx="1436">
                  <c:v>3.7580000000000002E-2</c:v>
                </c:pt>
                <c:pt idx="1437">
                  <c:v>3.7116000000000003E-2</c:v>
                </c:pt>
                <c:pt idx="1438">
                  <c:v>3.6581000000000002E-2</c:v>
                </c:pt>
                <c:pt idx="1439">
                  <c:v>3.7059000000000002E-2</c:v>
                </c:pt>
                <c:pt idx="1440">
                  <c:v>3.6163000000000001E-2</c:v>
                </c:pt>
                <c:pt idx="1441">
                  <c:v>3.8939000000000001E-2</c:v>
                </c:pt>
                <c:pt idx="1442">
                  <c:v>3.7777999999999999E-2</c:v>
                </c:pt>
                <c:pt idx="1443">
                  <c:v>3.8072000000000002E-2</c:v>
                </c:pt>
                <c:pt idx="1444">
                  <c:v>3.9647000000000002E-2</c:v>
                </c:pt>
                <c:pt idx="1445">
                  <c:v>4.1982999999999999E-2</c:v>
                </c:pt>
                <c:pt idx="1446">
                  <c:v>3.8053999999999998E-2</c:v>
                </c:pt>
                <c:pt idx="1447">
                  <c:v>3.6368999999999999E-2</c:v>
                </c:pt>
                <c:pt idx="1448">
                  <c:v>4.0363000000000003E-2</c:v>
                </c:pt>
                <c:pt idx="1449">
                  <c:v>3.8110999999999999E-2</c:v>
                </c:pt>
                <c:pt idx="1450">
                  <c:v>4.0356000000000003E-2</c:v>
                </c:pt>
                <c:pt idx="1451">
                  <c:v>3.8837999999999998E-2</c:v>
                </c:pt>
                <c:pt idx="1452">
                  <c:v>3.8379000000000003E-2</c:v>
                </c:pt>
                <c:pt idx="1453">
                  <c:v>3.7613000000000001E-2</c:v>
                </c:pt>
                <c:pt idx="1454">
                  <c:v>3.7408999999999998E-2</c:v>
                </c:pt>
                <c:pt idx="1455">
                  <c:v>3.492E-2</c:v>
                </c:pt>
                <c:pt idx="1456">
                  <c:v>3.3230999999999997E-2</c:v>
                </c:pt>
                <c:pt idx="1457">
                  <c:v>3.4370999999999999E-2</c:v>
                </c:pt>
                <c:pt idx="1458">
                  <c:v>3.6232E-2</c:v>
                </c:pt>
                <c:pt idx="1459">
                  <c:v>4.1251000000000003E-2</c:v>
                </c:pt>
                <c:pt idx="1460">
                  <c:v>3.8052000000000002E-2</c:v>
                </c:pt>
                <c:pt idx="1461">
                  <c:v>4.0850999999999998E-2</c:v>
                </c:pt>
                <c:pt idx="1462">
                  <c:v>3.7682E-2</c:v>
                </c:pt>
                <c:pt idx="1463">
                  <c:v>3.6874999999999998E-2</c:v>
                </c:pt>
                <c:pt idx="1464">
                  <c:v>4.1713E-2</c:v>
                </c:pt>
                <c:pt idx="1465">
                  <c:v>4.3011000000000001E-2</c:v>
                </c:pt>
                <c:pt idx="1466">
                  <c:v>3.7522E-2</c:v>
                </c:pt>
                <c:pt idx="1467">
                  <c:v>3.6642000000000001E-2</c:v>
                </c:pt>
                <c:pt idx="1468">
                  <c:v>3.8955999999999998E-2</c:v>
                </c:pt>
                <c:pt idx="1469">
                  <c:v>4.1653000000000003E-2</c:v>
                </c:pt>
                <c:pt idx="1470">
                  <c:v>4.1269E-2</c:v>
                </c:pt>
                <c:pt idx="1471">
                  <c:v>4.0866E-2</c:v>
                </c:pt>
                <c:pt idx="1472">
                  <c:v>3.7269999999999998E-2</c:v>
                </c:pt>
                <c:pt idx="1473">
                  <c:v>3.7129000000000002E-2</c:v>
                </c:pt>
                <c:pt idx="1474">
                  <c:v>3.5929000000000003E-2</c:v>
                </c:pt>
                <c:pt idx="1475">
                  <c:v>3.7337000000000002E-2</c:v>
                </c:pt>
                <c:pt idx="1476">
                  <c:v>3.9926000000000003E-2</c:v>
                </c:pt>
                <c:pt idx="1477">
                  <c:v>3.7650000000000003E-2</c:v>
                </c:pt>
                <c:pt idx="1478">
                  <c:v>3.9766999999999997E-2</c:v>
                </c:pt>
                <c:pt idx="1479">
                  <c:v>4.2834999999999998E-2</c:v>
                </c:pt>
                <c:pt idx="1480">
                  <c:v>4.4634E-2</c:v>
                </c:pt>
                <c:pt idx="1481">
                  <c:v>3.7484999999999997E-2</c:v>
                </c:pt>
                <c:pt idx="1482">
                  <c:v>4.6133E-2</c:v>
                </c:pt>
                <c:pt idx="1483">
                  <c:v>4.0518999999999999E-2</c:v>
                </c:pt>
                <c:pt idx="1484">
                  <c:v>3.8518999999999998E-2</c:v>
                </c:pt>
                <c:pt idx="1485">
                  <c:v>4.0661000000000003E-2</c:v>
                </c:pt>
                <c:pt idx="1486">
                  <c:v>3.9538999999999998E-2</c:v>
                </c:pt>
                <c:pt idx="1487">
                  <c:v>4.3992999999999997E-2</c:v>
                </c:pt>
                <c:pt idx="1488">
                  <c:v>3.9119000000000001E-2</c:v>
                </c:pt>
                <c:pt idx="1489">
                  <c:v>4.2456000000000001E-2</c:v>
                </c:pt>
                <c:pt idx="1490">
                  <c:v>4.1276E-2</c:v>
                </c:pt>
                <c:pt idx="1491">
                  <c:v>4.1494000000000003E-2</c:v>
                </c:pt>
                <c:pt idx="1492">
                  <c:v>4.1584000000000003E-2</c:v>
                </c:pt>
                <c:pt idx="1493">
                  <c:v>3.5910999999999998E-2</c:v>
                </c:pt>
                <c:pt idx="1494">
                  <c:v>4.0686E-2</c:v>
                </c:pt>
                <c:pt idx="1495">
                  <c:v>4.4065E-2</c:v>
                </c:pt>
                <c:pt idx="1496">
                  <c:v>4.6129000000000003E-2</c:v>
                </c:pt>
                <c:pt idx="1497">
                  <c:v>4.0091000000000002E-2</c:v>
                </c:pt>
                <c:pt idx="1498">
                  <c:v>4.3589000000000003E-2</c:v>
                </c:pt>
                <c:pt idx="1499">
                  <c:v>4.2299000000000003E-2</c:v>
                </c:pt>
                <c:pt idx="1500">
                  <c:v>3.7962999999999997E-2</c:v>
                </c:pt>
                <c:pt idx="1501">
                  <c:v>4.0726999999999999E-2</c:v>
                </c:pt>
                <c:pt idx="1502">
                  <c:v>3.9933999999999997E-2</c:v>
                </c:pt>
                <c:pt idx="1503">
                  <c:v>4.2544999999999999E-2</c:v>
                </c:pt>
                <c:pt idx="1504">
                  <c:v>4.2604999999999997E-2</c:v>
                </c:pt>
                <c:pt idx="1505">
                  <c:v>4.3763000000000003E-2</c:v>
                </c:pt>
                <c:pt idx="1506">
                  <c:v>4.0680000000000001E-2</c:v>
                </c:pt>
                <c:pt idx="1507">
                  <c:v>4.0066999999999998E-2</c:v>
                </c:pt>
                <c:pt idx="1508">
                  <c:v>3.8892000000000003E-2</c:v>
                </c:pt>
                <c:pt idx="1509">
                  <c:v>4.0952000000000002E-2</c:v>
                </c:pt>
                <c:pt idx="1510">
                  <c:v>4.3196999999999999E-2</c:v>
                </c:pt>
                <c:pt idx="1511">
                  <c:v>4.0251000000000002E-2</c:v>
                </c:pt>
                <c:pt idx="1512">
                  <c:v>3.6909999999999998E-2</c:v>
                </c:pt>
                <c:pt idx="1513">
                  <c:v>3.8920000000000003E-2</c:v>
                </c:pt>
                <c:pt idx="1514">
                  <c:v>4.2049000000000003E-2</c:v>
                </c:pt>
                <c:pt idx="1515">
                  <c:v>4.0926999999999998E-2</c:v>
                </c:pt>
                <c:pt idx="1516">
                  <c:v>4.0763000000000001E-2</c:v>
                </c:pt>
                <c:pt idx="1517">
                  <c:v>4.4997000000000002E-2</c:v>
                </c:pt>
                <c:pt idx="1518">
                  <c:v>3.8905000000000002E-2</c:v>
                </c:pt>
                <c:pt idx="1519">
                  <c:v>4.7490999999999998E-2</c:v>
                </c:pt>
                <c:pt idx="1520">
                  <c:v>4.2158000000000001E-2</c:v>
                </c:pt>
                <c:pt idx="1521">
                  <c:v>3.8760999999999997E-2</c:v>
                </c:pt>
                <c:pt idx="1522">
                  <c:v>4.7572000000000003E-2</c:v>
                </c:pt>
                <c:pt idx="1523">
                  <c:v>4.5309000000000002E-2</c:v>
                </c:pt>
                <c:pt idx="1524">
                  <c:v>4.2924999999999998E-2</c:v>
                </c:pt>
                <c:pt idx="1525">
                  <c:v>4.2054000000000001E-2</c:v>
                </c:pt>
                <c:pt idx="1526">
                  <c:v>4.4653999999999999E-2</c:v>
                </c:pt>
                <c:pt idx="1527">
                  <c:v>4.2895000000000003E-2</c:v>
                </c:pt>
                <c:pt idx="1528">
                  <c:v>3.7969000000000003E-2</c:v>
                </c:pt>
                <c:pt idx="1529">
                  <c:v>3.6172000000000003E-2</c:v>
                </c:pt>
                <c:pt idx="1530">
                  <c:v>4.4748999999999997E-2</c:v>
                </c:pt>
                <c:pt idx="1531">
                  <c:v>4.0296999999999999E-2</c:v>
                </c:pt>
                <c:pt idx="1532">
                  <c:v>5.0229999999999997E-2</c:v>
                </c:pt>
                <c:pt idx="1533">
                  <c:v>4.5866999999999998E-2</c:v>
                </c:pt>
                <c:pt idx="1534">
                  <c:v>5.2194999999999998E-2</c:v>
                </c:pt>
                <c:pt idx="1535">
                  <c:v>4.2286999999999998E-2</c:v>
                </c:pt>
                <c:pt idx="1536">
                  <c:v>4.5085E-2</c:v>
                </c:pt>
                <c:pt idx="1537">
                  <c:v>4.4566000000000001E-2</c:v>
                </c:pt>
                <c:pt idx="1538">
                  <c:v>4.5238E-2</c:v>
                </c:pt>
                <c:pt idx="1539">
                  <c:v>4.1015999999999997E-2</c:v>
                </c:pt>
                <c:pt idx="1540">
                  <c:v>3.8961999999999997E-2</c:v>
                </c:pt>
                <c:pt idx="1541">
                  <c:v>4.4849E-2</c:v>
                </c:pt>
                <c:pt idx="1542">
                  <c:v>4.3071999999999999E-2</c:v>
                </c:pt>
                <c:pt idx="1543">
                  <c:v>4.3014999999999998E-2</c:v>
                </c:pt>
                <c:pt idx="1544">
                  <c:v>4.0780999999999998E-2</c:v>
                </c:pt>
                <c:pt idx="1545">
                  <c:v>4.7077000000000001E-2</c:v>
                </c:pt>
                <c:pt idx="1546">
                  <c:v>4.4183E-2</c:v>
                </c:pt>
                <c:pt idx="1547">
                  <c:v>4.6174E-2</c:v>
                </c:pt>
                <c:pt idx="1548">
                  <c:v>4.5275999999999997E-2</c:v>
                </c:pt>
                <c:pt idx="1549">
                  <c:v>4.3399E-2</c:v>
                </c:pt>
                <c:pt idx="1550">
                  <c:v>4.6330999999999997E-2</c:v>
                </c:pt>
                <c:pt idx="1551">
                  <c:v>4.3312999999999997E-2</c:v>
                </c:pt>
                <c:pt idx="1552">
                  <c:v>4.5172999999999998E-2</c:v>
                </c:pt>
                <c:pt idx="1553">
                  <c:v>4.7007E-2</c:v>
                </c:pt>
                <c:pt idx="1554">
                  <c:v>4.1642999999999999E-2</c:v>
                </c:pt>
                <c:pt idx="1555">
                  <c:v>4.4794E-2</c:v>
                </c:pt>
                <c:pt idx="1556">
                  <c:v>4.6049E-2</c:v>
                </c:pt>
                <c:pt idx="1557">
                  <c:v>4.5835000000000001E-2</c:v>
                </c:pt>
                <c:pt idx="1558">
                  <c:v>4.6330999999999997E-2</c:v>
                </c:pt>
                <c:pt idx="1559">
                  <c:v>4.4192000000000002E-2</c:v>
                </c:pt>
                <c:pt idx="1560">
                  <c:v>4.3813999999999999E-2</c:v>
                </c:pt>
                <c:pt idx="1561">
                  <c:v>4.4391E-2</c:v>
                </c:pt>
                <c:pt idx="1562">
                  <c:v>4.6719999999999998E-2</c:v>
                </c:pt>
                <c:pt idx="1563">
                  <c:v>4.6647000000000001E-2</c:v>
                </c:pt>
                <c:pt idx="1564">
                  <c:v>4.1051999999999998E-2</c:v>
                </c:pt>
                <c:pt idx="1565">
                  <c:v>3.6713000000000003E-2</c:v>
                </c:pt>
                <c:pt idx="1566">
                  <c:v>4.6253000000000002E-2</c:v>
                </c:pt>
                <c:pt idx="1567">
                  <c:v>4.4400000000000002E-2</c:v>
                </c:pt>
                <c:pt idx="1568">
                  <c:v>4.8395000000000001E-2</c:v>
                </c:pt>
                <c:pt idx="1569">
                  <c:v>5.0237999999999998E-2</c:v>
                </c:pt>
                <c:pt idx="1570">
                  <c:v>4.7759999999999997E-2</c:v>
                </c:pt>
                <c:pt idx="1571">
                  <c:v>4.1829999999999999E-2</c:v>
                </c:pt>
                <c:pt idx="1572">
                  <c:v>4.6383000000000001E-2</c:v>
                </c:pt>
                <c:pt idx="1573">
                  <c:v>4.4738E-2</c:v>
                </c:pt>
                <c:pt idx="1574">
                  <c:v>4.4281000000000001E-2</c:v>
                </c:pt>
                <c:pt idx="1575">
                  <c:v>4.2405999999999999E-2</c:v>
                </c:pt>
                <c:pt idx="1576">
                  <c:v>5.2703E-2</c:v>
                </c:pt>
                <c:pt idx="1577">
                  <c:v>5.2123999999999997E-2</c:v>
                </c:pt>
                <c:pt idx="1578">
                  <c:v>4.2119999999999998E-2</c:v>
                </c:pt>
                <c:pt idx="1579">
                  <c:v>4.2654999999999998E-2</c:v>
                </c:pt>
                <c:pt idx="1580">
                  <c:v>4.2963000000000001E-2</c:v>
                </c:pt>
                <c:pt idx="1581">
                  <c:v>4.5823000000000003E-2</c:v>
                </c:pt>
                <c:pt idx="1582">
                  <c:v>4.5596999999999999E-2</c:v>
                </c:pt>
                <c:pt idx="1583">
                  <c:v>4.0349999999999997E-2</c:v>
                </c:pt>
                <c:pt idx="1584">
                  <c:v>4.3119999999999999E-2</c:v>
                </c:pt>
                <c:pt idx="1585">
                  <c:v>4.4927000000000002E-2</c:v>
                </c:pt>
                <c:pt idx="1586">
                  <c:v>4.9539E-2</c:v>
                </c:pt>
                <c:pt idx="1587">
                  <c:v>4.6885000000000003E-2</c:v>
                </c:pt>
                <c:pt idx="1588">
                  <c:v>4.1565999999999999E-2</c:v>
                </c:pt>
                <c:pt idx="1589">
                  <c:v>4.8098000000000002E-2</c:v>
                </c:pt>
                <c:pt idx="1590">
                  <c:v>4.4255000000000003E-2</c:v>
                </c:pt>
                <c:pt idx="1591">
                  <c:v>5.3001E-2</c:v>
                </c:pt>
                <c:pt idx="1592">
                  <c:v>4.6133E-2</c:v>
                </c:pt>
                <c:pt idx="1593">
                  <c:v>4.7005999999999999E-2</c:v>
                </c:pt>
                <c:pt idx="1594">
                  <c:v>5.0610000000000002E-2</c:v>
                </c:pt>
                <c:pt idx="1595">
                  <c:v>5.1758999999999999E-2</c:v>
                </c:pt>
                <c:pt idx="1596">
                  <c:v>4.2016999999999999E-2</c:v>
                </c:pt>
                <c:pt idx="1597">
                  <c:v>4.6100000000000002E-2</c:v>
                </c:pt>
                <c:pt idx="1598">
                  <c:v>4.9346000000000001E-2</c:v>
                </c:pt>
                <c:pt idx="1599">
                  <c:v>4.3057999999999999E-2</c:v>
                </c:pt>
                <c:pt idx="1600">
                  <c:v>4.6628999999999997E-2</c:v>
                </c:pt>
                <c:pt idx="1601">
                  <c:v>5.0722000000000003E-2</c:v>
                </c:pt>
                <c:pt idx="1602">
                  <c:v>4.6047999999999999E-2</c:v>
                </c:pt>
                <c:pt idx="1603">
                  <c:v>4.6214999999999999E-2</c:v>
                </c:pt>
                <c:pt idx="1604">
                  <c:v>4.5400999999999997E-2</c:v>
                </c:pt>
                <c:pt idx="1605">
                  <c:v>4.9917999999999997E-2</c:v>
                </c:pt>
                <c:pt idx="1606">
                  <c:v>4.6311999999999999E-2</c:v>
                </c:pt>
                <c:pt idx="1607">
                  <c:v>5.2038000000000001E-2</c:v>
                </c:pt>
                <c:pt idx="1608">
                  <c:v>4.4004000000000001E-2</c:v>
                </c:pt>
                <c:pt idx="1609">
                  <c:v>4.8639000000000002E-2</c:v>
                </c:pt>
                <c:pt idx="1610">
                  <c:v>4.9016999999999998E-2</c:v>
                </c:pt>
                <c:pt idx="1611">
                  <c:v>4.6679999999999999E-2</c:v>
                </c:pt>
                <c:pt idx="1612">
                  <c:v>4.4517000000000001E-2</c:v>
                </c:pt>
                <c:pt idx="1613">
                  <c:v>4.8543000000000003E-2</c:v>
                </c:pt>
                <c:pt idx="1614">
                  <c:v>4.4822000000000001E-2</c:v>
                </c:pt>
                <c:pt idx="1615">
                  <c:v>5.2490000000000002E-2</c:v>
                </c:pt>
                <c:pt idx="1616">
                  <c:v>4.3711E-2</c:v>
                </c:pt>
                <c:pt idx="1617">
                  <c:v>4.2999999999999997E-2</c:v>
                </c:pt>
                <c:pt idx="1618">
                  <c:v>4.9250000000000002E-2</c:v>
                </c:pt>
                <c:pt idx="1619">
                  <c:v>4.9685E-2</c:v>
                </c:pt>
                <c:pt idx="1620">
                  <c:v>5.0087E-2</c:v>
                </c:pt>
                <c:pt idx="1621">
                  <c:v>5.2733000000000002E-2</c:v>
                </c:pt>
                <c:pt idx="1622">
                  <c:v>4.7704999999999997E-2</c:v>
                </c:pt>
                <c:pt idx="1623">
                  <c:v>4.9951000000000002E-2</c:v>
                </c:pt>
                <c:pt idx="1624">
                  <c:v>5.2534999999999998E-2</c:v>
                </c:pt>
                <c:pt idx="1625">
                  <c:v>5.6711999999999999E-2</c:v>
                </c:pt>
                <c:pt idx="1626">
                  <c:v>4.7523999999999997E-2</c:v>
                </c:pt>
                <c:pt idx="1627">
                  <c:v>4.9688999999999997E-2</c:v>
                </c:pt>
                <c:pt idx="1628">
                  <c:v>4.5619E-2</c:v>
                </c:pt>
                <c:pt idx="1629">
                  <c:v>4.6699999999999998E-2</c:v>
                </c:pt>
                <c:pt idx="1630">
                  <c:v>5.2186000000000003E-2</c:v>
                </c:pt>
                <c:pt idx="1631">
                  <c:v>5.4510999999999997E-2</c:v>
                </c:pt>
                <c:pt idx="1632">
                  <c:v>5.3240000000000003E-2</c:v>
                </c:pt>
                <c:pt idx="1633">
                  <c:v>4.8725999999999998E-2</c:v>
                </c:pt>
                <c:pt idx="1634">
                  <c:v>4.6700999999999999E-2</c:v>
                </c:pt>
                <c:pt idx="1635">
                  <c:v>5.0910999999999998E-2</c:v>
                </c:pt>
                <c:pt idx="1636">
                  <c:v>4.9548000000000002E-2</c:v>
                </c:pt>
                <c:pt idx="1637">
                  <c:v>5.1442000000000002E-2</c:v>
                </c:pt>
                <c:pt idx="1638">
                  <c:v>5.2984000000000003E-2</c:v>
                </c:pt>
                <c:pt idx="1639">
                  <c:v>4.7271000000000001E-2</c:v>
                </c:pt>
                <c:pt idx="1640">
                  <c:v>4.9188999999999997E-2</c:v>
                </c:pt>
                <c:pt idx="1641">
                  <c:v>4.9779999999999998E-2</c:v>
                </c:pt>
                <c:pt idx="1642">
                  <c:v>5.1068000000000002E-2</c:v>
                </c:pt>
                <c:pt idx="1643">
                  <c:v>5.3388999999999999E-2</c:v>
                </c:pt>
                <c:pt idx="1644">
                  <c:v>4.7454000000000003E-2</c:v>
                </c:pt>
                <c:pt idx="1645">
                  <c:v>5.1334999999999999E-2</c:v>
                </c:pt>
                <c:pt idx="1646">
                  <c:v>5.1269000000000002E-2</c:v>
                </c:pt>
                <c:pt idx="1647">
                  <c:v>5.1714999999999997E-2</c:v>
                </c:pt>
                <c:pt idx="1648">
                  <c:v>5.1478000000000003E-2</c:v>
                </c:pt>
                <c:pt idx="1649">
                  <c:v>5.4829000000000003E-2</c:v>
                </c:pt>
                <c:pt idx="1650">
                  <c:v>5.5677999999999998E-2</c:v>
                </c:pt>
                <c:pt idx="1651">
                  <c:v>5.6036999999999997E-2</c:v>
                </c:pt>
                <c:pt idx="1652">
                  <c:v>5.3232000000000002E-2</c:v>
                </c:pt>
                <c:pt idx="1653">
                  <c:v>5.0750000000000003E-2</c:v>
                </c:pt>
                <c:pt idx="1654">
                  <c:v>5.2977000000000003E-2</c:v>
                </c:pt>
                <c:pt idx="1655">
                  <c:v>5.1768000000000002E-2</c:v>
                </c:pt>
                <c:pt idx="1656">
                  <c:v>5.3452E-2</c:v>
                </c:pt>
                <c:pt idx="1657">
                  <c:v>4.7812E-2</c:v>
                </c:pt>
                <c:pt idx="1658">
                  <c:v>5.4656999999999997E-2</c:v>
                </c:pt>
                <c:pt idx="1659">
                  <c:v>5.4473000000000001E-2</c:v>
                </c:pt>
                <c:pt idx="1660">
                  <c:v>5.4183000000000002E-2</c:v>
                </c:pt>
                <c:pt idx="1661">
                  <c:v>5.4684999999999997E-2</c:v>
                </c:pt>
                <c:pt idx="1662">
                  <c:v>5.6391999999999998E-2</c:v>
                </c:pt>
                <c:pt idx="1663">
                  <c:v>5.1443999999999997E-2</c:v>
                </c:pt>
                <c:pt idx="1664">
                  <c:v>5.4976999999999998E-2</c:v>
                </c:pt>
                <c:pt idx="1665">
                  <c:v>5.1022999999999999E-2</c:v>
                </c:pt>
                <c:pt idx="1666">
                  <c:v>4.9832000000000001E-2</c:v>
                </c:pt>
                <c:pt idx="1667">
                  <c:v>4.8695000000000002E-2</c:v>
                </c:pt>
                <c:pt idx="1668">
                  <c:v>5.0344E-2</c:v>
                </c:pt>
                <c:pt idx="1669">
                  <c:v>4.9957000000000001E-2</c:v>
                </c:pt>
                <c:pt idx="1670">
                  <c:v>5.5861000000000001E-2</c:v>
                </c:pt>
                <c:pt idx="1671">
                  <c:v>4.7259000000000002E-2</c:v>
                </c:pt>
                <c:pt idx="1672">
                  <c:v>4.5241999999999997E-2</c:v>
                </c:pt>
                <c:pt idx="1673">
                  <c:v>5.0894000000000002E-2</c:v>
                </c:pt>
                <c:pt idx="1674">
                  <c:v>5.5839E-2</c:v>
                </c:pt>
                <c:pt idx="1675">
                  <c:v>5.1309E-2</c:v>
                </c:pt>
                <c:pt idx="1676">
                  <c:v>4.9799999999999997E-2</c:v>
                </c:pt>
                <c:pt idx="1677">
                  <c:v>5.2365000000000002E-2</c:v>
                </c:pt>
                <c:pt idx="1678">
                  <c:v>5.0201000000000003E-2</c:v>
                </c:pt>
                <c:pt idx="1679">
                  <c:v>5.2984000000000003E-2</c:v>
                </c:pt>
                <c:pt idx="1680">
                  <c:v>5.5069E-2</c:v>
                </c:pt>
                <c:pt idx="1681">
                  <c:v>5.0932999999999999E-2</c:v>
                </c:pt>
                <c:pt idx="1682">
                  <c:v>5.543E-2</c:v>
                </c:pt>
                <c:pt idx="1683">
                  <c:v>5.2734999999999997E-2</c:v>
                </c:pt>
                <c:pt idx="1684">
                  <c:v>5.6148000000000003E-2</c:v>
                </c:pt>
                <c:pt idx="1685">
                  <c:v>5.5022000000000001E-2</c:v>
                </c:pt>
                <c:pt idx="1686">
                  <c:v>5.5022000000000001E-2</c:v>
                </c:pt>
                <c:pt idx="1687">
                  <c:v>5.8185000000000001E-2</c:v>
                </c:pt>
                <c:pt idx="1688">
                  <c:v>5.3013999999999999E-2</c:v>
                </c:pt>
                <c:pt idx="1689">
                  <c:v>5.2181999999999999E-2</c:v>
                </c:pt>
                <c:pt idx="1690">
                  <c:v>5.4572000000000002E-2</c:v>
                </c:pt>
                <c:pt idx="1691">
                  <c:v>5.8574000000000001E-2</c:v>
                </c:pt>
                <c:pt idx="1692">
                  <c:v>5.0363999999999999E-2</c:v>
                </c:pt>
                <c:pt idx="1693">
                  <c:v>5.6388000000000001E-2</c:v>
                </c:pt>
                <c:pt idx="1694">
                  <c:v>5.7445000000000003E-2</c:v>
                </c:pt>
                <c:pt idx="1695">
                  <c:v>5.4688000000000001E-2</c:v>
                </c:pt>
                <c:pt idx="1696">
                  <c:v>5.3870000000000001E-2</c:v>
                </c:pt>
                <c:pt idx="1697">
                  <c:v>5.2636000000000002E-2</c:v>
                </c:pt>
                <c:pt idx="1698">
                  <c:v>5.4098E-2</c:v>
                </c:pt>
                <c:pt idx="1699">
                  <c:v>5.1376999999999999E-2</c:v>
                </c:pt>
                <c:pt idx="1700">
                  <c:v>5.4580999999999998E-2</c:v>
                </c:pt>
                <c:pt idx="1701">
                  <c:v>6.0436999999999998E-2</c:v>
                </c:pt>
                <c:pt idx="1702">
                  <c:v>6.1901999999999999E-2</c:v>
                </c:pt>
                <c:pt idx="1703">
                  <c:v>5.4864999999999997E-2</c:v>
                </c:pt>
                <c:pt idx="1704">
                  <c:v>5.9346000000000003E-2</c:v>
                </c:pt>
                <c:pt idx="1705">
                  <c:v>5.3919000000000002E-2</c:v>
                </c:pt>
                <c:pt idx="1706">
                  <c:v>5.9067000000000001E-2</c:v>
                </c:pt>
                <c:pt idx="1707">
                  <c:v>4.7549000000000001E-2</c:v>
                </c:pt>
                <c:pt idx="1708">
                  <c:v>4.8535000000000002E-2</c:v>
                </c:pt>
                <c:pt idx="1709">
                  <c:v>6.1006999999999999E-2</c:v>
                </c:pt>
                <c:pt idx="1710">
                  <c:v>6.4280000000000004E-2</c:v>
                </c:pt>
                <c:pt idx="1711">
                  <c:v>5.8217999999999999E-2</c:v>
                </c:pt>
                <c:pt idx="1712">
                  <c:v>5.6751000000000003E-2</c:v>
                </c:pt>
                <c:pt idx="1713">
                  <c:v>5.0810000000000001E-2</c:v>
                </c:pt>
                <c:pt idx="1714">
                  <c:v>5.6505E-2</c:v>
                </c:pt>
                <c:pt idx="1715">
                  <c:v>5.7590000000000002E-2</c:v>
                </c:pt>
                <c:pt idx="1716">
                  <c:v>5.6496999999999999E-2</c:v>
                </c:pt>
                <c:pt idx="1717">
                  <c:v>5.7581E-2</c:v>
                </c:pt>
                <c:pt idx="1718">
                  <c:v>5.1027000000000003E-2</c:v>
                </c:pt>
                <c:pt idx="1719">
                  <c:v>5.9373000000000002E-2</c:v>
                </c:pt>
                <c:pt idx="1720">
                  <c:v>5.3218000000000001E-2</c:v>
                </c:pt>
                <c:pt idx="1721">
                  <c:v>5.6293000000000003E-2</c:v>
                </c:pt>
                <c:pt idx="1722">
                  <c:v>5.8438999999999998E-2</c:v>
                </c:pt>
                <c:pt idx="1723">
                  <c:v>5.8857E-2</c:v>
                </c:pt>
                <c:pt idx="1724">
                  <c:v>5.7429000000000001E-2</c:v>
                </c:pt>
                <c:pt idx="1725">
                  <c:v>6.2637999999999999E-2</c:v>
                </c:pt>
                <c:pt idx="1726">
                  <c:v>5.7414E-2</c:v>
                </c:pt>
                <c:pt idx="1727">
                  <c:v>5.6474000000000003E-2</c:v>
                </c:pt>
                <c:pt idx="1728">
                  <c:v>5.7284000000000002E-2</c:v>
                </c:pt>
                <c:pt idx="1729">
                  <c:v>5.8050999999999998E-2</c:v>
                </c:pt>
                <c:pt idx="1730">
                  <c:v>5.5986000000000001E-2</c:v>
                </c:pt>
                <c:pt idx="1731">
                  <c:v>6.0821E-2</c:v>
                </c:pt>
                <c:pt idx="1732">
                  <c:v>5.6141000000000003E-2</c:v>
                </c:pt>
                <c:pt idx="1733">
                  <c:v>5.9648E-2</c:v>
                </c:pt>
                <c:pt idx="1734">
                  <c:v>5.9360000000000003E-2</c:v>
                </c:pt>
                <c:pt idx="1735">
                  <c:v>6.1844999999999997E-2</c:v>
                </c:pt>
                <c:pt idx="1736">
                  <c:v>6.0364000000000001E-2</c:v>
                </c:pt>
                <c:pt idx="1737">
                  <c:v>4.8091000000000002E-2</c:v>
                </c:pt>
                <c:pt idx="1738">
                  <c:v>5.6802999999999999E-2</c:v>
                </c:pt>
                <c:pt idx="1739">
                  <c:v>6.1420000000000002E-2</c:v>
                </c:pt>
                <c:pt idx="1740">
                  <c:v>6.1968000000000002E-2</c:v>
                </c:pt>
                <c:pt idx="1741">
                  <c:v>5.7909000000000002E-2</c:v>
                </c:pt>
                <c:pt idx="1742">
                  <c:v>6.0905000000000001E-2</c:v>
                </c:pt>
                <c:pt idx="1743">
                  <c:v>5.4644999999999999E-2</c:v>
                </c:pt>
                <c:pt idx="1744">
                  <c:v>6.0597999999999999E-2</c:v>
                </c:pt>
                <c:pt idx="1745">
                  <c:v>5.3809000000000003E-2</c:v>
                </c:pt>
                <c:pt idx="1746">
                  <c:v>5.5154000000000002E-2</c:v>
                </c:pt>
                <c:pt idx="1747">
                  <c:v>6.1564000000000001E-2</c:v>
                </c:pt>
                <c:pt idx="1748">
                  <c:v>5.7825000000000001E-2</c:v>
                </c:pt>
                <c:pt idx="1749">
                  <c:v>6.8932999999999994E-2</c:v>
                </c:pt>
                <c:pt idx="1750">
                  <c:v>6.3939999999999997E-2</c:v>
                </c:pt>
                <c:pt idx="1751">
                  <c:v>5.7139000000000002E-2</c:v>
                </c:pt>
                <c:pt idx="1752">
                  <c:v>6.1039000000000003E-2</c:v>
                </c:pt>
                <c:pt idx="1753">
                  <c:v>5.8073E-2</c:v>
                </c:pt>
                <c:pt idx="1754">
                  <c:v>6.0839999999999998E-2</c:v>
                </c:pt>
                <c:pt idx="1755">
                  <c:v>5.6068E-2</c:v>
                </c:pt>
                <c:pt idx="1756">
                  <c:v>6.5640000000000004E-2</c:v>
                </c:pt>
                <c:pt idx="1757">
                  <c:v>6.0276999999999997E-2</c:v>
                </c:pt>
                <c:pt idx="1758">
                  <c:v>6.4436999999999994E-2</c:v>
                </c:pt>
                <c:pt idx="1759">
                  <c:v>6.8918999999999994E-2</c:v>
                </c:pt>
                <c:pt idx="1760">
                  <c:v>6.0213999999999997E-2</c:v>
                </c:pt>
                <c:pt idx="1761">
                  <c:v>6.1899000000000003E-2</c:v>
                </c:pt>
                <c:pt idx="1762">
                  <c:v>6.0564E-2</c:v>
                </c:pt>
                <c:pt idx="1763">
                  <c:v>6.5084000000000003E-2</c:v>
                </c:pt>
                <c:pt idx="1764">
                  <c:v>5.9187999999999998E-2</c:v>
                </c:pt>
                <c:pt idx="1765">
                  <c:v>6.2126000000000001E-2</c:v>
                </c:pt>
                <c:pt idx="1766">
                  <c:v>5.8207000000000002E-2</c:v>
                </c:pt>
                <c:pt idx="1767">
                  <c:v>6.2681000000000001E-2</c:v>
                </c:pt>
                <c:pt idx="1768">
                  <c:v>5.9704E-2</c:v>
                </c:pt>
                <c:pt idx="1769">
                  <c:v>6.0912000000000001E-2</c:v>
                </c:pt>
                <c:pt idx="1770">
                  <c:v>6.1176000000000001E-2</c:v>
                </c:pt>
                <c:pt idx="1771">
                  <c:v>5.9208999999999998E-2</c:v>
                </c:pt>
                <c:pt idx="1772">
                  <c:v>5.3843000000000002E-2</c:v>
                </c:pt>
                <c:pt idx="1773">
                  <c:v>5.6492000000000001E-2</c:v>
                </c:pt>
                <c:pt idx="1774">
                  <c:v>6.0463000000000003E-2</c:v>
                </c:pt>
                <c:pt idx="1775">
                  <c:v>6.3872999999999999E-2</c:v>
                </c:pt>
                <c:pt idx="1776">
                  <c:v>6.7751000000000006E-2</c:v>
                </c:pt>
                <c:pt idx="1777">
                  <c:v>5.2009E-2</c:v>
                </c:pt>
                <c:pt idx="1778">
                  <c:v>6.0817999999999997E-2</c:v>
                </c:pt>
                <c:pt idx="1779">
                  <c:v>5.9207000000000003E-2</c:v>
                </c:pt>
                <c:pt idx="1780">
                  <c:v>6.2581999999999999E-2</c:v>
                </c:pt>
                <c:pt idx="1781">
                  <c:v>5.9978999999999998E-2</c:v>
                </c:pt>
                <c:pt idx="1782">
                  <c:v>6.3022999999999996E-2</c:v>
                </c:pt>
                <c:pt idx="1783">
                  <c:v>5.8264999999999997E-2</c:v>
                </c:pt>
                <c:pt idx="1784">
                  <c:v>6.1317000000000003E-2</c:v>
                </c:pt>
                <c:pt idx="1785">
                  <c:v>6.2377000000000002E-2</c:v>
                </c:pt>
                <c:pt idx="1786">
                  <c:v>6.5372E-2</c:v>
                </c:pt>
                <c:pt idx="1787">
                  <c:v>6.2635999999999997E-2</c:v>
                </c:pt>
                <c:pt idx="1788">
                  <c:v>6.3556000000000001E-2</c:v>
                </c:pt>
                <c:pt idx="1789">
                  <c:v>6.2406000000000003E-2</c:v>
                </c:pt>
                <c:pt idx="1790">
                  <c:v>6.2357000000000003E-2</c:v>
                </c:pt>
                <c:pt idx="1791">
                  <c:v>6.2392000000000003E-2</c:v>
                </c:pt>
                <c:pt idx="1792">
                  <c:v>5.951E-2</c:v>
                </c:pt>
                <c:pt idx="1793">
                  <c:v>6.7617999999999998E-2</c:v>
                </c:pt>
                <c:pt idx="1794">
                  <c:v>6.3064999999999996E-2</c:v>
                </c:pt>
                <c:pt idx="1795">
                  <c:v>7.0634000000000002E-2</c:v>
                </c:pt>
                <c:pt idx="1796">
                  <c:v>6.5389000000000003E-2</c:v>
                </c:pt>
                <c:pt idx="1797">
                  <c:v>5.7341000000000003E-2</c:v>
                </c:pt>
                <c:pt idx="1798">
                  <c:v>6.4674999999999996E-2</c:v>
                </c:pt>
                <c:pt idx="1799">
                  <c:v>6.4326999999999995E-2</c:v>
                </c:pt>
                <c:pt idx="1800">
                  <c:v>7.0972999999999994E-2</c:v>
                </c:pt>
                <c:pt idx="1801">
                  <c:v>6.7810999999999996E-2</c:v>
                </c:pt>
                <c:pt idx="1802">
                  <c:v>6.8224999999999994E-2</c:v>
                </c:pt>
                <c:pt idx="1803">
                  <c:v>5.8229000000000003E-2</c:v>
                </c:pt>
                <c:pt idx="1804">
                  <c:v>6.5451999999999996E-2</c:v>
                </c:pt>
                <c:pt idx="1805">
                  <c:v>6.5550999999999998E-2</c:v>
                </c:pt>
                <c:pt idx="1806">
                  <c:v>6.9996000000000003E-2</c:v>
                </c:pt>
                <c:pt idx="1807">
                  <c:v>6.9587999999999997E-2</c:v>
                </c:pt>
                <c:pt idx="1808">
                  <c:v>7.1021000000000001E-2</c:v>
                </c:pt>
                <c:pt idx="1809">
                  <c:v>6.1216E-2</c:v>
                </c:pt>
                <c:pt idx="1810">
                  <c:v>6.4037999999999998E-2</c:v>
                </c:pt>
                <c:pt idx="1811">
                  <c:v>6.2524999999999997E-2</c:v>
                </c:pt>
                <c:pt idx="1812">
                  <c:v>6.6772999999999999E-2</c:v>
                </c:pt>
                <c:pt idx="1813">
                  <c:v>6.3380000000000006E-2</c:v>
                </c:pt>
                <c:pt idx="1814">
                  <c:v>6.5955E-2</c:v>
                </c:pt>
                <c:pt idx="1815">
                  <c:v>6.7418000000000006E-2</c:v>
                </c:pt>
                <c:pt idx="1816">
                  <c:v>6.9452E-2</c:v>
                </c:pt>
                <c:pt idx="1817">
                  <c:v>6.6439999999999999E-2</c:v>
                </c:pt>
                <c:pt idx="1818">
                  <c:v>7.0225999999999997E-2</c:v>
                </c:pt>
                <c:pt idx="1819">
                  <c:v>6.4870999999999998E-2</c:v>
                </c:pt>
                <c:pt idx="1820">
                  <c:v>6.3515000000000002E-2</c:v>
                </c:pt>
                <c:pt idx="1821">
                  <c:v>6.7780000000000007E-2</c:v>
                </c:pt>
                <c:pt idx="1822">
                  <c:v>6.2432000000000001E-2</c:v>
                </c:pt>
                <c:pt idx="1823">
                  <c:v>6.7298999999999998E-2</c:v>
                </c:pt>
                <c:pt idx="1824">
                  <c:v>6.0254000000000002E-2</c:v>
                </c:pt>
                <c:pt idx="1825">
                  <c:v>6.8701999999999999E-2</c:v>
                </c:pt>
                <c:pt idx="1826">
                  <c:v>6.5107999999999999E-2</c:v>
                </c:pt>
                <c:pt idx="1827">
                  <c:v>6.8405999999999995E-2</c:v>
                </c:pt>
                <c:pt idx="1828">
                  <c:v>6.4697000000000005E-2</c:v>
                </c:pt>
                <c:pt idx="1829">
                  <c:v>6.1359999999999998E-2</c:v>
                </c:pt>
                <c:pt idx="1830">
                  <c:v>6.0933000000000001E-2</c:v>
                </c:pt>
                <c:pt idx="1831">
                  <c:v>6.7348000000000005E-2</c:v>
                </c:pt>
                <c:pt idx="1832">
                  <c:v>6.6677E-2</c:v>
                </c:pt>
                <c:pt idx="1833">
                  <c:v>7.3302999999999993E-2</c:v>
                </c:pt>
                <c:pt idx="1834">
                  <c:v>6.9378999999999996E-2</c:v>
                </c:pt>
                <c:pt idx="1835">
                  <c:v>6.8171999999999996E-2</c:v>
                </c:pt>
                <c:pt idx="1836">
                  <c:v>7.2530999999999998E-2</c:v>
                </c:pt>
                <c:pt idx="1837">
                  <c:v>6.8350999999999995E-2</c:v>
                </c:pt>
                <c:pt idx="1838">
                  <c:v>6.9330000000000003E-2</c:v>
                </c:pt>
                <c:pt idx="1839">
                  <c:v>7.1058999999999997E-2</c:v>
                </c:pt>
                <c:pt idx="1840">
                  <c:v>7.1210999999999997E-2</c:v>
                </c:pt>
                <c:pt idx="1841">
                  <c:v>6.9578000000000001E-2</c:v>
                </c:pt>
                <c:pt idx="1842">
                  <c:v>6.9820999999999994E-2</c:v>
                </c:pt>
                <c:pt idx="1843">
                  <c:v>6.4019000000000006E-2</c:v>
                </c:pt>
                <c:pt idx="1844">
                  <c:v>6.7537E-2</c:v>
                </c:pt>
                <c:pt idx="1845">
                  <c:v>7.2224999999999998E-2</c:v>
                </c:pt>
                <c:pt idx="1846">
                  <c:v>6.7546999999999996E-2</c:v>
                </c:pt>
                <c:pt idx="1847">
                  <c:v>7.0276000000000005E-2</c:v>
                </c:pt>
                <c:pt idx="1848">
                  <c:v>6.7898E-2</c:v>
                </c:pt>
                <c:pt idx="1849">
                  <c:v>7.6965000000000006E-2</c:v>
                </c:pt>
                <c:pt idx="1850">
                  <c:v>7.0724999999999996E-2</c:v>
                </c:pt>
                <c:pt idx="1851">
                  <c:v>6.9253999999999996E-2</c:v>
                </c:pt>
                <c:pt idx="1852">
                  <c:v>7.1581000000000006E-2</c:v>
                </c:pt>
                <c:pt idx="1853">
                  <c:v>6.7268999999999995E-2</c:v>
                </c:pt>
                <c:pt idx="1854">
                  <c:v>6.9259000000000001E-2</c:v>
                </c:pt>
                <c:pt idx="1855">
                  <c:v>7.3192999999999994E-2</c:v>
                </c:pt>
                <c:pt idx="1856">
                  <c:v>6.8471000000000004E-2</c:v>
                </c:pt>
                <c:pt idx="1857">
                  <c:v>7.1943999999999994E-2</c:v>
                </c:pt>
                <c:pt idx="1858">
                  <c:v>7.0845000000000005E-2</c:v>
                </c:pt>
                <c:pt idx="1859">
                  <c:v>7.0807999999999996E-2</c:v>
                </c:pt>
                <c:pt idx="1860">
                  <c:v>7.0539000000000004E-2</c:v>
                </c:pt>
                <c:pt idx="1861">
                  <c:v>7.5532000000000002E-2</c:v>
                </c:pt>
                <c:pt idx="1862">
                  <c:v>7.4714000000000003E-2</c:v>
                </c:pt>
                <c:pt idx="1863">
                  <c:v>6.9129999999999997E-2</c:v>
                </c:pt>
                <c:pt idx="1864">
                  <c:v>6.8613999999999994E-2</c:v>
                </c:pt>
                <c:pt idx="1865">
                  <c:v>7.2659000000000001E-2</c:v>
                </c:pt>
                <c:pt idx="1866">
                  <c:v>6.6836000000000007E-2</c:v>
                </c:pt>
                <c:pt idx="1867">
                  <c:v>7.7600000000000002E-2</c:v>
                </c:pt>
                <c:pt idx="1868">
                  <c:v>6.7909999999999998E-2</c:v>
                </c:pt>
                <c:pt idx="1869">
                  <c:v>7.0259000000000002E-2</c:v>
                </c:pt>
                <c:pt idx="1870">
                  <c:v>7.0642999999999997E-2</c:v>
                </c:pt>
                <c:pt idx="1871">
                  <c:v>7.2331999999999994E-2</c:v>
                </c:pt>
                <c:pt idx="1872">
                  <c:v>7.4327000000000004E-2</c:v>
                </c:pt>
                <c:pt idx="1873">
                  <c:v>7.1452000000000002E-2</c:v>
                </c:pt>
                <c:pt idx="1874">
                  <c:v>7.2794999999999999E-2</c:v>
                </c:pt>
                <c:pt idx="1875">
                  <c:v>7.3935000000000001E-2</c:v>
                </c:pt>
                <c:pt idx="1876">
                  <c:v>7.6529E-2</c:v>
                </c:pt>
                <c:pt idx="1877">
                  <c:v>8.1365999999999994E-2</c:v>
                </c:pt>
                <c:pt idx="1878">
                  <c:v>7.8085000000000002E-2</c:v>
                </c:pt>
                <c:pt idx="1879">
                  <c:v>7.1778999999999996E-2</c:v>
                </c:pt>
                <c:pt idx="1880">
                  <c:v>7.2250999999999996E-2</c:v>
                </c:pt>
                <c:pt idx="1881">
                  <c:v>7.1392999999999998E-2</c:v>
                </c:pt>
                <c:pt idx="1882">
                  <c:v>7.8231999999999996E-2</c:v>
                </c:pt>
                <c:pt idx="1883">
                  <c:v>7.4286000000000005E-2</c:v>
                </c:pt>
                <c:pt idx="1884">
                  <c:v>7.4279999999999999E-2</c:v>
                </c:pt>
                <c:pt idx="1885">
                  <c:v>8.0193E-2</c:v>
                </c:pt>
                <c:pt idx="1886">
                  <c:v>7.7546000000000004E-2</c:v>
                </c:pt>
                <c:pt idx="1887">
                  <c:v>7.6201000000000005E-2</c:v>
                </c:pt>
                <c:pt idx="1888">
                  <c:v>7.0338999999999999E-2</c:v>
                </c:pt>
                <c:pt idx="1889">
                  <c:v>7.6066999999999996E-2</c:v>
                </c:pt>
                <c:pt idx="1890">
                  <c:v>7.9758999999999997E-2</c:v>
                </c:pt>
                <c:pt idx="1891">
                  <c:v>7.2133000000000003E-2</c:v>
                </c:pt>
                <c:pt idx="1892">
                  <c:v>8.448E-2</c:v>
                </c:pt>
                <c:pt idx="1893">
                  <c:v>7.4642E-2</c:v>
                </c:pt>
                <c:pt idx="1894">
                  <c:v>7.2858999999999993E-2</c:v>
                </c:pt>
                <c:pt idx="1895">
                  <c:v>8.1585000000000005E-2</c:v>
                </c:pt>
                <c:pt idx="1896">
                  <c:v>6.9038000000000002E-2</c:v>
                </c:pt>
                <c:pt idx="1897">
                  <c:v>7.7849000000000002E-2</c:v>
                </c:pt>
                <c:pt idx="1898">
                  <c:v>7.9897999999999997E-2</c:v>
                </c:pt>
                <c:pt idx="1899">
                  <c:v>6.9244E-2</c:v>
                </c:pt>
                <c:pt idx="1900">
                  <c:v>8.0777000000000002E-2</c:v>
                </c:pt>
                <c:pt idx="1901">
                  <c:v>7.4870000000000006E-2</c:v>
                </c:pt>
                <c:pt idx="1902">
                  <c:v>7.8681000000000001E-2</c:v>
                </c:pt>
                <c:pt idx="1903">
                  <c:v>7.2618000000000002E-2</c:v>
                </c:pt>
                <c:pt idx="1904">
                  <c:v>8.1557000000000004E-2</c:v>
                </c:pt>
                <c:pt idx="1905">
                  <c:v>7.3564000000000004E-2</c:v>
                </c:pt>
                <c:pt idx="1906">
                  <c:v>8.3194000000000004E-2</c:v>
                </c:pt>
                <c:pt idx="1907">
                  <c:v>7.8371999999999997E-2</c:v>
                </c:pt>
                <c:pt idx="1908">
                  <c:v>7.1676000000000004E-2</c:v>
                </c:pt>
                <c:pt idx="1909">
                  <c:v>8.2936999999999997E-2</c:v>
                </c:pt>
                <c:pt idx="1910">
                  <c:v>7.7443999999999999E-2</c:v>
                </c:pt>
                <c:pt idx="1911">
                  <c:v>7.5605000000000006E-2</c:v>
                </c:pt>
                <c:pt idx="1912">
                  <c:v>7.2561E-2</c:v>
                </c:pt>
                <c:pt idx="1913">
                  <c:v>7.6907000000000003E-2</c:v>
                </c:pt>
                <c:pt idx="1914">
                  <c:v>8.0564999999999998E-2</c:v>
                </c:pt>
                <c:pt idx="1915">
                  <c:v>7.5622999999999996E-2</c:v>
                </c:pt>
                <c:pt idx="1916">
                  <c:v>8.3108000000000001E-2</c:v>
                </c:pt>
                <c:pt idx="1917">
                  <c:v>8.2563999999999999E-2</c:v>
                </c:pt>
                <c:pt idx="1918">
                  <c:v>7.7300999999999995E-2</c:v>
                </c:pt>
                <c:pt idx="1919">
                  <c:v>7.9282000000000005E-2</c:v>
                </c:pt>
                <c:pt idx="1920">
                  <c:v>8.1393999999999994E-2</c:v>
                </c:pt>
                <c:pt idx="1921">
                  <c:v>8.1878000000000006E-2</c:v>
                </c:pt>
                <c:pt idx="1922">
                  <c:v>7.7905000000000002E-2</c:v>
                </c:pt>
                <c:pt idx="1923">
                  <c:v>8.0902000000000002E-2</c:v>
                </c:pt>
                <c:pt idx="1924">
                  <c:v>8.2816000000000001E-2</c:v>
                </c:pt>
                <c:pt idx="1925">
                  <c:v>8.0213000000000007E-2</c:v>
                </c:pt>
                <c:pt idx="1926">
                  <c:v>7.8718999999999997E-2</c:v>
                </c:pt>
                <c:pt idx="1927">
                  <c:v>7.8758999999999996E-2</c:v>
                </c:pt>
                <c:pt idx="1928">
                  <c:v>7.9481999999999997E-2</c:v>
                </c:pt>
                <c:pt idx="1929">
                  <c:v>8.1790000000000002E-2</c:v>
                </c:pt>
                <c:pt idx="1930">
                  <c:v>8.1431000000000003E-2</c:v>
                </c:pt>
                <c:pt idx="1931">
                  <c:v>8.3690000000000001E-2</c:v>
                </c:pt>
                <c:pt idx="1932">
                  <c:v>8.4783999999999998E-2</c:v>
                </c:pt>
                <c:pt idx="1933">
                  <c:v>8.1573999999999994E-2</c:v>
                </c:pt>
                <c:pt idx="1934">
                  <c:v>8.0834000000000003E-2</c:v>
                </c:pt>
                <c:pt idx="1935">
                  <c:v>8.1625000000000003E-2</c:v>
                </c:pt>
                <c:pt idx="1936">
                  <c:v>8.3629999999999996E-2</c:v>
                </c:pt>
                <c:pt idx="1937">
                  <c:v>8.5920999999999997E-2</c:v>
                </c:pt>
                <c:pt idx="1938">
                  <c:v>7.5602000000000003E-2</c:v>
                </c:pt>
                <c:pt idx="1939">
                  <c:v>8.6452000000000001E-2</c:v>
                </c:pt>
                <c:pt idx="1940">
                  <c:v>7.9911999999999997E-2</c:v>
                </c:pt>
                <c:pt idx="1941">
                  <c:v>8.6798E-2</c:v>
                </c:pt>
                <c:pt idx="1942">
                  <c:v>8.1500000000000003E-2</c:v>
                </c:pt>
                <c:pt idx="1943">
                  <c:v>7.4533000000000002E-2</c:v>
                </c:pt>
                <c:pt idx="1944">
                  <c:v>8.6260000000000003E-2</c:v>
                </c:pt>
                <c:pt idx="1945">
                  <c:v>9.0801999999999994E-2</c:v>
                </c:pt>
                <c:pt idx="1946">
                  <c:v>8.3894999999999997E-2</c:v>
                </c:pt>
                <c:pt idx="1947">
                  <c:v>8.6055000000000006E-2</c:v>
                </c:pt>
                <c:pt idx="1948">
                  <c:v>8.4197999999999995E-2</c:v>
                </c:pt>
                <c:pt idx="1949">
                  <c:v>8.9120000000000005E-2</c:v>
                </c:pt>
                <c:pt idx="1950">
                  <c:v>8.1585000000000005E-2</c:v>
                </c:pt>
                <c:pt idx="1951">
                  <c:v>8.4425E-2</c:v>
                </c:pt>
                <c:pt idx="1952">
                  <c:v>8.5804000000000005E-2</c:v>
                </c:pt>
                <c:pt idx="1953">
                  <c:v>8.5186999999999999E-2</c:v>
                </c:pt>
                <c:pt idx="1954">
                  <c:v>8.8192999999999994E-2</c:v>
                </c:pt>
                <c:pt idx="1955">
                  <c:v>8.6621000000000004E-2</c:v>
                </c:pt>
                <c:pt idx="1956">
                  <c:v>8.8036000000000003E-2</c:v>
                </c:pt>
                <c:pt idx="1957">
                  <c:v>8.0889000000000003E-2</c:v>
                </c:pt>
                <c:pt idx="1958">
                  <c:v>9.3334E-2</c:v>
                </c:pt>
                <c:pt idx="1959">
                  <c:v>8.6614999999999998E-2</c:v>
                </c:pt>
                <c:pt idx="1960">
                  <c:v>8.5740999999999998E-2</c:v>
                </c:pt>
                <c:pt idx="1961">
                  <c:v>8.2936999999999997E-2</c:v>
                </c:pt>
                <c:pt idx="1962">
                  <c:v>8.4191000000000002E-2</c:v>
                </c:pt>
                <c:pt idx="1963">
                  <c:v>9.2490000000000003E-2</c:v>
                </c:pt>
                <c:pt idx="1964">
                  <c:v>8.9198E-2</c:v>
                </c:pt>
                <c:pt idx="1965">
                  <c:v>9.7113000000000005E-2</c:v>
                </c:pt>
                <c:pt idx="1966">
                  <c:v>9.3323000000000003E-2</c:v>
                </c:pt>
                <c:pt idx="1967">
                  <c:v>8.6069999999999994E-2</c:v>
                </c:pt>
                <c:pt idx="1968">
                  <c:v>9.8552000000000001E-2</c:v>
                </c:pt>
                <c:pt idx="1969">
                  <c:v>9.1218999999999995E-2</c:v>
                </c:pt>
                <c:pt idx="1970">
                  <c:v>8.9141999999999999E-2</c:v>
                </c:pt>
                <c:pt idx="1971">
                  <c:v>9.1934000000000002E-2</c:v>
                </c:pt>
                <c:pt idx="1972">
                  <c:v>9.0296000000000001E-2</c:v>
                </c:pt>
                <c:pt idx="1973">
                  <c:v>8.1688999999999998E-2</c:v>
                </c:pt>
                <c:pt idx="1974">
                  <c:v>9.2739000000000002E-2</c:v>
                </c:pt>
                <c:pt idx="1975">
                  <c:v>9.0432999999999999E-2</c:v>
                </c:pt>
                <c:pt idx="1976">
                  <c:v>9.3470999999999999E-2</c:v>
                </c:pt>
                <c:pt idx="1977">
                  <c:v>8.8954000000000005E-2</c:v>
                </c:pt>
                <c:pt idx="1978">
                  <c:v>9.2723E-2</c:v>
                </c:pt>
                <c:pt idx="1979">
                  <c:v>9.7026000000000001E-2</c:v>
                </c:pt>
                <c:pt idx="1980">
                  <c:v>0.10056</c:v>
                </c:pt>
                <c:pt idx="1981">
                  <c:v>9.8385E-2</c:v>
                </c:pt>
                <c:pt idx="1982">
                  <c:v>9.4119999999999995E-2</c:v>
                </c:pt>
                <c:pt idx="1983">
                  <c:v>9.7137000000000001E-2</c:v>
                </c:pt>
                <c:pt idx="1984">
                  <c:v>9.4439999999999996E-2</c:v>
                </c:pt>
                <c:pt idx="1985">
                  <c:v>9.3165999999999999E-2</c:v>
                </c:pt>
                <c:pt idx="1986">
                  <c:v>9.4629000000000005E-2</c:v>
                </c:pt>
                <c:pt idx="1987">
                  <c:v>9.0878E-2</c:v>
                </c:pt>
                <c:pt idx="1988">
                  <c:v>0.10145999999999999</c:v>
                </c:pt>
                <c:pt idx="1989">
                  <c:v>9.8296999999999995E-2</c:v>
                </c:pt>
                <c:pt idx="1990">
                  <c:v>9.3010999999999996E-2</c:v>
                </c:pt>
                <c:pt idx="1991">
                  <c:v>8.9580999999999994E-2</c:v>
                </c:pt>
                <c:pt idx="1992">
                  <c:v>9.8100999999999994E-2</c:v>
                </c:pt>
                <c:pt idx="1993">
                  <c:v>0.10131</c:v>
                </c:pt>
                <c:pt idx="1994">
                  <c:v>9.9077999999999999E-2</c:v>
                </c:pt>
                <c:pt idx="1995">
                  <c:v>9.8718E-2</c:v>
                </c:pt>
                <c:pt idx="1996">
                  <c:v>0.10072</c:v>
                </c:pt>
                <c:pt idx="1997">
                  <c:v>9.7682000000000005E-2</c:v>
                </c:pt>
                <c:pt idx="1998">
                  <c:v>0.10051</c:v>
                </c:pt>
                <c:pt idx="1999">
                  <c:v>0.10773000000000001</c:v>
                </c:pt>
                <c:pt idx="2000">
                  <c:v>0.10559</c:v>
                </c:pt>
                <c:pt idx="2001">
                  <c:v>9.5445000000000002E-2</c:v>
                </c:pt>
                <c:pt idx="2002">
                  <c:v>0.10105</c:v>
                </c:pt>
                <c:pt idx="2003">
                  <c:v>9.4736000000000001E-2</c:v>
                </c:pt>
                <c:pt idx="2004">
                  <c:v>0.10109</c:v>
                </c:pt>
                <c:pt idx="2005">
                  <c:v>0.104</c:v>
                </c:pt>
                <c:pt idx="2006">
                  <c:v>9.6935999999999994E-2</c:v>
                </c:pt>
                <c:pt idx="2007">
                  <c:v>0.10109</c:v>
                </c:pt>
                <c:pt idx="2008">
                  <c:v>9.5862000000000003E-2</c:v>
                </c:pt>
                <c:pt idx="2009">
                  <c:v>0.10088999999999999</c:v>
                </c:pt>
                <c:pt idx="2010">
                  <c:v>0.1</c:v>
                </c:pt>
                <c:pt idx="2011">
                  <c:v>0.10435</c:v>
                </c:pt>
                <c:pt idx="2012">
                  <c:v>0.10063999999999999</c:v>
                </c:pt>
                <c:pt idx="2013">
                  <c:v>9.9017999999999995E-2</c:v>
                </c:pt>
                <c:pt idx="2014">
                  <c:v>0.10291</c:v>
                </c:pt>
                <c:pt idx="2015">
                  <c:v>9.8773E-2</c:v>
                </c:pt>
                <c:pt idx="2016">
                  <c:v>0.10932</c:v>
                </c:pt>
                <c:pt idx="2017">
                  <c:v>9.5788999999999999E-2</c:v>
                </c:pt>
                <c:pt idx="2018">
                  <c:v>0.10979999999999999</c:v>
                </c:pt>
                <c:pt idx="2019">
                  <c:v>0.10584</c:v>
                </c:pt>
                <c:pt idx="2020">
                  <c:v>0.10216</c:v>
                </c:pt>
                <c:pt idx="2021">
                  <c:v>0.10828</c:v>
                </c:pt>
                <c:pt idx="2022">
                  <c:v>0.10356</c:v>
                </c:pt>
                <c:pt idx="2023">
                  <c:v>0.10131</c:v>
                </c:pt>
                <c:pt idx="2024">
                  <c:v>0.11318</c:v>
                </c:pt>
                <c:pt idx="2025">
                  <c:v>0.11165</c:v>
                </c:pt>
                <c:pt idx="2026">
                  <c:v>0.11652999999999999</c:v>
                </c:pt>
                <c:pt idx="2027">
                  <c:v>0.11834</c:v>
                </c:pt>
                <c:pt idx="2028">
                  <c:v>0.10684</c:v>
                </c:pt>
                <c:pt idx="2029">
                  <c:v>9.9270999999999998E-2</c:v>
                </c:pt>
                <c:pt idx="2030">
                  <c:v>0.11844</c:v>
                </c:pt>
                <c:pt idx="2031">
                  <c:v>0.11847000000000001</c:v>
                </c:pt>
                <c:pt idx="2032">
                  <c:v>0.10827000000000001</c:v>
                </c:pt>
                <c:pt idx="2033">
                  <c:v>0.10864</c:v>
                </c:pt>
                <c:pt idx="2034">
                  <c:v>0.11905</c:v>
                </c:pt>
                <c:pt idx="2035">
                  <c:v>0.12143</c:v>
                </c:pt>
                <c:pt idx="2036">
                  <c:v>0.12379</c:v>
                </c:pt>
                <c:pt idx="2037">
                  <c:v>0.11831</c:v>
                </c:pt>
                <c:pt idx="2038">
                  <c:v>0.11606</c:v>
                </c:pt>
                <c:pt idx="2039">
                  <c:v>0.11948</c:v>
                </c:pt>
                <c:pt idx="2040">
                  <c:v>0.11803</c:v>
                </c:pt>
                <c:pt idx="2041">
                  <c:v>0.12442</c:v>
                </c:pt>
                <c:pt idx="2042">
                  <c:v>0.11934</c:v>
                </c:pt>
                <c:pt idx="2043">
                  <c:v>0.11756999999999999</c:v>
                </c:pt>
                <c:pt idx="2044">
                  <c:v>0.12037</c:v>
                </c:pt>
                <c:pt idx="2045">
                  <c:v>0.13364999999999999</c:v>
                </c:pt>
                <c:pt idx="2046">
                  <c:v>0.1178</c:v>
                </c:pt>
                <c:pt idx="2047">
                  <c:v>0.10983</c:v>
                </c:pt>
                <c:pt idx="2048">
                  <c:v>0.11679</c:v>
                </c:pt>
                <c:pt idx="2049">
                  <c:v>0.12447999999999999</c:v>
                </c:pt>
                <c:pt idx="2050">
                  <c:v>0.13578999999999999</c:v>
                </c:pt>
                <c:pt idx="2051">
                  <c:v>0.12431</c:v>
                </c:pt>
                <c:pt idx="2052">
                  <c:v>0.13458000000000001</c:v>
                </c:pt>
                <c:pt idx="2053">
                  <c:v>0.13208</c:v>
                </c:pt>
                <c:pt idx="2054">
                  <c:v>0.11838</c:v>
                </c:pt>
                <c:pt idx="2055">
                  <c:v>0.13023999999999999</c:v>
                </c:pt>
                <c:pt idx="2056">
                  <c:v>0.13764000000000001</c:v>
                </c:pt>
                <c:pt idx="2057">
                  <c:v>0.11466</c:v>
                </c:pt>
                <c:pt idx="2058">
                  <c:v>0.13444</c:v>
                </c:pt>
                <c:pt idx="2059">
                  <c:v>0.12986</c:v>
                </c:pt>
                <c:pt idx="2060">
                  <c:v>0.14348</c:v>
                </c:pt>
                <c:pt idx="2061">
                  <c:v>0.12493</c:v>
                </c:pt>
                <c:pt idx="2062">
                  <c:v>0.12928000000000001</c:v>
                </c:pt>
                <c:pt idx="2063">
                  <c:v>0.13041</c:v>
                </c:pt>
                <c:pt idx="2064">
                  <c:v>0.11734</c:v>
                </c:pt>
                <c:pt idx="2065">
                  <c:v>0.13139000000000001</c:v>
                </c:pt>
                <c:pt idx="2066">
                  <c:v>0.1167</c:v>
                </c:pt>
                <c:pt idx="2067">
                  <c:v>0.12522</c:v>
                </c:pt>
                <c:pt idx="2068">
                  <c:v>0.13361000000000001</c:v>
                </c:pt>
                <c:pt idx="2069">
                  <c:v>0.13622000000000001</c:v>
                </c:pt>
                <c:pt idx="2070">
                  <c:v>0.13904</c:v>
                </c:pt>
                <c:pt idx="2071">
                  <c:v>0.13256999999999999</c:v>
                </c:pt>
                <c:pt idx="2072">
                  <c:v>0.12784000000000001</c:v>
                </c:pt>
                <c:pt idx="2073">
                  <c:v>0.12992999999999999</c:v>
                </c:pt>
                <c:pt idx="2074">
                  <c:v>0.12008000000000001</c:v>
                </c:pt>
                <c:pt idx="2075">
                  <c:v>0.13175999999999999</c:v>
                </c:pt>
                <c:pt idx="2076">
                  <c:v>0.12723999999999999</c:v>
                </c:pt>
                <c:pt idx="2077">
                  <c:v>0.12293999999999999</c:v>
                </c:pt>
                <c:pt idx="2078">
                  <c:v>0.13167000000000001</c:v>
                </c:pt>
                <c:pt idx="2079">
                  <c:v>0.12365</c:v>
                </c:pt>
                <c:pt idx="2080">
                  <c:v>0.13858999999999999</c:v>
                </c:pt>
                <c:pt idx="2081">
                  <c:v>0.13428000000000001</c:v>
                </c:pt>
                <c:pt idx="2082">
                  <c:v>0.14443</c:v>
                </c:pt>
                <c:pt idx="2083">
                  <c:v>0.12561</c:v>
                </c:pt>
                <c:pt idx="2084">
                  <c:v>0.13668</c:v>
                </c:pt>
                <c:pt idx="2085">
                  <c:v>0.12383</c:v>
                </c:pt>
                <c:pt idx="2086">
                  <c:v>0.12717999999999999</c:v>
                </c:pt>
                <c:pt idx="2087">
                  <c:v>0.12451</c:v>
                </c:pt>
                <c:pt idx="2088">
                  <c:v>0.14085</c:v>
                </c:pt>
                <c:pt idx="2089">
                  <c:v>0.14449000000000001</c:v>
                </c:pt>
                <c:pt idx="2090">
                  <c:v>0.13644999999999999</c:v>
                </c:pt>
                <c:pt idx="2091">
                  <c:v>0.12323000000000001</c:v>
                </c:pt>
                <c:pt idx="2092">
                  <c:v>0.13750000000000001</c:v>
                </c:pt>
                <c:pt idx="2093">
                  <c:v>0.13877</c:v>
                </c:pt>
                <c:pt idx="2094">
                  <c:v>0.15376999999999999</c:v>
                </c:pt>
                <c:pt idx="2095">
                  <c:v>0.14287</c:v>
                </c:pt>
                <c:pt idx="2096">
                  <c:v>0.14956</c:v>
                </c:pt>
                <c:pt idx="2097">
                  <c:v>0.13850000000000001</c:v>
                </c:pt>
                <c:pt idx="2098">
                  <c:v>0.14610999999999999</c:v>
                </c:pt>
                <c:pt idx="2099">
                  <c:v>0.14627999999999999</c:v>
                </c:pt>
                <c:pt idx="2100">
                  <c:v>0.13786999999999999</c:v>
                </c:pt>
                <c:pt idx="2101">
                  <c:v>0.14163000000000001</c:v>
                </c:pt>
                <c:pt idx="2102">
                  <c:v>0.14992</c:v>
                </c:pt>
                <c:pt idx="2103">
                  <c:v>0.14027999999999999</c:v>
                </c:pt>
                <c:pt idx="2104">
                  <c:v>0.15054000000000001</c:v>
                </c:pt>
                <c:pt idx="2105">
                  <c:v>0.11933000000000001</c:v>
                </c:pt>
                <c:pt idx="2106">
                  <c:v>0.12823999999999999</c:v>
                </c:pt>
                <c:pt idx="2107">
                  <c:v>0.14593</c:v>
                </c:pt>
                <c:pt idx="2108">
                  <c:v>0.14566999999999999</c:v>
                </c:pt>
                <c:pt idx="2109">
                  <c:v>0.14258000000000001</c:v>
                </c:pt>
                <c:pt idx="2110">
                  <c:v>0.14157</c:v>
                </c:pt>
                <c:pt idx="2111">
                  <c:v>0.14954000000000001</c:v>
                </c:pt>
                <c:pt idx="2112">
                  <c:v>0.14577000000000001</c:v>
                </c:pt>
                <c:pt idx="2113">
                  <c:v>0.14863999999999999</c:v>
                </c:pt>
                <c:pt idx="2114">
                  <c:v>0.15589</c:v>
                </c:pt>
                <c:pt idx="2115">
                  <c:v>0.14219999999999999</c:v>
                </c:pt>
                <c:pt idx="2116">
                  <c:v>0.13125999999999999</c:v>
                </c:pt>
                <c:pt idx="2117">
                  <c:v>0.14171</c:v>
                </c:pt>
                <c:pt idx="2118">
                  <c:v>0.13336000000000001</c:v>
                </c:pt>
                <c:pt idx="2119">
                  <c:v>0.16234000000000001</c:v>
                </c:pt>
                <c:pt idx="2120">
                  <c:v>0.14202999999999999</c:v>
                </c:pt>
                <c:pt idx="2121">
                  <c:v>0.13753000000000001</c:v>
                </c:pt>
                <c:pt idx="2122">
                  <c:v>0.16416</c:v>
                </c:pt>
                <c:pt idx="2123">
                  <c:v>0.13666</c:v>
                </c:pt>
                <c:pt idx="2124">
                  <c:v>0.12837999999999999</c:v>
                </c:pt>
                <c:pt idx="2125">
                  <c:v>0.12099</c:v>
                </c:pt>
                <c:pt idx="2126">
                  <c:v>0.1482</c:v>
                </c:pt>
                <c:pt idx="2127">
                  <c:v>0.13885</c:v>
                </c:pt>
                <c:pt idx="2128">
                  <c:v>0.15035999999999999</c:v>
                </c:pt>
                <c:pt idx="2129">
                  <c:v>0.13891000000000001</c:v>
                </c:pt>
                <c:pt idx="2130">
                  <c:v>0.13658999999999999</c:v>
                </c:pt>
                <c:pt idx="2131">
                  <c:v>0.14449999999999999</c:v>
                </c:pt>
                <c:pt idx="2132">
                  <c:v>0.15251999999999999</c:v>
                </c:pt>
                <c:pt idx="2133">
                  <c:v>0.14835000000000001</c:v>
                </c:pt>
                <c:pt idx="2134">
                  <c:v>0.13858999999999999</c:v>
                </c:pt>
                <c:pt idx="2135">
                  <c:v>0.15257999999999999</c:v>
                </c:pt>
                <c:pt idx="2136">
                  <c:v>0.14035</c:v>
                </c:pt>
                <c:pt idx="2137">
                  <c:v>0.14595</c:v>
                </c:pt>
                <c:pt idx="2138">
                  <c:v>0.12268999999999999</c:v>
                </c:pt>
                <c:pt idx="2139">
                  <c:v>0.12948000000000001</c:v>
                </c:pt>
                <c:pt idx="2140">
                  <c:v>0.13447999999999999</c:v>
                </c:pt>
                <c:pt idx="2141">
                  <c:v>0.16248000000000001</c:v>
                </c:pt>
                <c:pt idx="2142">
                  <c:v>0.14480000000000001</c:v>
                </c:pt>
                <c:pt idx="2143">
                  <c:v>0.15617</c:v>
                </c:pt>
                <c:pt idx="2144">
                  <c:v>0.13916000000000001</c:v>
                </c:pt>
                <c:pt idx="2145">
                  <c:v>0.13993</c:v>
                </c:pt>
                <c:pt idx="2146">
                  <c:v>0.12792999999999999</c:v>
                </c:pt>
                <c:pt idx="2147">
                  <c:v>0.14122000000000001</c:v>
                </c:pt>
                <c:pt idx="2148">
                  <c:v>0.15881000000000001</c:v>
                </c:pt>
                <c:pt idx="2149">
                  <c:v>0.14026</c:v>
                </c:pt>
                <c:pt idx="2150">
                  <c:v>0.1336</c:v>
                </c:pt>
                <c:pt idx="2151">
                  <c:v>0.15179999999999999</c:v>
                </c:pt>
              </c:numCache>
            </c:numRef>
          </c:xVal>
          <c:yVal>
            <c:numRef>
              <c:f>Sheet1!$H$1:$H$2152</c:f>
              <c:numCache>
                <c:formatCode>General</c:formatCode>
                <c:ptCount val="2152"/>
                <c:pt idx="0">
                  <c:v>0</c:v>
                </c:pt>
                <c:pt idx="1">
                  <c:v>6.6760000000000002</c:v>
                </c:pt>
                <c:pt idx="2">
                  <c:v>13.577999999999999</c:v>
                </c:pt>
                <c:pt idx="3">
                  <c:v>18.952000000000002</c:v>
                </c:pt>
                <c:pt idx="4">
                  <c:v>34.518000000000001</c:v>
                </c:pt>
                <c:pt idx="5">
                  <c:v>40.905999999999999</c:v>
                </c:pt>
                <c:pt idx="6">
                  <c:v>42.073</c:v>
                </c:pt>
                <c:pt idx="7">
                  <c:v>44.063000000000002</c:v>
                </c:pt>
                <c:pt idx="8">
                  <c:v>55.125</c:v>
                </c:pt>
                <c:pt idx="9">
                  <c:v>59.642000000000003</c:v>
                </c:pt>
                <c:pt idx="10">
                  <c:v>84.992000000000004</c:v>
                </c:pt>
                <c:pt idx="11">
                  <c:v>74.912000000000006</c:v>
                </c:pt>
                <c:pt idx="12">
                  <c:v>79.701999999999998</c:v>
                </c:pt>
                <c:pt idx="13">
                  <c:v>96.408000000000001</c:v>
                </c:pt>
                <c:pt idx="14">
                  <c:v>98.744</c:v>
                </c:pt>
                <c:pt idx="15">
                  <c:v>99.334999999999994</c:v>
                </c:pt>
                <c:pt idx="16">
                  <c:v>99.480999999999995</c:v>
                </c:pt>
                <c:pt idx="17">
                  <c:v>137.47</c:v>
                </c:pt>
                <c:pt idx="18">
                  <c:v>142.59</c:v>
                </c:pt>
                <c:pt idx="19">
                  <c:v>135.02000000000001</c:v>
                </c:pt>
                <c:pt idx="20">
                  <c:v>116.53</c:v>
                </c:pt>
                <c:pt idx="21">
                  <c:v>132.97999999999999</c:v>
                </c:pt>
                <c:pt idx="22">
                  <c:v>154.22</c:v>
                </c:pt>
                <c:pt idx="23">
                  <c:v>169.83</c:v>
                </c:pt>
                <c:pt idx="24">
                  <c:v>163.68</c:v>
                </c:pt>
                <c:pt idx="25">
                  <c:v>174.71</c:v>
                </c:pt>
                <c:pt idx="26">
                  <c:v>204.39</c:v>
                </c:pt>
                <c:pt idx="27">
                  <c:v>158.44</c:v>
                </c:pt>
                <c:pt idx="28">
                  <c:v>179.82</c:v>
                </c:pt>
                <c:pt idx="29">
                  <c:v>170.02</c:v>
                </c:pt>
                <c:pt idx="30">
                  <c:v>177.36</c:v>
                </c:pt>
                <c:pt idx="31">
                  <c:v>202.01</c:v>
                </c:pt>
                <c:pt idx="32">
                  <c:v>213.4</c:v>
                </c:pt>
                <c:pt idx="33">
                  <c:v>221.24</c:v>
                </c:pt>
                <c:pt idx="34">
                  <c:v>222.35</c:v>
                </c:pt>
                <c:pt idx="35">
                  <c:v>255.96</c:v>
                </c:pt>
                <c:pt idx="36">
                  <c:v>232.76</c:v>
                </c:pt>
                <c:pt idx="37">
                  <c:v>239.94</c:v>
                </c:pt>
                <c:pt idx="38">
                  <c:v>226.97</c:v>
                </c:pt>
                <c:pt idx="39">
                  <c:v>264.48</c:v>
                </c:pt>
                <c:pt idx="40">
                  <c:v>285.72000000000003</c:v>
                </c:pt>
                <c:pt idx="41">
                  <c:v>277.02</c:v>
                </c:pt>
                <c:pt idx="42">
                  <c:v>287.10000000000002</c:v>
                </c:pt>
                <c:pt idx="43">
                  <c:v>268.51</c:v>
                </c:pt>
                <c:pt idx="44">
                  <c:v>305.31</c:v>
                </c:pt>
                <c:pt idx="45">
                  <c:v>316.19</c:v>
                </c:pt>
                <c:pt idx="46">
                  <c:v>324.35000000000002</c:v>
                </c:pt>
                <c:pt idx="47">
                  <c:v>343.57</c:v>
                </c:pt>
                <c:pt idx="48">
                  <c:v>312.23</c:v>
                </c:pt>
                <c:pt idx="49">
                  <c:v>376.15</c:v>
                </c:pt>
                <c:pt idx="50">
                  <c:v>340.64</c:v>
                </c:pt>
                <c:pt idx="51">
                  <c:v>322.29000000000002</c:v>
                </c:pt>
                <c:pt idx="52">
                  <c:v>353.5</c:v>
                </c:pt>
                <c:pt idx="53">
                  <c:v>363.66</c:v>
                </c:pt>
                <c:pt idx="54">
                  <c:v>376.78</c:v>
                </c:pt>
                <c:pt idx="55">
                  <c:v>360.95</c:v>
                </c:pt>
                <c:pt idx="56">
                  <c:v>415.16</c:v>
                </c:pt>
                <c:pt idx="57">
                  <c:v>387.23</c:v>
                </c:pt>
                <c:pt idx="58">
                  <c:v>338.75</c:v>
                </c:pt>
                <c:pt idx="59">
                  <c:v>418.9</c:v>
                </c:pt>
                <c:pt idx="60">
                  <c:v>411.34</c:v>
                </c:pt>
                <c:pt idx="61">
                  <c:v>394.23</c:v>
                </c:pt>
                <c:pt idx="62">
                  <c:v>418.48</c:v>
                </c:pt>
                <c:pt idx="63">
                  <c:v>363.57</c:v>
                </c:pt>
                <c:pt idx="64">
                  <c:v>447.21</c:v>
                </c:pt>
                <c:pt idx="65">
                  <c:v>451.35</c:v>
                </c:pt>
                <c:pt idx="66">
                  <c:v>477.23</c:v>
                </c:pt>
                <c:pt idx="67">
                  <c:v>444.96</c:v>
                </c:pt>
                <c:pt idx="68">
                  <c:v>468.53</c:v>
                </c:pt>
                <c:pt idx="69">
                  <c:v>474.05</c:v>
                </c:pt>
                <c:pt idx="70">
                  <c:v>525.04</c:v>
                </c:pt>
                <c:pt idx="71">
                  <c:v>518.64</c:v>
                </c:pt>
                <c:pt idx="72">
                  <c:v>467.17</c:v>
                </c:pt>
                <c:pt idx="73">
                  <c:v>497.38</c:v>
                </c:pt>
                <c:pt idx="74">
                  <c:v>495.14</c:v>
                </c:pt>
                <c:pt idx="75">
                  <c:v>529.51</c:v>
                </c:pt>
                <c:pt idx="76">
                  <c:v>528.42999999999995</c:v>
                </c:pt>
                <c:pt idx="77">
                  <c:v>476.29</c:v>
                </c:pt>
                <c:pt idx="78">
                  <c:v>548.77</c:v>
                </c:pt>
                <c:pt idx="79">
                  <c:v>524.67999999999995</c:v>
                </c:pt>
                <c:pt idx="80">
                  <c:v>556.79999999999995</c:v>
                </c:pt>
                <c:pt idx="81">
                  <c:v>535.80999999999995</c:v>
                </c:pt>
                <c:pt idx="82">
                  <c:v>515.52</c:v>
                </c:pt>
                <c:pt idx="83">
                  <c:v>592.45000000000005</c:v>
                </c:pt>
                <c:pt idx="84">
                  <c:v>579.52</c:v>
                </c:pt>
                <c:pt idx="85">
                  <c:v>529.19000000000005</c:v>
                </c:pt>
                <c:pt idx="86">
                  <c:v>598.89</c:v>
                </c:pt>
                <c:pt idx="87">
                  <c:v>574.1</c:v>
                </c:pt>
                <c:pt idx="88">
                  <c:v>540.55999999999995</c:v>
                </c:pt>
                <c:pt idx="89">
                  <c:v>578.28</c:v>
                </c:pt>
                <c:pt idx="90">
                  <c:v>594.28</c:v>
                </c:pt>
                <c:pt idx="91">
                  <c:v>632.39</c:v>
                </c:pt>
                <c:pt idx="92">
                  <c:v>649.57000000000005</c:v>
                </c:pt>
                <c:pt idx="93">
                  <c:v>625.5</c:v>
                </c:pt>
                <c:pt idx="94">
                  <c:v>594.78</c:v>
                </c:pt>
                <c:pt idx="95">
                  <c:v>628.74</c:v>
                </c:pt>
                <c:pt idx="96">
                  <c:v>631.73</c:v>
                </c:pt>
                <c:pt idx="97">
                  <c:v>660.98</c:v>
                </c:pt>
                <c:pt idx="98">
                  <c:v>546.69000000000005</c:v>
                </c:pt>
                <c:pt idx="99">
                  <c:v>706.47</c:v>
                </c:pt>
                <c:pt idx="100">
                  <c:v>707.71</c:v>
                </c:pt>
                <c:pt idx="101">
                  <c:v>718.18</c:v>
                </c:pt>
                <c:pt idx="102">
                  <c:v>530.89</c:v>
                </c:pt>
                <c:pt idx="103">
                  <c:v>695</c:v>
                </c:pt>
                <c:pt idx="104">
                  <c:v>741.88</c:v>
                </c:pt>
                <c:pt idx="105">
                  <c:v>745.41</c:v>
                </c:pt>
                <c:pt idx="106">
                  <c:v>652.73</c:v>
                </c:pt>
                <c:pt idx="107">
                  <c:v>805.92</c:v>
                </c:pt>
                <c:pt idx="108">
                  <c:v>744.47</c:v>
                </c:pt>
                <c:pt idx="109">
                  <c:v>683.07</c:v>
                </c:pt>
                <c:pt idx="110">
                  <c:v>741.08</c:v>
                </c:pt>
                <c:pt idx="111">
                  <c:v>701.69</c:v>
                </c:pt>
                <c:pt idx="112">
                  <c:v>817.89</c:v>
                </c:pt>
                <c:pt idx="113">
                  <c:v>731.74</c:v>
                </c:pt>
                <c:pt idx="114">
                  <c:v>723.19</c:v>
                </c:pt>
                <c:pt idx="115">
                  <c:v>785</c:v>
                </c:pt>
                <c:pt idx="116">
                  <c:v>821.37</c:v>
                </c:pt>
                <c:pt idx="117">
                  <c:v>663.06</c:v>
                </c:pt>
                <c:pt idx="118">
                  <c:v>784.99</c:v>
                </c:pt>
                <c:pt idx="119">
                  <c:v>776.01</c:v>
                </c:pt>
                <c:pt idx="120">
                  <c:v>823.56</c:v>
                </c:pt>
                <c:pt idx="121">
                  <c:v>808.62</c:v>
                </c:pt>
                <c:pt idx="122">
                  <c:v>863.8</c:v>
                </c:pt>
                <c:pt idx="123">
                  <c:v>858.49</c:v>
                </c:pt>
                <c:pt idx="124">
                  <c:v>799.72</c:v>
                </c:pt>
                <c:pt idx="125">
                  <c:v>815.19</c:v>
                </c:pt>
                <c:pt idx="126">
                  <c:v>850.49</c:v>
                </c:pt>
                <c:pt idx="127">
                  <c:v>815.55</c:v>
                </c:pt>
                <c:pt idx="128">
                  <c:v>819.44</c:v>
                </c:pt>
                <c:pt idx="129">
                  <c:v>959.59</c:v>
                </c:pt>
                <c:pt idx="130">
                  <c:v>856.52</c:v>
                </c:pt>
                <c:pt idx="131">
                  <c:v>829.23</c:v>
                </c:pt>
                <c:pt idx="132">
                  <c:v>894.62</c:v>
                </c:pt>
                <c:pt idx="133">
                  <c:v>829.29</c:v>
                </c:pt>
                <c:pt idx="134">
                  <c:v>919.18</c:v>
                </c:pt>
                <c:pt idx="135">
                  <c:v>915.7</c:v>
                </c:pt>
                <c:pt idx="136">
                  <c:v>957.02</c:v>
                </c:pt>
                <c:pt idx="137">
                  <c:v>987.92</c:v>
                </c:pt>
                <c:pt idx="138">
                  <c:v>921.56</c:v>
                </c:pt>
                <c:pt idx="139">
                  <c:v>930.11</c:v>
                </c:pt>
                <c:pt idx="140">
                  <c:v>1003.9</c:v>
                </c:pt>
                <c:pt idx="141">
                  <c:v>922.26</c:v>
                </c:pt>
                <c:pt idx="142">
                  <c:v>945.3</c:v>
                </c:pt>
                <c:pt idx="143">
                  <c:v>966.62</c:v>
                </c:pt>
                <c:pt idx="144">
                  <c:v>976.07</c:v>
                </c:pt>
                <c:pt idx="145">
                  <c:v>829.67</c:v>
                </c:pt>
                <c:pt idx="146">
                  <c:v>950.41</c:v>
                </c:pt>
                <c:pt idx="147">
                  <c:v>977.83</c:v>
                </c:pt>
                <c:pt idx="148">
                  <c:v>1008.3</c:v>
                </c:pt>
                <c:pt idx="149">
                  <c:v>975.47</c:v>
                </c:pt>
                <c:pt idx="150">
                  <c:v>890.83</c:v>
                </c:pt>
                <c:pt idx="151">
                  <c:v>929.18</c:v>
                </c:pt>
                <c:pt idx="152">
                  <c:v>1002.8</c:v>
                </c:pt>
                <c:pt idx="153">
                  <c:v>1054.2</c:v>
                </c:pt>
                <c:pt idx="154">
                  <c:v>1035.2</c:v>
                </c:pt>
                <c:pt idx="155">
                  <c:v>918.07</c:v>
                </c:pt>
                <c:pt idx="156">
                  <c:v>1085.8</c:v>
                </c:pt>
                <c:pt idx="157">
                  <c:v>991.99</c:v>
                </c:pt>
                <c:pt idx="158">
                  <c:v>1000</c:v>
                </c:pt>
                <c:pt idx="159">
                  <c:v>1069.9000000000001</c:v>
                </c:pt>
                <c:pt idx="160">
                  <c:v>1062.5</c:v>
                </c:pt>
                <c:pt idx="161">
                  <c:v>1016.6</c:v>
                </c:pt>
                <c:pt idx="162">
                  <c:v>1126.5</c:v>
                </c:pt>
                <c:pt idx="163">
                  <c:v>824.59</c:v>
                </c:pt>
                <c:pt idx="164">
                  <c:v>750.08</c:v>
                </c:pt>
                <c:pt idx="165">
                  <c:v>752.75</c:v>
                </c:pt>
                <c:pt idx="166">
                  <c:v>732.58</c:v>
                </c:pt>
                <c:pt idx="167">
                  <c:v>749.84</c:v>
                </c:pt>
                <c:pt idx="168">
                  <c:v>746.48</c:v>
                </c:pt>
                <c:pt idx="169">
                  <c:v>741.95</c:v>
                </c:pt>
                <c:pt idx="170">
                  <c:v>791.49</c:v>
                </c:pt>
                <c:pt idx="171">
                  <c:v>730.41</c:v>
                </c:pt>
                <c:pt idx="172">
                  <c:v>755</c:v>
                </c:pt>
                <c:pt idx="173">
                  <c:v>768.09</c:v>
                </c:pt>
                <c:pt idx="174">
                  <c:v>763.66</c:v>
                </c:pt>
                <c:pt idx="175">
                  <c:v>775.29</c:v>
                </c:pt>
                <c:pt idx="176">
                  <c:v>752.86</c:v>
                </c:pt>
                <c:pt idx="177">
                  <c:v>789.4</c:v>
                </c:pt>
                <c:pt idx="178">
                  <c:v>801.05</c:v>
                </c:pt>
                <c:pt idx="179">
                  <c:v>772.59</c:v>
                </c:pt>
                <c:pt idx="180">
                  <c:v>781.29</c:v>
                </c:pt>
                <c:pt idx="181">
                  <c:v>800.11</c:v>
                </c:pt>
                <c:pt idx="182">
                  <c:v>803.8</c:v>
                </c:pt>
                <c:pt idx="183">
                  <c:v>795.45</c:v>
                </c:pt>
                <c:pt idx="184">
                  <c:v>751.58</c:v>
                </c:pt>
                <c:pt idx="185">
                  <c:v>763.53</c:v>
                </c:pt>
                <c:pt idx="186">
                  <c:v>828.45</c:v>
                </c:pt>
                <c:pt idx="187">
                  <c:v>808.58</c:v>
                </c:pt>
                <c:pt idx="188">
                  <c:v>831.67</c:v>
                </c:pt>
                <c:pt idx="189">
                  <c:v>796.04</c:v>
                </c:pt>
                <c:pt idx="190">
                  <c:v>808.16</c:v>
                </c:pt>
                <c:pt idx="191">
                  <c:v>827.59</c:v>
                </c:pt>
                <c:pt idx="192">
                  <c:v>817.57</c:v>
                </c:pt>
                <c:pt idx="193">
                  <c:v>812.11</c:v>
                </c:pt>
                <c:pt idx="194">
                  <c:v>824.48</c:v>
                </c:pt>
                <c:pt idx="195">
                  <c:v>816.56</c:v>
                </c:pt>
                <c:pt idx="196">
                  <c:v>857.23</c:v>
                </c:pt>
                <c:pt idx="197">
                  <c:v>827.06</c:v>
                </c:pt>
                <c:pt idx="198">
                  <c:v>785.6</c:v>
                </c:pt>
                <c:pt idx="199">
                  <c:v>832.87</c:v>
                </c:pt>
                <c:pt idx="200">
                  <c:v>825.62</c:v>
                </c:pt>
                <c:pt idx="201">
                  <c:v>855.26</c:v>
                </c:pt>
                <c:pt idx="202">
                  <c:v>803.8</c:v>
                </c:pt>
                <c:pt idx="203">
                  <c:v>865.72</c:v>
                </c:pt>
                <c:pt idx="204">
                  <c:v>853.42</c:v>
                </c:pt>
                <c:pt idx="205">
                  <c:v>874.84</c:v>
                </c:pt>
                <c:pt idx="206">
                  <c:v>891.2</c:v>
                </c:pt>
                <c:pt idx="207">
                  <c:v>843.52</c:v>
                </c:pt>
                <c:pt idx="208">
                  <c:v>848.98</c:v>
                </c:pt>
                <c:pt idx="209">
                  <c:v>839.46</c:v>
                </c:pt>
                <c:pt idx="210">
                  <c:v>895.99</c:v>
                </c:pt>
                <c:pt idx="211">
                  <c:v>903.02</c:v>
                </c:pt>
                <c:pt idx="212">
                  <c:v>912.26</c:v>
                </c:pt>
                <c:pt idx="213">
                  <c:v>910.98</c:v>
                </c:pt>
                <c:pt idx="214">
                  <c:v>898.43</c:v>
                </c:pt>
                <c:pt idx="215">
                  <c:v>872.72</c:v>
                </c:pt>
                <c:pt idx="216">
                  <c:v>893.71</c:v>
                </c:pt>
                <c:pt idx="217">
                  <c:v>904.49</c:v>
                </c:pt>
                <c:pt idx="218">
                  <c:v>913.61</c:v>
                </c:pt>
                <c:pt idx="219">
                  <c:v>886.22</c:v>
                </c:pt>
                <c:pt idx="220">
                  <c:v>914.65</c:v>
                </c:pt>
                <c:pt idx="221">
                  <c:v>884.14</c:v>
                </c:pt>
                <c:pt idx="222">
                  <c:v>937.28</c:v>
                </c:pt>
                <c:pt idx="223">
                  <c:v>936.6</c:v>
                </c:pt>
                <c:pt idx="224">
                  <c:v>915.28</c:v>
                </c:pt>
                <c:pt idx="225">
                  <c:v>927.33</c:v>
                </c:pt>
                <c:pt idx="226">
                  <c:v>938.14</c:v>
                </c:pt>
                <c:pt idx="227">
                  <c:v>933.41</c:v>
                </c:pt>
                <c:pt idx="228">
                  <c:v>935.09</c:v>
                </c:pt>
                <c:pt idx="229">
                  <c:v>955.79</c:v>
                </c:pt>
                <c:pt idx="230">
                  <c:v>929.79</c:v>
                </c:pt>
                <c:pt idx="231">
                  <c:v>952.44</c:v>
                </c:pt>
                <c:pt idx="232">
                  <c:v>929.49</c:v>
                </c:pt>
                <c:pt idx="233">
                  <c:v>968.14</c:v>
                </c:pt>
                <c:pt idx="234">
                  <c:v>994.68</c:v>
                </c:pt>
                <c:pt idx="235">
                  <c:v>954.93</c:v>
                </c:pt>
                <c:pt idx="236">
                  <c:v>974.01</c:v>
                </c:pt>
                <c:pt idx="237">
                  <c:v>971.15</c:v>
                </c:pt>
                <c:pt idx="238">
                  <c:v>925.84</c:v>
                </c:pt>
                <c:pt idx="239">
                  <c:v>931.79</c:v>
                </c:pt>
                <c:pt idx="240">
                  <c:v>968.17</c:v>
                </c:pt>
                <c:pt idx="241">
                  <c:v>957.51</c:v>
                </c:pt>
                <c:pt idx="242">
                  <c:v>982.58</c:v>
                </c:pt>
                <c:pt idx="243">
                  <c:v>1029.8</c:v>
                </c:pt>
                <c:pt idx="244">
                  <c:v>1007.8</c:v>
                </c:pt>
                <c:pt idx="245">
                  <c:v>1039.2</c:v>
                </c:pt>
                <c:pt idx="246">
                  <c:v>974.36</c:v>
                </c:pt>
                <c:pt idx="247">
                  <c:v>998.59</c:v>
                </c:pt>
                <c:pt idx="248">
                  <c:v>979.08</c:v>
                </c:pt>
                <c:pt idx="249">
                  <c:v>1003.2</c:v>
                </c:pt>
                <c:pt idx="250">
                  <c:v>1009.2</c:v>
                </c:pt>
                <c:pt idx="251">
                  <c:v>1019.9</c:v>
                </c:pt>
                <c:pt idx="252">
                  <c:v>1025.3</c:v>
                </c:pt>
                <c:pt idx="253">
                  <c:v>1038.7</c:v>
                </c:pt>
                <c:pt idx="254">
                  <c:v>1080.2</c:v>
                </c:pt>
                <c:pt idx="255">
                  <c:v>1056.0999999999999</c:v>
                </c:pt>
                <c:pt idx="256">
                  <c:v>1036.4000000000001</c:v>
                </c:pt>
                <c:pt idx="257">
                  <c:v>1030.5</c:v>
                </c:pt>
                <c:pt idx="258">
                  <c:v>1041</c:v>
                </c:pt>
                <c:pt idx="259">
                  <c:v>1079.8</c:v>
                </c:pt>
                <c:pt idx="260">
                  <c:v>1045.9000000000001</c:v>
                </c:pt>
                <c:pt idx="261">
                  <c:v>1013.8</c:v>
                </c:pt>
                <c:pt idx="262">
                  <c:v>1080.7</c:v>
                </c:pt>
                <c:pt idx="263">
                  <c:v>1073.4000000000001</c:v>
                </c:pt>
                <c:pt idx="264">
                  <c:v>994.07</c:v>
                </c:pt>
                <c:pt idx="265">
                  <c:v>1024.9000000000001</c:v>
                </c:pt>
                <c:pt idx="266">
                  <c:v>1084.5</c:v>
                </c:pt>
                <c:pt idx="267">
                  <c:v>1045.8</c:v>
                </c:pt>
                <c:pt idx="268">
                  <c:v>1065.2</c:v>
                </c:pt>
                <c:pt idx="269">
                  <c:v>1099.5</c:v>
                </c:pt>
                <c:pt idx="270">
                  <c:v>1067.2</c:v>
                </c:pt>
                <c:pt idx="271">
                  <c:v>1135.3</c:v>
                </c:pt>
                <c:pt idx="272">
                  <c:v>1066.4000000000001</c:v>
                </c:pt>
                <c:pt idx="273">
                  <c:v>1104.5999999999999</c:v>
                </c:pt>
                <c:pt idx="274">
                  <c:v>1104.5</c:v>
                </c:pt>
                <c:pt idx="275">
                  <c:v>1109.3</c:v>
                </c:pt>
                <c:pt idx="276">
                  <c:v>904.56</c:v>
                </c:pt>
                <c:pt idx="277">
                  <c:v>1095.5</c:v>
                </c:pt>
                <c:pt idx="278">
                  <c:v>1099.7</c:v>
                </c:pt>
                <c:pt idx="279">
                  <c:v>1121.4000000000001</c:v>
                </c:pt>
                <c:pt idx="280">
                  <c:v>1094.9000000000001</c:v>
                </c:pt>
                <c:pt idx="281">
                  <c:v>1116.0999999999999</c:v>
                </c:pt>
                <c:pt idx="282">
                  <c:v>1105.5999999999999</c:v>
                </c:pt>
                <c:pt idx="283">
                  <c:v>1143.5</c:v>
                </c:pt>
                <c:pt idx="284">
                  <c:v>1117.3</c:v>
                </c:pt>
                <c:pt idx="285">
                  <c:v>1105.3</c:v>
                </c:pt>
                <c:pt idx="286">
                  <c:v>1095.5999999999999</c:v>
                </c:pt>
                <c:pt idx="287">
                  <c:v>1162.4000000000001</c:v>
                </c:pt>
                <c:pt idx="288">
                  <c:v>1170.4000000000001</c:v>
                </c:pt>
                <c:pt idx="289">
                  <c:v>1147</c:v>
                </c:pt>
                <c:pt idx="290">
                  <c:v>1165.9000000000001</c:v>
                </c:pt>
                <c:pt idx="291">
                  <c:v>1138.2</c:v>
                </c:pt>
                <c:pt idx="292">
                  <c:v>1177.5</c:v>
                </c:pt>
                <c:pt idx="293">
                  <c:v>1129.5999999999999</c:v>
                </c:pt>
                <c:pt idx="294">
                  <c:v>1166.4000000000001</c:v>
                </c:pt>
                <c:pt idx="295">
                  <c:v>1134.8</c:v>
                </c:pt>
                <c:pt idx="296">
                  <c:v>1163.8</c:v>
                </c:pt>
                <c:pt idx="297">
                  <c:v>1162.8</c:v>
                </c:pt>
                <c:pt idx="298">
                  <c:v>1200.2</c:v>
                </c:pt>
                <c:pt idx="299">
                  <c:v>1161.7</c:v>
                </c:pt>
                <c:pt idx="300">
                  <c:v>1183.0999999999999</c:v>
                </c:pt>
                <c:pt idx="301">
                  <c:v>1151.4000000000001</c:v>
                </c:pt>
                <c:pt idx="302">
                  <c:v>1183</c:v>
                </c:pt>
                <c:pt idx="303">
                  <c:v>1212.7</c:v>
                </c:pt>
                <c:pt idx="304">
                  <c:v>1201.7</c:v>
                </c:pt>
                <c:pt idx="305">
                  <c:v>1170.3</c:v>
                </c:pt>
                <c:pt idx="306">
                  <c:v>1190.8</c:v>
                </c:pt>
                <c:pt idx="307">
                  <c:v>1212.4000000000001</c:v>
                </c:pt>
                <c:pt idx="308">
                  <c:v>1216.5</c:v>
                </c:pt>
                <c:pt idx="309">
                  <c:v>1201.4000000000001</c:v>
                </c:pt>
                <c:pt idx="310">
                  <c:v>1277.0999999999999</c:v>
                </c:pt>
                <c:pt idx="311">
                  <c:v>1269.2</c:v>
                </c:pt>
                <c:pt idx="312">
                  <c:v>1236.7</c:v>
                </c:pt>
                <c:pt idx="313">
                  <c:v>1199.5</c:v>
                </c:pt>
                <c:pt idx="314">
                  <c:v>1224.3</c:v>
                </c:pt>
                <c:pt idx="315">
                  <c:v>1267.3</c:v>
                </c:pt>
                <c:pt idx="316">
                  <c:v>1236.8</c:v>
                </c:pt>
                <c:pt idx="317">
                  <c:v>1238.4000000000001</c:v>
                </c:pt>
                <c:pt idx="318">
                  <c:v>1253.0999999999999</c:v>
                </c:pt>
                <c:pt idx="319">
                  <c:v>1204.8</c:v>
                </c:pt>
                <c:pt idx="320">
                  <c:v>1246</c:v>
                </c:pt>
                <c:pt idx="321">
                  <c:v>1218.5</c:v>
                </c:pt>
                <c:pt idx="322">
                  <c:v>1255.8</c:v>
                </c:pt>
                <c:pt idx="323">
                  <c:v>1261.9000000000001</c:v>
                </c:pt>
                <c:pt idx="324">
                  <c:v>1224.7</c:v>
                </c:pt>
                <c:pt idx="325">
                  <c:v>1235.4000000000001</c:v>
                </c:pt>
                <c:pt idx="326">
                  <c:v>1252.9000000000001</c:v>
                </c:pt>
                <c:pt idx="327">
                  <c:v>1307.5</c:v>
                </c:pt>
                <c:pt idx="328">
                  <c:v>1296.7</c:v>
                </c:pt>
                <c:pt idx="329">
                  <c:v>1253.4000000000001</c:v>
                </c:pt>
                <c:pt idx="330">
                  <c:v>1231.5999999999999</c:v>
                </c:pt>
                <c:pt idx="331">
                  <c:v>1262.2</c:v>
                </c:pt>
                <c:pt idx="332">
                  <c:v>1317.7</c:v>
                </c:pt>
                <c:pt idx="333">
                  <c:v>1330.8</c:v>
                </c:pt>
                <c:pt idx="334">
                  <c:v>1309.4000000000001</c:v>
                </c:pt>
                <c:pt idx="335">
                  <c:v>1318.2</c:v>
                </c:pt>
                <c:pt idx="336">
                  <c:v>1311.8</c:v>
                </c:pt>
                <c:pt idx="337">
                  <c:v>1310.7</c:v>
                </c:pt>
                <c:pt idx="338">
                  <c:v>1304.7</c:v>
                </c:pt>
                <c:pt idx="339">
                  <c:v>1304.4000000000001</c:v>
                </c:pt>
                <c:pt idx="340">
                  <c:v>1305.3</c:v>
                </c:pt>
                <c:pt idx="341">
                  <c:v>1294.7</c:v>
                </c:pt>
                <c:pt idx="342">
                  <c:v>1291.9000000000001</c:v>
                </c:pt>
                <c:pt idx="343">
                  <c:v>1283.0999999999999</c:v>
                </c:pt>
                <c:pt idx="344">
                  <c:v>1388.2</c:v>
                </c:pt>
                <c:pt idx="345">
                  <c:v>1337</c:v>
                </c:pt>
                <c:pt idx="346">
                  <c:v>1296.9000000000001</c:v>
                </c:pt>
                <c:pt idx="347">
                  <c:v>1354.4</c:v>
                </c:pt>
                <c:pt idx="348">
                  <c:v>1313.7</c:v>
                </c:pt>
                <c:pt idx="349">
                  <c:v>1329.2</c:v>
                </c:pt>
                <c:pt idx="350">
                  <c:v>1342.1</c:v>
                </c:pt>
                <c:pt idx="351">
                  <c:v>1357</c:v>
                </c:pt>
                <c:pt idx="352">
                  <c:v>1357.3</c:v>
                </c:pt>
                <c:pt idx="353">
                  <c:v>1403.2</c:v>
                </c:pt>
                <c:pt idx="354">
                  <c:v>1341.6</c:v>
                </c:pt>
                <c:pt idx="355">
                  <c:v>1333.3</c:v>
                </c:pt>
                <c:pt idx="356">
                  <c:v>1328.9</c:v>
                </c:pt>
                <c:pt idx="357">
                  <c:v>1339.9</c:v>
                </c:pt>
                <c:pt idx="358">
                  <c:v>1362</c:v>
                </c:pt>
                <c:pt idx="359">
                  <c:v>1345.3</c:v>
                </c:pt>
                <c:pt idx="360">
                  <c:v>1346.2</c:v>
                </c:pt>
                <c:pt idx="361">
                  <c:v>1339.3</c:v>
                </c:pt>
                <c:pt idx="362">
                  <c:v>1394.6</c:v>
                </c:pt>
                <c:pt idx="363">
                  <c:v>1379.4</c:v>
                </c:pt>
                <c:pt idx="364">
                  <c:v>1385.1</c:v>
                </c:pt>
                <c:pt idx="365">
                  <c:v>1340.8</c:v>
                </c:pt>
                <c:pt idx="366">
                  <c:v>1413.4</c:v>
                </c:pt>
                <c:pt idx="367">
                  <c:v>1386.8</c:v>
                </c:pt>
                <c:pt idx="368">
                  <c:v>1360.4</c:v>
                </c:pt>
                <c:pt idx="369">
                  <c:v>1356.9</c:v>
                </c:pt>
                <c:pt idx="370">
                  <c:v>1419</c:v>
                </c:pt>
                <c:pt idx="371">
                  <c:v>1397.2</c:v>
                </c:pt>
                <c:pt idx="372">
                  <c:v>1361.3</c:v>
                </c:pt>
                <c:pt idx="373">
                  <c:v>1348.6</c:v>
                </c:pt>
                <c:pt idx="374">
                  <c:v>1444.1</c:v>
                </c:pt>
                <c:pt idx="375">
                  <c:v>1391.8</c:v>
                </c:pt>
                <c:pt idx="376">
                  <c:v>1438.7</c:v>
                </c:pt>
                <c:pt idx="377">
                  <c:v>1449.6</c:v>
                </c:pt>
                <c:pt idx="378">
                  <c:v>1456.2</c:v>
                </c:pt>
                <c:pt idx="379">
                  <c:v>1403.5</c:v>
                </c:pt>
                <c:pt idx="380">
                  <c:v>1443.2</c:v>
                </c:pt>
                <c:pt idx="381">
                  <c:v>1404.4</c:v>
                </c:pt>
                <c:pt idx="382">
                  <c:v>1410.4</c:v>
                </c:pt>
                <c:pt idx="383">
                  <c:v>1466.1</c:v>
                </c:pt>
                <c:pt idx="384">
                  <c:v>1406.7</c:v>
                </c:pt>
                <c:pt idx="385">
                  <c:v>1461.5</c:v>
                </c:pt>
                <c:pt idx="386">
                  <c:v>1429.4</c:v>
                </c:pt>
                <c:pt idx="387">
                  <c:v>1423</c:v>
                </c:pt>
                <c:pt idx="388">
                  <c:v>1454.6</c:v>
                </c:pt>
                <c:pt idx="389">
                  <c:v>1441.1</c:v>
                </c:pt>
                <c:pt idx="390">
                  <c:v>1423.2</c:v>
                </c:pt>
                <c:pt idx="391">
                  <c:v>1418.4</c:v>
                </c:pt>
                <c:pt idx="392">
                  <c:v>1431.1</c:v>
                </c:pt>
                <c:pt idx="393">
                  <c:v>1437.3</c:v>
                </c:pt>
                <c:pt idx="394">
                  <c:v>1436.4</c:v>
                </c:pt>
                <c:pt idx="395">
                  <c:v>1436.6</c:v>
                </c:pt>
                <c:pt idx="396">
                  <c:v>1493.2</c:v>
                </c:pt>
                <c:pt idx="397">
                  <c:v>1439.3</c:v>
                </c:pt>
                <c:pt idx="398">
                  <c:v>1431.8</c:v>
                </c:pt>
                <c:pt idx="399">
                  <c:v>1479.6</c:v>
                </c:pt>
                <c:pt idx="400">
                  <c:v>1468.5</c:v>
                </c:pt>
                <c:pt idx="401">
                  <c:v>1466.8</c:v>
                </c:pt>
                <c:pt idx="402">
                  <c:v>1525.3</c:v>
                </c:pt>
                <c:pt idx="403">
                  <c:v>1467.1</c:v>
                </c:pt>
                <c:pt idx="404">
                  <c:v>1481.6</c:v>
                </c:pt>
                <c:pt idx="405">
                  <c:v>1476.8</c:v>
                </c:pt>
                <c:pt idx="406">
                  <c:v>1461.1</c:v>
                </c:pt>
                <c:pt idx="407">
                  <c:v>1497.4</c:v>
                </c:pt>
                <c:pt idx="408">
                  <c:v>1557.2</c:v>
                </c:pt>
                <c:pt idx="409">
                  <c:v>1478.9</c:v>
                </c:pt>
                <c:pt idx="410">
                  <c:v>1504.4</c:v>
                </c:pt>
                <c:pt idx="411">
                  <c:v>1486.5</c:v>
                </c:pt>
                <c:pt idx="412">
                  <c:v>1482.9</c:v>
                </c:pt>
                <c:pt idx="413">
                  <c:v>1514.8</c:v>
                </c:pt>
                <c:pt idx="414">
                  <c:v>1562.8</c:v>
                </c:pt>
                <c:pt idx="415">
                  <c:v>1465.4</c:v>
                </c:pt>
                <c:pt idx="416">
                  <c:v>1516.9</c:v>
                </c:pt>
                <c:pt idx="417">
                  <c:v>1498.7</c:v>
                </c:pt>
                <c:pt idx="418">
                  <c:v>1509.5</c:v>
                </c:pt>
                <c:pt idx="419">
                  <c:v>1515.2</c:v>
                </c:pt>
                <c:pt idx="420">
                  <c:v>1505.4</c:v>
                </c:pt>
                <c:pt idx="421">
                  <c:v>1513.7</c:v>
                </c:pt>
                <c:pt idx="422">
                  <c:v>1554.1</c:v>
                </c:pt>
                <c:pt idx="423">
                  <c:v>1578.9</c:v>
                </c:pt>
                <c:pt idx="424">
                  <c:v>1502.4</c:v>
                </c:pt>
                <c:pt idx="425">
                  <c:v>1468.3</c:v>
                </c:pt>
                <c:pt idx="426">
                  <c:v>1525.3</c:v>
                </c:pt>
                <c:pt idx="427">
                  <c:v>1550.3</c:v>
                </c:pt>
                <c:pt idx="428">
                  <c:v>1529</c:v>
                </c:pt>
                <c:pt idx="429">
                  <c:v>1563.8</c:v>
                </c:pt>
                <c:pt idx="430">
                  <c:v>1538.6</c:v>
                </c:pt>
                <c:pt idx="431">
                  <c:v>1560.3</c:v>
                </c:pt>
                <c:pt idx="432">
                  <c:v>1545.8</c:v>
                </c:pt>
                <c:pt idx="433">
                  <c:v>1538.2</c:v>
                </c:pt>
                <c:pt idx="434">
                  <c:v>1537.3</c:v>
                </c:pt>
                <c:pt idx="435">
                  <c:v>1541.4</c:v>
                </c:pt>
                <c:pt idx="436">
                  <c:v>1594.6</c:v>
                </c:pt>
                <c:pt idx="437">
                  <c:v>1560.8</c:v>
                </c:pt>
                <c:pt idx="438">
                  <c:v>1536</c:v>
                </c:pt>
                <c:pt idx="439">
                  <c:v>1533.7</c:v>
                </c:pt>
                <c:pt idx="440">
                  <c:v>1571.5</c:v>
                </c:pt>
                <c:pt idx="441">
                  <c:v>1551</c:v>
                </c:pt>
                <c:pt idx="442">
                  <c:v>1572.3</c:v>
                </c:pt>
                <c:pt idx="443">
                  <c:v>1552.5</c:v>
                </c:pt>
                <c:pt idx="444">
                  <c:v>1599.9</c:v>
                </c:pt>
                <c:pt idx="445">
                  <c:v>1564.7</c:v>
                </c:pt>
                <c:pt idx="446">
                  <c:v>1576.4</c:v>
                </c:pt>
                <c:pt idx="447">
                  <c:v>1558</c:v>
                </c:pt>
                <c:pt idx="448">
                  <c:v>1409.4</c:v>
                </c:pt>
                <c:pt idx="449">
                  <c:v>1555.8</c:v>
                </c:pt>
                <c:pt idx="450">
                  <c:v>1662.4</c:v>
                </c:pt>
                <c:pt idx="451">
                  <c:v>1594.2</c:v>
                </c:pt>
                <c:pt idx="452">
                  <c:v>1647.9</c:v>
                </c:pt>
                <c:pt idx="453">
                  <c:v>1565.8</c:v>
                </c:pt>
                <c:pt idx="454">
                  <c:v>1589.8</c:v>
                </c:pt>
                <c:pt idx="455">
                  <c:v>1608.5</c:v>
                </c:pt>
                <c:pt idx="456">
                  <c:v>1569.7</c:v>
                </c:pt>
                <c:pt idx="457">
                  <c:v>1596.1</c:v>
                </c:pt>
                <c:pt idx="458">
                  <c:v>1579.9</c:v>
                </c:pt>
                <c:pt idx="459">
                  <c:v>1604.2</c:v>
                </c:pt>
                <c:pt idx="460">
                  <c:v>1628</c:v>
                </c:pt>
                <c:pt idx="461">
                  <c:v>1612.1</c:v>
                </c:pt>
                <c:pt idx="462">
                  <c:v>1590.7</c:v>
                </c:pt>
                <c:pt idx="463">
                  <c:v>1614.9</c:v>
                </c:pt>
                <c:pt idx="464">
                  <c:v>1568.9</c:v>
                </c:pt>
                <c:pt idx="465">
                  <c:v>1603.8</c:v>
                </c:pt>
                <c:pt idx="466">
                  <c:v>1651.7</c:v>
                </c:pt>
                <c:pt idx="467">
                  <c:v>1611.4</c:v>
                </c:pt>
                <c:pt idx="468">
                  <c:v>1580.2</c:v>
                </c:pt>
                <c:pt idx="469">
                  <c:v>1618.3</c:v>
                </c:pt>
                <c:pt idx="470">
                  <c:v>1660.7</c:v>
                </c:pt>
                <c:pt idx="471">
                  <c:v>1621</c:v>
                </c:pt>
                <c:pt idx="472">
                  <c:v>1624.5</c:v>
                </c:pt>
                <c:pt idx="473">
                  <c:v>1622.6</c:v>
                </c:pt>
                <c:pt idx="474">
                  <c:v>1594.9</c:v>
                </c:pt>
                <c:pt idx="475">
                  <c:v>1647.5</c:v>
                </c:pt>
                <c:pt idx="476">
                  <c:v>1600.1</c:v>
                </c:pt>
                <c:pt idx="477">
                  <c:v>1637.4</c:v>
                </c:pt>
                <c:pt idx="478">
                  <c:v>1642.3</c:v>
                </c:pt>
                <c:pt idx="479">
                  <c:v>1596.9</c:v>
                </c:pt>
                <c:pt idx="480">
                  <c:v>1696.4</c:v>
                </c:pt>
                <c:pt idx="481">
                  <c:v>1639.5</c:v>
                </c:pt>
                <c:pt idx="482">
                  <c:v>1668.7</c:v>
                </c:pt>
                <c:pt idx="483">
                  <c:v>1683.5</c:v>
                </c:pt>
                <c:pt idx="484">
                  <c:v>1653.3</c:v>
                </c:pt>
                <c:pt idx="485">
                  <c:v>1661.1</c:v>
                </c:pt>
                <c:pt idx="486">
                  <c:v>1614.5</c:v>
                </c:pt>
                <c:pt idx="487">
                  <c:v>1689.1</c:v>
                </c:pt>
                <c:pt idx="488">
                  <c:v>1629.4</c:v>
                </c:pt>
                <c:pt idx="489">
                  <c:v>1611.3</c:v>
                </c:pt>
                <c:pt idx="490">
                  <c:v>1634.7</c:v>
                </c:pt>
                <c:pt idx="491">
                  <c:v>1691.6</c:v>
                </c:pt>
                <c:pt idx="492">
                  <c:v>1641.6</c:v>
                </c:pt>
                <c:pt idx="493">
                  <c:v>1589.9</c:v>
                </c:pt>
                <c:pt idx="494">
                  <c:v>1636.6</c:v>
                </c:pt>
                <c:pt idx="495">
                  <c:v>1652.8</c:v>
                </c:pt>
                <c:pt idx="496">
                  <c:v>1671.6</c:v>
                </c:pt>
                <c:pt idx="497">
                  <c:v>1645.7</c:v>
                </c:pt>
                <c:pt idx="498">
                  <c:v>1642.5</c:v>
                </c:pt>
                <c:pt idx="499">
                  <c:v>1646.1</c:v>
                </c:pt>
                <c:pt idx="500">
                  <c:v>1686.8</c:v>
                </c:pt>
                <c:pt idx="501">
                  <c:v>1676</c:v>
                </c:pt>
                <c:pt idx="502">
                  <c:v>1687.1</c:v>
                </c:pt>
                <c:pt idx="503">
                  <c:v>1672.7</c:v>
                </c:pt>
                <c:pt idx="504">
                  <c:v>1712.7</c:v>
                </c:pt>
                <c:pt idx="505">
                  <c:v>1684.6</c:v>
                </c:pt>
                <c:pt idx="506">
                  <c:v>1675.9</c:v>
                </c:pt>
                <c:pt idx="507">
                  <c:v>1704.8</c:v>
                </c:pt>
                <c:pt idx="508">
                  <c:v>1719.9</c:v>
                </c:pt>
                <c:pt idx="509">
                  <c:v>1750.4</c:v>
                </c:pt>
                <c:pt idx="510">
                  <c:v>1677.6</c:v>
                </c:pt>
                <c:pt idx="511">
                  <c:v>1680.7</c:v>
                </c:pt>
                <c:pt idx="512">
                  <c:v>1677.4</c:v>
                </c:pt>
                <c:pt idx="513">
                  <c:v>1681</c:v>
                </c:pt>
                <c:pt idx="514">
                  <c:v>1689.9</c:v>
                </c:pt>
                <c:pt idx="515">
                  <c:v>1704</c:v>
                </c:pt>
                <c:pt idx="516">
                  <c:v>1724.5</c:v>
                </c:pt>
                <c:pt idx="517">
                  <c:v>1664.2</c:v>
                </c:pt>
                <c:pt idx="518">
                  <c:v>1758.6</c:v>
                </c:pt>
                <c:pt idx="519">
                  <c:v>1740.4</c:v>
                </c:pt>
                <c:pt idx="520">
                  <c:v>1689.5</c:v>
                </c:pt>
                <c:pt idx="521">
                  <c:v>1703</c:v>
                </c:pt>
                <c:pt idx="522">
                  <c:v>1707.5</c:v>
                </c:pt>
                <c:pt idx="523">
                  <c:v>1735.3</c:v>
                </c:pt>
                <c:pt idx="524">
                  <c:v>1729.8</c:v>
                </c:pt>
                <c:pt idx="525">
                  <c:v>1794</c:v>
                </c:pt>
                <c:pt idx="526">
                  <c:v>1745</c:v>
                </c:pt>
                <c:pt idx="527">
                  <c:v>1721.3</c:v>
                </c:pt>
                <c:pt idx="528">
                  <c:v>1747.4</c:v>
                </c:pt>
                <c:pt idx="529">
                  <c:v>1680.4</c:v>
                </c:pt>
                <c:pt idx="530">
                  <c:v>1766</c:v>
                </c:pt>
                <c:pt idx="531">
                  <c:v>1748.8</c:v>
                </c:pt>
                <c:pt idx="532">
                  <c:v>1726.5</c:v>
                </c:pt>
                <c:pt idx="533">
                  <c:v>1782.9</c:v>
                </c:pt>
                <c:pt idx="534">
                  <c:v>1697.6</c:v>
                </c:pt>
                <c:pt idx="535">
                  <c:v>1741.4</c:v>
                </c:pt>
                <c:pt idx="536">
                  <c:v>1695.5</c:v>
                </c:pt>
                <c:pt idx="537">
                  <c:v>1759.2</c:v>
                </c:pt>
                <c:pt idx="538">
                  <c:v>1748</c:v>
                </c:pt>
                <c:pt idx="539">
                  <c:v>1759.8</c:v>
                </c:pt>
                <c:pt idx="540">
                  <c:v>1760.9</c:v>
                </c:pt>
                <c:pt idx="541">
                  <c:v>1767.3</c:v>
                </c:pt>
                <c:pt idx="542">
                  <c:v>1755.9</c:v>
                </c:pt>
                <c:pt idx="543">
                  <c:v>1764.6</c:v>
                </c:pt>
                <c:pt idx="544">
                  <c:v>1745.2</c:v>
                </c:pt>
                <c:pt idx="545">
                  <c:v>1809.7</c:v>
                </c:pt>
                <c:pt idx="546">
                  <c:v>1758.9</c:v>
                </c:pt>
                <c:pt idx="547">
                  <c:v>1788.8</c:v>
                </c:pt>
                <c:pt idx="548">
                  <c:v>1774.2</c:v>
                </c:pt>
                <c:pt idx="549">
                  <c:v>1758.8</c:v>
                </c:pt>
                <c:pt idx="550">
                  <c:v>1708.1</c:v>
                </c:pt>
                <c:pt idx="551">
                  <c:v>1777.3</c:v>
                </c:pt>
                <c:pt idx="552">
                  <c:v>1754.2</c:v>
                </c:pt>
                <c:pt idx="553">
                  <c:v>1786.9</c:v>
                </c:pt>
                <c:pt idx="554">
                  <c:v>1753.6</c:v>
                </c:pt>
                <c:pt idx="555">
                  <c:v>1804</c:v>
                </c:pt>
                <c:pt idx="556">
                  <c:v>1843.3</c:v>
                </c:pt>
                <c:pt idx="557">
                  <c:v>1776.6</c:v>
                </c:pt>
                <c:pt idx="558">
                  <c:v>1751.6</c:v>
                </c:pt>
                <c:pt idx="559">
                  <c:v>1795.6</c:v>
                </c:pt>
                <c:pt idx="560">
                  <c:v>1798.9</c:v>
                </c:pt>
                <c:pt idx="561">
                  <c:v>1762.7</c:v>
                </c:pt>
                <c:pt idx="562">
                  <c:v>1812.8</c:v>
                </c:pt>
                <c:pt idx="563">
                  <c:v>1814.4</c:v>
                </c:pt>
                <c:pt idx="564">
                  <c:v>1809.2</c:v>
                </c:pt>
                <c:pt idx="565">
                  <c:v>1805.4</c:v>
                </c:pt>
                <c:pt idx="566">
                  <c:v>1793</c:v>
                </c:pt>
                <c:pt idx="567">
                  <c:v>1754.2</c:v>
                </c:pt>
                <c:pt idx="568">
                  <c:v>1810</c:v>
                </c:pt>
                <c:pt idx="569">
                  <c:v>1835.4</c:v>
                </c:pt>
                <c:pt idx="570">
                  <c:v>1837.1</c:v>
                </c:pt>
                <c:pt idx="571">
                  <c:v>1815.7</c:v>
                </c:pt>
                <c:pt idx="572">
                  <c:v>1813.4</c:v>
                </c:pt>
                <c:pt idx="573">
                  <c:v>1802.2</c:v>
                </c:pt>
                <c:pt idx="574">
                  <c:v>1812.1</c:v>
                </c:pt>
                <c:pt idx="575">
                  <c:v>1828.7</c:v>
                </c:pt>
                <c:pt idx="576">
                  <c:v>1823.5</c:v>
                </c:pt>
                <c:pt idx="577">
                  <c:v>1850.2</c:v>
                </c:pt>
                <c:pt idx="578">
                  <c:v>1775.4</c:v>
                </c:pt>
                <c:pt idx="579">
                  <c:v>1878.7</c:v>
                </c:pt>
                <c:pt idx="580">
                  <c:v>1861.4</c:v>
                </c:pt>
                <c:pt idx="581">
                  <c:v>1856.1</c:v>
                </c:pt>
                <c:pt idx="582">
                  <c:v>1825.7</c:v>
                </c:pt>
                <c:pt idx="583">
                  <c:v>1829.9</c:v>
                </c:pt>
                <c:pt idx="584">
                  <c:v>1827</c:v>
                </c:pt>
                <c:pt idx="585">
                  <c:v>1910.7</c:v>
                </c:pt>
                <c:pt idx="586">
                  <c:v>1816.4</c:v>
                </c:pt>
                <c:pt idx="587">
                  <c:v>1843.1</c:v>
                </c:pt>
                <c:pt idx="588">
                  <c:v>1864.7</c:v>
                </c:pt>
                <c:pt idx="589">
                  <c:v>1804.5</c:v>
                </c:pt>
                <c:pt idx="590">
                  <c:v>1835.4</c:v>
                </c:pt>
                <c:pt idx="591">
                  <c:v>1871.5</c:v>
                </c:pt>
                <c:pt idx="592">
                  <c:v>1828.1</c:v>
                </c:pt>
                <c:pt idx="593">
                  <c:v>1846.7</c:v>
                </c:pt>
                <c:pt idx="594">
                  <c:v>1837.4</c:v>
                </c:pt>
                <c:pt idx="595">
                  <c:v>1885.1</c:v>
                </c:pt>
                <c:pt idx="596">
                  <c:v>1836.2</c:v>
                </c:pt>
                <c:pt idx="597">
                  <c:v>1873.2</c:v>
                </c:pt>
                <c:pt idx="598">
                  <c:v>1833.8</c:v>
                </c:pt>
                <c:pt idx="599">
                  <c:v>1822.9</c:v>
                </c:pt>
                <c:pt idx="600">
                  <c:v>1866.5</c:v>
                </c:pt>
                <c:pt idx="601">
                  <c:v>1860.3</c:v>
                </c:pt>
                <c:pt idx="602">
                  <c:v>1857.3</c:v>
                </c:pt>
                <c:pt idx="603">
                  <c:v>1858.9</c:v>
                </c:pt>
                <c:pt idx="604">
                  <c:v>1903.4</c:v>
                </c:pt>
                <c:pt idx="605">
                  <c:v>1893.5</c:v>
                </c:pt>
                <c:pt idx="606">
                  <c:v>1906.1</c:v>
                </c:pt>
                <c:pt idx="607">
                  <c:v>1838.6</c:v>
                </c:pt>
                <c:pt idx="608">
                  <c:v>1859.3</c:v>
                </c:pt>
                <c:pt idx="609">
                  <c:v>1939.9</c:v>
                </c:pt>
                <c:pt idx="610">
                  <c:v>1878.5</c:v>
                </c:pt>
                <c:pt idx="611">
                  <c:v>1883.2</c:v>
                </c:pt>
                <c:pt idx="612">
                  <c:v>1870.3</c:v>
                </c:pt>
                <c:pt idx="613">
                  <c:v>1919.7</c:v>
                </c:pt>
                <c:pt idx="614">
                  <c:v>1906.3</c:v>
                </c:pt>
                <c:pt idx="615">
                  <c:v>1860.9</c:v>
                </c:pt>
                <c:pt idx="616">
                  <c:v>1851.9</c:v>
                </c:pt>
                <c:pt idx="617">
                  <c:v>1947.4</c:v>
                </c:pt>
                <c:pt idx="618">
                  <c:v>1956.3</c:v>
                </c:pt>
                <c:pt idx="619">
                  <c:v>1864.5</c:v>
                </c:pt>
                <c:pt idx="620">
                  <c:v>1883.1</c:v>
                </c:pt>
                <c:pt idx="621">
                  <c:v>1921</c:v>
                </c:pt>
                <c:pt idx="622">
                  <c:v>1851.8</c:v>
                </c:pt>
                <c:pt idx="623">
                  <c:v>1950.1</c:v>
                </c:pt>
                <c:pt idx="624">
                  <c:v>1956</c:v>
                </c:pt>
                <c:pt idx="625">
                  <c:v>1919.2</c:v>
                </c:pt>
                <c:pt idx="626">
                  <c:v>1868.1</c:v>
                </c:pt>
                <c:pt idx="627">
                  <c:v>1926.5</c:v>
                </c:pt>
                <c:pt idx="628">
                  <c:v>1831</c:v>
                </c:pt>
                <c:pt idx="629">
                  <c:v>1871.9</c:v>
                </c:pt>
                <c:pt idx="630">
                  <c:v>1903.7</c:v>
                </c:pt>
                <c:pt idx="631">
                  <c:v>1932.1</c:v>
                </c:pt>
                <c:pt idx="632">
                  <c:v>2016.4</c:v>
                </c:pt>
                <c:pt idx="633">
                  <c:v>1938.4</c:v>
                </c:pt>
                <c:pt idx="634">
                  <c:v>1925.5</c:v>
                </c:pt>
                <c:pt idx="635">
                  <c:v>1886.9</c:v>
                </c:pt>
                <c:pt idx="636">
                  <c:v>1940.2</c:v>
                </c:pt>
                <c:pt idx="637">
                  <c:v>1950.7</c:v>
                </c:pt>
                <c:pt idx="638">
                  <c:v>1942.9</c:v>
                </c:pt>
                <c:pt idx="639">
                  <c:v>1959.3</c:v>
                </c:pt>
                <c:pt idx="640">
                  <c:v>1921.8</c:v>
                </c:pt>
                <c:pt idx="641">
                  <c:v>1936.8</c:v>
                </c:pt>
                <c:pt idx="642">
                  <c:v>1960.5</c:v>
                </c:pt>
                <c:pt idx="643">
                  <c:v>1944.8</c:v>
                </c:pt>
                <c:pt idx="644">
                  <c:v>1934.5</c:v>
                </c:pt>
                <c:pt idx="645">
                  <c:v>1935.9</c:v>
                </c:pt>
                <c:pt idx="646">
                  <c:v>1967.7</c:v>
                </c:pt>
                <c:pt idx="647">
                  <c:v>1990</c:v>
                </c:pt>
                <c:pt idx="648">
                  <c:v>2039.1</c:v>
                </c:pt>
                <c:pt idx="649">
                  <c:v>1951.8</c:v>
                </c:pt>
                <c:pt idx="650">
                  <c:v>1961.4</c:v>
                </c:pt>
                <c:pt idx="651">
                  <c:v>1952.7</c:v>
                </c:pt>
                <c:pt idx="652">
                  <c:v>1947.3</c:v>
                </c:pt>
                <c:pt idx="653">
                  <c:v>1964.1</c:v>
                </c:pt>
                <c:pt idx="654">
                  <c:v>1943.1</c:v>
                </c:pt>
                <c:pt idx="655">
                  <c:v>1975.6</c:v>
                </c:pt>
                <c:pt idx="656">
                  <c:v>1975.8</c:v>
                </c:pt>
                <c:pt idx="657">
                  <c:v>1921.3</c:v>
                </c:pt>
                <c:pt idx="658">
                  <c:v>1999.8</c:v>
                </c:pt>
                <c:pt idx="659">
                  <c:v>1955.5</c:v>
                </c:pt>
                <c:pt idx="660">
                  <c:v>1967.8</c:v>
                </c:pt>
                <c:pt idx="661">
                  <c:v>2009.4</c:v>
                </c:pt>
                <c:pt idx="662">
                  <c:v>1979.8</c:v>
                </c:pt>
                <c:pt idx="663">
                  <c:v>1978.3</c:v>
                </c:pt>
                <c:pt idx="664">
                  <c:v>1944.9</c:v>
                </c:pt>
                <c:pt idx="665">
                  <c:v>1955.8</c:v>
                </c:pt>
                <c:pt idx="666">
                  <c:v>1982.9</c:v>
                </c:pt>
                <c:pt idx="667">
                  <c:v>1980.6</c:v>
                </c:pt>
                <c:pt idx="668">
                  <c:v>2021</c:v>
                </c:pt>
                <c:pt idx="669">
                  <c:v>2112.6</c:v>
                </c:pt>
                <c:pt idx="670">
                  <c:v>2037.6</c:v>
                </c:pt>
                <c:pt idx="671">
                  <c:v>2052.3000000000002</c:v>
                </c:pt>
                <c:pt idx="672">
                  <c:v>1969.3</c:v>
                </c:pt>
                <c:pt idx="673">
                  <c:v>1978.3</c:v>
                </c:pt>
                <c:pt idx="674">
                  <c:v>2025.5</c:v>
                </c:pt>
                <c:pt idx="675">
                  <c:v>1972</c:v>
                </c:pt>
                <c:pt idx="676">
                  <c:v>2018.5</c:v>
                </c:pt>
                <c:pt idx="677">
                  <c:v>1983.6</c:v>
                </c:pt>
                <c:pt idx="678">
                  <c:v>2004</c:v>
                </c:pt>
                <c:pt idx="679">
                  <c:v>2009.4</c:v>
                </c:pt>
                <c:pt idx="680">
                  <c:v>1985.2</c:v>
                </c:pt>
                <c:pt idx="681">
                  <c:v>2006.6</c:v>
                </c:pt>
                <c:pt idx="682">
                  <c:v>1979.2</c:v>
                </c:pt>
                <c:pt idx="683">
                  <c:v>1971.2</c:v>
                </c:pt>
                <c:pt idx="684">
                  <c:v>1982.3</c:v>
                </c:pt>
                <c:pt idx="685">
                  <c:v>1995.6</c:v>
                </c:pt>
                <c:pt idx="686">
                  <c:v>2011.2</c:v>
                </c:pt>
                <c:pt idx="687">
                  <c:v>1989.6</c:v>
                </c:pt>
                <c:pt idx="688">
                  <c:v>2022.5</c:v>
                </c:pt>
                <c:pt idx="689">
                  <c:v>2007.8</c:v>
                </c:pt>
                <c:pt idx="690">
                  <c:v>1987.3</c:v>
                </c:pt>
                <c:pt idx="691">
                  <c:v>2027.1</c:v>
                </c:pt>
                <c:pt idx="692">
                  <c:v>2002.2</c:v>
                </c:pt>
                <c:pt idx="693">
                  <c:v>2000.6</c:v>
                </c:pt>
                <c:pt idx="694">
                  <c:v>2011.4</c:v>
                </c:pt>
                <c:pt idx="695">
                  <c:v>2042.4</c:v>
                </c:pt>
                <c:pt idx="696">
                  <c:v>2057</c:v>
                </c:pt>
                <c:pt idx="697">
                  <c:v>2090.1999999999998</c:v>
                </c:pt>
                <c:pt idx="698">
                  <c:v>2050.1999999999998</c:v>
                </c:pt>
                <c:pt idx="699">
                  <c:v>2059.4</c:v>
                </c:pt>
                <c:pt idx="700">
                  <c:v>2066</c:v>
                </c:pt>
                <c:pt idx="701">
                  <c:v>2027.9</c:v>
                </c:pt>
                <c:pt idx="702">
                  <c:v>2068.4</c:v>
                </c:pt>
                <c:pt idx="703">
                  <c:v>2031.4</c:v>
                </c:pt>
                <c:pt idx="704">
                  <c:v>2054.6999999999998</c:v>
                </c:pt>
                <c:pt idx="705">
                  <c:v>2052.5</c:v>
                </c:pt>
                <c:pt idx="706">
                  <c:v>2015.2</c:v>
                </c:pt>
                <c:pt idx="707">
                  <c:v>2079</c:v>
                </c:pt>
                <c:pt idx="708">
                  <c:v>2040.5</c:v>
                </c:pt>
                <c:pt idx="709">
                  <c:v>2050.4</c:v>
                </c:pt>
                <c:pt idx="710">
                  <c:v>2087.1999999999998</c:v>
                </c:pt>
                <c:pt idx="711">
                  <c:v>2018.1</c:v>
                </c:pt>
                <c:pt idx="712">
                  <c:v>2091.1999999999998</c:v>
                </c:pt>
                <c:pt idx="713">
                  <c:v>2058.3000000000002</c:v>
                </c:pt>
                <c:pt idx="714">
                  <c:v>2038.3</c:v>
                </c:pt>
                <c:pt idx="715">
                  <c:v>2071.1999999999998</c:v>
                </c:pt>
                <c:pt idx="716">
                  <c:v>2035.6</c:v>
                </c:pt>
                <c:pt idx="717">
                  <c:v>2040.9</c:v>
                </c:pt>
                <c:pt idx="718">
                  <c:v>2072</c:v>
                </c:pt>
                <c:pt idx="719">
                  <c:v>2058.1</c:v>
                </c:pt>
                <c:pt idx="720">
                  <c:v>2118</c:v>
                </c:pt>
                <c:pt idx="721">
                  <c:v>2083.4</c:v>
                </c:pt>
                <c:pt idx="722">
                  <c:v>2049.3000000000002</c:v>
                </c:pt>
                <c:pt idx="723">
                  <c:v>2079.8000000000002</c:v>
                </c:pt>
                <c:pt idx="724">
                  <c:v>2082.6</c:v>
                </c:pt>
                <c:pt idx="725">
                  <c:v>2058</c:v>
                </c:pt>
                <c:pt idx="726">
                  <c:v>2063.6</c:v>
                </c:pt>
                <c:pt idx="727">
                  <c:v>2121.5</c:v>
                </c:pt>
                <c:pt idx="728">
                  <c:v>2118.3000000000002</c:v>
                </c:pt>
                <c:pt idx="729">
                  <c:v>2070.8000000000002</c:v>
                </c:pt>
                <c:pt idx="730">
                  <c:v>2047.9</c:v>
                </c:pt>
                <c:pt idx="731">
                  <c:v>2054.4</c:v>
                </c:pt>
                <c:pt idx="732">
                  <c:v>2106.6</c:v>
                </c:pt>
                <c:pt idx="733">
                  <c:v>2090</c:v>
                </c:pt>
                <c:pt idx="734">
                  <c:v>2167.1999999999998</c:v>
                </c:pt>
                <c:pt idx="735">
                  <c:v>2080.4</c:v>
                </c:pt>
                <c:pt idx="736">
                  <c:v>2044.5</c:v>
                </c:pt>
                <c:pt idx="737">
                  <c:v>2138.9</c:v>
                </c:pt>
                <c:pt idx="738">
                  <c:v>2123.5</c:v>
                </c:pt>
                <c:pt idx="739">
                  <c:v>2104.6999999999998</c:v>
                </c:pt>
                <c:pt idx="740">
                  <c:v>2100.1</c:v>
                </c:pt>
                <c:pt idx="741">
                  <c:v>2142.6</c:v>
                </c:pt>
                <c:pt idx="742">
                  <c:v>2087.5</c:v>
                </c:pt>
                <c:pt idx="743">
                  <c:v>2132.6999999999998</c:v>
                </c:pt>
                <c:pt idx="744">
                  <c:v>2070.1</c:v>
                </c:pt>
                <c:pt idx="745">
                  <c:v>2089.6</c:v>
                </c:pt>
                <c:pt idx="746">
                  <c:v>2120.3000000000002</c:v>
                </c:pt>
                <c:pt idx="747">
                  <c:v>2070.6999999999998</c:v>
                </c:pt>
                <c:pt idx="748">
                  <c:v>2137.8000000000002</c:v>
                </c:pt>
                <c:pt idx="749">
                  <c:v>2116.6</c:v>
                </c:pt>
                <c:pt idx="750">
                  <c:v>2117.1999999999998</c:v>
                </c:pt>
                <c:pt idx="751">
                  <c:v>2165.4</c:v>
                </c:pt>
                <c:pt idx="752">
                  <c:v>2136.8000000000002</c:v>
                </c:pt>
                <c:pt idx="753">
                  <c:v>2159.1</c:v>
                </c:pt>
                <c:pt idx="754">
                  <c:v>2140.1</c:v>
                </c:pt>
                <c:pt idx="755">
                  <c:v>2132.1999999999998</c:v>
                </c:pt>
                <c:pt idx="756">
                  <c:v>2138.8000000000002</c:v>
                </c:pt>
                <c:pt idx="757">
                  <c:v>2150.3000000000002</c:v>
                </c:pt>
                <c:pt idx="758">
                  <c:v>2118.5</c:v>
                </c:pt>
                <c:pt idx="759">
                  <c:v>2119</c:v>
                </c:pt>
                <c:pt idx="760">
                  <c:v>2091.6999999999998</c:v>
                </c:pt>
                <c:pt idx="761">
                  <c:v>2137.3000000000002</c:v>
                </c:pt>
                <c:pt idx="762">
                  <c:v>2158</c:v>
                </c:pt>
                <c:pt idx="763">
                  <c:v>2129.6999999999998</c:v>
                </c:pt>
                <c:pt idx="764">
                  <c:v>2187.8000000000002</c:v>
                </c:pt>
                <c:pt idx="765">
                  <c:v>2139.8000000000002</c:v>
                </c:pt>
                <c:pt idx="766">
                  <c:v>2156.1</c:v>
                </c:pt>
                <c:pt idx="767">
                  <c:v>2183.9</c:v>
                </c:pt>
                <c:pt idx="768">
                  <c:v>2066.9</c:v>
                </c:pt>
                <c:pt idx="769">
                  <c:v>2151</c:v>
                </c:pt>
                <c:pt idx="770">
                  <c:v>2199.6</c:v>
                </c:pt>
                <c:pt idx="771">
                  <c:v>2180.5</c:v>
                </c:pt>
                <c:pt idx="772">
                  <c:v>2179.3000000000002</c:v>
                </c:pt>
                <c:pt idx="773">
                  <c:v>2230</c:v>
                </c:pt>
                <c:pt idx="774">
                  <c:v>2185.6999999999998</c:v>
                </c:pt>
                <c:pt idx="775">
                  <c:v>2175.6</c:v>
                </c:pt>
                <c:pt idx="776">
                  <c:v>2174.6999999999998</c:v>
                </c:pt>
                <c:pt idx="777">
                  <c:v>2190</c:v>
                </c:pt>
                <c:pt idx="778">
                  <c:v>2216.6999999999998</c:v>
                </c:pt>
                <c:pt idx="779">
                  <c:v>2158.6999999999998</c:v>
                </c:pt>
                <c:pt idx="780">
                  <c:v>2176.1999999999998</c:v>
                </c:pt>
                <c:pt idx="781">
                  <c:v>2143.6999999999998</c:v>
                </c:pt>
                <c:pt idx="782">
                  <c:v>2158.5</c:v>
                </c:pt>
                <c:pt idx="783">
                  <c:v>2188</c:v>
                </c:pt>
                <c:pt idx="784">
                  <c:v>2140.1999999999998</c:v>
                </c:pt>
                <c:pt idx="785">
                  <c:v>2204.9</c:v>
                </c:pt>
                <c:pt idx="786">
                  <c:v>2187.4</c:v>
                </c:pt>
                <c:pt idx="787">
                  <c:v>2168.1</c:v>
                </c:pt>
                <c:pt idx="788">
                  <c:v>2175.8000000000002</c:v>
                </c:pt>
                <c:pt idx="789">
                  <c:v>2141</c:v>
                </c:pt>
                <c:pt idx="790">
                  <c:v>2171.5</c:v>
                </c:pt>
                <c:pt idx="791">
                  <c:v>2187.9</c:v>
                </c:pt>
                <c:pt idx="792">
                  <c:v>2274.8000000000002</c:v>
                </c:pt>
                <c:pt idx="793">
                  <c:v>2153.1999999999998</c:v>
                </c:pt>
                <c:pt idx="794">
                  <c:v>2196.5</c:v>
                </c:pt>
                <c:pt idx="795">
                  <c:v>2211.8000000000002</c:v>
                </c:pt>
                <c:pt idx="796">
                  <c:v>2145.6999999999998</c:v>
                </c:pt>
                <c:pt idx="797">
                  <c:v>2142.9</c:v>
                </c:pt>
                <c:pt idx="798">
                  <c:v>2226.5</c:v>
                </c:pt>
                <c:pt idx="799">
                  <c:v>2195</c:v>
                </c:pt>
                <c:pt idx="800">
                  <c:v>2162.9</c:v>
                </c:pt>
                <c:pt idx="801">
                  <c:v>2199.8000000000002</c:v>
                </c:pt>
                <c:pt idx="802">
                  <c:v>2202.6999999999998</c:v>
                </c:pt>
                <c:pt idx="803">
                  <c:v>2198</c:v>
                </c:pt>
                <c:pt idx="804">
                  <c:v>2253.1</c:v>
                </c:pt>
                <c:pt idx="805">
                  <c:v>2258.3000000000002</c:v>
                </c:pt>
                <c:pt idx="806">
                  <c:v>2231</c:v>
                </c:pt>
                <c:pt idx="807">
                  <c:v>2203.8000000000002</c:v>
                </c:pt>
                <c:pt idx="808">
                  <c:v>2220.1</c:v>
                </c:pt>
                <c:pt idx="809">
                  <c:v>2236</c:v>
                </c:pt>
                <c:pt idx="810">
                  <c:v>2152</c:v>
                </c:pt>
                <c:pt idx="811">
                  <c:v>2244.8000000000002</c:v>
                </c:pt>
                <c:pt idx="812">
                  <c:v>2254.4</c:v>
                </c:pt>
                <c:pt idx="813">
                  <c:v>2189.8000000000002</c:v>
                </c:pt>
                <c:pt idx="814">
                  <c:v>2228</c:v>
                </c:pt>
                <c:pt idx="815">
                  <c:v>2191.1</c:v>
                </c:pt>
                <c:pt idx="816">
                  <c:v>2224.6999999999998</c:v>
                </c:pt>
                <c:pt idx="817">
                  <c:v>2215.9</c:v>
                </c:pt>
                <c:pt idx="818">
                  <c:v>2237.4</c:v>
                </c:pt>
                <c:pt idx="819">
                  <c:v>2240.8000000000002</c:v>
                </c:pt>
                <c:pt idx="820">
                  <c:v>2203.9</c:v>
                </c:pt>
                <c:pt idx="821">
                  <c:v>2246.9</c:v>
                </c:pt>
                <c:pt idx="822">
                  <c:v>2279.8000000000002</c:v>
                </c:pt>
                <c:pt idx="823">
                  <c:v>2182.8000000000002</c:v>
                </c:pt>
                <c:pt idx="824">
                  <c:v>2261.3000000000002</c:v>
                </c:pt>
                <c:pt idx="825">
                  <c:v>2260.1</c:v>
                </c:pt>
                <c:pt idx="826">
                  <c:v>2243.9</c:v>
                </c:pt>
                <c:pt idx="827">
                  <c:v>2220.3000000000002</c:v>
                </c:pt>
                <c:pt idx="828">
                  <c:v>2195.3000000000002</c:v>
                </c:pt>
                <c:pt idx="829">
                  <c:v>2254.5</c:v>
                </c:pt>
                <c:pt idx="830">
                  <c:v>2241.1999999999998</c:v>
                </c:pt>
                <c:pt idx="831">
                  <c:v>2210</c:v>
                </c:pt>
                <c:pt idx="832">
                  <c:v>2288.9</c:v>
                </c:pt>
                <c:pt idx="833">
                  <c:v>2240.8000000000002</c:v>
                </c:pt>
                <c:pt idx="834">
                  <c:v>2281.8000000000002</c:v>
                </c:pt>
                <c:pt idx="835">
                  <c:v>2300.3000000000002</c:v>
                </c:pt>
                <c:pt idx="836">
                  <c:v>2211.4</c:v>
                </c:pt>
                <c:pt idx="837">
                  <c:v>2222.4</c:v>
                </c:pt>
                <c:pt idx="838">
                  <c:v>2267.3000000000002</c:v>
                </c:pt>
                <c:pt idx="839">
                  <c:v>2237.1</c:v>
                </c:pt>
                <c:pt idx="840">
                  <c:v>2286.3000000000002</c:v>
                </c:pt>
                <c:pt idx="841">
                  <c:v>2221.5</c:v>
                </c:pt>
                <c:pt idx="842">
                  <c:v>2236.5</c:v>
                </c:pt>
                <c:pt idx="843">
                  <c:v>2264.4</c:v>
                </c:pt>
                <c:pt idx="844">
                  <c:v>2207.5</c:v>
                </c:pt>
                <c:pt idx="845">
                  <c:v>2260.5</c:v>
                </c:pt>
                <c:pt idx="846">
                  <c:v>2264.9</c:v>
                </c:pt>
                <c:pt idx="847">
                  <c:v>2252</c:v>
                </c:pt>
                <c:pt idx="848">
                  <c:v>2297.9</c:v>
                </c:pt>
                <c:pt idx="849">
                  <c:v>2255.1</c:v>
                </c:pt>
                <c:pt idx="850">
                  <c:v>2257.3000000000002</c:v>
                </c:pt>
                <c:pt idx="851">
                  <c:v>2309.4</c:v>
                </c:pt>
                <c:pt idx="852">
                  <c:v>2291.9</c:v>
                </c:pt>
                <c:pt idx="853">
                  <c:v>2386.1999999999998</c:v>
                </c:pt>
                <c:pt idx="854">
                  <c:v>2306.6</c:v>
                </c:pt>
                <c:pt idx="855">
                  <c:v>2301.4</c:v>
                </c:pt>
                <c:pt idx="856">
                  <c:v>2301.3000000000002</c:v>
                </c:pt>
                <c:pt idx="857">
                  <c:v>2303.4</c:v>
                </c:pt>
                <c:pt idx="858">
                  <c:v>2301.4</c:v>
                </c:pt>
                <c:pt idx="859">
                  <c:v>2270</c:v>
                </c:pt>
                <c:pt idx="860">
                  <c:v>2411.8000000000002</c:v>
                </c:pt>
                <c:pt idx="861">
                  <c:v>2313.4</c:v>
                </c:pt>
                <c:pt idx="862">
                  <c:v>2324</c:v>
                </c:pt>
                <c:pt idx="863">
                  <c:v>2275.8000000000002</c:v>
                </c:pt>
                <c:pt idx="864">
                  <c:v>2298.8000000000002</c:v>
                </c:pt>
                <c:pt idx="865">
                  <c:v>2320.6</c:v>
                </c:pt>
                <c:pt idx="866">
                  <c:v>2361.6999999999998</c:v>
                </c:pt>
                <c:pt idx="867">
                  <c:v>2263.6999999999998</c:v>
                </c:pt>
                <c:pt idx="868">
                  <c:v>2321.4</c:v>
                </c:pt>
                <c:pt idx="869">
                  <c:v>2343.4</c:v>
                </c:pt>
                <c:pt idx="870">
                  <c:v>2287.1</c:v>
                </c:pt>
                <c:pt idx="871">
                  <c:v>2283.4</c:v>
                </c:pt>
                <c:pt idx="872">
                  <c:v>2321.5</c:v>
                </c:pt>
                <c:pt idx="873">
                  <c:v>2225.9</c:v>
                </c:pt>
                <c:pt idx="874">
                  <c:v>2266.1999999999998</c:v>
                </c:pt>
                <c:pt idx="875">
                  <c:v>2318.1</c:v>
                </c:pt>
                <c:pt idx="876">
                  <c:v>2307.1</c:v>
                </c:pt>
                <c:pt idx="877">
                  <c:v>2286.9</c:v>
                </c:pt>
                <c:pt idx="878">
                  <c:v>2327.1</c:v>
                </c:pt>
                <c:pt idx="879">
                  <c:v>2295.8000000000002</c:v>
                </c:pt>
                <c:pt idx="880">
                  <c:v>2358.4</c:v>
                </c:pt>
                <c:pt idx="881">
                  <c:v>2311.5</c:v>
                </c:pt>
                <c:pt idx="882">
                  <c:v>2325</c:v>
                </c:pt>
                <c:pt idx="883">
                  <c:v>2342.1999999999998</c:v>
                </c:pt>
                <c:pt idx="884">
                  <c:v>2304.1</c:v>
                </c:pt>
                <c:pt idx="885">
                  <c:v>2318.3000000000002</c:v>
                </c:pt>
                <c:pt idx="886">
                  <c:v>2361.6</c:v>
                </c:pt>
                <c:pt idx="887">
                  <c:v>2351.1999999999998</c:v>
                </c:pt>
                <c:pt idx="888">
                  <c:v>2334</c:v>
                </c:pt>
                <c:pt idx="889">
                  <c:v>2335.5</c:v>
                </c:pt>
                <c:pt idx="890">
                  <c:v>2385.4</c:v>
                </c:pt>
                <c:pt idx="891">
                  <c:v>2321.1999999999998</c:v>
                </c:pt>
                <c:pt idx="892">
                  <c:v>2326.8000000000002</c:v>
                </c:pt>
                <c:pt idx="893">
                  <c:v>2355.9</c:v>
                </c:pt>
                <c:pt idx="894">
                  <c:v>2453.1</c:v>
                </c:pt>
                <c:pt idx="895">
                  <c:v>2399.5</c:v>
                </c:pt>
                <c:pt idx="896">
                  <c:v>2368.6999999999998</c:v>
                </c:pt>
                <c:pt idx="897">
                  <c:v>2335.5</c:v>
                </c:pt>
                <c:pt idx="898">
                  <c:v>2391.1</c:v>
                </c:pt>
                <c:pt idx="899">
                  <c:v>2346.3000000000002</c:v>
                </c:pt>
                <c:pt idx="900">
                  <c:v>2369.1</c:v>
                </c:pt>
                <c:pt idx="901">
                  <c:v>2312.9</c:v>
                </c:pt>
                <c:pt idx="902">
                  <c:v>2417.9</c:v>
                </c:pt>
                <c:pt idx="903">
                  <c:v>2381.1999999999998</c:v>
                </c:pt>
                <c:pt idx="904">
                  <c:v>2355.3000000000002</c:v>
                </c:pt>
                <c:pt idx="905">
                  <c:v>2446.4</c:v>
                </c:pt>
                <c:pt idx="906">
                  <c:v>2360</c:v>
                </c:pt>
                <c:pt idx="907">
                  <c:v>2406.3000000000002</c:v>
                </c:pt>
                <c:pt idx="908">
                  <c:v>2360.1</c:v>
                </c:pt>
                <c:pt idx="909">
                  <c:v>2425.6</c:v>
                </c:pt>
                <c:pt idx="910">
                  <c:v>2347.4</c:v>
                </c:pt>
                <c:pt idx="911">
                  <c:v>2385.6999999999998</c:v>
                </c:pt>
                <c:pt idx="912">
                  <c:v>2400.8000000000002</c:v>
                </c:pt>
                <c:pt idx="913">
                  <c:v>2336.6999999999998</c:v>
                </c:pt>
                <c:pt idx="914">
                  <c:v>2401.6</c:v>
                </c:pt>
                <c:pt idx="915">
                  <c:v>2403.4</c:v>
                </c:pt>
                <c:pt idx="916">
                  <c:v>2346.6999999999998</c:v>
                </c:pt>
                <c:pt idx="917">
                  <c:v>2404.3000000000002</c:v>
                </c:pt>
                <c:pt idx="918">
                  <c:v>2381</c:v>
                </c:pt>
                <c:pt idx="919">
                  <c:v>2435.4</c:v>
                </c:pt>
                <c:pt idx="920">
                  <c:v>2333.4</c:v>
                </c:pt>
                <c:pt idx="921">
                  <c:v>2357</c:v>
                </c:pt>
                <c:pt idx="922">
                  <c:v>2401.1</c:v>
                </c:pt>
                <c:pt idx="923">
                  <c:v>2389.1</c:v>
                </c:pt>
                <c:pt idx="924">
                  <c:v>2378.1</c:v>
                </c:pt>
                <c:pt idx="925">
                  <c:v>2403</c:v>
                </c:pt>
                <c:pt idx="926">
                  <c:v>2373.8000000000002</c:v>
                </c:pt>
                <c:pt idx="927">
                  <c:v>2384.9</c:v>
                </c:pt>
                <c:pt idx="928">
                  <c:v>2401.4</c:v>
                </c:pt>
                <c:pt idx="929">
                  <c:v>2414.3000000000002</c:v>
                </c:pt>
                <c:pt idx="930">
                  <c:v>2390.3000000000002</c:v>
                </c:pt>
                <c:pt idx="931">
                  <c:v>2403.9</c:v>
                </c:pt>
                <c:pt idx="932">
                  <c:v>2456.6</c:v>
                </c:pt>
                <c:pt idx="933">
                  <c:v>2443.9</c:v>
                </c:pt>
                <c:pt idx="934">
                  <c:v>2369.6</c:v>
                </c:pt>
                <c:pt idx="935">
                  <c:v>2395.8000000000002</c:v>
                </c:pt>
                <c:pt idx="936">
                  <c:v>2368</c:v>
                </c:pt>
                <c:pt idx="937">
                  <c:v>2431.4</c:v>
                </c:pt>
                <c:pt idx="938">
                  <c:v>2392.4</c:v>
                </c:pt>
                <c:pt idx="939">
                  <c:v>2419</c:v>
                </c:pt>
                <c:pt idx="940">
                  <c:v>2397.1</c:v>
                </c:pt>
                <c:pt idx="941">
                  <c:v>2411.1</c:v>
                </c:pt>
                <c:pt idx="942">
                  <c:v>2424.3000000000002</c:v>
                </c:pt>
                <c:pt idx="943">
                  <c:v>2458.1999999999998</c:v>
                </c:pt>
                <c:pt idx="944">
                  <c:v>2411.6999999999998</c:v>
                </c:pt>
                <c:pt idx="945">
                  <c:v>2408.5</c:v>
                </c:pt>
                <c:pt idx="946">
                  <c:v>2378.1999999999998</c:v>
                </c:pt>
                <c:pt idx="947">
                  <c:v>2415</c:v>
                </c:pt>
                <c:pt idx="948">
                  <c:v>2432.6</c:v>
                </c:pt>
                <c:pt idx="949">
                  <c:v>2458.8000000000002</c:v>
                </c:pt>
                <c:pt idx="950">
                  <c:v>2395.4</c:v>
                </c:pt>
                <c:pt idx="951">
                  <c:v>2414.3000000000002</c:v>
                </c:pt>
                <c:pt idx="952">
                  <c:v>2452.1999999999998</c:v>
                </c:pt>
                <c:pt idx="953">
                  <c:v>2489.3000000000002</c:v>
                </c:pt>
                <c:pt idx="954">
                  <c:v>2406.5</c:v>
                </c:pt>
                <c:pt idx="955">
                  <c:v>2511.8000000000002</c:v>
                </c:pt>
                <c:pt idx="956">
                  <c:v>2440.3000000000002</c:v>
                </c:pt>
                <c:pt idx="957">
                  <c:v>2399.5</c:v>
                </c:pt>
                <c:pt idx="958">
                  <c:v>2434.6999999999998</c:v>
                </c:pt>
                <c:pt idx="959">
                  <c:v>2445.8000000000002</c:v>
                </c:pt>
                <c:pt idx="960">
                  <c:v>2442.1</c:v>
                </c:pt>
                <c:pt idx="961">
                  <c:v>2459</c:v>
                </c:pt>
                <c:pt idx="962">
                  <c:v>2456.4</c:v>
                </c:pt>
                <c:pt idx="963">
                  <c:v>2443.8000000000002</c:v>
                </c:pt>
                <c:pt idx="964">
                  <c:v>2452</c:v>
                </c:pt>
                <c:pt idx="965">
                  <c:v>2427.8000000000002</c:v>
                </c:pt>
                <c:pt idx="966">
                  <c:v>2492.6</c:v>
                </c:pt>
                <c:pt idx="967">
                  <c:v>2420.3000000000002</c:v>
                </c:pt>
                <c:pt idx="968">
                  <c:v>2446.4</c:v>
                </c:pt>
                <c:pt idx="969">
                  <c:v>2502.6999999999998</c:v>
                </c:pt>
                <c:pt idx="970">
                  <c:v>2442.1</c:v>
                </c:pt>
                <c:pt idx="971">
                  <c:v>2449.6999999999998</c:v>
                </c:pt>
                <c:pt idx="972">
                  <c:v>2416</c:v>
                </c:pt>
                <c:pt idx="973">
                  <c:v>2451</c:v>
                </c:pt>
                <c:pt idx="974">
                  <c:v>2433.5</c:v>
                </c:pt>
                <c:pt idx="975">
                  <c:v>2446.4</c:v>
                </c:pt>
                <c:pt idx="976">
                  <c:v>2478.6</c:v>
                </c:pt>
                <c:pt idx="977">
                  <c:v>2439.8000000000002</c:v>
                </c:pt>
                <c:pt idx="978">
                  <c:v>2499</c:v>
                </c:pt>
                <c:pt idx="979">
                  <c:v>2507.1</c:v>
                </c:pt>
                <c:pt idx="980">
                  <c:v>2438.4</c:v>
                </c:pt>
                <c:pt idx="981">
                  <c:v>2500.5</c:v>
                </c:pt>
                <c:pt idx="982">
                  <c:v>2497.9</c:v>
                </c:pt>
                <c:pt idx="983">
                  <c:v>2482.4</c:v>
                </c:pt>
                <c:pt idx="984">
                  <c:v>2459.5</c:v>
                </c:pt>
                <c:pt idx="985">
                  <c:v>2450.4</c:v>
                </c:pt>
                <c:pt idx="986">
                  <c:v>2475.8000000000002</c:v>
                </c:pt>
                <c:pt idx="987">
                  <c:v>2474.8000000000002</c:v>
                </c:pt>
                <c:pt idx="988">
                  <c:v>2471.6999999999998</c:v>
                </c:pt>
                <c:pt idx="989">
                  <c:v>2474.8000000000002</c:v>
                </c:pt>
                <c:pt idx="990">
                  <c:v>2490.6</c:v>
                </c:pt>
                <c:pt idx="991">
                  <c:v>2502.1999999999998</c:v>
                </c:pt>
                <c:pt idx="992">
                  <c:v>2515.9</c:v>
                </c:pt>
                <c:pt idx="993">
                  <c:v>2445.1999999999998</c:v>
                </c:pt>
                <c:pt idx="994">
                  <c:v>2428.8000000000002</c:v>
                </c:pt>
                <c:pt idx="995">
                  <c:v>2475.4</c:v>
                </c:pt>
                <c:pt idx="996">
                  <c:v>2535.1</c:v>
                </c:pt>
                <c:pt idx="997">
                  <c:v>2482.6</c:v>
                </c:pt>
                <c:pt idx="998">
                  <c:v>2477.9</c:v>
                </c:pt>
                <c:pt idx="999">
                  <c:v>2486.6</c:v>
                </c:pt>
                <c:pt idx="1000">
                  <c:v>2498</c:v>
                </c:pt>
                <c:pt idx="1001">
                  <c:v>2482.1999999999998</c:v>
                </c:pt>
                <c:pt idx="1002">
                  <c:v>2495.4</c:v>
                </c:pt>
                <c:pt idx="1003">
                  <c:v>2498.1</c:v>
                </c:pt>
                <c:pt idx="1004">
                  <c:v>2471.5</c:v>
                </c:pt>
                <c:pt idx="1005">
                  <c:v>2539.1</c:v>
                </c:pt>
                <c:pt idx="1006">
                  <c:v>2555.6</c:v>
                </c:pt>
                <c:pt idx="1007">
                  <c:v>2501.3000000000002</c:v>
                </c:pt>
                <c:pt idx="1008">
                  <c:v>2513.8000000000002</c:v>
                </c:pt>
                <c:pt idx="1009">
                  <c:v>2698.9</c:v>
                </c:pt>
                <c:pt idx="1010">
                  <c:v>2498.1999999999998</c:v>
                </c:pt>
                <c:pt idx="1011">
                  <c:v>2493.9</c:v>
                </c:pt>
                <c:pt idx="1012">
                  <c:v>2493.3000000000002</c:v>
                </c:pt>
                <c:pt idx="1013">
                  <c:v>2493.5</c:v>
                </c:pt>
                <c:pt idx="1014">
                  <c:v>2561.6</c:v>
                </c:pt>
                <c:pt idx="1015">
                  <c:v>2533</c:v>
                </c:pt>
                <c:pt idx="1016">
                  <c:v>2514.8000000000002</c:v>
                </c:pt>
                <c:pt idx="1017">
                  <c:v>2522.1</c:v>
                </c:pt>
                <c:pt idx="1018">
                  <c:v>2530.1</c:v>
                </c:pt>
                <c:pt idx="1019">
                  <c:v>2582.4</c:v>
                </c:pt>
                <c:pt idx="1020">
                  <c:v>2486.6</c:v>
                </c:pt>
                <c:pt idx="1021">
                  <c:v>2546.9</c:v>
                </c:pt>
                <c:pt idx="1022">
                  <c:v>2541.3000000000002</c:v>
                </c:pt>
                <c:pt idx="1023">
                  <c:v>2524.6</c:v>
                </c:pt>
                <c:pt idx="1024">
                  <c:v>2527.9</c:v>
                </c:pt>
                <c:pt idx="1025">
                  <c:v>2554.5</c:v>
                </c:pt>
                <c:pt idx="1026">
                  <c:v>2482.9</c:v>
                </c:pt>
                <c:pt idx="1027">
                  <c:v>2572.9</c:v>
                </c:pt>
                <c:pt idx="1028">
                  <c:v>2541.5</c:v>
                </c:pt>
                <c:pt idx="1029">
                  <c:v>2556.9</c:v>
                </c:pt>
                <c:pt idx="1030">
                  <c:v>2548</c:v>
                </c:pt>
                <c:pt idx="1031">
                  <c:v>2520</c:v>
                </c:pt>
                <c:pt idx="1032">
                  <c:v>2538.6</c:v>
                </c:pt>
                <c:pt idx="1033">
                  <c:v>2622.4</c:v>
                </c:pt>
                <c:pt idx="1034">
                  <c:v>2549.6999999999998</c:v>
                </c:pt>
                <c:pt idx="1035">
                  <c:v>2520.1999999999998</c:v>
                </c:pt>
                <c:pt idx="1036">
                  <c:v>2559.9</c:v>
                </c:pt>
                <c:pt idx="1037">
                  <c:v>2507.6</c:v>
                </c:pt>
                <c:pt idx="1038">
                  <c:v>2517</c:v>
                </c:pt>
                <c:pt idx="1039">
                  <c:v>2532.1</c:v>
                </c:pt>
                <c:pt idx="1040">
                  <c:v>2540.6</c:v>
                </c:pt>
                <c:pt idx="1041">
                  <c:v>2491.1999999999998</c:v>
                </c:pt>
                <c:pt idx="1042">
                  <c:v>2522.5</c:v>
                </c:pt>
                <c:pt idx="1043">
                  <c:v>2496</c:v>
                </c:pt>
                <c:pt idx="1044">
                  <c:v>2510.1</c:v>
                </c:pt>
                <c:pt idx="1045">
                  <c:v>2548.6999999999998</c:v>
                </c:pt>
                <c:pt idx="1046">
                  <c:v>2578</c:v>
                </c:pt>
                <c:pt idx="1047">
                  <c:v>2583.6</c:v>
                </c:pt>
                <c:pt idx="1048">
                  <c:v>2558.4</c:v>
                </c:pt>
                <c:pt idx="1049">
                  <c:v>2561.4</c:v>
                </c:pt>
                <c:pt idx="1050">
                  <c:v>2563.1999999999998</c:v>
                </c:pt>
                <c:pt idx="1051">
                  <c:v>2544.5</c:v>
                </c:pt>
                <c:pt idx="1052">
                  <c:v>2562.5</c:v>
                </c:pt>
                <c:pt idx="1053">
                  <c:v>2581.1</c:v>
                </c:pt>
                <c:pt idx="1054">
                  <c:v>2567.9</c:v>
                </c:pt>
                <c:pt idx="1055">
                  <c:v>2539.5</c:v>
                </c:pt>
                <c:pt idx="1056">
                  <c:v>2556.6999999999998</c:v>
                </c:pt>
                <c:pt idx="1057">
                  <c:v>2573.1</c:v>
                </c:pt>
                <c:pt idx="1058">
                  <c:v>2608.8000000000002</c:v>
                </c:pt>
                <c:pt idx="1059">
                  <c:v>2563</c:v>
                </c:pt>
                <c:pt idx="1060">
                  <c:v>2583.5</c:v>
                </c:pt>
                <c:pt idx="1061">
                  <c:v>2564.9</c:v>
                </c:pt>
                <c:pt idx="1062">
                  <c:v>2546.4</c:v>
                </c:pt>
                <c:pt idx="1063">
                  <c:v>2560.9</c:v>
                </c:pt>
                <c:pt idx="1064">
                  <c:v>2554.5</c:v>
                </c:pt>
                <c:pt idx="1065">
                  <c:v>2574.4</c:v>
                </c:pt>
                <c:pt idx="1066">
                  <c:v>2637.5</c:v>
                </c:pt>
                <c:pt idx="1067">
                  <c:v>2579.3000000000002</c:v>
                </c:pt>
                <c:pt idx="1068">
                  <c:v>2537.1999999999998</c:v>
                </c:pt>
                <c:pt idx="1069">
                  <c:v>2617.5</c:v>
                </c:pt>
                <c:pt idx="1070">
                  <c:v>2580.5</c:v>
                </c:pt>
                <c:pt idx="1071">
                  <c:v>2559.1</c:v>
                </c:pt>
                <c:pt idx="1072">
                  <c:v>2557.1</c:v>
                </c:pt>
                <c:pt idx="1073">
                  <c:v>2564.1999999999998</c:v>
                </c:pt>
                <c:pt idx="1074">
                  <c:v>2587</c:v>
                </c:pt>
                <c:pt idx="1075">
                  <c:v>2557.3000000000002</c:v>
                </c:pt>
                <c:pt idx="1076">
                  <c:v>2563.3000000000002</c:v>
                </c:pt>
                <c:pt idx="1077">
                  <c:v>2616.4</c:v>
                </c:pt>
                <c:pt idx="1078">
                  <c:v>2580.6999999999998</c:v>
                </c:pt>
                <c:pt idx="1079">
                  <c:v>2603.3000000000002</c:v>
                </c:pt>
                <c:pt idx="1080">
                  <c:v>2614.3000000000002</c:v>
                </c:pt>
                <c:pt idx="1081">
                  <c:v>2564.8000000000002</c:v>
                </c:pt>
                <c:pt idx="1082">
                  <c:v>2627.8</c:v>
                </c:pt>
                <c:pt idx="1083">
                  <c:v>2631</c:v>
                </c:pt>
                <c:pt idx="1084">
                  <c:v>2598.1</c:v>
                </c:pt>
                <c:pt idx="1085">
                  <c:v>2576.9</c:v>
                </c:pt>
                <c:pt idx="1086">
                  <c:v>2564.6</c:v>
                </c:pt>
                <c:pt idx="1087">
                  <c:v>2647.3</c:v>
                </c:pt>
                <c:pt idx="1088">
                  <c:v>2578</c:v>
                </c:pt>
                <c:pt idx="1089">
                  <c:v>2571.8000000000002</c:v>
                </c:pt>
                <c:pt idx="1090">
                  <c:v>2593.1999999999998</c:v>
                </c:pt>
                <c:pt idx="1091">
                  <c:v>2644.7</c:v>
                </c:pt>
                <c:pt idx="1092">
                  <c:v>2549.6</c:v>
                </c:pt>
                <c:pt idx="1093">
                  <c:v>2608.5</c:v>
                </c:pt>
                <c:pt idx="1094">
                  <c:v>2647.3</c:v>
                </c:pt>
                <c:pt idx="1095">
                  <c:v>2589.1</c:v>
                </c:pt>
                <c:pt idx="1096">
                  <c:v>2638.5</c:v>
                </c:pt>
                <c:pt idx="1097">
                  <c:v>2640.1</c:v>
                </c:pt>
                <c:pt idx="1098">
                  <c:v>2620.6</c:v>
                </c:pt>
                <c:pt idx="1099">
                  <c:v>2565.3000000000002</c:v>
                </c:pt>
                <c:pt idx="1100">
                  <c:v>2640.1</c:v>
                </c:pt>
                <c:pt idx="1101">
                  <c:v>2626.9</c:v>
                </c:pt>
                <c:pt idx="1102">
                  <c:v>2614.6999999999998</c:v>
                </c:pt>
                <c:pt idx="1103">
                  <c:v>2649.2</c:v>
                </c:pt>
                <c:pt idx="1104">
                  <c:v>2627.6</c:v>
                </c:pt>
                <c:pt idx="1105">
                  <c:v>2604.1</c:v>
                </c:pt>
                <c:pt idx="1106">
                  <c:v>2597</c:v>
                </c:pt>
                <c:pt idx="1107">
                  <c:v>2612.6</c:v>
                </c:pt>
                <c:pt idx="1108">
                  <c:v>2621.8</c:v>
                </c:pt>
                <c:pt idx="1109">
                  <c:v>2626.5</c:v>
                </c:pt>
                <c:pt idx="1110">
                  <c:v>2630.1</c:v>
                </c:pt>
                <c:pt idx="1111">
                  <c:v>2646.7</c:v>
                </c:pt>
                <c:pt idx="1112">
                  <c:v>2637.9</c:v>
                </c:pt>
                <c:pt idx="1113">
                  <c:v>2597.5</c:v>
                </c:pt>
                <c:pt idx="1114">
                  <c:v>2629.3</c:v>
                </c:pt>
                <c:pt idx="1115">
                  <c:v>2628.9</c:v>
                </c:pt>
                <c:pt idx="1116">
                  <c:v>2627.4</c:v>
                </c:pt>
                <c:pt idx="1117">
                  <c:v>2603.1</c:v>
                </c:pt>
                <c:pt idx="1118">
                  <c:v>2607.9</c:v>
                </c:pt>
                <c:pt idx="1119">
                  <c:v>2613.6999999999998</c:v>
                </c:pt>
                <c:pt idx="1120">
                  <c:v>2609.1999999999998</c:v>
                </c:pt>
                <c:pt idx="1121">
                  <c:v>2661.7</c:v>
                </c:pt>
                <c:pt idx="1122">
                  <c:v>2637.4</c:v>
                </c:pt>
                <c:pt idx="1123">
                  <c:v>2630.3</c:v>
                </c:pt>
                <c:pt idx="1124">
                  <c:v>2647.6</c:v>
                </c:pt>
                <c:pt idx="1125">
                  <c:v>2631.2</c:v>
                </c:pt>
                <c:pt idx="1126">
                  <c:v>2651.6</c:v>
                </c:pt>
                <c:pt idx="1127">
                  <c:v>2642.1</c:v>
                </c:pt>
                <c:pt idx="1128">
                  <c:v>2653.2</c:v>
                </c:pt>
                <c:pt idx="1129">
                  <c:v>2637.4</c:v>
                </c:pt>
                <c:pt idx="1130">
                  <c:v>2625.2</c:v>
                </c:pt>
                <c:pt idx="1131">
                  <c:v>2612.1999999999998</c:v>
                </c:pt>
                <c:pt idx="1132">
                  <c:v>2614.6</c:v>
                </c:pt>
                <c:pt idx="1133">
                  <c:v>2636.5</c:v>
                </c:pt>
                <c:pt idx="1134">
                  <c:v>2635.3</c:v>
                </c:pt>
                <c:pt idx="1135">
                  <c:v>2647.5</c:v>
                </c:pt>
                <c:pt idx="1136">
                  <c:v>2674.2</c:v>
                </c:pt>
                <c:pt idx="1137">
                  <c:v>2669.1</c:v>
                </c:pt>
                <c:pt idx="1138">
                  <c:v>2650.7</c:v>
                </c:pt>
                <c:pt idx="1139">
                  <c:v>2635</c:v>
                </c:pt>
                <c:pt idx="1140">
                  <c:v>2689.3</c:v>
                </c:pt>
                <c:pt idx="1141">
                  <c:v>2636.4</c:v>
                </c:pt>
                <c:pt idx="1142">
                  <c:v>2668.4</c:v>
                </c:pt>
                <c:pt idx="1143">
                  <c:v>2755.3</c:v>
                </c:pt>
                <c:pt idx="1144">
                  <c:v>2640.3</c:v>
                </c:pt>
                <c:pt idx="1145">
                  <c:v>2662.4</c:v>
                </c:pt>
                <c:pt idx="1146">
                  <c:v>2655.9</c:v>
                </c:pt>
                <c:pt idx="1147">
                  <c:v>2657.1</c:v>
                </c:pt>
                <c:pt idx="1148">
                  <c:v>2658.1</c:v>
                </c:pt>
                <c:pt idx="1149">
                  <c:v>2661.2</c:v>
                </c:pt>
                <c:pt idx="1150">
                  <c:v>2636.1</c:v>
                </c:pt>
                <c:pt idx="1151">
                  <c:v>2687.6</c:v>
                </c:pt>
                <c:pt idx="1152">
                  <c:v>2670.7</c:v>
                </c:pt>
                <c:pt idx="1153">
                  <c:v>2658.3</c:v>
                </c:pt>
                <c:pt idx="1154">
                  <c:v>2729.7</c:v>
                </c:pt>
                <c:pt idx="1155">
                  <c:v>2671.7</c:v>
                </c:pt>
                <c:pt idx="1156">
                  <c:v>2649.5</c:v>
                </c:pt>
                <c:pt idx="1157">
                  <c:v>2603.5</c:v>
                </c:pt>
                <c:pt idx="1158">
                  <c:v>2701.4</c:v>
                </c:pt>
                <c:pt idx="1159">
                  <c:v>2651</c:v>
                </c:pt>
                <c:pt idx="1160">
                  <c:v>2658</c:v>
                </c:pt>
                <c:pt idx="1161">
                  <c:v>2679.8</c:v>
                </c:pt>
                <c:pt idx="1162">
                  <c:v>2673.8</c:v>
                </c:pt>
                <c:pt idx="1163">
                  <c:v>2661.7</c:v>
                </c:pt>
                <c:pt idx="1164">
                  <c:v>2637.8</c:v>
                </c:pt>
                <c:pt idx="1165">
                  <c:v>2688.4</c:v>
                </c:pt>
                <c:pt idx="1166">
                  <c:v>2702</c:v>
                </c:pt>
                <c:pt idx="1167">
                  <c:v>2700.2</c:v>
                </c:pt>
                <c:pt idx="1168">
                  <c:v>2686</c:v>
                </c:pt>
                <c:pt idx="1169">
                  <c:v>2694.6</c:v>
                </c:pt>
                <c:pt idx="1170">
                  <c:v>2684.9</c:v>
                </c:pt>
                <c:pt idx="1171">
                  <c:v>2693.9</c:v>
                </c:pt>
                <c:pt idx="1172">
                  <c:v>2685.4</c:v>
                </c:pt>
                <c:pt idx="1173">
                  <c:v>2702.2</c:v>
                </c:pt>
                <c:pt idx="1174">
                  <c:v>2705.4</c:v>
                </c:pt>
                <c:pt idx="1175">
                  <c:v>2671.5</c:v>
                </c:pt>
                <c:pt idx="1176">
                  <c:v>2713.7</c:v>
                </c:pt>
                <c:pt idx="1177">
                  <c:v>2738.2</c:v>
                </c:pt>
                <c:pt idx="1178">
                  <c:v>2658.4</c:v>
                </c:pt>
                <c:pt idx="1179">
                  <c:v>2718.5</c:v>
                </c:pt>
                <c:pt idx="1180">
                  <c:v>2665.5</c:v>
                </c:pt>
                <c:pt idx="1181">
                  <c:v>2684</c:v>
                </c:pt>
                <c:pt idx="1182">
                  <c:v>2742.3</c:v>
                </c:pt>
                <c:pt idx="1183">
                  <c:v>2648.2</c:v>
                </c:pt>
                <c:pt idx="1184">
                  <c:v>2664.8</c:v>
                </c:pt>
                <c:pt idx="1185">
                  <c:v>2704.6</c:v>
                </c:pt>
                <c:pt idx="1186">
                  <c:v>2665.6</c:v>
                </c:pt>
                <c:pt idx="1187">
                  <c:v>2696.2</c:v>
                </c:pt>
                <c:pt idx="1188">
                  <c:v>2680.6</c:v>
                </c:pt>
                <c:pt idx="1189">
                  <c:v>2706.1</c:v>
                </c:pt>
                <c:pt idx="1190">
                  <c:v>2662.5</c:v>
                </c:pt>
                <c:pt idx="1191">
                  <c:v>2707.6</c:v>
                </c:pt>
                <c:pt idx="1192">
                  <c:v>2759.5</c:v>
                </c:pt>
                <c:pt idx="1193">
                  <c:v>2723.4</c:v>
                </c:pt>
                <c:pt idx="1194">
                  <c:v>2687.4</c:v>
                </c:pt>
                <c:pt idx="1195">
                  <c:v>2730.3</c:v>
                </c:pt>
                <c:pt idx="1196">
                  <c:v>2683.3</c:v>
                </c:pt>
                <c:pt idx="1197">
                  <c:v>2752.1</c:v>
                </c:pt>
                <c:pt idx="1198">
                  <c:v>2702.1</c:v>
                </c:pt>
                <c:pt idx="1199">
                  <c:v>2731.9</c:v>
                </c:pt>
                <c:pt idx="1200">
                  <c:v>2710.3</c:v>
                </c:pt>
                <c:pt idx="1201">
                  <c:v>2711.1</c:v>
                </c:pt>
                <c:pt idx="1202">
                  <c:v>2739.8</c:v>
                </c:pt>
                <c:pt idx="1203">
                  <c:v>2752.6</c:v>
                </c:pt>
                <c:pt idx="1204">
                  <c:v>2763.8</c:v>
                </c:pt>
                <c:pt idx="1205">
                  <c:v>2697.6</c:v>
                </c:pt>
                <c:pt idx="1206">
                  <c:v>2725.4</c:v>
                </c:pt>
                <c:pt idx="1207">
                  <c:v>2695</c:v>
                </c:pt>
                <c:pt idx="1208">
                  <c:v>2699.3</c:v>
                </c:pt>
                <c:pt idx="1209">
                  <c:v>2735.2</c:v>
                </c:pt>
                <c:pt idx="1210">
                  <c:v>2723.9</c:v>
                </c:pt>
                <c:pt idx="1211">
                  <c:v>2749.1</c:v>
                </c:pt>
                <c:pt idx="1212">
                  <c:v>2734.2</c:v>
                </c:pt>
                <c:pt idx="1213">
                  <c:v>2733.7</c:v>
                </c:pt>
                <c:pt idx="1214">
                  <c:v>2852</c:v>
                </c:pt>
                <c:pt idx="1215">
                  <c:v>2716.3</c:v>
                </c:pt>
                <c:pt idx="1216">
                  <c:v>2776.3</c:v>
                </c:pt>
                <c:pt idx="1217">
                  <c:v>2706.4</c:v>
                </c:pt>
                <c:pt idx="1218">
                  <c:v>2749.3</c:v>
                </c:pt>
                <c:pt idx="1219">
                  <c:v>2745.9</c:v>
                </c:pt>
                <c:pt idx="1220">
                  <c:v>2764.5</c:v>
                </c:pt>
                <c:pt idx="1221">
                  <c:v>2743.4</c:v>
                </c:pt>
                <c:pt idx="1222">
                  <c:v>2736.2</c:v>
                </c:pt>
                <c:pt idx="1223">
                  <c:v>2746.1</c:v>
                </c:pt>
                <c:pt idx="1224">
                  <c:v>2799.7</c:v>
                </c:pt>
                <c:pt idx="1225">
                  <c:v>3707</c:v>
                </c:pt>
                <c:pt idx="1226">
                  <c:v>2775.9</c:v>
                </c:pt>
                <c:pt idx="1227">
                  <c:v>2770.5</c:v>
                </c:pt>
                <c:pt idx="1228">
                  <c:v>2776.8</c:v>
                </c:pt>
                <c:pt idx="1229">
                  <c:v>2747.1</c:v>
                </c:pt>
                <c:pt idx="1230">
                  <c:v>2805.8</c:v>
                </c:pt>
                <c:pt idx="1231">
                  <c:v>2745.1</c:v>
                </c:pt>
                <c:pt idx="1232">
                  <c:v>2717.7</c:v>
                </c:pt>
                <c:pt idx="1233">
                  <c:v>2827.5</c:v>
                </c:pt>
                <c:pt idx="1234">
                  <c:v>2834.6</c:v>
                </c:pt>
                <c:pt idx="1235">
                  <c:v>2745</c:v>
                </c:pt>
                <c:pt idx="1236">
                  <c:v>2739.8</c:v>
                </c:pt>
                <c:pt idx="1237">
                  <c:v>2746.1</c:v>
                </c:pt>
                <c:pt idx="1238">
                  <c:v>2763.4</c:v>
                </c:pt>
                <c:pt idx="1239">
                  <c:v>2755.2</c:v>
                </c:pt>
                <c:pt idx="1240">
                  <c:v>2765.5</c:v>
                </c:pt>
                <c:pt idx="1241">
                  <c:v>2736.7</c:v>
                </c:pt>
                <c:pt idx="1242">
                  <c:v>2698</c:v>
                </c:pt>
                <c:pt idx="1243">
                  <c:v>2748.5</c:v>
                </c:pt>
                <c:pt idx="1244">
                  <c:v>2786</c:v>
                </c:pt>
                <c:pt idx="1245">
                  <c:v>2752.8</c:v>
                </c:pt>
                <c:pt idx="1246">
                  <c:v>2796.8</c:v>
                </c:pt>
                <c:pt idx="1247">
                  <c:v>2782.1</c:v>
                </c:pt>
                <c:pt idx="1248">
                  <c:v>2846.1</c:v>
                </c:pt>
                <c:pt idx="1249">
                  <c:v>2862</c:v>
                </c:pt>
                <c:pt idx="1250">
                  <c:v>2734.7</c:v>
                </c:pt>
                <c:pt idx="1251">
                  <c:v>2775.2</c:v>
                </c:pt>
                <c:pt idx="1252">
                  <c:v>2781.3</c:v>
                </c:pt>
                <c:pt idx="1253">
                  <c:v>2798.5</c:v>
                </c:pt>
                <c:pt idx="1254">
                  <c:v>2762.9</c:v>
                </c:pt>
                <c:pt idx="1255">
                  <c:v>2744.4</c:v>
                </c:pt>
                <c:pt idx="1256">
                  <c:v>2772.5</c:v>
                </c:pt>
                <c:pt idx="1257">
                  <c:v>2787.8</c:v>
                </c:pt>
                <c:pt idx="1258">
                  <c:v>2762.3</c:v>
                </c:pt>
                <c:pt idx="1259">
                  <c:v>2786.1</c:v>
                </c:pt>
                <c:pt idx="1260">
                  <c:v>2801.6</c:v>
                </c:pt>
                <c:pt idx="1261">
                  <c:v>2779.5</c:v>
                </c:pt>
                <c:pt idx="1262">
                  <c:v>2831.2</c:v>
                </c:pt>
                <c:pt idx="1263">
                  <c:v>2806.2</c:v>
                </c:pt>
                <c:pt idx="1264">
                  <c:v>2775.5</c:v>
                </c:pt>
                <c:pt idx="1265">
                  <c:v>2778.9</c:v>
                </c:pt>
                <c:pt idx="1266">
                  <c:v>2753</c:v>
                </c:pt>
                <c:pt idx="1267">
                  <c:v>2820.1</c:v>
                </c:pt>
                <c:pt idx="1268">
                  <c:v>2816.8</c:v>
                </c:pt>
                <c:pt idx="1269">
                  <c:v>2801.7</c:v>
                </c:pt>
                <c:pt idx="1270">
                  <c:v>2778.2</c:v>
                </c:pt>
                <c:pt idx="1271">
                  <c:v>2763.4</c:v>
                </c:pt>
                <c:pt idx="1272">
                  <c:v>2866.8</c:v>
                </c:pt>
                <c:pt idx="1273">
                  <c:v>2804.3</c:v>
                </c:pt>
                <c:pt idx="1274">
                  <c:v>2824.8</c:v>
                </c:pt>
                <c:pt idx="1275">
                  <c:v>2797.5</c:v>
                </c:pt>
                <c:pt idx="1276">
                  <c:v>2810.1</c:v>
                </c:pt>
                <c:pt idx="1277">
                  <c:v>2839.9</c:v>
                </c:pt>
                <c:pt idx="1278">
                  <c:v>2816.4</c:v>
                </c:pt>
                <c:pt idx="1279">
                  <c:v>2825</c:v>
                </c:pt>
                <c:pt idx="1280">
                  <c:v>2738.2</c:v>
                </c:pt>
                <c:pt idx="1281">
                  <c:v>2751.3</c:v>
                </c:pt>
                <c:pt idx="1282">
                  <c:v>2834.5</c:v>
                </c:pt>
                <c:pt idx="1283">
                  <c:v>2764.5</c:v>
                </c:pt>
                <c:pt idx="1284">
                  <c:v>2774.3</c:v>
                </c:pt>
                <c:pt idx="1285">
                  <c:v>2821.5</c:v>
                </c:pt>
                <c:pt idx="1286">
                  <c:v>2768.3</c:v>
                </c:pt>
                <c:pt idx="1287">
                  <c:v>2817.5</c:v>
                </c:pt>
                <c:pt idx="1288">
                  <c:v>2788.2</c:v>
                </c:pt>
                <c:pt idx="1289">
                  <c:v>2829.3</c:v>
                </c:pt>
                <c:pt idx="1290">
                  <c:v>2787.6</c:v>
                </c:pt>
                <c:pt idx="1291">
                  <c:v>2836.7</c:v>
                </c:pt>
                <c:pt idx="1292">
                  <c:v>2822.9</c:v>
                </c:pt>
                <c:pt idx="1293">
                  <c:v>2831.6</c:v>
                </c:pt>
                <c:pt idx="1294">
                  <c:v>2806.1</c:v>
                </c:pt>
                <c:pt idx="1295">
                  <c:v>2828.1</c:v>
                </c:pt>
                <c:pt idx="1296">
                  <c:v>2823.1</c:v>
                </c:pt>
                <c:pt idx="1297">
                  <c:v>2831.7</c:v>
                </c:pt>
                <c:pt idx="1298">
                  <c:v>2821.2</c:v>
                </c:pt>
                <c:pt idx="1299">
                  <c:v>2864.1</c:v>
                </c:pt>
                <c:pt idx="1300">
                  <c:v>2822.3</c:v>
                </c:pt>
                <c:pt idx="1301">
                  <c:v>2814.5</c:v>
                </c:pt>
                <c:pt idx="1302">
                  <c:v>2822.2</c:v>
                </c:pt>
                <c:pt idx="1303">
                  <c:v>2841.7</c:v>
                </c:pt>
                <c:pt idx="1304">
                  <c:v>2837.1</c:v>
                </c:pt>
                <c:pt idx="1305">
                  <c:v>2791.6</c:v>
                </c:pt>
                <c:pt idx="1306">
                  <c:v>2817.8</c:v>
                </c:pt>
                <c:pt idx="1307">
                  <c:v>2827.6</c:v>
                </c:pt>
                <c:pt idx="1308">
                  <c:v>2905.5</c:v>
                </c:pt>
                <c:pt idx="1309">
                  <c:v>2868.6</c:v>
                </c:pt>
                <c:pt idx="1310">
                  <c:v>2829.2</c:v>
                </c:pt>
                <c:pt idx="1311">
                  <c:v>2835.9</c:v>
                </c:pt>
                <c:pt idx="1312">
                  <c:v>2828.4</c:v>
                </c:pt>
                <c:pt idx="1313">
                  <c:v>2822.5</c:v>
                </c:pt>
                <c:pt idx="1314">
                  <c:v>2836.7</c:v>
                </c:pt>
                <c:pt idx="1315">
                  <c:v>2812</c:v>
                </c:pt>
                <c:pt idx="1316">
                  <c:v>2819.6</c:v>
                </c:pt>
                <c:pt idx="1317">
                  <c:v>2863</c:v>
                </c:pt>
                <c:pt idx="1318">
                  <c:v>2825.5</c:v>
                </c:pt>
                <c:pt idx="1319">
                  <c:v>2852.7</c:v>
                </c:pt>
                <c:pt idx="1320">
                  <c:v>2825</c:v>
                </c:pt>
                <c:pt idx="1321">
                  <c:v>2842.9</c:v>
                </c:pt>
                <c:pt idx="1322">
                  <c:v>2826.1</c:v>
                </c:pt>
                <c:pt idx="1323">
                  <c:v>2863.8</c:v>
                </c:pt>
                <c:pt idx="1324">
                  <c:v>2844.6</c:v>
                </c:pt>
                <c:pt idx="1325">
                  <c:v>2927.2</c:v>
                </c:pt>
                <c:pt idx="1326">
                  <c:v>2846</c:v>
                </c:pt>
                <c:pt idx="1327">
                  <c:v>2825</c:v>
                </c:pt>
                <c:pt idx="1328">
                  <c:v>2864.7</c:v>
                </c:pt>
                <c:pt idx="1329">
                  <c:v>2920.5</c:v>
                </c:pt>
                <c:pt idx="1330">
                  <c:v>2851.2</c:v>
                </c:pt>
                <c:pt idx="1331">
                  <c:v>2828.9</c:v>
                </c:pt>
                <c:pt idx="1332">
                  <c:v>2863.1</c:v>
                </c:pt>
                <c:pt idx="1333">
                  <c:v>2856.8</c:v>
                </c:pt>
                <c:pt idx="1334">
                  <c:v>2679.4</c:v>
                </c:pt>
                <c:pt idx="1335">
                  <c:v>2826.2</c:v>
                </c:pt>
                <c:pt idx="1336">
                  <c:v>2899.2</c:v>
                </c:pt>
                <c:pt idx="1337">
                  <c:v>2845.8</c:v>
                </c:pt>
                <c:pt idx="1338">
                  <c:v>2924.9</c:v>
                </c:pt>
                <c:pt idx="1339">
                  <c:v>2919.9</c:v>
                </c:pt>
                <c:pt idx="1340">
                  <c:v>2872.7</c:v>
                </c:pt>
                <c:pt idx="1341">
                  <c:v>2822.5</c:v>
                </c:pt>
                <c:pt idx="1342">
                  <c:v>2857.2</c:v>
                </c:pt>
                <c:pt idx="1343">
                  <c:v>2872.8</c:v>
                </c:pt>
                <c:pt idx="1344">
                  <c:v>2893.2</c:v>
                </c:pt>
                <c:pt idx="1345">
                  <c:v>2819</c:v>
                </c:pt>
                <c:pt idx="1346">
                  <c:v>2884.5</c:v>
                </c:pt>
                <c:pt idx="1347">
                  <c:v>2911.5</c:v>
                </c:pt>
                <c:pt idx="1348">
                  <c:v>2927</c:v>
                </c:pt>
                <c:pt idx="1349">
                  <c:v>2834.6</c:v>
                </c:pt>
                <c:pt idx="1350">
                  <c:v>2885.4</c:v>
                </c:pt>
                <c:pt idx="1351">
                  <c:v>2892.5</c:v>
                </c:pt>
                <c:pt idx="1352">
                  <c:v>2878.1</c:v>
                </c:pt>
                <c:pt idx="1353">
                  <c:v>2881.1</c:v>
                </c:pt>
                <c:pt idx="1354">
                  <c:v>2840.8</c:v>
                </c:pt>
                <c:pt idx="1355">
                  <c:v>2889.3</c:v>
                </c:pt>
                <c:pt idx="1356">
                  <c:v>2882.4</c:v>
                </c:pt>
                <c:pt idx="1357">
                  <c:v>2849.7</c:v>
                </c:pt>
                <c:pt idx="1358">
                  <c:v>2857.3</c:v>
                </c:pt>
                <c:pt idx="1359">
                  <c:v>2852.7</c:v>
                </c:pt>
                <c:pt idx="1360">
                  <c:v>2875.4</c:v>
                </c:pt>
                <c:pt idx="1361">
                  <c:v>2836.2</c:v>
                </c:pt>
                <c:pt idx="1362">
                  <c:v>2874.2</c:v>
                </c:pt>
                <c:pt idx="1363">
                  <c:v>2867.5</c:v>
                </c:pt>
                <c:pt idx="1364">
                  <c:v>2871.6</c:v>
                </c:pt>
                <c:pt idx="1365">
                  <c:v>2878.1</c:v>
                </c:pt>
                <c:pt idx="1366">
                  <c:v>2924.4</c:v>
                </c:pt>
                <c:pt idx="1367">
                  <c:v>2870.5</c:v>
                </c:pt>
                <c:pt idx="1368">
                  <c:v>2916.9</c:v>
                </c:pt>
                <c:pt idx="1369">
                  <c:v>2886.3</c:v>
                </c:pt>
                <c:pt idx="1370">
                  <c:v>2866.8</c:v>
                </c:pt>
                <c:pt idx="1371">
                  <c:v>2858.4</c:v>
                </c:pt>
                <c:pt idx="1372">
                  <c:v>2873.7</c:v>
                </c:pt>
                <c:pt idx="1373">
                  <c:v>2886.9</c:v>
                </c:pt>
                <c:pt idx="1374">
                  <c:v>2871.8</c:v>
                </c:pt>
                <c:pt idx="1375">
                  <c:v>2880.4</c:v>
                </c:pt>
                <c:pt idx="1376">
                  <c:v>2875.6</c:v>
                </c:pt>
                <c:pt idx="1377">
                  <c:v>2923.2</c:v>
                </c:pt>
                <c:pt idx="1378">
                  <c:v>2887.7</c:v>
                </c:pt>
                <c:pt idx="1379">
                  <c:v>2888</c:v>
                </c:pt>
                <c:pt idx="1380">
                  <c:v>2895.1</c:v>
                </c:pt>
                <c:pt idx="1381">
                  <c:v>2885.3</c:v>
                </c:pt>
                <c:pt idx="1382">
                  <c:v>2915.1</c:v>
                </c:pt>
                <c:pt idx="1383">
                  <c:v>2854.5</c:v>
                </c:pt>
                <c:pt idx="1384">
                  <c:v>2880.3</c:v>
                </c:pt>
                <c:pt idx="1385">
                  <c:v>2980.1</c:v>
                </c:pt>
                <c:pt idx="1386">
                  <c:v>2915.8</c:v>
                </c:pt>
                <c:pt idx="1387">
                  <c:v>2911.3</c:v>
                </c:pt>
                <c:pt idx="1388">
                  <c:v>2906.1</c:v>
                </c:pt>
                <c:pt idx="1389">
                  <c:v>2916.6</c:v>
                </c:pt>
                <c:pt idx="1390">
                  <c:v>2850.6</c:v>
                </c:pt>
                <c:pt idx="1391">
                  <c:v>2917</c:v>
                </c:pt>
                <c:pt idx="1392">
                  <c:v>2879</c:v>
                </c:pt>
                <c:pt idx="1393">
                  <c:v>2931.5</c:v>
                </c:pt>
                <c:pt idx="1394">
                  <c:v>2927.4</c:v>
                </c:pt>
                <c:pt idx="1395">
                  <c:v>2937.3</c:v>
                </c:pt>
                <c:pt idx="1396">
                  <c:v>2888.6</c:v>
                </c:pt>
                <c:pt idx="1397">
                  <c:v>2909.1</c:v>
                </c:pt>
                <c:pt idx="1398">
                  <c:v>2896.6</c:v>
                </c:pt>
                <c:pt idx="1399">
                  <c:v>2932.3</c:v>
                </c:pt>
                <c:pt idx="1400">
                  <c:v>2942.8</c:v>
                </c:pt>
                <c:pt idx="1401">
                  <c:v>2937.5</c:v>
                </c:pt>
                <c:pt idx="1402">
                  <c:v>2931.2</c:v>
                </c:pt>
                <c:pt idx="1403">
                  <c:v>2918.5</c:v>
                </c:pt>
                <c:pt idx="1404">
                  <c:v>2934.7</c:v>
                </c:pt>
                <c:pt idx="1405">
                  <c:v>2914.2</c:v>
                </c:pt>
                <c:pt idx="1406">
                  <c:v>2938</c:v>
                </c:pt>
                <c:pt idx="1407">
                  <c:v>2954.9</c:v>
                </c:pt>
                <c:pt idx="1408">
                  <c:v>2942.7</c:v>
                </c:pt>
                <c:pt idx="1409">
                  <c:v>2927.5</c:v>
                </c:pt>
                <c:pt idx="1410">
                  <c:v>2899.4</c:v>
                </c:pt>
                <c:pt idx="1411">
                  <c:v>2938.3</c:v>
                </c:pt>
                <c:pt idx="1412">
                  <c:v>2931.4</c:v>
                </c:pt>
                <c:pt idx="1413">
                  <c:v>2963.6</c:v>
                </c:pt>
                <c:pt idx="1414">
                  <c:v>2937.8</c:v>
                </c:pt>
                <c:pt idx="1415">
                  <c:v>2949.2</c:v>
                </c:pt>
                <c:pt idx="1416">
                  <c:v>2892</c:v>
                </c:pt>
                <c:pt idx="1417">
                  <c:v>2947.7</c:v>
                </c:pt>
                <c:pt idx="1418">
                  <c:v>2939</c:v>
                </c:pt>
                <c:pt idx="1419">
                  <c:v>2928</c:v>
                </c:pt>
                <c:pt idx="1420">
                  <c:v>2936.2</c:v>
                </c:pt>
                <c:pt idx="1421">
                  <c:v>2951.2</c:v>
                </c:pt>
                <c:pt idx="1422">
                  <c:v>2949.5</c:v>
                </c:pt>
                <c:pt idx="1423">
                  <c:v>2928.9</c:v>
                </c:pt>
                <c:pt idx="1424">
                  <c:v>2945.8</c:v>
                </c:pt>
                <c:pt idx="1425">
                  <c:v>2928.1</c:v>
                </c:pt>
                <c:pt idx="1426">
                  <c:v>2973.4</c:v>
                </c:pt>
                <c:pt idx="1427">
                  <c:v>2985.9</c:v>
                </c:pt>
                <c:pt idx="1428">
                  <c:v>2978.3</c:v>
                </c:pt>
                <c:pt idx="1429">
                  <c:v>2951.9</c:v>
                </c:pt>
                <c:pt idx="1430">
                  <c:v>2954.1</c:v>
                </c:pt>
                <c:pt idx="1431">
                  <c:v>2978.3</c:v>
                </c:pt>
                <c:pt idx="1432">
                  <c:v>2944.8</c:v>
                </c:pt>
                <c:pt idx="1433">
                  <c:v>2937.9</c:v>
                </c:pt>
                <c:pt idx="1434">
                  <c:v>2976.9</c:v>
                </c:pt>
                <c:pt idx="1435">
                  <c:v>2955</c:v>
                </c:pt>
                <c:pt idx="1436">
                  <c:v>2946.6</c:v>
                </c:pt>
                <c:pt idx="1437">
                  <c:v>2924.4</c:v>
                </c:pt>
                <c:pt idx="1438">
                  <c:v>2948.2</c:v>
                </c:pt>
                <c:pt idx="1439">
                  <c:v>2958.3</c:v>
                </c:pt>
                <c:pt idx="1440">
                  <c:v>2938.2</c:v>
                </c:pt>
                <c:pt idx="1441">
                  <c:v>2911.4</c:v>
                </c:pt>
                <c:pt idx="1442">
                  <c:v>3015.5</c:v>
                </c:pt>
                <c:pt idx="1443">
                  <c:v>2924.1</c:v>
                </c:pt>
                <c:pt idx="1444">
                  <c:v>2981.1</c:v>
                </c:pt>
                <c:pt idx="1445">
                  <c:v>2967.9</c:v>
                </c:pt>
                <c:pt idx="1446">
                  <c:v>2952.2</c:v>
                </c:pt>
                <c:pt idx="1447">
                  <c:v>2950.1</c:v>
                </c:pt>
                <c:pt idx="1448">
                  <c:v>3025.4</c:v>
                </c:pt>
                <c:pt idx="1449">
                  <c:v>2934.8</c:v>
                </c:pt>
                <c:pt idx="1450">
                  <c:v>2972.9</c:v>
                </c:pt>
                <c:pt idx="1451">
                  <c:v>2940.1</c:v>
                </c:pt>
                <c:pt idx="1452">
                  <c:v>2976.2</c:v>
                </c:pt>
                <c:pt idx="1453">
                  <c:v>2967.7</c:v>
                </c:pt>
                <c:pt idx="1454">
                  <c:v>2952.2</c:v>
                </c:pt>
                <c:pt idx="1455">
                  <c:v>2950.1</c:v>
                </c:pt>
                <c:pt idx="1456">
                  <c:v>2940.8</c:v>
                </c:pt>
                <c:pt idx="1457">
                  <c:v>2952.7</c:v>
                </c:pt>
                <c:pt idx="1458">
                  <c:v>2952.7</c:v>
                </c:pt>
                <c:pt idx="1459">
                  <c:v>2943.4</c:v>
                </c:pt>
                <c:pt idx="1460">
                  <c:v>2963</c:v>
                </c:pt>
                <c:pt idx="1461">
                  <c:v>2995.6</c:v>
                </c:pt>
                <c:pt idx="1462">
                  <c:v>2966.8</c:v>
                </c:pt>
                <c:pt idx="1463">
                  <c:v>2982.9</c:v>
                </c:pt>
                <c:pt idx="1464">
                  <c:v>2985</c:v>
                </c:pt>
                <c:pt idx="1465">
                  <c:v>2981.2</c:v>
                </c:pt>
                <c:pt idx="1466">
                  <c:v>3001.7</c:v>
                </c:pt>
                <c:pt idx="1467">
                  <c:v>2989.4</c:v>
                </c:pt>
                <c:pt idx="1468">
                  <c:v>2995.7</c:v>
                </c:pt>
                <c:pt idx="1469">
                  <c:v>2965.4</c:v>
                </c:pt>
                <c:pt idx="1470">
                  <c:v>2979.1</c:v>
                </c:pt>
                <c:pt idx="1471">
                  <c:v>2939.7</c:v>
                </c:pt>
                <c:pt idx="1472">
                  <c:v>2947.3</c:v>
                </c:pt>
                <c:pt idx="1473">
                  <c:v>2976.4</c:v>
                </c:pt>
                <c:pt idx="1474">
                  <c:v>3025.2</c:v>
                </c:pt>
                <c:pt idx="1475">
                  <c:v>2961.6</c:v>
                </c:pt>
                <c:pt idx="1476">
                  <c:v>2985.1</c:v>
                </c:pt>
                <c:pt idx="1477">
                  <c:v>2973</c:v>
                </c:pt>
                <c:pt idx="1478">
                  <c:v>2982</c:v>
                </c:pt>
                <c:pt idx="1479">
                  <c:v>2996.4</c:v>
                </c:pt>
                <c:pt idx="1480">
                  <c:v>2939.4</c:v>
                </c:pt>
                <c:pt idx="1481">
                  <c:v>3020.8</c:v>
                </c:pt>
                <c:pt idx="1482">
                  <c:v>2984</c:v>
                </c:pt>
                <c:pt idx="1483">
                  <c:v>2982.6</c:v>
                </c:pt>
                <c:pt idx="1484">
                  <c:v>2987.3</c:v>
                </c:pt>
                <c:pt idx="1485">
                  <c:v>2950.4</c:v>
                </c:pt>
                <c:pt idx="1486">
                  <c:v>2979.2</c:v>
                </c:pt>
                <c:pt idx="1487">
                  <c:v>2990.5</c:v>
                </c:pt>
                <c:pt idx="1488">
                  <c:v>3033.6</c:v>
                </c:pt>
                <c:pt idx="1489">
                  <c:v>3016.2</c:v>
                </c:pt>
                <c:pt idx="1490">
                  <c:v>3005.8</c:v>
                </c:pt>
                <c:pt idx="1491">
                  <c:v>2952.3</c:v>
                </c:pt>
                <c:pt idx="1492">
                  <c:v>2995.1</c:v>
                </c:pt>
                <c:pt idx="1493">
                  <c:v>3006.2</c:v>
                </c:pt>
                <c:pt idx="1494">
                  <c:v>2975.5</c:v>
                </c:pt>
                <c:pt idx="1495">
                  <c:v>2997.8</c:v>
                </c:pt>
                <c:pt idx="1496">
                  <c:v>2950.1</c:v>
                </c:pt>
                <c:pt idx="1497">
                  <c:v>2983.6</c:v>
                </c:pt>
                <c:pt idx="1498">
                  <c:v>3000.1</c:v>
                </c:pt>
                <c:pt idx="1499">
                  <c:v>2953.7</c:v>
                </c:pt>
                <c:pt idx="1500">
                  <c:v>3017.1</c:v>
                </c:pt>
                <c:pt idx="1501">
                  <c:v>2974.9</c:v>
                </c:pt>
                <c:pt idx="1502">
                  <c:v>2981.4</c:v>
                </c:pt>
                <c:pt idx="1503">
                  <c:v>2959.2</c:v>
                </c:pt>
                <c:pt idx="1504">
                  <c:v>2975.2</c:v>
                </c:pt>
                <c:pt idx="1505">
                  <c:v>3006</c:v>
                </c:pt>
                <c:pt idx="1506">
                  <c:v>3030.1</c:v>
                </c:pt>
                <c:pt idx="1507">
                  <c:v>2993.9</c:v>
                </c:pt>
                <c:pt idx="1508">
                  <c:v>3081.9</c:v>
                </c:pt>
                <c:pt idx="1509">
                  <c:v>2973.5</c:v>
                </c:pt>
                <c:pt idx="1510">
                  <c:v>3007.5</c:v>
                </c:pt>
                <c:pt idx="1511">
                  <c:v>3011.9</c:v>
                </c:pt>
                <c:pt idx="1512">
                  <c:v>2965</c:v>
                </c:pt>
                <c:pt idx="1513">
                  <c:v>3029.6</c:v>
                </c:pt>
                <c:pt idx="1514">
                  <c:v>3004.4</c:v>
                </c:pt>
                <c:pt idx="1515">
                  <c:v>2990.7</c:v>
                </c:pt>
                <c:pt idx="1516">
                  <c:v>2996.1</c:v>
                </c:pt>
                <c:pt idx="1517">
                  <c:v>3028.3</c:v>
                </c:pt>
                <c:pt idx="1518">
                  <c:v>2992.6</c:v>
                </c:pt>
                <c:pt idx="1519">
                  <c:v>3039.8</c:v>
                </c:pt>
                <c:pt idx="1520">
                  <c:v>3024.9</c:v>
                </c:pt>
                <c:pt idx="1521">
                  <c:v>3004.6</c:v>
                </c:pt>
                <c:pt idx="1522">
                  <c:v>2991.5</c:v>
                </c:pt>
                <c:pt idx="1523">
                  <c:v>3048.2</c:v>
                </c:pt>
                <c:pt idx="1524">
                  <c:v>3015.2</c:v>
                </c:pt>
                <c:pt idx="1525">
                  <c:v>3014.4</c:v>
                </c:pt>
                <c:pt idx="1526">
                  <c:v>2936.3</c:v>
                </c:pt>
                <c:pt idx="1527">
                  <c:v>3047.9</c:v>
                </c:pt>
                <c:pt idx="1528">
                  <c:v>3013.8</c:v>
                </c:pt>
                <c:pt idx="1529">
                  <c:v>2963</c:v>
                </c:pt>
                <c:pt idx="1530">
                  <c:v>3017.2</c:v>
                </c:pt>
                <c:pt idx="1531">
                  <c:v>3079.8</c:v>
                </c:pt>
                <c:pt idx="1532">
                  <c:v>2985.2</c:v>
                </c:pt>
                <c:pt idx="1533">
                  <c:v>3015</c:v>
                </c:pt>
                <c:pt idx="1534">
                  <c:v>3119</c:v>
                </c:pt>
                <c:pt idx="1535">
                  <c:v>3048.6</c:v>
                </c:pt>
                <c:pt idx="1536">
                  <c:v>3027</c:v>
                </c:pt>
                <c:pt idx="1537">
                  <c:v>3076.7</c:v>
                </c:pt>
                <c:pt idx="1538">
                  <c:v>3007.4</c:v>
                </c:pt>
                <c:pt idx="1539">
                  <c:v>3041.1</c:v>
                </c:pt>
                <c:pt idx="1540">
                  <c:v>3013.7</c:v>
                </c:pt>
                <c:pt idx="1541">
                  <c:v>3021.7</c:v>
                </c:pt>
                <c:pt idx="1542">
                  <c:v>3006</c:v>
                </c:pt>
                <c:pt idx="1543">
                  <c:v>3024.3</c:v>
                </c:pt>
                <c:pt idx="1544">
                  <c:v>3005.4</c:v>
                </c:pt>
                <c:pt idx="1545">
                  <c:v>2998.5</c:v>
                </c:pt>
                <c:pt idx="1546">
                  <c:v>3026.7</c:v>
                </c:pt>
                <c:pt idx="1547">
                  <c:v>2997</c:v>
                </c:pt>
                <c:pt idx="1548">
                  <c:v>3017.6</c:v>
                </c:pt>
                <c:pt idx="1549">
                  <c:v>3002.3</c:v>
                </c:pt>
                <c:pt idx="1550">
                  <c:v>3044.2</c:v>
                </c:pt>
                <c:pt idx="1551">
                  <c:v>3016.5</c:v>
                </c:pt>
                <c:pt idx="1552">
                  <c:v>3025.6</c:v>
                </c:pt>
                <c:pt idx="1553">
                  <c:v>3032.2</c:v>
                </c:pt>
                <c:pt idx="1554">
                  <c:v>3040.3</c:v>
                </c:pt>
                <c:pt idx="1555">
                  <c:v>3084.5</c:v>
                </c:pt>
                <c:pt idx="1556">
                  <c:v>3066.9</c:v>
                </c:pt>
                <c:pt idx="1557">
                  <c:v>3034.8</c:v>
                </c:pt>
                <c:pt idx="1558">
                  <c:v>3015.7</c:v>
                </c:pt>
                <c:pt idx="1559">
                  <c:v>3041.9</c:v>
                </c:pt>
                <c:pt idx="1560">
                  <c:v>3025.1</c:v>
                </c:pt>
                <c:pt idx="1561">
                  <c:v>3109.9</c:v>
                </c:pt>
                <c:pt idx="1562">
                  <c:v>3026.2</c:v>
                </c:pt>
                <c:pt idx="1563">
                  <c:v>3061.2</c:v>
                </c:pt>
                <c:pt idx="1564">
                  <c:v>3022.2</c:v>
                </c:pt>
                <c:pt idx="1565">
                  <c:v>3061.5</c:v>
                </c:pt>
                <c:pt idx="1566">
                  <c:v>3074.2</c:v>
                </c:pt>
                <c:pt idx="1567">
                  <c:v>2986.1</c:v>
                </c:pt>
                <c:pt idx="1568">
                  <c:v>3091.9</c:v>
                </c:pt>
                <c:pt idx="1569">
                  <c:v>3089.8</c:v>
                </c:pt>
                <c:pt idx="1570">
                  <c:v>3008.3</c:v>
                </c:pt>
                <c:pt idx="1571">
                  <c:v>3043.7</c:v>
                </c:pt>
                <c:pt idx="1572">
                  <c:v>3031.2</c:v>
                </c:pt>
                <c:pt idx="1573">
                  <c:v>3036.2</c:v>
                </c:pt>
                <c:pt idx="1574">
                  <c:v>3051.6</c:v>
                </c:pt>
                <c:pt idx="1575">
                  <c:v>3022.2</c:v>
                </c:pt>
                <c:pt idx="1576">
                  <c:v>3064.6</c:v>
                </c:pt>
                <c:pt idx="1577">
                  <c:v>3079.2</c:v>
                </c:pt>
                <c:pt idx="1578">
                  <c:v>3075.9</c:v>
                </c:pt>
                <c:pt idx="1579">
                  <c:v>3045.2</c:v>
                </c:pt>
                <c:pt idx="1580">
                  <c:v>3025.2</c:v>
                </c:pt>
                <c:pt idx="1581">
                  <c:v>3093.8</c:v>
                </c:pt>
                <c:pt idx="1582">
                  <c:v>3058.1</c:v>
                </c:pt>
                <c:pt idx="1583">
                  <c:v>3081.5</c:v>
                </c:pt>
                <c:pt idx="1584">
                  <c:v>3032.8</c:v>
                </c:pt>
                <c:pt idx="1585">
                  <c:v>3029.6</c:v>
                </c:pt>
                <c:pt idx="1586">
                  <c:v>3064.2</c:v>
                </c:pt>
                <c:pt idx="1587">
                  <c:v>3036.8</c:v>
                </c:pt>
                <c:pt idx="1588">
                  <c:v>3067.5</c:v>
                </c:pt>
                <c:pt idx="1589">
                  <c:v>3061.8</c:v>
                </c:pt>
                <c:pt idx="1590">
                  <c:v>3049.4</c:v>
                </c:pt>
                <c:pt idx="1591">
                  <c:v>3134.1</c:v>
                </c:pt>
                <c:pt idx="1592">
                  <c:v>3068</c:v>
                </c:pt>
                <c:pt idx="1593">
                  <c:v>3039.9</c:v>
                </c:pt>
                <c:pt idx="1594">
                  <c:v>3063.3</c:v>
                </c:pt>
                <c:pt idx="1595">
                  <c:v>3060.8</c:v>
                </c:pt>
                <c:pt idx="1596">
                  <c:v>3073.7</c:v>
                </c:pt>
                <c:pt idx="1597">
                  <c:v>3044.5</c:v>
                </c:pt>
                <c:pt idx="1598">
                  <c:v>3037.4</c:v>
                </c:pt>
                <c:pt idx="1599">
                  <c:v>3026.6</c:v>
                </c:pt>
                <c:pt idx="1600">
                  <c:v>3039.7</c:v>
                </c:pt>
                <c:pt idx="1601">
                  <c:v>3061.1</c:v>
                </c:pt>
                <c:pt idx="1602">
                  <c:v>3064.5</c:v>
                </c:pt>
                <c:pt idx="1603">
                  <c:v>3098.3</c:v>
                </c:pt>
                <c:pt idx="1604">
                  <c:v>3045.4</c:v>
                </c:pt>
                <c:pt idx="1605">
                  <c:v>3053.4</c:v>
                </c:pt>
                <c:pt idx="1606">
                  <c:v>2993.6</c:v>
                </c:pt>
                <c:pt idx="1607">
                  <c:v>3048.1</c:v>
                </c:pt>
                <c:pt idx="1608">
                  <c:v>3101.4</c:v>
                </c:pt>
                <c:pt idx="1609">
                  <c:v>3031.3</c:v>
                </c:pt>
                <c:pt idx="1610">
                  <c:v>3076.2</c:v>
                </c:pt>
                <c:pt idx="1611">
                  <c:v>3045.3</c:v>
                </c:pt>
                <c:pt idx="1612">
                  <c:v>3085.7</c:v>
                </c:pt>
                <c:pt idx="1613">
                  <c:v>3110.6</c:v>
                </c:pt>
                <c:pt idx="1614">
                  <c:v>3128.1</c:v>
                </c:pt>
                <c:pt idx="1615">
                  <c:v>3106.3</c:v>
                </c:pt>
                <c:pt idx="1616">
                  <c:v>3075</c:v>
                </c:pt>
                <c:pt idx="1617">
                  <c:v>3081</c:v>
                </c:pt>
                <c:pt idx="1618">
                  <c:v>3087.9</c:v>
                </c:pt>
                <c:pt idx="1619">
                  <c:v>3068.2</c:v>
                </c:pt>
                <c:pt idx="1620">
                  <c:v>3082.8</c:v>
                </c:pt>
                <c:pt idx="1621">
                  <c:v>3128.3</c:v>
                </c:pt>
                <c:pt idx="1622">
                  <c:v>3078.1</c:v>
                </c:pt>
                <c:pt idx="1623">
                  <c:v>3091.7</c:v>
                </c:pt>
                <c:pt idx="1624">
                  <c:v>3086.4</c:v>
                </c:pt>
                <c:pt idx="1625">
                  <c:v>3058</c:v>
                </c:pt>
                <c:pt idx="1626">
                  <c:v>3079.3</c:v>
                </c:pt>
                <c:pt idx="1627">
                  <c:v>3072.1</c:v>
                </c:pt>
                <c:pt idx="1628">
                  <c:v>3095.8</c:v>
                </c:pt>
                <c:pt idx="1629">
                  <c:v>3063.4</c:v>
                </c:pt>
                <c:pt idx="1630">
                  <c:v>3050.3</c:v>
                </c:pt>
                <c:pt idx="1631">
                  <c:v>3056.5</c:v>
                </c:pt>
                <c:pt idx="1632">
                  <c:v>3060.7</c:v>
                </c:pt>
                <c:pt idx="1633">
                  <c:v>3042.3</c:v>
                </c:pt>
                <c:pt idx="1634">
                  <c:v>3092.3</c:v>
                </c:pt>
                <c:pt idx="1635">
                  <c:v>3113.7</c:v>
                </c:pt>
                <c:pt idx="1636">
                  <c:v>3109.1</c:v>
                </c:pt>
                <c:pt idx="1637">
                  <c:v>3084.9</c:v>
                </c:pt>
                <c:pt idx="1638">
                  <c:v>3065</c:v>
                </c:pt>
                <c:pt idx="1639">
                  <c:v>3111.3</c:v>
                </c:pt>
                <c:pt idx="1640">
                  <c:v>3043.3</c:v>
                </c:pt>
                <c:pt idx="1641">
                  <c:v>3083.6</c:v>
                </c:pt>
                <c:pt idx="1642">
                  <c:v>3097.8</c:v>
                </c:pt>
                <c:pt idx="1643">
                  <c:v>3206.1</c:v>
                </c:pt>
                <c:pt idx="1644">
                  <c:v>3048.1</c:v>
                </c:pt>
                <c:pt idx="1645">
                  <c:v>3136.9</c:v>
                </c:pt>
                <c:pt idx="1646">
                  <c:v>3087.5</c:v>
                </c:pt>
                <c:pt idx="1647">
                  <c:v>3110.4</c:v>
                </c:pt>
                <c:pt idx="1648">
                  <c:v>3101.9</c:v>
                </c:pt>
                <c:pt idx="1649">
                  <c:v>3150.7</c:v>
                </c:pt>
                <c:pt idx="1650">
                  <c:v>3091</c:v>
                </c:pt>
                <c:pt idx="1651">
                  <c:v>3100.2</c:v>
                </c:pt>
                <c:pt idx="1652">
                  <c:v>3144.5</c:v>
                </c:pt>
                <c:pt idx="1653">
                  <c:v>3100.5</c:v>
                </c:pt>
                <c:pt idx="1654">
                  <c:v>3107</c:v>
                </c:pt>
                <c:pt idx="1655">
                  <c:v>3090.6</c:v>
                </c:pt>
                <c:pt idx="1656">
                  <c:v>3081.2</c:v>
                </c:pt>
                <c:pt idx="1657">
                  <c:v>3086</c:v>
                </c:pt>
                <c:pt idx="1658">
                  <c:v>3114.1</c:v>
                </c:pt>
                <c:pt idx="1659">
                  <c:v>3095.9</c:v>
                </c:pt>
                <c:pt idx="1660">
                  <c:v>3071.4</c:v>
                </c:pt>
                <c:pt idx="1661">
                  <c:v>3097.1</c:v>
                </c:pt>
                <c:pt idx="1662">
                  <c:v>3121.2</c:v>
                </c:pt>
                <c:pt idx="1663">
                  <c:v>3140.1</c:v>
                </c:pt>
                <c:pt idx="1664">
                  <c:v>3087.6</c:v>
                </c:pt>
                <c:pt idx="1665">
                  <c:v>3102.7</c:v>
                </c:pt>
                <c:pt idx="1666">
                  <c:v>3139.2</c:v>
                </c:pt>
                <c:pt idx="1667">
                  <c:v>3096.2</c:v>
                </c:pt>
                <c:pt idx="1668">
                  <c:v>3084</c:v>
                </c:pt>
                <c:pt idx="1669">
                  <c:v>3104.4</c:v>
                </c:pt>
                <c:pt idx="1670">
                  <c:v>3083.7</c:v>
                </c:pt>
                <c:pt idx="1671">
                  <c:v>3101</c:v>
                </c:pt>
                <c:pt idx="1672">
                  <c:v>3108.9</c:v>
                </c:pt>
                <c:pt idx="1673">
                  <c:v>3104.6</c:v>
                </c:pt>
                <c:pt idx="1674">
                  <c:v>3099.6</c:v>
                </c:pt>
                <c:pt idx="1675">
                  <c:v>3126.3</c:v>
                </c:pt>
                <c:pt idx="1676">
                  <c:v>3112.6</c:v>
                </c:pt>
                <c:pt idx="1677">
                  <c:v>3093.5</c:v>
                </c:pt>
                <c:pt idx="1678">
                  <c:v>3063.9</c:v>
                </c:pt>
                <c:pt idx="1679">
                  <c:v>3104.9</c:v>
                </c:pt>
                <c:pt idx="1680">
                  <c:v>3122.3</c:v>
                </c:pt>
                <c:pt idx="1681">
                  <c:v>3119.9</c:v>
                </c:pt>
                <c:pt idx="1682">
                  <c:v>3121.9</c:v>
                </c:pt>
                <c:pt idx="1683">
                  <c:v>3086.1</c:v>
                </c:pt>
                <c:pt idx="1684">
                  <c:v>3088.2</c:v>
                </c:pt>
                <c:pt idx="1685">
                  <c:v>3160.4</c:v>
                </c:pt>
                <c:pt idx="1686">
                  <c:v>3070.4</c:v>
                </c:pt>
                <c:pt idx="1687">
                  <c:v>3123.8</c:v>
                </c:pt>
                <c:pt idx="1688">
                  <c:v>3088.3</c:v>
                </c:pt>
                <c:pt idx="1689">
                  <c:v>3076.2</c:v>
                </c:pt>
                <c:pt idx="1690">
                  <c:v>3104.3</c:v>
                </c:pt>
                <c:pt idx="1691">
                  <c:v>3113.2</c:v>
                </c:pt>
                <c:pt idx="1692">
                  <c:v>3111.5</c:v>
                </c:pt>
                <c:pt idx="1693">
                  <c:v>3119.9</c:v>
                </c:pt>
                <c:pt idx="1694">
                  <c:v>3117.7</c:v>
                </c:pt>
                <c:pt idx="1695">
                  <c:v>3096.7</c:v>
                </c:pt>
                <c:pt idx="1696">
                  <c:v>3089.2</c:v>
                </c:pt>
                <c:pt idx="1697">
                  <c:v>3135.9</c:v>
                </c:pt>
                <c:pt idx="1698">
                  <c:v>3112.9</c:v>
                </c:pt>
                <c:pt idx="1699">
                  <c:v>3109.1</c:v>
                </c:pt>
                <c:pt idx="1700">
                  <c:v>3116.7</c:v>
                </c:pt>
                <c:pt idx="1701">
                  <c:v>3139</c:v>
                </c:pt>
                <c:pt idx="1702">
                  <c:v>3131.5</c:v>
                </c:pt>
                <c:pt idx="1703">
                  <c:v>3105.9</c:v>
                </c:pt>
                <c:pt idx="1704">
                  <c:v>3122</c:v>
                </c:pt>
                <c:pt idx="1705">
                  <c:v>3182.8</c:v>
                </c:pt>
                <c:pt idx="1706">
                  <c:v>3134.2</c:v>
                </c:pt>
                <c:pt idx="1707">
                  <c:v>3096.3</c:v>
                </c:pt>
                <c:pt idx="1708">
                  <c:v>3126</c:v>
                </c:pt>
                <c:pt idx="1709">
                  <c:v>3117</c:v>
                </c:pt>
                <c:pt idx="1710">
                  <c:v>3144.5</c:v>
                </c:pt>
                <c:pt idx="1711">
                  <c:v>3089.7</c:v>
                </c:pt>
                <c:pt idx="1712">
                  <c:v>3075.6</c:v>
                </c:pt>
                <c:pt idx="1713">
                  <c:v>3117.5</c:v>
                </c:pt>
                <c:pt idx="1714">
                  <c:v>3106.4</c:v>
                </c:pt>
                <c:pt idx="1715">
                  <c:v>3098.6</c:v>
                </c:pt>
                <c:pt idx="1716">
                  <c:v>3130.1</c:v>
                </c:pt>
                <c:pt idx="1717">
                  <c:v>3135.2</c:v>
                </c:pt>
                <c:pt idx="1718">
                  <c:v>3119.6</c:v>
                </c:pt>
                <c:pt idx="1719">
                  <c:v>3131.5</c:v>
                </c:pt>
                <c:pt idx="1720">
                  <c:v>3115.5</c:v>
                </c:pt>
                <c:pt idx="1721">
                  <c:v>3117.4</c:v>
                </c:pt>
                <c:pt idx="1722">
                  <c:v>3107.5</c:v>
                </c:pt>
                <c:pt idx="1723">
                  <c:v>3131.3</c:v>
                </c:pt>
                <c:pt idx="1724">
                  <c:v>3104.1</c:v>
                </c:pt>
                <c:pt idx="1725">
                  <c:v>3148.4</c:v>
                </c:pt>
                <c:pt idx="1726">
                  <c:v>3129.8</c:v>
                </c:pt>
                <c:pt idx="1727">
                  <c:v>3134</c:v>
                </c:pt>
                <c:pt idx="1728">
                  <c:v>3130.2</c:v>
                </c:pt>
                <c:pt idx="1729">
                  <c:v>3098.9</c:v>
                </c:pt>
                <c:pt idx="1730">
                  <c:v>3167.3</c:v>
                </c:pt>
                <c:pt idx="1731">
                  <c:v>3120.5</c:v>
                </c:pt>
                <c:pt idx="1732">
                  <c:v>3175.3</c:v>
                </c:pt>
                <c:pt idx="1733">
                  <c:v>3115.7</c:v>
                </c:pt>
                <c:pt idx="1734">
                  <c:v>3147</c:v>
                </c:pt>
                <c:pt idx="1735">
                  <c:v>3115</c:v>
                </c:pt>
                <c:pt idx="1736">
                  <c:v>3131.3</c:v>
                </c:pt>
                <c:pt idx="1737">
                  <c:v>3127.6</c:v>
                </c:pt>
                <c:pt idx="1738">
                  <c:v>3119.7</c:v>
                </c:pt>
                <c:pt idx="1739">
                  <c:v>3188.5</c:v>
                </c:pt>
                <c:pt idx="1740">
                  <c:v>3108.4</c:v>
                </c:pt>
                <c:pt idx="1741">
                  <c:v>3117</c:v>
                </c:pt>
                <c:pt idx="1742">
                  <c:v>3144.4</c:v>
                </c:pt>
                <c:pt idx="1743">
                  <c:v>3116.8</c:v>
                </c:pt>
                <c:pt idx="1744">
                  <c:v>3117.6</c:v>
                </c:pt>
                <c:pt idx="1745">
                  <c:v>3123.5</c:v>
                </c:pt>
                <c:pt idx="1746">
                  <c:v>3123.9</c:v>
                </c:pt>
                <c:pt idx="1747">
                  <c:v>3158.5</c:v>
                </c:pt>
                <c:pt idx="1748">
                  <c:v>3133.2</c:v>
                </c:pt>
                <c:pt idx="1749">
                  <c:v>3158.2</c:v>
                </c:pt>
                <c:pt idx="1750">
                  <c:v>3142.3</c:v>
                </c:pt>
                <c:pt idx="1751">
                  <c:v>3189</c:v>
                </c:pt>
                <c:pt idx="1752">
                  <c:v>3122.8</c:v>
                </c:pt>
                <c:pt idx="1753">
                  <c:v>3166.8</c:v>
                </c:pt>
                <c:pt idx="1754">
                  <c:v>3146.2</c:v>
                </c:pt>
                <c:pt idx="1755">
                  <c:v>3126.7</c:v>
                </c:pt>
                <c:pt idx="1756">
                  <c:v>3142.2</c:v>
                </c:pt>
                <c:pt idx="1757">
                  <c:v>3156.4</c:v>
                </c:pt>
                <c:pt idx="1758">
                  <c:v>3152.4</c:v>
                </c:pt>
                <c:pt idx="1759">
                  <c:v>3154.4</c:v>
                </c:pt>
                <c:pt idx="1760">
                  <c:v>3139.6</c:v>
                </c:pt>
                <c:pt idx="1761">
                  <c:v>3179.4</c:v>
                </c:pt>
                <c:pt idx="1762">
                  <c:v>3176.1</c:v>
                </c:pt>
                <c:pt idx="1763">
                  <c:v>3160.2</c:v>
                </c:pt>
                <c:pt idx="1764">
                  <c:v>3137.3</c:v>
                </c:pt>
                <c:pt idx="1765">
                  <c:v>3101.5</c:v>
                </c:pt>
                <c:pt idx="1766">
                  <c:v>3156.7</c:v>
                </c:pt>
                <c:pt idx="1767">
                  <c:v>3177.7</c:v>
                </c:pt>
                <c:pt idx="1768">
                  <c:v>3141</c:v>
                </c:pt>
                <c:pt idx="1769">
                  <c:v>3152.7</c:v>
                </c:pt>
                <c:pt idx="1770">
                  <c:v>3154.4</c:v>
                </c:pt>
                <c:pt idx="1771">
                  <c:v>3166.8</c:v>
                </c:pt>
                <c:pt idx="1772">
                  <c:v>3144.6</c:v>
                </c:pt>
                <c:pt idx="1773">
                  <c:v>3129</c:v>
                </c:pt>
                <c:pt idx="1774">
                  <c:v>3144.1</c:v>
                </c:pt>
                <c:pt idx="1775">
                  <c:v>3142.9</c:v>
                </c:pt>
                <c:pt idx="1776">
                  <c:v>3172.4</c:v>
                </c:pt>
                <c:pt idx="1777">
                  <c:v>3128.3</c:v>
                </c:pt>
                <c:pt idx="1778">
                  <c:v>3163.7</c:v>
                </c:pt>
                <c:pt idx="1779">
                  <c:v>3142.3</c:v>
                </c:pt>
                <c:pt idx="1780">
                  <c:v>3136.6</c:v>
                </c:pt>
                <c:pt idx="1781">
                  <c:v>3155.2</c:v>
                </c:pt>
                <c:pt idx="1782">
                  <c:v>3140.2</c:v>
                </c:pt>
                <c:pt idx="1783">
                  <c:v>3147.8</c:v>
                </c:pt>
                <c:pt idx="1784">
                  <c:v>3154.7</c:v>
                </c:pt>
                <c:pt idx="1785">
                  <c:v>3184.7</c:v>
                </c:pt>
                <c:pt idx="1786">
                  <c:v>3167.2</c:v>
                </c:pt>
                <c:pt idx="1787">
                  <c:v>3161.8</c:v>
                </c:pt>
                <c:pt idx="1788">
                  <c:v>3130.2</c:v>
                </c:pt>
                <c:pt idx="1789">
                  <c:v>3172.4</c:v>
                </c:pt>
                <c:pt idx="1790">
                  <c:v>3149.6</c:v>
                </c:pt>
                <c:pt idx="1791">
                  <c:v>3161.2</c:v>
                </c:pt>
                <c:pt idx="1792">
                  <c:v>3122.9</c:v>
                </c:pt>
                <c:pt idx="1793">
                  <c:v>3170.7</c:v>
                </c:pt>
                <c:pt idx="1794">
                  <c:v>3153.2</c:v>
                </c:pt>
                <c:pt idx="1795">
                  <c:v>3145.3</c:v>
                </c:pt>
                <c:pt idx="1796">
                  <c:v>3154.5</c:v>
                </c:pt>
                <c:pt idx="1797">
                  <c:v>3167.7</c:v>
                </c:pt>
                <c:pt idx="1798">
                  <c:v>3180.9</c:v>
                </c:pt>
                <c:pt idx="1799">
                  <c:v>3176.2</c:v>
                </c:pt>
                <c:pt idx="1800">
                  <c:v>3162.2</c:v>
                </c:pt>
                <c:pt idx="1801">
                  <c:v>3173.1</c:v>
                </c:pt>
                <c:pt idx="1802">
                  <c:v>3142.9</c:v>
                </c:pt>
                <c:pt idx="1803">
                  <c:v>3174.6</c:v>
                </c:pt>
                <c:pt idx="1804">
                  <c:v>3220.5</c:v>
                </c:pt>
                <c:pt idx="1805">
                  <c:v>3195.6</c:v>
                </c:pt>
                <c:pt idx="1806">
                  <c:v>3170.3</c:v>
                </c:pt>
                <c:pt idx="1807">
                  <c:v>3179.1</c:v>
                </c:pt>
                <c:pt idx="1808">
                  <c:v>3196.5</c:v>
                </c:pt>
                <c:pt idx="1809">
                  <c:v>3147</c:v>
                </c:pt>
                <c:pt idx="1810">
                  <c:v>3156.8</c:v>
                </c:pt>
                <c:pt idx="1811">
                  <c:v>3161.1</c:v>
                </c:pt>
                <c:pt idx="1812">
                  <c:v>3156.4</c:v>
                </c:pt>
                <c:pt idx="1813">
                  <c:v>3159.8</c:v>
                </c:pt>
                <c:pt idx="1814">
                  <c:v>3224.7</c:v>
                </c:pt>
                <c:pt idx="1815">
                  <c:v>3209.2</c:v>
                </c:pt>
                <c:pt idx="1816">
                  <c:v>3180.1</c:v>
                </c:pt>
                <c:pt idx="1817">
                  <c:v>3146.2</c:v>
                </c:pt>
                <c:pt idx="1818">
                  <c:v>3174.2</c:v>
                </c:pt>
                <c:pt idx="1819">
                  <c:v>3160.7</c:v>
                </c:pt>
                <c:pt idx="1820">
                  <c:v>3177.8</c:v>
                </c:pt>
                <c:pt idx="1821">
                  <c:v>3184.6</c:v>
                </c:pt>
                <c:pt idx="1822">
                  <c:v>3200.2</c:v>
                </c:pt>
                <c:pt idx="1823">
                  <c:v>3186.8</c:v>
                </c:pt>
                <c:pt idx="1824">
                  <c:v>3193.4</c:v>
                </c:pt>
                <c:pt idx="1825">
                  <c:v>3191.5</c:v>
                </c:pt>
                <c:pt idx="1826">
                  <c:v>3193.6</c:v>
                </c:pt>
                <c:pt idx="1827">
                  <c:v>3142</c:v>
                </c:pt>
                <c:pt idx="1828">
                  <c:v>3171</c:v>
                </c:pt>
                <c:pt idx="1829">
                  <c:v>3191.1</c:v>
                </c:pt>
                <c:pt idx="1830">
                  <c:v>3215</c:v>
                </c:pt>
                <c:pt idx="1831">
                  <c:v>3183.4</c:v>
                </c:pt>
                <c:pt idx="1832">
                  <c:v>3192.9</c:v>
                </c:pt>
                <c:pt idx="1833">
                  <c:v>3171.4</c:v>
                </c:pt>
                <c:pt idx="1834">
                  <c:v>3171.7</c:v>
                </c:pt>
                <c:pt idx="1835">
                  <c:v>3186.6</c:v>
                </c:pt>
                <c:pt idx="1836">
                  <c:v>3170.3</c:v>
                </c:pt>
                <c:pt idx="1837">
                  <c:v>3189.6</c:v>
                </c:pt>
                <c:pt idx="1838">
                  <c:v>3158.4</c:v>
                </c:pt>
                <c:pt idx="1839">
                  <c:v>3209.6</c:v>
                </c:pt>
                <c:pt idx="1840">
                  <c:v>3194.2</c:v>
                </c:pt>
                <c:pt idx="1841">
                  <c:v>3165.8</c:v>
                </c:pt>
                <c:pt idx="1842">
                  <c:v>3196.3</c:v>
                </c:pt>
                <c:pt idx="1843">
                  <c:v>3167.3</c:v>
                </c:pt>
                <c:pt idx="1844">
                  <c:v>3193</c:v>
                </c:pt>
                <c:pt idx="1845">
                  <c:v>3193.7</c:v>
                </c:pt>
                <c:pt idx="1846">
                  <c:v>3189.6</c:v>
                </c:pt>
                <c:pt idx="1847">
                  <c:v>3168.1</c:v>
                </c:pt>
                <c:pt idx="1848">
                  <c:v>3205.4</c:v>
                </c:pt>
                <c:pt idx="1849">
                  <c:v>3178</c:v>
                </c:pt>
                <c:pt idx="1850">
                  <c:v>3209.6</c:v>
                </c:pt>
                <c:pt idx="1851">
                  <c:v>3173.7</c:v>
                </c:pt>
                <c:pt idx="1852">
                  <c:v>3207</c:v>
                </c:pt>
                <c:pt idx="1853">
                  <c:v>3187.9</c:v>
                </c:pt>
                <c:pt idx="1854">
                  <c:v>3174.9</c:v>
                </c:pt>
                <c:pt idx="1855">
                  <c:v>3263.3</c:v>
                </c:pt>
                <c:pt idx="1856">
                  <c:v>3153.5</c:v>
                </c:pt>
                <c:pt idx="1857">
                  <c:v>3216.1</c:v>
                </c:pt>
                <c:pt idx="1858">
                  <c:v>3177</c:v>
                </c:pt>
                <c:pt idx="1859">
                  <c:v>3174.2</c:v>
                </c:pt>
                <c:pt idx="1860">
                  <c:v>3159.4</c:v>
                </c:pt>
                <c:pt idx="1861">
                  <c:v>3209.6</c:v>
                </c:pt>
                <c:pt idx="1862">
                  <c:v>3138.2</c:v>
                </c:pt>
                <c:pt idx="1863">
                  <c:v>3163.6</c:v>
                </c:pt>
                <c:pt idx="1864">
                  <c:v>3238.7</c:v>
                </c:pt>
                <c:pt idx="1865">
                  <c:v>3225.1</c:v>
                </c:pt>
                <c:pt idx="1866">
                  <c:v>3209.2</c:v>
                </c:pt>
                <c:pt idx="1867">
                  <c:v>3208.2</c:v>
                </c:pt>
                <c:pt idx="1868">
                  <c:v>3161.2</c:v>
                </c:pt>
                <c:pt idx="1869">
                  <c:v>3156.7</c:v>
                </c:pt>
                <c:pt idx="1870">
                  <c:v>3163.8</c:v>
                </c:pt>
                <c:pt idx="1871">
                  <c:v>3184.8</c:v>
                </c:pt>
                <c:pt idx="1872">
                  <c:v>3142.8</c:v>
                </c:pt>
                <c:pt idx="1873">
                  <c:v>3184.8</c:v>
                </c:pt>
                <c:pt idx="1874">
                  <c:v>3199.8</c:v>
                </c:pt>
                <c:pt idx="1875">
                  <c:v>3164</c:v>
                </c:pt>
                <c:pt idx="1876">
                  <c:v>3153.7</c:v>
                </c:pt>
                <c:pt idx="1877">
                  <c:v>3219.8</c:v>
                </c:pt>
                <c:pt idx="1878">
                  <c:v>3245.9</c:v>
                </c:pt>
                <c:pt idx="1879">
                  <c:v>3200.5</c:v>
                </c:pt>
                <c:pt idx="1880">
                  <c:v>3181.3</c:v>
                </c:pt>
                <c:pt idx="1881">
                  <c:v>3162.4</c:v>
                </c:pt>
                <c:pt idx="1882">
                  <c:v>3145.4</c:v>
                </c:pt>
                <c:pt idx="1883">
                  <c:v>3216.7</c:v>
                </c:pt>
                <c:pt idx="1884">
                  <c:v>3161.4</c:v>
                </c:pt>
                <c:pt idx="1885">
                  <c:v>3168</c:v>
                </c:pt>
                <c:pt idx="1886">
                  <c:v>3181.7</c:v>
                </c:pt>
                <c:pt idx="1887">
                  <c:v>3148</c:v>
                </c:pt>
                <c:pt idx="1888">
                  <c:v>3193.3</c:v>
                </c:pt>
                <c:pt idx="1889">
                  <c:v>3192.5</c:v>
                </c:pt>
                <c:pt idx="1890">
                  <c:v>3185.3</c:v>
                </c:pt>
                <c:pt idx="1891">
                  <c:v>3203.7</c:v>
                </c:pt>
                <c:pt idx="1892">
                  <c:v>3157.5</c:v>
                </c:pt>
                <c:pt idx="1893">
                  <c:v>3180.1</c:v>
                </c:pt>
                <c:pt idx="1894">
                  <c:v>3231.2</c:v>
                </c:pt>
                <c:pt idx="1895">
                  <c:v>3164.7</c:v>
                </c:pt>
                <c:pt idx="1896">
                  <c:v>3165.3</c:v>
                </c:pt>
                <c:pt idx="1897">
                  <c:v>3195</c:v>
                </c:pt>
                <c:pt idx="1898">
                  <c:v>3175.5</c:v>
                </c:pt>
                <c:pt idx="1899">
                  <c:v>3172.5</c:v>
                </c:pt>
                <c:pt idx="1900">
                  <c:v>3123.9</c:v>
                </c:pt>
                <c:pt idx="1901">
                  <c:v>3177.5</c:v>
                </c:pt>
                <c:pt idx="1902">
                  <c:v>3146.3</c:v>
                </c:pt>
                <c:pt idx="1903">
                  <c:v>3145.5</c:v>
                </c:pt>
                <c:pt idx="1904">
                  <c:v>3176.1</c:v>
                </c:pt>
                <c:pt idx="1905">
                  <c:v>3179.7</c:v>
                </c:pt>
                <c:pt idx="1906">
                  <c:v>3186.1</c:v>
                </c:pt>
                <c:pt idx="1907">
                  <c:v>3164.4</c:v>
                </c:pt>
                <c:pt idx="1908">
                  <c:v>3197.8</c:v>
                </c:pt>
                <c:pt idx="1909">
                  <c:v>3159.6</c:v>
                </c:pt>
                <c:pt idx="1910">
                  <c:v>3214.5</c:v>
                </c:pt>
                <c:pt idx="1911">
                  <c:v>3171.2</c:v>
                </c:pt>
                <c:pt idx="1912">
                  <c:v>3209.2</c:v>
                </c:pt>
                <c:pt idx="1913">
                  <c:v>3196.3</c:v>
                </c:pt>
                <c:pt idx="1914">
                  <c:v>3211.6</c:v>
                </c:pt>
                <c:pt idx="1915">
                  <c:v>3184.7</c:v>
                </c:pt>
                <c:pt idx="1916">
                  <c:v>3199.5</c:v>
                </c:pt>
                <c:pt idx="1917">
                  <c:v>3191.1</c:v>
                </c:pt>
                <c:pt idx="1918">
                  <c:v>3190.4</c:v>
                </c:pt>
                <c:pt idx="1919">
                  <c:v>3164.3</c:v>
                </c:pt>
                <c:pt idx="1920">
                  <c:v>3192.2</c:v>
                </c:pt>
                <c:pt idx="1921">
                  <c:v>3191</c:v>
                </c:pt>
                <c:pt idx="1922">
                  <c:v>3193</c:v>
                </c:pt>
                <c:pt idx="1923">
                  <c:v>3182.8</c:v>
                </c:pt>
                <c:pt idx="1924">
                  <c:v>3200</c:v>
                </c:pt>
                <c:pt idx="1925">
                  <c:v>3184.5</c:v>
                </c:pt>
                <c:pt idx="1926">
                  <c:v>3233.4</c:v>
                </c:pt>
                <c:pt idx="1927">
                  <c:v>3152.1</c:v>
                </c:pt>
                <c:pt idx="1928">
                  <c:v>3197.4</c:v>
                </c:pt>
                <c:pt idx="1929">
                  <c:v>3163.3</c:v>
                </c:pt>
                <c:pt idx="1930">
                  <c:v>3201.7</c:v>
                </c:pt>
                <c:pt idx="1931">
                  <c:v>3169.6</c:v>
                </c:pt>
                <c:pt idx="1932">
                  <c:v>3181.2</c:v>
                </c:pt>
                <c:pt idx="1933">
                  <c:v>3172.3</c:v>
                </c:pt>
                <c:pt idx="1934">
                  <c:v>3177.3</c:v>
                </c:pt>
                <c:pt idx="1935">
                  <c:v>3192.5</c:v>
                </c:pt>
                <c:pt idx="1936">
                  <c:v>3188.5</c:v>
                </c:pt>
                <c:pt idx="1937">
                  <c:v>3183.9</c:v>
                </c:pt>
                <c:pt idx="1938">
                  <c:v>3166.8</c:v>
                </c:pt>
                <c:pt idx="1939">
                  <c:v>3209.8</c:v>
                </c:pt>
                <c:pt idx="1940">
                  <c:v>3148.2</c:v>
                </c:pt>
                <c:pt idx="1941">
                  <c:v>3146.4</c:v>
                </c:pt>
                <c:pt idx="1942">
                  <c:v>3350.1</c:v>
                </c:pt>
                <c:pt idx="1943">
                  <c:v>3149.4</c:v>
                </c:pt>
                <c:pt idx="1944">
                  <c:v>3184.2</c:v>
                </c:pt>
                <c:pt idx="1945">
                  <c:v>3171.2</c:v>
                </c:pt>
                <c:pt idx="1946">
                  <c:v>3195.2</c:v>
                </c:pt>
                <c:pt idx="1947">
                  <c:v>3166.9</c:v>
                </c:pt>
                <c:pt idx="1948">
                  <c:v>3187.2</c:v>
                </c:pt>
                <c:pt idx="1949">
                  <c:v>3188.4</c:v>
                </c:pt>
                <c:pt idx="1950">
                  <c:v>3165.3</c:v>
                </c:pt>
                <c:pt idx="1951">
                  <c:v>3171.3</c:v>
                </c:pt>
                <c:pt idx="1952">
                  <c:v>3173.6</c:v>
                </c:pt>
                <c:pt idx="1953">
                  <c:v>3187</c:v>
                </c:pt>
                <c:pt idx="1954">
                  <c:v>3187.4</c:v>
                </c:pt>
                <c:pt idx="1955">
                  <c:v>3169.4</c:v>
                </c:pt>
                <c:pt idx="1956">
                  <c:v>3181</c:v>
                </c:pt>
                <c:pt idx="1957">
                  <c:v>3218.2</c:v>
                </c:pt>
                <c:pt idx="1958">
                  <c:v>3193</c:v>
                </c:pt>
                <c:pt idx="1959">
                  <c:v>3173.9</c:v>
                </c:pt>
                <c:pt idx="1960">
                  <c:v>3150.6</c:v>
                </c:pt>
                <c:pt idx="1961">
                  <c:v>3185.5</c:v>
                </c:pt>
                <c:pt idx="1962">
                  <c:v>3210.9</c:v>
                </c:pt>
                <c:pt idx="1963">
                  <c:v>3168.2</c:v>
                </c:pt>
                <c:pt idx="1964">
                  <c:v>3179</c:v>
                </c:pt>
                <c:pt idx="1965">
                  <c:v>3174.3</c:v>
                </c:pt>
                <c:pt idx="1966">
                  <c:v>3191.5</c:v>
                </c:pt>
                <c:pt idx="1967">
                  <c:v>3152</c:v>
                </c:pt>
                <c:pt idx="1968">
                  <c:v>3156.8</c:v>
                </c:pt>
                <c:pt idx="1969">
                  <c:v>3190</c:v>
                </c:pt>
                <c:pt idx="1970">
                  <c:v>3177.9</c:v>
                </c:pt>
                <c:pt idx="1971">
                  <c:v>3201.1</c:v>
                </c:pt>
                <c:pt idx="1972">
                  <c:v>3180.8</c:v>
                </c:pt>
                <c:pt idx="1973">
                  <c:v>3149.6</c:v>
                </c:pt>
                <c:pt idx="1974">
                  <c:v>3200.1</c:v>
                </c:pt>
                <c:pt idx="1975">
                  <c:v>3174.2</c:v>
                </c:pt>
                <c:pt idx="1976">
                  <c:v>3172.7</c:v>
                </c:pt>
                <c:pt idx="1977">
                  <c:v>3173.4</c:v>
                </c:pt>
                <c:pt idx="1978">
                  <c:v>3180.6</c:v>
                </c:pt>
                <c:pt idx="1979">
                  <c:v>3174.7</c:v>
                </c:pt>
                <c:pt idx="1980">
                  <c:v>3177.7</c:v>
                </c:pt>
                <c:pt idx="1981">
                  <c:v>3169.8</c:v>
                </c:pt>
                <c:pt idx="1982">
                  <c:v>3189.8</c:v>
                </c:pt>
                <c:pt idx="1983">
                  <c:v>3145.5</c:v>
                </c:pt>
                <c:pt idx="1984">
                  <c:v>3168</c:v>
                </c:pt>
                <c:pt idx="1985">
                  <c:v>3157.7</c:v>
                </c:pt>
                <c:pt idx="1986">
                  <c:v>3152.4</c:v>
                </c:pt>
                <c:pt idx="1987">
                  <c:v>3157</c:v>
                </c:pt>
                <c:pt idx="1988">
                  <c:v>3159.3</c:v>
                </c:pt>
                <c:pt idx="1989">
                  <c:v>3149.7</c:v>
                </c:pt>
                <c:pt idx="1990">
                  <c:v>3152</c:v>
                </c:pt>
                <c:pt idx="1991">
                  <c:v>3187.2</c:v>
                </c:pt>
                <c:pt idx="1992">
                  <c:v>3154.1</c:v>
                </c:pt>
                <c:pt idx="1993">
                  <c:v>3183.8</c:v>
                </c:pt>
                <c:pt idx="1994">
                  <c:v>3197.7</c:v>
                </c:pt>
                <c:pt idx="1995">
                  <c:v>3169.8</c:v>
                </c:pt>
                <c:pt idx="1996">
                  <c:v>3181.4</c:v>
                </c:pt>
                <c:pt idx="1997">
                  <c:v>3177.8</c:v>
                </c:pt>
                <c:pt idx="1998">
                  <c:v>3184.4</c:v>
                </c:pt>
                <c:pt idx="1999">
                  <c:v>3171.9</c:v>
                </c:pt>
                <c:pt idx="2000">
                  <c:v>3170.9</c:v>
                </c:pt>
                <c:pt idx="2001">
                  <c:v>3147.4</c:v>
                </c:pt>
                <c:pt idx="2002">
                  <c:v>3166.4</c:v>
                </c:pt>
                <c:pt idx="2003">
                  <c:v>3185.1</c:v>
                </c:pt>
                <c:pt idx="2004">
                  <c:v>3183</c:v>
                </c:pt>
                <c:pt idx="2005">
                  <c:v>3166</c:v>
                </c:pt>
                <c:pt idx="2006">
                  <c:v>3176.2</c:v>
                </c:pt>
                <c:pt idx="2007">
                  <c:v>3142</c:v>
                </c:pt>
                <c:pt idx="2008">
                  <c:v>3157.4</c:v>
                </c:pt>
                <c:pt idx="2009">
                  <c:v>3144.3</c:v>
                </c:pt>
                <c:pt idx="2010">
                  <c:v>3172</c:v>
                </c:pt>
                <c:pt idx="2011">
                  <c:v>3165.8</c:v>
                </c:pt>
                <c:pt idx="2012">
                  <c:v>3162</c:v>
                </c:pt>
                <c:pt idx="2013">
                  <c:v>3146.3</c:v>
                </c:pt>
                <c:pt idx="2014">
                  <c:v>3153.5</c:v>
                </c:pt>
                <c:pt idx="2015">
                  <c:v>3138.6</c:v>
                </c:pt>
                <c:pt idx="2016">
                  <c:v>3152.5</c:v>
                </c:pt>
                <c:pt idx="2017">
                  <c:v>3184.6</c:v>
                </c:pt>
                <c:pt idx="2018">
                  <c:v>3165.8</c:v>
                </c:pt>
                <c:pt idx="2019">
                  <c:v>3129</c:v>
                </c:pt>
                <c:pt idx="2020">
                  <c:v>3134.2</c:v>
                </c:pt>
                <c:pt idx="2021">
                  <c:v>3141</c:v>
                </c:pt>
                <c:pt idx="2022">
                  <c:v>3149.2</c:v>
                </c:pt>
                <c:pt idx="2023">
                  <c:v>3128.1</c:v>
                </c:pt>
                <c:pt idx="2024">
                  <c:v>3138.5</c:v>
                </c:pt>
                <c:pt idx="2025">
                  <c:v>3141.3</c:v>
                </c:pt>
                <c:pt idx="2026">
                  <c:v>3148.8</c:v>
                </c:pt>
                <c:pt idx="2027">
                  <c:v>3098.6</c:v>
                </c:pt>
                <c:pt idx="2028">
                  <c:v>3121.2</c:v>
                </c:pt>
                <c:pt idx="2029">
                  <c:v>3115.1</c:v>
                </c:pt>
                <c:pt idx="2030">
                  <c:v>3130.6</c:v>
                </c:pt>
                <c:pt idx="2031">
                  <c:v>3126.2</c:v>
                </c:pt>
                <c:pt idx="2032">
                  <c:v>3145</c:v>
                </c:pt>
                <c:pt idx="2033">
                  <c:v>3115.6</c:v>
                </c:pt>
                <c:pt idx="2034">
                  <c:v>3124</c:v>
                </c:pt>
                <c:pt idx="2035">
                  <c:v>3124</c:v>
                </c:pt>
                <c:pt idx="2036">
                  <c:v>3114.3</c:v>
                </c:pt>
                <c:pt idx="2037">
                  <c:v>3117.7</c:v>
                </c:pt>
                <c:pt idx="2038">
                  <c:v>3119.7</c:v>
                </c:pt>
                <c:pt idx="2039">
                  <c:v>3117.5</c:v>
                </c:pt>
                <c:pt idx="2040">
                  <c:v>3085.6</c:v>
                </c:pt>
                <c:pt idx="2041">
                  <c:v>3086.8</c:v>
                </c:pt>
                <c:pt idx="2042">
                  <c:v>3119.2</c:v>
                </c:pt>
                <c:pt idx="2043">
                  <c:v>3100.2</c:v>
                </c:pt>
                <c:pt idx="2044">
                  <c:v>3117.2</c:v>
                </c:pt>
                <c:pt idx="2045">
                  <c:v>3096.4</c:v>
                </c:pt>
                <c:pt idx="2046">
                  <c:v>3104.8</c:v>
                </c:pt>
                <c:pt idx="2047">
                  <c:v>3103</c:v>
                </c:pt>
                <c:pt idx="2048">
                  <c:v>3101.6</c:v>
                </c:pt>
                <c:pt idx="2049">
                  <c:v>3106.9</c:v>
                </c:pt>
                <c:pt idx="2050">
                  <c:v>3095.4</c:v>
                </c:pt>
                <c:pt idx="2051">
                  <c:v>3098.1</c:v>
                </c:pt>
                <c:pt idx="2052">
                  <c:v>3114.2</c:v>
                </c:pt>
                <c:pt idx="2053">
                  <c:v>3094</c:v>
                </c:pt>
                <c:pt idx="2054">
                  <c:v>3100.3</c:v>
                </c:pt>
                <c:pt idx="2055">
                  <c:v>3097.1</c:v>
                </c:pt>
                <c:pt idx="2056">
                  <c:v>3123.7</c:v>
                </c:pt>
                <c:pt idx="2057">
                  <c:v>3109.4</c:v>
                </c:pt>
                <c:pt idx="2058">
                  <c:v>3072.4</c:v>
                </c:pt>
                <c:pt idx="2059">
                  <c:v>3058.1</c:v>
                </c:pt>
                <c:pt idx="2060">
                  <c:v>3079.7</c:v>
                </c:pt>
                <c:pt idx="2061">
                  <c:v>3074.3</c:v>
                </c:pt>
                <c:pt idx="2062">
                  <c:v>3081.6</c:v>
                </c:pt>
                <c:pt idx="2063">
                  <c:v>3082</c:v>
                </c:pt>
                <c:pt idx="2064">
                  <c:v>3095.3</c:v>
                </c:pt>
                <c:pt idx="2065">
                  <c:v>3086.4</c:v>
                </c:pt>
                <c:pt idx="2066">
                  <c:v>3077.4</c:v>
                </c:pt>
                <c:pt idx="2067">
                  <c:v>3079.6</c:v>
                </c:pt>
                <c:pt idx="2068">
                  <c:v>3075.6</c:v>
                </c:pt>
                <c:pt idx="2069">
                  <c:v>3075.8</c:v>
                </c:pt>
                <c:pt idx="2070">
                  <c:v>3074.9</c:v>
                </c:pt>
                <c:pt idx="2071">
                  <c:v>3087.8</c:v>
                </c:pt>
                <c:pt idx="2072">
                  <c:v>3093.6</c:v>
                </c:pt>
                <c:pt idx="2073">
                  <c:v>3110.4</c:v>
                </c:pt>
                <c:pt idx="2074">
                  <c:v>3077.5</c:v>
                </c:pt>
                <c:pt idx="2075">
                  <c:v>3081.6</c:v>
                </c:pt>
                <c:pt idx="2076">
                  <c:v>3091.8</c:v>
                </c:pt>
                <c:pt idx="2077">
                  <c:v>3068.8</c:v>
                </c:pt>
                <c:pt idx="2078">
                  <c:v>3074.4</c:v>
                </c:pt>
                <c:pt idx="2079">
                  <c:v>3060.9</c:v>
                </c:pt>
                <c:pt idx="2080">
                  <c:v>3083</c:v>
                </c:pt>
                <c:pt idx="2081">
                  <c:v>3093.9</c:v>
                </c:pt>
                <c:pt idx="2082">
                  <c:v>3085.6</c:v>
                </c:pt>
                <c:pt idx="2083">
                  <c:v>3080.7</c:v>
                </c:pt>
                <c:pt idx="2084">
                  <c:v>3056.3</c:v>
                </c:pt>
                <c:pt idx="2085">
                  <c:v>3086.8</c:v>
                </c:pt>
                <c:pt idx="2086">
                  <c:v>3083.9</c:v>
                </c:pt>
                <c:pt idx="2087">
                  <c:v>3058.3</c:v>
                </c:pt>
                <c:pt idx="2088">
                  <c:v>3052.5</c:v>
                </c:pt>
                <c:pt idx="2089">
                  <c:v>3071.2</c:v>
                </c:pt>
                <c:pt idx="2090">
                  <c:v>3071.9</c:v>
                </c:pt>
                <c:pt idx="2091">
                  <c:v>3041.1</c:v>
                </c:pt>
                <c:pt idx="2092">
                  <c:v>3062.1</c:v>
                </c:pt>
                <c:pt idx="2093">
                  <c:v>3066.6</c:v>
                </c:pt>
                <c:pt idx="2094">
                  <c:v>3061.3</c:v>
                </c:pt>
                <c:pt idx="2095">
                  <c:v>3096.2</c:v>
                </c:pt>
                <c:pt idx="2096">
                  <c:v>3074.8</c:v>
                </c:pt>
                <c:pt idx="2097">
                  <c:v>3063.5</c:v>
                </c:pt>
                <c:pt idx="2098">
                  <c:v>3059.4</c:v>
                </c:pt>
                <c:pt idx="2099">
                  <c:v>3056.1</c:v>
                </c:pt>
                <c:pt idx="2100">
                  <c:v>3052.5</c:v>
                </c:pt>
                <c:pt idx="2101">
                  <c:v>3061</c:v>
                </c:pt>
                <c:pt idx="2102">
                  <c:v>3056.9</c:v>
                </c:pt>
                <c:pt idx="2103">
                  <c:v>3069.7</c:v>
                </c:pt>
                <c:pt idx="2104">
                  <c:v>3073.7</c:v>
                </c:pt>
                <c:pt idx="2105">
                  <c:v>3050.7</c:v>
                </c:pt>
                <c:pt idx="2106">
                  <c:v>3070.2</c:v>
                </c:pt>
                <c:pt idx="2107">
                  <c:v>3068.3</c:v>
                </c:pt>
                <c:pt idx="2108">
                  <c:v>3081.4</c:v>
                </c:pt>
                <c:pt idx="2109">
                  <c:v>3082</c:v>
                </c:pt>
                <c:pt idx="2110">
                  <c:v>3058.7</c:v>
                </c:pt>
                <c:pt idx="2111">
                  <c:v>3047.9</c:v>
                </c:pt>
                <c:pt idx="2112">
                  <c:v>3086.7</c:v>
                </c:pt>
                <c:pt idx="2113">
                  <c:v>3052.5</c:v>
                </c:pt>
                <c:pt idx="2114">
                  <c:v>3068.8</c:v>
                </c:pt>
                <c:pt idx="2115">
                  <c:v>3070.9</c:v>
                </c:pt>
                <c:pt idx="2116">
                  <c:v>3063.9</c:v>
                </c:pt>
                <c:pt idx="2117">
                  <c:v>3053.5</c:v>
                </c:pt>
                <c:pt idx="2118">
                  <c:v>3093.2</c:v>
                </c:pt>
                <c:pt idx="2119">
                  <c:v>3066.1</c:v>
                </c:pt>
                <c:pt idx="2120">
                  <c:v>3069.4</c:v>
                </c:pt>
                <c:pt idx="2121">
                  <c:v>3075.8</c:v>
                </c:pt>
                <c:pt idx="2122">
                  <c:v>3055.4</c:v>
                </c:pt>
                <c:pt idx="2123">
                  <c:v>3054.1</c:v>
                </c:pt>
                <c:pt idx="2124">
                  <c:v>3065.8</c:v>
                </c:pt>
                <c:pt idx="2125">
                  <c:v>3060.3</c:v>
                </c:pt>
                <c:pt idx="2126">
                  <c:v>3061.6</c:v>
                </c:pt>
                <c:pt idx="2127">
                  <c:v>3081.8</c:v>
                </c:pt>
                <c:pt idx="2128">
                  <c:v>3054.4</c:v>
                </c:pt>
                <c:pt idx="2129">
                  <c:v>3055.9</c:v>
                </c:pt>
                <c:pt idx="2130">
                  <c:v>3060.6</c:v>
                </c:pt>
                <c:pt idx="2131">
                  <c:v>3054.6</c:v>
                </c:pt>
                <c:pt idx="2132">
                  <c:v>3058.5</c:v>
                </c:pt>
                <c:pt idx="2133">
                  <c:v>3081.3</c:v>
                </c:pt>
                <c:pt idx="2134">
                  <c:v>3054.1</c:v>
                </c:pt>
                <c:pt idx="2135">
                  <c:v>3088.1</c:v>
                </c:pt>
                <c:pt idx="2136">
                  <c:v>3068</c:v>
                </c:pt>
                <c:pt idx="2137">
                  <c:v>3067.4</c:v>
                </c:pt>
                <c:pt idx="2138">
                  <c:v>3047.8</c:v>
                </c:pt>
                <c:pt idx="2139">
                  <c:v>3057.5</c:v>
                </c:pt>
                <c:pt idx="2140">
                  <c:v>3057.2</c:v>
                </c:pt>
                <c:pt idx="2141">
                  <c:v>3070.1</c:v>
                </c:pt>
                <c:pt idx="2142">
                  <c:v>3070</c:v>
                </c:pt>
                <c:pt idx="2143">
                  <c:v>3056.6</c:v>
                </c:pt>
                <c:pt idx="2144">
                  <c:v>3063.9</c:v>
                </c:pt>
                <c:pt idx="2145">
                  <c:v>3047</c:v>
                </c:pt>
                <c:pt idx="2146">
                  <c:v>3057.1</c:v>
                </c:pt>
                <c:pt idx="2147">
                  <c:v>3055.7</c:v>
                </c:pt>
                <c:pt idx="2148">
                  <c:v>3069.1</c:v>
                </c:pt>
                <c:pt idx="2149">
                  <c:v>3081.2</c:v>
                </c:pt>
                <c:pt idx="2150">
                  <c:v>3046.8</c:v>
                </c:pt>
                <c:pt idx="2151">
                  <c:v>3053.2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1A73-497D-930F-D314A084CD50}"/>
            </c:ext>
          </c:extLst>
        </c:ser>
        <c:ser>
          <c:idx val="4"/>
          <c:order val="3"/>
          <c:tx>
            <c:v>40-t2</c:v>
          </c:tx>
          <c:spPr>
            <a:ln w="19050" cap="rnd">
              <a:noFill/>
              <a:round/>
            </a:ln>
            <a:effectLst/>
          </c:spPr>
          <c:xVal>
            <c:numRef>
              <c:f>Sheet1!$J$1:$J$2516</c:f>
              <c:numCache>
                <c:formatCode>General</c:formatCode>
                <c:ptCount val="2516"/>
                <c:pt idx="0">
                  <c:v>0</c:v>
                </c:pt>
                <c:pt idx="1">
                  <c:v>-2.3265E-3</c:v>
                </c:pt>
                <c:pt idx="2">
                  <c:v>-8.0283000000000004E-3</c:v>
                </c:pt>
                <c:pt idx="3">
                  <c:v>-7.7952999999999998E-3</c:v>
                </c:pt>
                <c:pt idx="4">
                  <c:v>-4.2576000000000003E-3</c:v>
                </c:pt>
                <c:pt idx="5">
                  <c:v>-3.8053000000000002E-3</c:v>
                </c:pt>
                <c:pt idx="6">
                  <c:v>-2.5079999999999998E-3</c:v>
                </c:pt>
                <c:pt idx="7">
                  <c:v>-7.9296999999999996E-3</c:v>
                </c:pt>
                <c:pt idx="8">
                  <c:v>-8.1077000000000007E-3</c:v>
                </c:pt>
                <c:pt idx="9">
                  <c:v>-4.7245999999999998E-3</c:v>
                </c:pt>
                <c:pt idx="10">
                  <c:v>-3.4407999999999999E-3</c:v>
                </c:pt>
                <c:pt idx="11">
                  <c:v>3.6510000000000001E-2</c:v>
                </c:pt>
                <c:pt idx="12">
                  <c:v>-2.4450000000000001E-3</c:v>
                </c:pt>
                <c:pt idx="13">
                  <c:v>-7.7990000000000004E-3</c:v>
                </c:pt>
                <c:pt idx="14">
                  <c:v>-1.4693E-3</c:v>
                </c:pt>
                <c:pt idx="15">
                  <c:v>7.4806000000000004E-4</c:v>
                </c:pt>
                <c:pt idx="16">
                  <c:v>-8.0447000000000001E-3</c:v>
                </c:pt>
                <c:pt idx="17">
                  <c:v>-8.116E-3</c:v>
                </c:pt>
                <c:pt idx="18">
                  <c:v>-7.9544999999999998E-3</c:v>
                </c:pt>
                <c:pt idx="19">
                  <c:v>-4.0140999999999996E-3</c:v>
                </c:pt>
                <c:pt idx="20">
                  <c:v>-4.6308E-3</c:v>
                </c:pt>
                <c:pt idx="21">
                  <c:v>-2.111E-3</c:v>
                </c:pt>
                <c:pt idx="22">
                  <c:v>-3.5639000000000001E-3</c:v>
                </c:pt>
                <c:pt idx="23">
                  <c:v>-4.8103E-3</c:v>
                </c:pt>
                <c:pt idx="24">
                  <c:v>-3.5852000000000002E-3</c:v>
                </c:pt>
                <c:pt idx="25">
                  <c:v>-7.6987000000000002E-3</c:v>
                </c:pt>
                <c:pt idx="26">
                  <c:v>-4.3376999999999999E-3</c:v>
                </c:pt>
                <c:pt idx="27">
                  <c:v>-5.2415999999999999E-3</c:v>
                </c:pt>
                <c:pt idx="28">
                  <c:v>-7.6324000000000001E-3</c:v>
                </c:pt>
                <c:pt idx="29">
                  <c:v>-7.7984999999999999E-3</c:v>
                </c:pt>
                <c:pt idx="30">
                  <c:v>-5.3835000000000005E-4</c:v>
                </c:pt>
                <c:pt idx="31">
                  <c:v>-5.8288999999999997E-3</c:v>
                </c:pt>
                <c:pt idx="32">
                  <c:v>-3.4507000000000001E-3</c:v>
                </c:pt>
                <c:pt idx="33">
                  <c:v>-3.686E-3</c:v>
                </c:pt>
                <c:pt idx="34">
                  <c:v>-4.0420999999999999E-3</c:v>
                </c:pt>
                <c:pt idx="35">
                  <c:v>-4.7568999999999997E-3</c:v>
                </c:pt>
                <c:pt idx="36">
                  <c:v>-5.3268999999999999E-3</c:v>
                </c:pt>
                <c:pt idx="37">
                  <c:v>-5.0660999999999996E-3</c:v>
                </c:pt>
                <c:pt idx="38">
                  <c:v>-7.9883999999999997E-3</c:v>
                </c:pt>
                <c:pt idx="39">
                  <c:v>-7.8063999999999998E-3</c:v>
                </c:pt>
                <c:pt idx="40">
                  <c:v>-4.5351000000000002E-3</c:v>
                </c:pt>
                <c:pt idx="41">
                  <c:v>-6.6179999999999998E-3</c:v>
                </c:pt>
                <c:pt idx="42">
                  <c:v>-4.6645999999999996E-3</c:v>
                </c:pt>
                <c:pt idx="43">
                  <c:v>-7.6630999999999999E-3</c:v>
                </c:pt>
                <c:pt idx="44">
                  <c:v>-6.2934000000000004E-4</c:v>
                </c:pt>
                <c:pt idx="45">
                  <c:v>-2.6348000000000001E-3</c:v>
                </c:pt>
                <c:pt idx="46">
                  <c:v>1.1450999999999999E-2</c:v>
                </c:pt>
                <c:pt idx="47">
                  <c:v>-3.1278999999999999E-3</c:v>
                </c:pt>
                <c:pt idx="48">
                  <c:v>-7.4335E-3</c:v>
                </c:pt>
                <c:pt idx="49">
                  <c:v>-3.0274999999999998E-3</c:v>
                </c:pt>
                <c:pt idx="50">
                  <c:v>-7.8548999999999997E-3</c:v>
                </c:pt>
                <c:pt idx="51">
                  <c:v>-6.1384999999999999E-3</c:v>
                </c:pt>
                <c:pt idx="52">
                  <c:v>-4.8656999999999997E-3</c:v>
                </c:pt>
                <c:pt idx="53">
                  <c:v>-7.6705999999999996E-3</c:v>
                </c:pt>
                <c:pt idx="54">
                  <c:v>-5.2827000000000004E-3</c:v>
                </c:pt>
                <c:pt idx="55">
                  <c:v>-3.5255999999999998E-3</c:v>
                </c:pt>
                <c:pt idx="56">
                  <c:v>-4.2916999999999999E-3</c:v>
                </c:pt>
                <c:pt idx="57">
                  <c:v>-3.4225000000000002E-3</c:v>
                </c:pt>
                <c:pt idx="58">
                  <c:v>-5.3883999999999998E-3</c:v>
                </c:pt>
                <c:pt idx="59">
                  <c:v>-3.2837999999999999E-3</c:v>
                </c:pt>
                <c:pt idx="60">
                  <c:v>-8.0260000000000001E-3</c:v>
                </c:pt>
                <c:pt idx="61">
                  <c:v>-5.1043E-3</c:v>
                </c:pt>
                <c:pt idx="62">
                  <c:v>-3.6059E-3</c:v>
                </c:pt>
                <c:pt idx="63">
                  <c:v>-3.7617000000000002E-3</c:v>
                </c:pt>
                <c:pt idx="64">
                  <c:v>-2.1879999999999998E-3</c:v>
                </c:pt>
                <c:pt idx="65">
                  <c:v>-4.9976999999999999E-3</c:v>
                </c:pt>
                <c:pt idx="66">
                  <c:v>-9.2648000000000003E-4</c:v>
                </c:pt>
                <c:pt idx="67">
                  <c:v>-6.5408000000000003E-3</c:v>
                </c:pt>
                <c:pt idx="68">
                  <c:v>-7.9979000000000005E-3</c:v>
                </c:pt>
                <c:pt idx="69">
                  <c:v>-5.5063000000000004E-3</c:v>
                </c:pt>
                <c:pt idx="70">
                  <c:v>-7.9748000000000006E-3</c:v>
                </c:pt>
                <c:pt idx="71">
                  <c:v>-3.7391999999999998E-3</c:v>
                </c:pt>
                <c:pt idx="72">
                  <c:v>-5.6972999999999998E-3</c:v>
                </c:pt>
                <c:pt idx="73">
                  <c:v>-1.3492000000000001E-3</c:v>
                </c:pt>
                <c:pt idx="74">
                  <c:v>1.7510000000000001E-2</c:v>
                </c:pt>
                <c:pt idx="75">
                  <c:v>-4.4555999999999997E-3</c:v>
                </c:pt>
                <c:pt idx="76">
                  <c:v>-7.2559E-3</c:v>
                </c:pt>
                <c:pt idx="77">
                  <c:v>-6.6176999999999998E-3</c:v>
                </c:pt>
                <c:pt idx="78">
                  <c:v>-4.2731999999999996E-3</c:v>
                </c:pt>
                <c:pt idx="79">
                  <c:v>-4.9687999999999998E-3</c:v>
                </c:pt>
                <c:pt idx="80">
                  <c:v>-7.7619000000000004E-3</c:v>
                </c:pt>
                <c:pt idx="81">
                  <c:v>-4.6170999999999999E-3</c:v>
                </c:pt>
                <c:pt idx="82">
                  <c:v>-5.2402999999999998E-3</c:v>
                </c:pt>
                <c:pt idx="83">
                  <c:v>-4.3092E-3</c:v>
                </c:pt>
                <c:pt idx="84">
                  <c:v>-7.8410000000000007E-3</c:v>
                </c:pt>
                <c:pt idx="85">
                  <c:v>-7.2912000000000003E-3</c:v>
                </c:pt>
                <c:pt idx="86">
                  <c:v>-6.0962000000000004E-3</c:v>
                </c:pt>
                <c:pt idx="87">
                  <c:v>-8.3934999999999999E-4</c:v>
                </c:pt>
                <c:pt idx="88">
                  <c:v>-3.7531999999999999E-3</c:v>
                </c:pt>
                <c:pt idx="89">
                  <c:v>-4.5024000000000002E-3</c:v>
                </c:pt>
                <c:pt idx="90">
                  <c:v>-4.6192999999999998E-3</c:v>
                </c:pt>
                <c:pt idx="91">
                  <c:v>-7.3457000000000001E-3</c:v>
                </c:pt>
                <c:pt idx="92">
                  <c:v>-7.1282999999999997E-3</c:v>
                </c:pt>
                <c:pt idx="93">
                  <c:v>-1.5912000000000001E-3</c:v>
                </c:pt>
                <c:pt idx="94">
                  <c:v>-6.3349000000000001E-3</c:v>
                </c:pt>
                <c:pt idx="95">
                  <c:v>-7.7064999999999998E-3</c:v>
                </c:pt>
                <c:pt idx="96">
                  <c:v>-4.3039000000000003E-3</c:v>
                </c:pt>
                <c:pt idx="97">
                  <c:v>-2.8554000000000001E-3</c:v>
                </c:pt>
                <c:pt idx="98">
                  <c:v>-5.3109999999999997E-3</c:v>
                </c:pt>
                <c:pt idx="99">
                  <c:v>-7.6350000000000003E-3</c:v>
                </c:pt>
                <c:pt idx="100">
                  <c:v>-5.7562000000000004E-3</c:v>
                </c:pt>
                <c:pt idx="101">
                  <c:v>-7.8117999999999998E-3</c:v>
                </c:pt>
                <c:pt idx="102">
                  <c:v>-2.8633999999999999E-3</c:v>
                </c:pt>
                <c:pt idx="103">
                  <c:v>-7.8125999999999994E-3</c:v>
                </c:pt>
                <c:pt idx="104">
                  <c:v>-4.3909999999999999E-3</c:v>
                </c:pt>
                <c:pt idx="105">
                  <c:v>-7.9124999999999994E-3</c:v>
                </c:pt>
                <c:pt idx="106">
                  <c:v>-3.0398000000000001E-3</c:v>
                </c:pt>
                <c:pt idx="107">
                  <c:v>-5.1224E-3</c:v>
                </c:pt>
                <c:pt idx="108">
                  <c:v>-6.5189999999999996E-3</c:v>
                </c:pt>
                <c:pt idx="109">
                  <c:v>-4.4600000000000004E-3</c:v>
                </c:pt>
                <c:pt idx="110">
                  <c:v>-6.9940000000000002E-3</c:v>
                </c:pt>
                <c:pt idx="111">
                  <c:v>-5.7412000000000001E-3</c:v>
                </c:pt>
                <c:pt idx="112">
                  <c:v>-3.2759999999999998E-3</c:v>
                </c:pt>
                <c:pt idx="113">
                  <c:v>-4.7342E-3</c:v>
                </c:pt>
                <c:pt idx="114">
                  <c:v>-6.0001000000000004E-3</c:v>
                </c:pt>
                <c:pt idx="115">
                  <c:v>-1.6107999999999999E-3</c:v>
                </c:pt>
                <c:pt idx="116">
                  <c:v>-7.6870999999999997E-3</c:v>
                </c:pt>
                <c:pt idx="117">
                  <c:v>-7.6467999999999996E-3</c:v>
                </c:pt>
                <c:pt idx="118">
                  <c:v>-2.5141999999999999E-3</c:v>
                </c:pt>
                <c:pt idx="119">
                  <c:v>-7.5948999999999999E-3</c:v>
                </c:pt>
                <c:pt idx="120">
                  <c:v>-7.8840000000000004E-3</c:v>
                </c:pt>
                <c:pt idx="121">
                  <c:v>-2.8440000000000002E-3</c:v>
                </c:pt>
                <c:pt idx="122">
                  <c:v>-2.5192999999999999E-3</c:v>
                </c:pt>
                <c:pt idx="123">
                  <c:v>-3.6811999999999999E-3</c:v>
                </c:pt>
                <c:pt idx="124">
                  <c:v>-4.4539000000000002E-3</c:v>
                </c:pt>
                <c:pt idx="125">
                  <c:v>-2.7219000000000002E-3</c:v>
                </c:pt>
                <c:pt idx="126">
                  <c:v>-3.8676000000000001E-3</c:v>
                </c:pt>
                <c:pt idx="127">
                  <c:v>-4.9911000000000001E-3</c:v>
                </c:pt>
                <c:pt idx="128">
                  <c:v>-1.8140999999999999E-3</c:v>
                </c:pt>
                <c:pt idx="129">
                  <c:v>-7.4412000000000002E-3</c:v>
                </c:pt>
                <c:pt idx="130">
                  <c:v>-4.9163999999999996E-3</c:v>
                </c:pt>
                <c:pt idx="131">
                  <c:v>-4.1947E-3</c:v>
                </c:pt>
                <c:pt idx="132">
                  <c:v>-5.4730999999999998E-3</c:v>
                </c:pt>
                <c:pt idx="133">
                  <c:v>-7.6876999999999996E-3</c:v>
                </c:pt>
                <c:pt idx="134">
                  <c:v>-4.1114000000000003E-3</c:v>
                </c:pt>
                <c:pt idx="135">
                  <c:v>-4.5777999999999999E-3</c:v>
                </c:pt>
                <c:pt idx="136">
                  <c:v>-4.6392999999999998E-3</c:v>
                </c:pt>
                <c:pt idx="137">
                  <c:v>-7.8721999999999993E-3</c:v>
                </c:pt>
                <c:pt idx="138">
                  <c:v>-4.8805999999999997E-3</c:v>
                </c:pt>
                <c:pt idx="139">
                  <c:v>-4.7841999999999997E-3</c:v>
                </c:pt>
                <c:pt idx="140">
                  <c:v>-5.3058999999999997E-3</c:v>
                </c:pt>
                <c:pt idx="141">
                  <c:v>-5.0848000000000004E-3</c:v>
                </c:pt>
                <c:pt idx="142">
                  <c:v>-5.8976999999999996E-3</c:v>
                </c:pt>
                <c:pt idx="143">
                  <c:v>-4.5737E-3</c:v>
                </c:pt>
                <c:pt idx="144">
                  <c:v>7.7828999999999995E-4</c:v>
                </c:pt>
                <c:pt idx="145">
                  <c:v>-7.3372999999999997E-3</c:v>
                </c:pt>
                <c:pt idx="146">
                  <c:v>-1.5573E-3</c:v>
                </c:pt>
                <c:pt idx="147">
                  <c:v>-5.3902000000000004E-3</c:v>
                </c:pt>
                <c:pt idx="148">
                  <c:v>-7.5640000000000004E-3</c:v>
                </c:pt>
                <c:pt idx="149">
                  <c:v>-7.3861999999999999E-3</c:v>
                </c:pt>
                <c:pt idx="150">
                  <c:v>-2.9478999999999998E-3</c:v>
                </c:pt>
                <c:pt idx="151">
                  <c:v>-7.1494000000000002E-3</c:v>
                </c:pt>
                <c:pt idx="152">
                  <c:v>-6.4970000000000002E-3</c:v>
                </c:pt>
                <c:pt idx="153">
                  <c:v>-7.2132000000000003E-3</c:v>
                </c:pt>
                <c:pt idx="154">
                  <c:v>-3.754E-3</c:v>
                </c:pt>
                <c:pt idx="155">
                  <c:v>-6.6611999999999999E-3</c:v>
                </c:pt>
                <c:pt idx="156">
                  <c:v>-4.2226E-3</c:v>
                </c:pt>
                <c:pt idx="157">
                  <c:v>-3.5006999999999998E-3</c:v>
                </c:pt>
                <c:pt idx="158">
                  <c:v>-4.5941999999999997E-3</c:v>
                </c:pt>
                <c:pt idx="159">
                  <c:v>3.6104999999999998E-2</c:v>
                </c:pt>
                <c:pt idx="160">
                  <c:v>-3.1318000000000001E-3</c:v>
                </c:pt>
                <c:pt idx="161">
                  <c:v>-6.0058000000000004E-3</c:v>
                </c:pt>
                <c:pt idx="162">
                  <c:v>-5.2312000000000001E-3</c:v>
                </c:pt>
                <c:pt idx="163">
                  <c:v>-2.8281000000000001E-3</c:v>
                </c:pt>
                <c:pt idx="164">
                  <c:v>-5.1253000000000002E-3</c:v>
                </c:pt>
                <c:pt idx="165">
                  <c:v>-3.8719000000000002E-3</c:v>
                </c:pt>
                <c:pt idx="166">
                  <c:v>-3.0001000000000002E-4</c:v>
                </c:pt>
                <c:pt idx="167">
                  <c:v>-3.7055E-3</c:v>
                </c:pt>
                <c:pt idx="168">
                  <c:v>-7.2538000000000004E-3</c:v>
                </c:pt>
                <c:pt idx="169">
                  <c:v>-2.7468000000000002E-3</c:v>
                </c:pt>
                <c:pt idx="170">
                  <c:v>-4.6178E-3</c:v>
                </c:pt>
                <c:pt idx="171">
                  <c:v>-6.0041000000000001E-3</c:v>
                </c:pt>
                <c:pt idx="172">
                  <c:v>-5.9167000000000004E-3</c:v>
                </c:pt>
                <c:pt idx="173">
                  <c:v>-4.1142000000000001E-3</c:v>
                </c:pt>
                <c:pt idx="174">
                  <c:v>-5.2478000000000004E-3</c:v>
                </c:pt>
                <c:pt idx="175">
                  <c:v>-5.2911E-3</c:v>
                </c:pt>
                <c:pt idx="176">
                  <c:v>-7.1601E-3</c:v>
                </c:pt>
                <c:pt idx="177">
                  <c:v>-5.2626000000000001E-3</c:v>
                </c:pt>
                <c:pt idx="178">
                  <c:v>-2.3348000000000002E-3</c:v>
                </c:pt>
                <c:pt idx="179">
                  <c:v>-6.0255999999999999E-3</c:v>
                </c:pt>
                <c:pt idx="180">
                  <c:v>-7.4135E-3</c:v>
                </c:pt>
                <c:pt idx="181">
                  <c:v>-7.4026999999999999E-3</c:v>
                </c:pt>
                <c:pt idx="182">
                  <c:v>-6.8202999999999996E-3</c:v>
                </c:pt>
                <c:pt idx="183">
                  <c:v>-7.1440000000000002E-3</c:v>
                </c:pt>
                <c:pt idx="184">
                  <c:v>-3.1703E-3</c:v>
                </c:pt>
                <c:pt idx="185">
                  <c:v>-4.2513000000000004E-3</c:v>
                </c:pt>
                <c:pt idx="186">
                  <c:v>-5.1498000000000004E-3</c:v>
                </c:pt>
                <c:pt idx="187">
                  <c:v>-5.0578000000000003E-3</c:v>
                </c:pt>
                <c:pt idx="188">
                  <c:v>-7.5997E-3</c:v>
                </c:pt>
                <c:pt idx="189">
                  <c:v>-7.3318999999999997E-3</c:v>
                </c:pt>
                <c:pt idx="190">
                  <c:v>-4.0626999999999998E-3</c:v>
                </c:pt>
                <c:pt idx="191">
                  <c:v>-7.1985E-3</c:v>
                </c:pt>
                <c:pt idx="192">
                  <c:v>-6.2191E-3</c:v>
                </c:pt>
                <c:pt idx="193">
                  <c:v>-4.8300000000000001E-3</c:v>
                </c:pt>
                <c:pt idx="194">
                  <c:v>-4.0994999999999998E-3</c:v>
                </c:pt>
                <c:pt idx="195">
                  <c:v>-5.6391000000000002E-3</c:v>
                </c:pt>
                <c:pt idx="196">
                  <c:v>-3.7613E-3</c:v>
                </c:pt>
                <c:pt idx="197">
                  <c:v>-7.0290999999999999E-3</c:v>
                </c:pt>
                <c:pt idx="198">
                  <c:v>-5.1078E-3</c:v>
                </c:pt>
                <c:pt idx="199">
                  <c:v>-6.6731000000000004E-3</c:v>
                </c:pt>
                <c:pt idx="200">
                  <c:v>-4.4628999999999997E-3</c:v>
                </c:pt>
                <c:pt idx="201">
                  <c:v>-4.8341E-3</c:v>
                </c:pt>
                <c:pt idx="202">
                  <c:v>-3.8544999999999999E-3</c:v>
                </c:pt>
                <c:pt idx="203">
                  <c:v>-4.1047999999999996E-3</c:v>
                </c:pt>
                <c:pt idx="204">
                  <c:v>-1.3182000000000001E-3</c:v>
                </c:pt>
                <c:pt idx="205">
                  <c:v>-6.9740999999999996E-3</c:v>
                </c:pt>
                <c:pt idx="206">
                  <c:v>-3.5791E-3</c:v>
                </c:pt>
                <c:pt idx="207">
                  <c:v>-3.7477999999999999E-3</c:v>
                </c:pt>
                <c:pt idx="208">
                  <c:v>-3.0682000000000001E-3</c:v>
                </c:pt>
                <c:pt idx="209">
                  <c:v>-6.1827999999999996E-3</c:v>
                </c:pt>
                <c:pt idx="210">
                  <c:v>-6.4302999999999999E-3</c:v>
                </c:pt>
                <c:pt idx="211">
                  <c:v>-6.2065999999999996E-3</c:v>
                </c:pt>
                <c:pt idx="212">
                  <c:v>-5.6182999999999997E-3</c:v>
                </c:pt>
                <c:pt idx="213">
                  <c:v>-5.2735999999999998E-3</c:v>
                </c:pt>
                <c:pt idx="214">
                  <c:v>-6.7318999999999999E-3</c:v>
                </c:pt>
                <c:pt idx="215">
                  <c:v>-4.9150000000000001E-3</c:v>
                </c:pt>
                <c:pt idx="216">
                  <c:v>-4.2259000000000003E-3</c:v>
                </c:pt>
                <c:pt idx="217">
                  <c:v>-4.0575000000000003E-3</c:v>
                </c:pt>
                <c:pt idx="218">
                  <c:v>-4.1555999999999997E-3</c:v>
                </c:pt>
                <c:pt idx="219">
                  <c:v>-3.8945E-3</c:v>
                </c:pt>
                <c:pt idx="220">
                  <c:v>-4.0810000000000004E-3</c:v>
                </c:pt>
                <c:pt idx="221">
                  <c:v>-4.5760999999999996E-3</c:v>
                </c:pt>
                <c:pt idx="222">
                  <c:v>-4.8658E-3</c:v>
                </c:pt>
                <c:pt idx="223">
                  <c:v>-3.2439999999999999E-3</c:v>
                </c:pt>
                <c:pt idx="224">
                  <c:v>-6.2691999999999999E-3</c:v>
                </c:pt>
                <c:pt idx="225">
                  <c:v>-5.8704999999999999E-3</c:v>
                </c:pt>
                <c:pt idx="226">
                  <c:v>-3.1421000000000001E-3</c:v>
                </c:pt>
                <c:pt idx="227">
                  <c:v>-5.8008000000000001E-3</c:v>
                </c:pt>
                <c:pt idx="228">
                  <c:v>-3.9855000000000003E-3</c:v>
                </c:pt>
                <c:pt idx="229">
                  <c:v>-4.8011E-3</c:v>
                </c:pt>
                <c:pt idx="230">
                  <c:v>-5.5427000000000002E-3</c:v>
                </c:pt>
                <c:pt idx="231">
                  <c:v>-3.8692000000000002E-3</c:v>
                </c:pt>
                <c:pt idx="232">
                  <c:v>-6.5520999999999999E-3</c:v>
                </c:pt>
                <c:pt idx="233">
                  <c:v>-6.3027999999999999E-3</c:v>
                </c:pt>
                <c:pt idx="234">
                  <c:v>-5.2462000000000003E-3</c:v>
                </c:pt>
                <c:pt idx="235">
                  <c:v>-2.0921999999999998E-3</c:v>
                </c:pt>
                <c:pt idx="236">
                  <c:v>-6.8230000000000001E-3</c:v>
                </c:pt>
                <c:pt idx="237">
                  <c:v>-5.0907000000000001E-3</c:v>
                </c:pt>
                <c:pt idx="238">
                  <c:v>-6.3930999999999997E-3</c:v>
                </c:pt>
                <c:pt idx="239">
                  <c:v>-6.5466999999999999E-3</c:v>
                </c:pt>
                <c:pt idx="240">
                  <c:v>-5.9630999999999998E-3</c:v>
                </c:pt>
                <c:pt idx="241">
                  <c:v>-3.9902999999999996E-3</c:v>
                </c:pt>
                <c:pt idx="242">
                  <c:v>-6.1164000000000001E-3</c:v>
                </c:pt>
                <c:pt idx="243">
                  <c:v>-4.4510000000000001E-3</c:v>
                </c:pt>
                <c:pt idx="244">
                  <c:v>-5.5354000000000002E-3</c:v>
                </c:pt>
                <c:pt idx="245">
                  <c:v>-4.7911999999999998E-3</c:v>
                </c:pt>
                <c:pt idx="246">
                  <c:v>-3.6143999999999998E-3</c:v>
                </c:pt>
                <c:pt idx="247">
                  <c:v>-4.1022000000000003E-3</c:v>
                </c:pt>
                <c:pt idx="248">
                  <c:v>-6.4968999999999999E-3</c:v>
                </c:pt>
                <c:pt idx="249">
                  <c:v>-6.7096999999999999E-3</c:v>
                </c:pt>
                <c:pt idx="250">
                  <c:v>-4.8272000000000002E-3</c:v>
                </c:pt>
                <c:pt idx="251">
                  <c:v>-3.8953999999999998E-3</c:v>
                </c:pt>
                <c:pt idx="252">
                  <c:v>-6.1602999999999996E-3</c:v>
                </c:pt>
                <c:pt idx="253">
                  <c:v>-4.8897000000000003E-3</c:v>
                </c:pt>
                <c:pt idx="254">
                  <c:v>-3.4891000000000002E-3</c:v>
                </c:pt>
                <c:pt idx="255">
                  <c:v>-5.1092999999999998E-3</c:v>
                </c:pt>
                <c:pt idx="256">
                  <c:v>-6.6378000000000001E-3</c:v>
                </c:pt>
                <c:pt idx="257">
                  <c:v>-5.5112E-3</c:v>
                </c:pt>
                <c:pt idx="258">
                  <c:v>-5.0179999999999999E-3</c:v>
                </c:pt>
                <c:pt idx="259">
                  <c:v>-2.4026E-3</c:v>
                </c:pt>
                <c:pt idx="260">
                  <c:v>-5.9334000000000001E-3</c:v>
                </c:pt>
                <c:pt idx="261">
                  <c:v>-2.918E-3</c:v>
                </c:pt>
                <c:pt idx="262">
                  <c:v>-5.3252999999999998E-3</c:v>
                </c:pt>
                <c:pt idx="263">
                  <c:v>-3.6272000000000001E-3</c:v>
                </c:pt>
                <c:pt idx="264">
                  <c:v>-5.0352000000000001E-3</c:v>
                </c:pt>
                <c:pt idx="265">
                  <c:v>0.15769</c:v>
                </c:pt>
                <c:pt idx="266">
                  <c:v>-5.4932999999999996E-3</c:v>
                </c:pt>
                <c:pt idx="267">
                  <c:v>-2.3605000000000002E-3</c:v>
                </c:pt>
                <c:pt idx="268">
                  <c:v>-3.48E-3</c:v>
                </c:pt>
                <c:pt idx="269">
                  <c:v>-3.4248E-3</c:v>
                </c:pt>
                <c:pt idx="270">
                  <c:v>-3.9291999999999999E-3</c:v>
                </c:pt>
                <c:pt idx="271">
                  <c:v>-2.5230000000000001E-3</c:v>
                </c:pt>
                <c:pt idx="272">
                  <c:v>-6.3076E-3</c:v>
                </c:pt>
                <c:pt idx="273">
                  <c:v>-2.1248E-3</c:v>
                </c:pt>
                <c:pt idx="274">
                  <c:v>-5.6979999999999999E-3</c:v>
                </c:pt>
                <c:pt idx="275">
                  <c:v>-6.5155999999999999E-3</c:v>
                </c:pt>
                <c:pt idx="276">
                  <c:v>-2.9965E-3</c:v>
                </c:pt>
                <c:pt idx="277">
                  <c:v>-4.3115999999999996E-3</c:v>
                </c:pt>
                <c:pt idx="278">
                  <c:v>-3.8806999999999999E-3</c:v>
                </c:pt>
                <c:pt idx="279">
                  <c:v>-4.1809999999999998E-3</c:v>
                </c:pt>
                <c:pt idx="280">
                  <c:v>-3.2789E-3</c:v>
                </c:pt>
                <c:pt idx="281">
                  <c:v>-3.6779999999999998E-3</c:v>
                </c:pt>
                <c:pt idx="282">
                  <c:v>-5.2306000000000002E-3</c:v>
                </c:pt>
                <c:pt idx="283">
                  <c:v>-4.8878000000000003E-3</c:v>
                </c:pt>
                <c:pt idx="284">
                  <c:v>-2.9313E-3</c:v>
                </c:pt>
                <c:pt idx="285">
                  <c:v>-3.3922000000000002E-3</c:v>
                </c:pt>
                <c:pt idx="286">
                  <c:v>-4.8476999999999999E-3</c:v>
                </c:pt>
                <c:pt idx="287">
                  <c:v>-4.2687999999999997E-3</c:v>
                </c:pt>
                <c:pt idx="288">
                  <c:v>-6.4476999999999998E-3</c:v>
                </c:pt>
                <c:pt idx="289">
                  <c:v>-5.9414000000000003E-3</c:v>
                </c:pt>
                <c:pt idx="290">
                  <c:v>-2.7477999999999999E-3</c:v>
                </c:pt>
                <c:pt idx="291">
                  <c:v>-6.0361E-3</c:v>
                </c:pt>
                <c:pt idx="292">
                  <c:v>-4.9474000000000002E-3</c:v>
                </c:pt>
                <c:pt idx="293">
                  <c:v>-5.5735000000000003E-3</c:v>
                </c:pt>
                <c:pt idx="294">
                  <c:v>-2.8657000000000001E-3</c:v>
                </c:pt>
                <c:pt idx="295">
                  <c:v>-2.9907000000000002E-3</c:v>
                </c:pt>
                <c:pt idx="296">
                  <c:v>-1.9799000000000001E-3</c:v>
                </c:pt>
                <c:pt idx="297">
                  <c:v>-3.7851999999999998E-3</c:v>
                </c:pt>
                <c:pt idx="298">
                  <c:v>-5.2775000000000001E-3</c:v>
                </c:pt>
                <c:pt idx="299">
                  <c:v>-4.1376E-3</c:v>
                </c:pt>
                <c:pt idx="300">
                  <c:v>-1.6570000000000001E-3</c:v>
                </c:pt>
                <c:pt idx="301">
                  <c:v>-4.5059999999999996E-3</c:v>
                </c:pt>
                <c:pt idx="302">
                  <c:v>-4.0783E-3</c:v>
                </c:pt>
                <c:pt idx="303">
                  <c:v>-4.3384000000000001E-3</c:v>
                </c:pt>
                <c:pt idx="304">
                  <c:v>-4.2218000000000004E-3</c:v>
                </c:pt>
                <c:pt idx="305">
                  <c:v>-6.5780999999999999E-3</c:v>
                </c:pt>
                <c:pt idx="306">
                  <c:v>-6.0159999999999996E-3</c:v>
                </c:pt>
                <c:pt idx="307">
                  <c:v>-4.4967000000000002E-3</c:v>
                </c:pt>
                <c:pt idx="308">
                  <c:v>-3.9194E-3</c:v>
                </c:pt>
                <c:pt idx="309">
                  <c:v>-6.0499000000000004E-3</c:v>
                </c:pt>
                <c:pt idx="310">
                  <c:v>-4.3664999999999997E-3</c:v>
                </c:pt>
                <c:pt idx="311">
                  <c:v>-6.1043E-3</c:v>
                </c:pt>
                <c:pt idx="312">
                  <c:v>-3.5699999999999998E-3</c:v>
                </c:pt>
                <c:pt idx="313">
                  <c:v>1.7801000000000001E-2</c:v>
                </c:pt>
                <c:pt idx="314">
                  <c:v>-5.0166999999999998E-3</c:v>
                </c:pt>
                <c:pt idx="315">
                  <c:v>-5.7806999999999997E-3</c:v>
                </c:pt>
                <c:pt idx="316">
                  <c:v>-2.6667000000000001E-3</c:v>
                </c:pt>
                <c:pt idx="317">
                  <c:v>-1.2638E-3</c:v>
                </c:pt>
                <c:pt idx="318">
                  <c:v>-3.2025999999999999E-3</c:v>
                </c:pt>
                <c:pt idx="319">
                  <c:v>-5.9284999999999997E-3</c:v>
                </c:pt>
                <c:pt idx="320">
                  <c:v>-4.5138000000000001E-3</c:v>
                </c:pt>
                <c:pt idx="321">
                  <c:v>-3.1005999999999998E-3</c:v>
                </c:pt>
                <c:pt idx="322">
                  <c:v>-4.9379999999999997E-3</c:v>
                </c:pt>
                <c:pt idx="323">
                  <c:v>-3.7678999999999998E-3</c:v>
                </c:pt>
                <c:pt idx="324">
                  <c:v>-3.9337E-3</c:v>
                </c:pt>
                <c:pt idx="325">
                  <c:v>-5.1742000000000003E-3</c:v>
                </c:pt>
                <c:pt idx="326">
                  <c:v>-4.2128000000000001E-3</c:v>
                </c:pt>
                <c:pt idx="327">
                  <c:v>-6.0889000000000004E-3</c:v>
                </c:pt>
                <c:pt idx="328">
                  <c:v>-3.6664000000000002E-3</c:v>
                </c:pt>
                <c:pt idx="329">
                  <c:v>-5.7292999999999997E-3</c:v>
                </c:pt>
                <c:pt idx="330">
                  <c:v>-4.0229000000000003E-3</c:v>
                </c:pt>
                <c:pt idx="331">
                  <c:v>-3.2109999999999999E-3</c:v>
                </c:pt>
                <c:pt idx="332">
                  <c:v>-3.5017999999999998E-3</c:v>
                </c:pt>
                <c:pt idx="333">
                  <c:v>-5.9553000000000002E-3</c:v>
                </c:pt>
                <c:pt idx="334">
                  <c:v>-4.0841000000000002E-3</c:v>
                </c:pt>
                <c:pt idx="335">
                  <c:v>-4.8173000000000001E-3</c:v>
                </c:pt>
                <c:pt idx="336">
                  <c:v>-5.8043000000000001E-3</c:v>
                </c:pt>
                <c:pt idx="337">
                  <c:v>-5.7612999999999996E-3</c:v>
                </c:pt>
                <c:pt idx="338">
                  <c:v>-4.9528999999999997E-3</c:v>
                </c:pt>
                <c:pt idx="339">
                  <c:v>-3.8923E-3</c:v>
                </c:pt>
                <c:pt idx="340">
                  <c:v>-5.0435999999999996E-3</c:v>
                </c:pt>
                <c:pt idx="341">
                  <c:v>-4.9852999999999998E-3</c:v>
                </c:pt>
                <c:pt idx="342">
                  <c:v>-4.5428999999999999E-3</c:v>
                </c:pt>
                <c:pt idx="343">
                  <c:v>-1.9141E-3</c:v>
                </c:pt>
                <c:pt idx="344">
                  <c:v>-4.0417999999999999E-3</c:v>
                </c:pt>
                <c:pt idx="345">
                  <c:v>-5.0194999999999997E-3</c:v>
                </c:pt>
                <c:pt idx="346">
                  <c:v>-3.4220000000000001E-3</c:v>
                </c:pt>
                <c:pt idx="347">
                  <c:v>-3.8381000000000001E-3</c:v>
                </c:pt>
                <c:pt idx="348">
                  <c:v>-4.9478999999999999E-3</c:v>
                </c:pt>
                <c:pt idx="349">
                  <c:v>-2.0403000000000001E-3</c:v>
                </c:pt>
                <c:pt idx="350">
                  <c:v>-2.8360999999999998E-3</c:v>
                </c:pt>
                <c:pt idx="351">
                  <c:v>-3.6148E-3</c:v>
                </c:pt>
                <c:pt idx="352">
                  <c:v>-4.1516000000000001E-3</c:v>
                </c:pt>
                <c:pt idx="353">
                  <c:v>-2.2669999999999999E-3</c:v>
                </c:pt>
                <c:pt idx="354">
                  <c:v>-2.7331E-3</c:v>
                </c:pt>
                <c:pt idx="355">
                  <c:v>-6.2373999999999997E-3</c:v>
                </c:pt>
                <c:pt idx="356">
                  <c:v>-2.5747999999999999E-3</c:v>
                </c:pt>
                <c:pt idx="357">
                  <c:v>-3.3939999999999999E-3</c:v>
                </c:pt>
                <c:pt idx="358">
                  <c:v>-3.6551000000000001E-3</c:v>
                </c:pt>
                <c:pt idx="359">
                  <c:v>-4.7936000000000003E-3</c:v>
                </c:pt>
                <c:pt idx="360">
                  <c:v>-5.5053999999999997E-3</c:v>
                </c:pt>
                <c:pt idx="361">
                  <c:v>-6.2623000000000002E-3</c:v>
                </c:pt>
                <c:pt idx="362">
                  <c:v>-3.7406000000000002E-3</c:v>
                </c:pt>
                <c:pt idx="363">
                  <c:v>-3.3568999999999999E-3</c:v>
                </c:pt>
                <c:pt idx="364">
                  <c:v>-5.1098000000000003E-3</c:v>
                </c:pt>
                <c:pt idx="365">
                  <c:v>-1.9865999999999998E-3</c:v>
                </c:pt>
                <c:pt idx="366">
                  <c:v>-4.5421000000000003E-3</c:v>
                </c:pt>
                <c:pt idx="367">
                  <c:v>-4.8291999999999996E-3</c:v>
                </c:pt>
                <c:pt idx="368">
                  <c:v>-4.9148000000000004E-3</c:v>
                </c:pt>
                <c:pt idx="369">
                  <c:v>-4.3001000000000003E-3</c:v>
                </c:pt>
                <c:pt idx="370">
                  <c:v>-4.1129000000000001E-3</c:v>
                </c:pt>
                <c:pt idx="371">
                  <c:v>-4.5285999999999998E-3</c:v>
                </c:pt>
                <c:pt idx="372">
                  <c:v>-4.4742000000000002E-3</c:v>
                </c:pt>
                <c:pt idx="373">
                  <c:v>-2.8508000000000001E-3</c:v>
                </c:pt>
                <c:pt idx="374">
                  <c:v>-3.4870999999999999E-3</c:v>
                </c:pt>
                <c:pt idx="375">
                  <c:v>-3.9895E-3</c:v>
                </c:pt>
                <c:pt idx="376">
                  <c:v>9.0132000000000007E-3</c:v>
                </c:pt>
                <c:pt idx="377">
                  <c:v>-2.6123000000000001E-3</c:v>
                </c:pt>
                <c:pt idx="378">
                  <c:v>-9.7751999999999995E-4</c:v>
                </c:pt>
                <c:pt idx="379">
                  <c:v>-3.5845999999999999E-3</c:v>
                </c:pt>
                <c:pt idx="380">
                  <c:v>-3.3029999999999999E-3</c:v>
                </c:pt>
                <c:pt idx="381">
                  <c:v>-4.7444999999999996E-3</c:v>
                </c:pt>
                <c:pt idx="382">
                  <c:v>-5.4660000000000004E-3</c:v>
                </c:pt>
                <c:pt idx="383">
                  <c:v>-3.2479000000000002E-3</c:v>
                </c:pt>
                <c:pt idx="384">
                  <c:v>-2.9922E-3</c:v>
                </c:pt>
                <c:pt idx="385">
                  <c:v>-3.8500000000000001E-3</c:v>
                </c:pt>
                <c:pt idx="386">
                  <c:v>-4.2453999999999999E-3</c:v>
                </c:pt>
                <c:pt idx="387">
                  <c:v>-4.4403999999999997E-3</c:v>
                </c:pt>
                <c:pt idx="388">
                  <c:v>-4.0359999999999997E-3</c:v>
                </c:pt>
                <c:pt idx="389">
                  <c:v>-2.4139999999999999E-3</c:v>
                </c:pt>
                <c:pt idx="390">
                  <c:v>-2.1451E-3</c:v>
                </c:pt>
                <c:pt idx="391">
                  <c:v>-3.6024E-3</c:v>
                </c:pt>
                <c:pt idx="392">
                  <c:v>-5.3189999999999999E-3</c:v>
                </c:pt>
                <c:pt idx="393">
                  <c:v>-3.6107000000000001E-3</c:v>
                </c:pt>
                <c:pt idx="394">
                  <c:v>-2.9908999999999999E-3</c:v>
                </c:pt>
                <c:pt idx="395">
                  <c:v>-4.7162999999999997E-3</c:v>
                </c:pt>
                <c:pt idx="396">
                  <c:v>-3.8384000000000001E-3</c:v>
                </c:pt>
                <c:pt idx="397">
                  <c:v>-4.9370000000000004E-3</c:v>
                </c:pt>
                <c:pt idx="398">
                  <c:v>1.5705999999999999E-3</c:v>
                </c:pt>
                <c:pt idx="399">
                  <c:v>-4.2903000000000004E-3</c:v>
                </c:pt>
                <c:pt idx="400">
                  <c:v>-2.9558000000000002E-3</c:v>
                </c:pt>
                <c:pt idx="401">
                  <c:v>-5.2551000000000004E-3</c:v>
                </c:pt>
                <c:pt idx="402">
                  <c:v>-3.9458000000000002E-3</c:v>
                </c:pt>
                <c:pt idx="403">
                  <c:v>-2.6676E-3</c:v>
                </c:pt>
                <c:pt idx="404">
                  <c:v>-4.5298999999999999E-3</c:v>
                </c:pt>
                <c:pt idx="405">
                  <c:v>-3.9524E-3</c:v>
                </c:pt>
                <c:pt idx="406">
                  <c:v>-3.3319000000000001E-3</c:v>
                </c:pt>
                <c:pt idx="407">
                  <c:v>-3.7885000000000002E-3</c:v>
                </c:pt>
                <c:pt idx="408">
                  <c:v>-4.9217000000000002E-3</c:v>
                </c:pt>
                <c:pt idx="409">
                  <c:v>-4.2044999999999999E-3</c:v>
                </c:pt>
                <c:pt idx="410">
                  <c:v>-3.6462000000000002E-4</c:v>
                </c:pt>
                <c:pt idx="411">
                  <c:v>-3.1584999999999998E-3</c:v>
                </c:pt>
                <c:pt idx="412">
                  <c:v>-3.6118000000000001E-3</c:v>
                </c:pt>
                <c:pt idx="413">
                  <c:v>-2.1813000000000002E-3</c:v>
                </c:pt>
                <c:pt idx="414">
                  <c:v>-2.5078000000000001E-3</c:v>
                </c:pt>
                <c:pt idx="415">
                  <c:v>-5.6103999999999998E-3</c:v>
                </c:pt>
                <c:pt idx="416">
                  <c:v>-3.8934999999999998E-3</c:v>
                </c:pt>
                <c:pt idx="417">
                  <c:v>-3.1026000000000001E-3</c:v>
                </c:pt>
                <c:pt idx="418">
                  <c:v>-4.0341999999999999E-3</c:v>
                </c:pt>
                <c:pt idx="419">
                  <c:v>-3.5833000000000002E-3</c:v>
                </c:pt>
                <c:pt idx="420">
                  <c:v>-4.8805999999999997E-3</c:v>
                </c:pt>
                <c:pt idx="421">
                  <c:v>-3.607E-3</c:v>
                </c:pt>
                <c:pt idx="422">
                  <c:v>-1.9907000000000002E-3</c:v>
                </c:pt>
                <c:pt idx="423">
                  <c:v>-4.3210000000000002E-3</c:v>
                </c:pt>
                <c:pt idx="424">
                  <c:v>-4.4482000000000002E-3</c:v>
                </c:pt>
                <c:pt idx="425">
                  <c:v>-2.9310999999999999E-3</c:v>
                </c:pt>
                <c:pt idx="426">
                  <c:v>-4.1165000000000004E-3</c:v>
                </c:pt>
                <c:pt idx="427">
                  <c:v>-5.0562999999999997E-3</c:v>
                </c:pt>
                <c:pt idx="428">
                  <c:v>-4.6169999999999996E-3</c:v>
                </c:pt>
                <c:pt idx="429">
                  <c:v>-3.1893999999999998E-3</c:v>
                </c:pt>
                <c:pt idx="430">
                  <c:v>-4.1552000000000004E-3</c:v>
                </c:pt>
                <c:pt idx="431">
                  <c:v>-3.9613000000000001E-3</c:v>
                </c:pt>
                <c:pt idx="432">
                  <c:v>-3.7751999999999998E-3</c:v>
                </c:pt>
                <c:pt idx="433">
                  <c:v>-3.2747000000000002E-3</c:v>
                </c:pt>
                <c:pt idx="434">
                  <c:v>-1.5313E-3</c:v>
                </c:pt>
                <c:pt idx="435">
                  <c:v>-2.7632999999999998E-3</c:v>
                </c:pt>
                <c:pt idx="436">
                  <c:v>-3.0266E-3</c:v>
                </c:pt>
                <c:pt idx="437">
                  <c:v>-1.0601E-3</c:v>
                </c:pt>
                <c:pt idx="438">
                  <c:v>-4.2906999999999997E-3</c:v>
                </c:pt>
                <c:pt idx="439">
                  <c:v>-3.6246E-3</c:v>
                </c:pt>
                <c:pt idx="440">
                  <c:v>-3.6043999999999998E-3</c:v>
                </c:pt>
                <c:pt idx="441">
                  <c:v>-3.8273000000000001E-3</c:v>
                </c:pt>
                <c:pt idx="442">
                  <c:v>-3.1069000000000001E-3</c:v>
                </c:pt>
                <c:pt idx="443">
                  <c:v>-1.0031E-3</c:v>
                </c:pt>
                <c:pt idx="444">
                  <c:v>-3.6338999999999998E-3</c:v>
                </c:pt>
                <c:pt idx="445">
                  <c:v>-3.7269999999999998E-3</c:v>
                </c:pt>
                <c:pt idx="446">
                  <c:v>-1.8048999999999999E-3</c:v>
                </c:pt>
                <c:pt idx="447">
                  <c:v>0.19037000000000001</c:v>
                </c:pt>
                <c:pt idx="448">
                  <c:v>-3.3625999999999999E-3</c:v>
                </c:pt>
                <c:pt idx="449">
                  <c:v>-3.4269999999999999E-3</c:v>
                </c:pt>
                <c:pt idx="450">
                  <c:v>-3.2805E-3</c:v>
                </c:pt>
                <c:pt idx="451">
                  <c:v>1.7679999999999999E-4</c:v>
                </c:pt>
                <c:pt idx="452">
                  <c:v>-3.8704E-3</c:v>
                </c:pt>
                <c:pt idx="453">
                  <c:v>-3.9505E-3</c:v>
                </c:pt>
                <c:pt idx="454">
                  <c:v>-3.1838999999999999E-3</c:v>
                </c:pt>
                <c:pt idx="455">
                  <c:v>-2.836E-3</c:v>
                </c:pt>
                <c:pt idx="456">
                  <c:v>-2.7642000000000001E-3</c:v>
                </c:pt>
                <c:pt idx="457">
                  <c:v>-3.9085999999999999E-3</c:v>
                </c:pt>
                <c:pt idx="458">
                  <c:v>-3.258E-3</c:v>
                </c:pt>
                <c:pt idx="459">
                  <c:v>-3.0961999999999999E-3</c:v>
                </c:pt>
                <c:pt idx="460">
                  <c:v>-3.1497000000000001E-3</c:v>
                </c:pt>
                <c:pt idx="461">
                  <c:v>-5.0229999999999997E-3</c:v>
                </c:pt>
                <c:pt idx="462">
                  <c:v>-2.6957999999999999E-3</c:v>
                </c:pt>
                <c:pt idx="463">
                  <c:v>-4.1741E-3</c:v>
                </c:pt>
                <c:pt idx="464">
                  <c:v>-3.2309999999999999E-3</c:v>
                </c:pt>
                <c:pt idx="465">
                  <c:v>-2.8299000000000002E-3</c:v>
                </c:pt>
                <c:pt idx="466">
                  <c:v>-1.7436999999999999E-3</c:v>
                </c:pt>
                <c:pt idx="467">
                  <c:v>-2.4673999999999998E-3</c:v>
                </c:pt>
                <c:pt idx="468">
                  <c:v>-2.9678999999999999E-3</c:v>
                </c:pt>
                <c:pt idx="469">
                  <c:v>-2.8698E-3</c:v>
                </c:pt>
                <c:pt idx="470">
                  <c:v>-2.1334000000000001E-3</c:v>
                </c:pt>
                <c:pt idx="471">
                  <c:v>4.6920000000000002E-4</c:v>
                </c:pt>
                <c:pt idx="472">
                  <c:v>-2.3246E-3</c:v>
                </c:pt>
                <c:pt idx="473">
                  <c:v>-2.1757999999999999E-3</c:v>
                </c:pt>
                <c:pt idx="474">
                  <c:v>-3.0266999999999998E-3</c:v>
                </c:pt>
                <c:pt idx="475">
                  <c:v>-3.0636999999999999E-3</c:v>
                </c:pt>
                <c:pt idx="476">
                  <c:v>-3.5625000000000001E-3</c:v>
                </c:pt>
                <c:pt idx="477">
                  <c:v>-3.1535000000000001E-3</c:v>
                </c:pt>
                <c:pt idx="478">
                  <c:v>-1.7286999999999999E-3</c:v>
                </c:pt>
                <c:pt idx="479">
                  <c:v>-3.2315999999999998E-3</c:v>
                </c:pt>
                <c:pt idx="480">
                  <c:v>-2.4015E-3</c:v>
                </c:pt>
                <c:pt idx="481">
                  <c:v>-2.3319E-3</c:v>
                </c:pt>
                <c:pt idx="482">
                  <c:v>-3.4919999999999999E-3</c:v>
                </c:pt>
                <c:pt idx="483">
                  <c:v>-2.4748999999999999E-3</c:v>
                </c:pt>
                <c:pt idx="484">
                  <c:v>-2.9927E-3</c:v>
                </c:pt>
                <c:pt idx="485">
                  <c:v>-5.7802999999999999E-4</c:v>
                </c:pt>
                <c:pt idx="486">
                  <c:v>-1.9479E-3</c:v>
                </c:pt>
                <c:pt idx="487">
                  <c:v>5.9009000000000004E-4</c:v>
                </c:pt>
                <c:pt idx="488">
                  <c:v>-2.1348999999999999E-3</c:v>
                </c:pt>
                <c:pt idx="489">
                  <c:v>-2.8544E-3</c:v>
                </c:pt>
                <c:pt idx="490">
                  <c:v>-1.9580000000000001E-3</c:v>
                </c:pt>
                <c:pt idx="491">
                  <c:v>-1.5207E-3</c:v>
                </c:pt>
                <c:pt idx="492">
                  <c:v>-1.6421999999999999E-3</c:v>
                </c:pt>
                <c:pt idx="493">
                  <c:v>-1.4582E-3</c:v>
                </c:pt>
                <c:pt idx="494">
                  <c:v>-1.5629999999999999E-3</c:v>
                </c:pt>
                <c:pt idx="495">
                  <c:v>-1.5016000000000001E-3</c:v>
                </c:pt>
                <c:pt idx="496">
                  <c:v>-1.2913E-3</c:v>
                </c:pt>
                <c:pt idx="497">
                  <c:v>-1.134E-3</c:v>
                </c:pt>
                <c:pt idx="498">
                  <c:v>-5.4814999999999996E-4</c:v>
                </c:pt>
                <c:pt idx="499">
                  <c:v>-2.1021999999999998E-3</c:v>
                </c:pt>
                <c:pt idx="500">
                  <c:v>-2.0485999999999998E-3</c:v>
                </c:pt>
                <c:pt idx="501">
                  <c:v>-2.2612999999999999E-3</c:v>
                </c:pt>
                <c:pt idx="502">
                  <c:v>1.2223E-4</c:v>
                </c:pt>
                <c:pt idx="503">
                  <c:v>3.5107999999999998E-4</c:v>
                </c:pt>
                <c:pt idx="504">
                  <c:v>-2.3243000000000001E-3</c:v>
                </c:pt>
                <c:pt idx="505">
                  <c:v>-1.9124000000000001E-3</c:v>
                </c:pt>
                <c:pt idx="506">
                  <c:v>-7.6318999999999996E-4</c:v>
                </c:pt>
                <c:pt idx="507">
                  <c:v>-2.4897000000000001E-3</c:v>
                </c:pt>
                <c:pt idx="508">
                  <c:v>-2.7104999999999998E-3</c:v>
                </c:pt>
                <c:pt idx="509">
                  <c:v>-3.2368000000000002E-4</c:v>
                </c:pt>
                <c:pt idx="510">
                  <c:v>-4.0903000000000001E-4</c:v>
                </c:pt>
                <c:pt idx="511">
                  <c:v>-1.9781E-3</c:v>
                </c:pt>
                <c:pt idx="512">
                  <c:v>-2.1243E-3</c:v>
                </c:pt>
                <c:pt idx="513">
                  <c:v>-1.0975E-3</c:v>
                </c:pt>
                <c:pt idx="514">
                  <c:v>-2.5696E-3</c:v>
                </c:pt>
                <c:pt idx="515">
                  <c:v>-2.823E-3</c:v>
                </c:pt>
                <c:pt idx="516">
                  <c:v>-2.5000999999999999E-3</c:v>
                </c:pt>
                <c:pt idx="517">
                  <c:v>-2.8384E-3</c:v>
                </c:pt>
                <c:pt idx="518">
                  <c:v>-2.9505999999999998E-3</c:v>
                </c:pt>
                <c:pt idx="519" formatCode="0.00E+00">
                  <c:v>-8.7509999999999994E-5</c:v>
                </c:pt>
                <c:pt idx="520">
                  <c:v>-1.4302E-3</c:v>
                </c:pt>
                <c:pt idx="521">
                  <c:v>-2.2602999999999998E-3</c:v>
                </c:pt>
                <c:pt idx="522">
                  <c:v>-1.9082999999999999E-3</c:v>
                </c:pt>
                <c:pt idx="523">
                  <c:v>-1.9816E-3</c:v>
                </c:pt>
                <c:pt idx="524">
                  <c:v>-2.0837E-3</c:v>
                </c:pt>
                <c:pt idx="525">
                  <c:v>-1.3420000000000001E-3</c:v>
                </c:pt>
                <c:pt idx="526">
                  <c:v>-2.1316E-3</c:v>
                </c:pt>
                <c:pt idx="527">
                  <c:v>-1.6467000000000001E-3</c:v>
                </c:pt>
                <c:pt idx="528">
                  <c:v>-2.0300000000000001E-3</c:v>
                </c:pt>
                <c:pt idx="529">
                  <c:v>-1.6624999999999999E-3</c:v>
                </c:pt>
                <c:pt idx="530">
                  <c:v>-1.384E-3</c:v>
                </c:pt>
                <c:pt idx="531">
                  <c:v>-2.4864000000000002E-3</c:v>
                </c:pt>
                <c:pt idx="532" formatCode="0.00E+00">
                  <c:v>8.2922000000000003E-5</c:v>
                </c:pt>
                <c:pt idx="533">
                  <c:v>-1.8606E-3</c:v>
                </c:pt>
                <c:pt idx="534">
                  <c:v>-2.0923000000000001E-3</c:v>
                </c:pt>
                <c:pt idx="535">
                  <c:v>-1.776E-3</c:v>
                </c:pt>
                <c:pt idx="536">
                  <c:v>-1.9580000000000001E-3</c:v>
                </c:pt>
                <c:pt idx="537">
                  <c:v>-1.1531E-3</c:v>
                </c:pt>
                <c:pt idx="538">
                  <c:v>-2.6378000000000003E-4</c:v>
                </c:pt>
                <c:pt idx="539">
                  <c:v>-2.5041E-3</c:v>
                </c:pt>
                <c:pt idx="540">
                  <c:v>-1.7102E-3</c:v>
                </c:pt>
                <c:pt idx="541">
                  <c:v>-1.25E-3</c:v>
                </c:pt>
                <c:pt idx="542">
                  <c:v>-1.4530999999999999E-3</c:v>
                </c:pt>
                <c:pt idx="543">
                  <c:v>-3.4497999999999998E-3</c:v>
                </c:pt>
                <c:pt idx="544">
                  <c:v>-2.1670000000000001E-3</c:v>
                </c:pt>
                <c:pt idx="545">
                  <c:v>-2.2139E-3</c:v>
                </c:pt>
                <c:pt idx="546">
                  <c:v>-3.3744000000000001E-3</c:v>
                </c:pt>
                <c:pt idx="547">
                  <c:v>-2.3536E-3</c:v>
                </c:pt>
                <c:pt idx="548">
                  <c:v>-3.7644000000000002E-3</c:v>
                </c:pt>
                <c:pt idx="549">
                  <c:v>-1.4193999999999999E-3</c:v>
                </c:pt>
                <c:pt idx="550">
                  <c:v>-2.9727999999999998E-3</c:v>
                </c:pt>
                <c:pt idx="551">
                  <c:v>0.11391999999999999</c:v>
                </c:pt>
                <c:pt idx="552">
                  <c:v>-2.6167E-3</c:v>
                </c:pt>
                <c:pt idx="553">
                  <c:v>-1.2488E-3</c:v>
                </c:pt>
                <c:pt idx="554">
                  <c:v>-2.1876E-3</c:v>
                </c:pt>
                <c:pt idx="555">
                  <c:v>-3.2848000000000003E-4</c:v>
                </c:pt>
                <c:pt idx="556">
                  <c:v>-1.8385999999999999E-3</c:v>
                </c:pt>
                <c:pt idx="557">
                  <c:v>-1.5494E-3</c:v>
                </c:pt>
                <c:pt idx="558">
                  <c:v>-2.2769000000000001E-3</c:v>
                </c:pt>
                <c:pt idx="559">
                  <c:v>-1.9067000000000001E-3</c:v>
                </c:pt>
                <c:pt idx="560">
                  <c:v>-1.7205E-3</c:v>
                </c:pt>
                <c:pt idx="561">
                  <c:v>-1.9143000000000001E-3</c:v>
                </c:pt>
                <c:pt idx="562">
                  <c:v>-1.8573000000000001E-3</c:v>
                </c:pt>
                <c:pt idx="563">
                  <c:v>-2.8395E-3</c:v>
                </c:pt>
                <c:pt idx="564">
                  <c:v>-2.5991999999999999E-3</c:v>
                </c:pt>
                <c:pt idx="565">
                  <c:v>-6.3181999999999995E-4</c:v>
                </c:pt>
                <c:pt idx="566">
                  <c:v>-1.9032999999999999E-3</c:v>
                </c:pt>
                <c:pt idx="567">
                  <c:v>-2.2858000000000002E-3</c:v>
                </c:pt>
                <c:pt idx="568">
                  <c:v>-1.6841E-3</c:v>
                </c:pt>
                <c:pt idx="569">
                  <c:v>-2.3687000000000001E-3</c:v>
                </c:pt>
                <c:pt idx="570">
                  <c:v>-9.1498000000000003E-4</c:v>
                </c:pt>
                <c:pt idx="571">
                  <c:v>-1.5625999999999999E-3</c:v>
                </c:pt>
                <c:pt idx="572">
                  <c:v>-1.3121000000000001E-3</c:v>
                </c:pt>
                <c:pt idx="573">
                  <c:v>-1.9484000000000001E-3</c:v>
                </c:pt>
                <c:pt idx="574">
                  <c:v>-2.3064000000000001E-3</c:v>
                </c:pt>
                <c:pt idx="575">
                  <c:v>-1.2676E-3</c:v>
                </c:pt>
                <c:pt idx="576">
                  <c:v>-7.0025999999999997E-4</c:v>
                </c:pt>
                <c:pt idx="577">
                  <c:v>-1.8024E-3</c:v>
                </c:pt>
                <c:pt idx="578">
                  <c:v>-1.5245E-3</c:v>
                </c:pt>
                <c:pt idx="579">
                  <c:v>-9.0930000000000004E-4</c:v>
                </c:pt>
                <c:pt idx="580">
                  <c:v>-2.2677000000000001E-3</c:v>
                </c:pt>
                <c:pt idx="581">
                  <c:v>-1.2265999999999999E-4</c:v>
                </c:pt>
                <c:pt idx="582">
                  <c:v>-1.8495E-3</c:v>
                </c:pt>
                <c:pt idx="583">
                  <c:v>-1.2619E-3</c:v>
                </c:pt>
                <c:pt idx="584">
                  <c:v>-8.4484999999999996E-4</c:v>
                </c:pt>
                <c:pt idx="585">
                  <c:v>-1.1673E-3</c:v>
                </c:pt>
                <c:pt idx="586">
                  <c:v>2.2550000000000001E-3</c:v>
                </c:pt>
                <c:pt idx="587">
                  <c:v>-8.1585999999999996E-4</c:v>
                </c:pt>
                <c:pt idx="588">
                  <c:v>-1.3481000000000001E-3</c:v>
                </c:pt>
                <c:pt idx="589" formatCode="0.00E+00">
                  <c:v>-3.0224000000000001E-5</c:v>
                </c:pt>
                <c:pt idx="590">
                  <c:v>-5.6298999999999997E-4</c:v>
                </c:pt>
                <c:pt idx="591">
                  <c:v>1.6581000000000001E-4</c:v>
                </c:pt>
                <c:pt idx="592">
                  <c:v>8.3208000000000002E-4</c:v>
                </c:pt>
                <c:pt idx="593">
                  <c:v>-2.6164999999999999E-4</c:v>
                </c:pt>
                <c:pt idx="594">
                  <c:v>-2.6018E-3</c:v>
                </c:pt>
                <c:pt idx="595">
                  <c:v>-1.7916E-3</c:v>
                </c:pt>
                <c:pt idx="596">
                  <c:v>-1.8688999999999999E-3</c:v>
                </c:pt>
                <c:pt idx="597">
                  <c:v>1.8787999999999999E-2</c:v>
                </c:pt>
                <c:pt idx="598">
                  <c:v>-1.4908E-3</c:v>
                </c:pt>
                <c:pt idx="599">
                  <c:v>9.3378000000000005E-4</c:v>
                </c:pt>
                <c:pt idx="600">
                  <c:v>1.2980000000000001E-4</c:v>
                </c:pt>
                <c:pt idx="601">
                  <c:v>1.0238000000000001E-3</c:v>
                </c:pt>
                <c:pt idx="602">
                  <c:v>5.7585999999999998E-4</c:v>
                </c:pt>
                <c:pt idx="603">
                  <c:v>2.4956000000000002E-4</c:v>
                </c:pt>
                <c:pt idx="604" formatCode="0.00E+00">
                  <c:v>9.1376000000000001E-5</c:v>
                </c:pt>
                <c:pt idx="605">
                  <c:v>-6.8864000000000002E-4</c:v>
                </c:pt>
                <c:pt idx="606">
                  <c:v>-1.2591999999999999E-4</c:v>
                </c:pt>
                <c:pt idx="607" formatCode="0.00E+00">
                  <c:v>-4.6446999999999998E-5</c:v>
                </c:pt>
                <c:pt idx="608">
                  <c:v>2.2306999999999999E-4</c:v>
                </c:pt>
                <c:pt idx="609">
                  <c:v>7.6986999999999997E-4</c:v>
                </c:pt>
                <c:pt idx="610">
                  <c:v>-2.5995E-4</c:v>
                </c:pt>
                <c:pt idx="611">
                  <c:v>2.3193000000000001E-4</c:v>
                </c:pt>
                <c:pt idx="612" formatCode="0.00E+00">
                  <c:v>-3.7747000000000003E-5</c:v>
                </c:pt>
                <c:pt idx="613">
                  <c:v>3.5784E-4</c:v>
                </c:pt>
                <c:pt idx="614">
                  <c:v>-7.6796999999999998E-4</c:v>
                </c:pt>
                <c:pt idx="615">
                  <c:v>-5.1615000000000005E-4</c:v>
                </c:pt>
                <c:pt idx="616">
                  <c:v>-4.7100000000000001E-4</c:v>
                </c:pt>
                <c:pt idx="617">
                  <c:v>3.7522E-4</c:v>
                </c:pt>
                <c:pt idx="618">
                  <c:v>8.0541E-4</c:v>
                </c:pt>
                <c:pt idx="619">
                  <c:v>7.4209000000000005E-4</c:v>
                </c:pt>
                <c:pt idx="620">
                  <c:v>1.4411E-4</c:v>
                </c:pt>
                <c:pt idx="621">
                  <c:v>1.0651E-3</c:v>
                </c:pt>
                <c:pt idx="622">
                  <c:v>-1.1471E-4</c:v>
                </c:pt>
                <c:pt idx="623">
                  <c:v>1.0671000000000001E-3</c:v>
                </c:pt>
                <c:pt idx="624">
                  <c:v>1.3808E-3</c:v>
                </c:pt>
                <c:pt idx="625">
                  <c:v>1.0426000000000001E-3</c:v>
                </c:pt>
                <c:pt idx="626">
                  <c:v>6.9771999999999998E-4</c:v>
                </c:pt>
                <c:pt idx="627">
                  <c:v>-1.3087E-4</c:v>
                </c:pt>
                <c:pt idx="628">
                  <c:v>1.8025999999999999E-3</c:v>
                </c:pt>
                <c:pt idx="629">
                  <c:v>1.7765000000000001E-3</c:v>
                </c:pt>
                <c:pt idx="630">
                  <c:v>2.8830999999999999E-2</c:v>
                </c:pt>
                <c:pt idx="631">
                  <c:v>6.8128999999999998E-4</c:v>
                </c:pt>
                <c:pt idx="632">
                  <c:v>1.5156E-3</c:v>
                </c:pt>
                <c:pt idx="633">
                  <c:v>-1.0116000000000001E-3</c:v>
                </c:pt>
                <c:pt idx="634">
                  <c:v>6.0022000000000005E-4</c:v>
                </c:pt>
                <c:pt idx="635">
                  <c:v>1.5644000000000001E-3</c:v>
                </c:pt>
                <c:pt idx="636">
                  <c:v>1.4008E-3</c:v>
                </c:pt>
                <c:pt idx="637">
                  <c:v>2.5614000000000001E-3</c:v>
                </c:pt>
                <c:pt idx="638">
                  <c:v>6.6890000000000005E-4</c:v>
                </c:pt>
                <c:pt idx="639">
                  <c:v>7.6296999999999997E-4</c:v>
                </c:pt>
                <c:pt idx="640">
                  <c:v>1.2136E-4</c:v>
                </c:pt>
                <c:pt idx="641">
                  <c:v>9.1598000000000005E-4</c:v>
                </c:pt>
                <c:pt idx="642" formatCode="0.00E+00">
                  <c:v>-8.6108999999999998E-5</c:v>
                </c:pt>
                <c:pt idx="643">
                  <c:v>1.8261E-3</c:v>
                </c:pt>
                <c:pt idx="644">
                  <c:v>1.9332E-4</c:v>
                </c:pt>
                <c:pt idx="645">
                  <c:v>1.6406999999999999E-3</c:v>
                </c:pt>
                <c:pt idx="646">
                  <c:v>1.5034E-3</c:v>
                </c:pt>
                <c:pt idx="647">
                  <c:v>1.6107999999999999E-3</c:v>
                </c:pt>
                <c:pt idx="648">
                  <c:v>6.3548999999999995E-4</c:v>
                </c:pt>
                <c:pt idx="649">
                  <c:v>2.2924E-3</c:v>
                </c:pt>
                <c:pt idx="650">
                  <c:v>7.4881999999999998E-4</c:v>
                </c:pt>
                <c:pt idx="651">
                  <c:v>8.5444000000000004E-4</c:v>
                </c:pt>
                <c:pt idx="652">
                  <c:v>1.1636000000000001E-3</c:v>
                </c:pt>
                <c:pt idx="653">
                  <c:v>1.0179E-3</c:v>
                </c:pt>
                <c:pt idx="654">
                  <c:v>5.6477999999999997E-4</c:v>
                </c:pt>
                <c:pt idx="655">
                  <c:v>3.4496000000000001E-3</c:v>
                </c:pt>
                <c:pt idx="656">
                  <c:v>1.8845999999999999E-3</c:v>
                </c:pt>
                <c:pt idx="657">
                  <c:v>2.3343000000000001E-3</c:v>
                </c:pt>
                <c:pt idx="658">
                  <c:v>2.2293E-3</c:v>
                </c:pt>
                <c:pt idx="659">
                  <c:v>1.2543999999999999E-3</c:v>
                </c:pt>
                <c:pt idx="660">
                  <c:v>-1.8691000000000001E-4</c:v>
                </c:pt>
                <c:pt idx="661">
                  <c:v>1.1544000000000001E-3</c:v>
                </c:pt>
                <c:pt idx="662">
                  <c:v>1.5946000000000001E-3</c:v>
                </c:pt>
                <c:pt idx="663">
                  <c:v>7.8217E-4</c:v>
                </c:pt>
                <c:pt idx="664">
                  <c:v>1.9492999999999999E-3</c:v>
                </c:pt>
                <c:pt idx="665">
                  <c:v>1.0748999999999999E-3</c:v>
                </c:pt>
                <c:pt idx="666">
                  <c:v>1.8752999999999999E-4</c:v>
                </c:pt>
                <c:pt idx="667">
                  <c:v>1.3686E-3</c:v>
                </c:pt>
                <c:pt idx="668">
                  <c:v>6.8944000000000004E-4</c:v>
                </c:pt>
                <c:pt idx="669">
                  <c:v>1.555E-3</c:v>
                </c:pt>
                <c:pt idx="670">
                  <c:v>1.1808999999999999E-3</c:v>
                </c:pt>
                <c:pt idx="671">
                  <c:v>1.6720000000000001E-3</c:v>
                </c:pt>
                <c:pt idx="672">
                  <c:v>1.1586000000000001E-3</c:v>
                </c:pt>
                <c:pt idx="673">
                  <c:v>1.3533E-3</c:v>
                </c:pt>
                <c:pt idx="674">
                  <c:v>2.0688E-3</c:v>
                </c:pt>
                <c:pt idx="675">
                  <c:v>8.9672000000000005E-4</c:v>
                </c:pt>
                <c:pt idx="676">
                  <c:v>1.9051000000000001E-3</c:v>
                </c:pt>
                <c:pt idx="677">
                  <c:v>1.5291E-4</c:v>
                </c:pt>
                <c:pt idx="678">
                  <c:v>2.6527999999999999E-3</c:v>
                </c:pt>
                <c:pt idx="679">
                  <c:v>1.9515999999999999E-3</c:v>
                </c:pt>
                <c:pt idx="680">
                  <c:v>1.5393E-3</c:v>
                </c:pt>
                <c:pt idx="681">
                  <c:v>3.0100999999999999E-3</c:v>
                </c:pt>
                <c:pt idx="682">
                  <c:v>2.4451999999999998E-3</c:v>
                </c:pt>
                <c:pt idx="683">
                  <c:v>2.5988000000000001E-3</c:v>
                </c:pt>
                <c:pt idx="684">
                  <c:v>2.0766999999999999E-3</c:v>
                </c:pt>
                <c:pt idx="685">
                  <c:v>2.3590999999999998E-3</c:v>
                </c:pt>
                <c:pt idx="686">
                  <c:v>2.2182999999999999E-3</c:v>
                </c:pt>
                <c:pt idx="687">
                  <c:v>2.1876E-3</c:v>
                </c:pt>
                <c:pt idx="688">
                  <c:v>2.5355999999999998E-3</c:v>
                </c:pt>
                <c:pt idx="689">
                  <c:v>2.4931999999999999E-2</c:v>
                </c:pt>
                <c:pt idx="690">
                  <c:v>1.9415000000000001E-3</c:v>
                </c:pt>
                <c:pt idx="691">
                  <c:v>3.1064999999999999E-3</c:v>
                </c:pt>
                <c:pt idx="692">
                  <c:v>5.1800999999999995E-4</c:v>
                </c:pt>
                <c:pt idx="693">
                  <c:v>1.0754E-3</c:v>
                </c:pt>
                <c:pt idx="694">
                  <c:v>2.1995999999999999E-3</c:v>
                </c:pt>
                <c:pt idx="695">
                  <c:v>3.0722000000000002E-3</c:v>
                </c:pt>
                <c:pt idx="696">
                  <c:v>3.1640000000000001E-3</c:v>
                </c:pt>
                <c:pt idx="697">
                  <c:v>2.4337E-3</c:v>
                </c:pt>
                <c:pt idx="698">
                  <c:v>2.7908E-3</c:v>
                </c:pt>
                <c:pt idx="699">
                  <c:v>2.6706999999999998E-3</c:v>
                </c:pt>
                <c:pt idx="700">
                  <c:v>2.9006000000000001E-3</c:v>
                </c:pt>
                <c:pt idx="701">
                  <c:v>2.0504999999999998E-3</c:v>
                </c:pt>
                <c:pt idx="702">
                  <c:v>1.6259E-3</c:v>
                </c:pt>
                <c:pt idx="703">
                  <c:v>2.2352000000000001E-3</c:v>
                </c:pt>
                <c:pt idx="704">
                  <c:v>2.9272E-3</c:v>
                </c:pt>
                <c:pt idx="705">
                  <c:v>2.8662000000000002E-3</c:v>
                </c:pt>
                <c:pt idx="706">
                  <c:v>2.6037E-3</c:v>
                </c:pt>
                <c:pt idx="707">
                  <c:v>2.9875000000000001E-3</c:v>
                </c:pt>
                <c:pt idx="708">
                  <c:v>3.3054999999999998E-3</c:v>
                </c:pt>
                <c:pt idx="709">
                  <c:v>9.588E-4</c:v>
                </c:pt>
                <c:pt idx="710">
                  <c:v>6.3113000000000004E-4</c:v>
                </c:pt>
                <c:pt idx="711">
                  <c:v>3.8059999999999999E-3</c:v>
                </c:pt>
                <c:pt idx="712">
                  <c:v>1.6387999999999999E-3</c:v>
                </c:pt>
                <c:pt idx="713">
                  <c:v>1.9174000000000001E-3</c:v>
                </c:pt>
                <c:pt idx="714">
                  <c:v>2.5703000000000002E-3</c:v>
                </c:pt>
                <c:pt idx="715">
                  <c:v>2.0776000000000002E-3</c:v>
                </c:pt>
                <c:pt idx="716">
                  <c:v>2.1261000000000001E-3</c:v>
                </c:pt>
                <c:pt idx="717">
                  <c:v>2.7350999999999999E-3</c:v>
                </c:pt>
                <c:pt idx="718">
                  <c:v>1.8018999999999999E-3</c:v>
                </c:pt>
                <c:pt idx="719">
                  <c:v>2.5956999999999998E-3</c:v>
                </c:pt>
                <c:pt idx="720">
                  <c:v>2.9738E-3</c:v>
                </c:pt>
                <c:pt idx="721">
                  <c:v>3.1873000000000001E-3</c:v>
                </c:pt>
                <c:pt idx="722">
                  <c:v>3.4781E-3</c:v>
                </c:pt>
                <c:pt idx="723">
                  <c:v>1.9897999999999999E-3</c:v>
                </c:pt>
                <c:pt idx="724">
                  <c:v>3.6778000000000002E-3</c:v>
                </c:pt>
                <c:pt idx="725">
                  <c:v>2.6735000000000001E-3</c:v>
                </c:pt>
                <c:pt idx="726">
                  <c:v>1.3634000000000001E-3</c:v>
                </c:pt>
                <c:pt idx="727">
                  <c:v>2.7385E-3</c:v>
                </c:pt>
                <c:pt idx="728">
                  <c:v>1.6597999999999999E-3</c:v>
                </c:pt>
                <c:pt idx="729">
                  <c:v>2.3099000000000001E-3</c:v>
                </c:pt>
                <c:pt idx="730">
                  <c:v>2.4161999999999999E-3</c:v>
                </c:pt>
                <c:pt idx="731">
                  <c:v>2.1117000000000002E-3</c:v>
                </c:pt>
                <c:pt idx="732">
                  <c:v>1.4859000000000001E-3</c:v>
                </c:pt>
                <c:pt idx="733">
                  <c:v>2.4878999999999999E-3</c:v>
                </c:pt>
                <c:pt idx="734">
                  <c:v>1.4965E-3</c:v>
                </c:pt>
                <c:pt idx="735">
                  <c:v>3.0691999999999998E-3</c:v>
                </c:pt>
                <c:pt idx="736">
                  <c:v>5.4339000000000002E-3</c:v>
                </c:pt>
                <c:pt idx="737">
                  <c:v>2.624E-3</c:v>
                </c:pt>
                <c:pt idx="738">
                  <c:v>5.1835E-4</c:v>
                </c:pt>
                <c:pt idx="739">
                  <c:v>2.5953999999999999E-3</c:v>
                </c:pt>
                <c:pt idx="740">
                  <c:v>1.0415000000000001E-3</c:v>
                </c:pt>
                <c:pt idx="741">
                  <c:v>3.3500000000000001E-3</c:v>
                </c:pt>
                <c:pt idx="742">
                  <c:v>2.6223000000000002E-3</c:v>
                </c:pt>
                <c:pt idx="743">
                  <c:v>3.2001E-3</c:v>
                </c:pt>
                <c:pt idx="744">
                  <c:v>3.6378000000000001E-3</c:v>
                </c:pt>
                <c:pt idx="745">
                  <c:v>1.9724E-3</c:v>
                </c:pt>
                <c:pt idx="746">
                  <c:v>3.8846000000000002E-3</c:v>
                </c:pt>
                <c:pt idx="747">
                  <c:v>2.8213999999999999E-3</c:v>
                </c:pt>
                <c:pt idx="748">
                  <c:v>2.8048999999999999E-3</c:v>
                </c:pt>
                <c:pt idx="749">
                  <c:v>3.8578000000000002E-3</c:v>
                </c:pt>
                <c:pt idx="750">
                  <c:v>2.2774000000000002E-3</c:v>
                </c:pt>
                <c:pt idx="751">
                  <c:v>4.0185000000000004E-3</c:v>
                </c:pt>
                <c:pt idx="752">
                  <c:v>4.5149999999999999E-3</c:v>
                </c:pt>
                <c:pt idx="753">
                  <c:v>3.5718E-3</c:v>
                </c:pt>
                <c:pt idx="754">
                  <c:v>2.5972E-3</c:v>
                </c:pt>
                <c:pt idx="755">
                  <c:v>3.6832000000000002E-3</c:v>
                </c:pt>
                <c:pt idx="756">
                  <c:v>5.8598000000000001E-3</c:v>
                </c:pt>
                <c:pt idx="757">
                  <c:v>3.1286999999999999E-3</c:v>
                </c:pt>
                <c:pt idx="758">
                  <c:v>3.6262E-3</c:v>
                </c:pt>
                <c:pt idx="759">
                  <c:v>5.6496999999999997E-3</c:v>
                </c:pt>
                <c:pt idx="760">
                  <c:v>3.591E-3</c:v>
                </c:pt>
                <c:pt idx="761">
                  <c:v>4.4086000000000004E-3</c:v>
                </c:pt>
                <c:pt idx="762">
                  <c:v>3.5888000000000001E-3</c:v>
                </c:pt>
                <c:pt idx="763">
                  <c:v>3.1135999999999998E-3</c:v>
                </c:pt>
                <c:pt idx="764">
                  <c:v>2.5899999999999999E-3</c:v>
                </c:pt>
                <c:pt idx="765">
                  <c:v>2.7171999999999999E-3</c:v>
                </c:pt>
                <c:pt idx="766">
                  <c:v>3.9408000000000004E-3</c:v>
                </c:pt>
                <c:pt idx="767">
                  <c:v>8.0477999999999995E-4</c:v>
                </c:pt>
                <c:pt idx="768">
                  <c:v>3.718E-3</c:v>
                </c:pt>
                <c:pt idx="769">
                  <c:v>2.9822E-3</c:v>
                </c:pt>
                <c:pt idx="770">
                  <c:v>3.3376999999999999E-3</c:v>
                </c:pt>
                <c:pt idx="771">
                  <c:v>2.7907000000000001E-3</c:v>
                </c:pt>
                <c:pt idx="772">
                  <c:v>4.483E-3</c:v>
                </c:pt>
                <c:pt idx="773">
                  <c:v>2.7150999999999998E-3</c:v>
                </c:pt>
                <c:pt idx="774">
                  <c:v>3.1492999999999998E-3</c:v>
                </c:pt>
                <c:pt idx="775">
                  <c:v>3.7729999999999999E-3</c:v>
                </c:pt>
                <c:pt idx="776">
                  <c:v>3.1156999999999999E-3</c:v>
                </c:pt>
                <c:pt idx="777">
                  <c:v>4.4241000000000003E-3</c:v>
                </c:pt>
                <c:pt idx="778">
                  <c:v>3.7398000000000002E-3</c:v>
                </c:pt>
                <c:pt idx="779">
                  <c:v>3.9087000000000002E-3</c:v>
                </c:pt>
                <c:pt idx="780">
                  <c:v>3.2414000000000002E-3</c:v>
                </c:pt>
                <c:pt idx="781">
                  <c:v>3.2639000000000001E-3</c:v>
                </c:pt>
                <c:pt idx="782">
                  <c:v>3.5994999999999998E-3</c:v>
                </c:pt>
                <c:pt idx="783">
                  <c:v>3.2031E-3</c:v>
                </c:pt>
                <c:pt idx="784">
                  <c:v>5.4714000000000004E-3</c:v>
                </c:pt>
                <c:pt idx="785">
                  <c:v>4.1923000000000004E-3</c:v>
                </c:pt>
                <c:pt idx="786">
                  <c:v>3.7794999999999999E-3</c:v>
                </c:pt>
                <c:pt idx="787">
                  <c:v>3.4102E-3</c:v>
                </c:pt>
                <c:pt idx="788">
                  <c:v>3.7780000000000001E-3</c:v>
                </c:pt>
                <c:pt idx="789">
                  <c:v>3.3609999999999998E-3</c:v>
                </c:pt>
                <c:pt idx="790">
                  <c:v>3.3923E-3</c:v>
                </c:pt>
                <c:pt idx="791">
                  <c:v>3.9388000000000001E-3</c:v>
                </c:pt>
                <c:pt idx="792">
                  <c:v>4.1622999999999999E-3</c:v>
                </c:pt>
                <c:pt idx="793">
                  <c:v>2.9336000000000002E-3</c:v>
                </c:pt>
                <c:pt idx="794">
                  <c:v>4.3160000000000004E-3</c:v>
                </c:pt>
                <c:pt idx="795">
                  <c:v>3.3099000000000002E-3</c:v>
                </c:pt>
                <c:pt idx="796">
                  <c:v>3.8449000000000001E-3</c:v>
                </c:pt>
                <c:pt idx="797">
                  <c:v>5.5815999999999999E-3</c:v>
                </c:pt>
                <c:pt idx="798">
                  <c:v>3.1199999999999999E-3</c:v>
                </c:pt>
                <c:pt idx="799">
                  <c:v>4.1830000000000001E-3</c:v>
                </c:pt>
                <c:pt idx="800">
                  <c:v>5.1707000000000003E-3</c:v>
                </c:pt>
                <c:pt idx="801">
                  <c:v>5.0277000000000004E-3</c:v>
                </c:pt>
                <c:pt idx="802">
                  <c:v>3.8195999999999998E-3</c:v>
                </c:pt>
                <c:pt idx="803">
                  <c:v>4.7118999999999998E-3</c:v>
                </c:pt>
                <c:pt idx="804">
                  <c:v>4.7054000000000002E-3</c:v>
                </c:pt>
                <c:pt idx="805">
                  <c:v>4.5075999999999996E-3</c:v>
                </c:pt>
                <c:pt idx="806">
                  <c:v>3.2826000000000001E-3</c:v>
                </c:pt>
                <c:pt idx="807">
                  <c:v>5.2902000000000001E-3</c:v>
                </c:pt>
                <c:pt idx="808">
                  <c:v>5.7019999999999996E-3</c:v>
                </c:pt>
                <c:pt idx="809">
                  <c:v>6.1085000000000002E-3</c:v>
                </c:pt>
                <c:pt idx="810">
                  <c:v>3.3617E-3</c:v>
                </c:pt>
                <c:pt idx="811">
                  <c:v>3.8988999999999998E-3</c:v>
                </c:pt>
                <c:pt idx="812">
                  <c:v>4.3934999999999998E-3</c:v>
                </c:pt>
                <c:pt idx="813">
                  <c:v>4.9591000000000001E-3</c:v>
                </c:pt>
                <c:pt idx="814">
                  <c:v>4.1332000000000001E-3</c:v>
                </c:pt>
                <c:pt idx="815">
                  <c:v>3.8186000000000001E-3</c:v>
                </c:pt>
                <c:pt idx="816">
                  <c:v>4.8412999999999998E-3</c:v>
                </c:pt>
                <c:pt idx="817">
                  <c:v>6.0228E-3</c:v>
                </c:pt>
                <c:pt idx="818">
                  <c:v>4.3869E-3</c:v>
                </c:pt>
                <c:pt idx="819">
                  <c:v>4.6395000000000004E-3</c:v>
                </c:pt>
                <c:pt idx="820">
                  <c:v>3.9803E-3</c:v>
                </c:pt>
                <c:pt idx="821">
                  <c:v>4.2743E-3</c:v>
                </c:pt>
                <c:pt idx="822">
                  <c:v>4.6734999999999997E-3</c:v>
                </c:pt>
                <c:pt idx="823">
                  <c:v>4.8114999999999998E-3</c:v>
                </c:pt>
                <c:pt idx="824">
                  <c:v>3.5466999999999999E-3</c:v>
                </c:pt>
                <c:pt idx="825">
                  <c:v>5.1285999999999997E-3</c:v>
                </c:pt>
                <c:pt idx="826">
                  <c:v>4.2107000000000004E-3</c:v>
                </c:pt>
                <c:pt idx="827">
                  <c:v>5.4894000000000002E-3</c:v>
                </c:pt>
                <c:pt idx="828">
                  <c:v>4.6607999999999997E-3</c:v>
                </c:pt>
                <c:pt idx="829">
                  <c:v>5.5604000000000001E-3</c:v>
                </c:pt>
                <c:pt idx="830">
                  <c:v>3.5003999999999999E-3</c:v>
                </c:pt>
                <c:pt idx="831">
                  <c:v>2.5661E-3</c:v>
                </c:pt>
                <c:pt idx="832">
                  <c:v>5.2873E-3</c:v>
                </c:pt>
                <c:pt idx="833">
                  <c:v>4.5856999999999998E-3</c:v>
                </c:pt>
                <c:pt idx="834">
                  <c:v>4.5938999999999997E-3</c:v>
                </c:pt>
                <c:pt idx="835">
                  <c:v>3.6286000000000001E-3</c:v>
                </c:pt>
                <c:pt idx="836">
                  <c:v>4.3889999999999997E-3</c:v>
                </c:pt>
                <c:pt idx="837">
                  <c:v>2.0857000000000001E-2</c:v>
                </c:pt>
                <c:pt idx="838">
                  <c:v>4.9293000000000002E-3</c:v>
                </c:pt>
                <c:pt idx="839">
                  <c:v>2.7504999999999999E-3</c:v>
                </c:pt>
                <c:pt idx="840">
                  <c:v>4.0812000000000001E-3</c:v>
                </c:pt>
                <c:pt idx="841">
                  <c:v>4.7857999999999998E-3</c:v>
                </c:pt>
                <c:pt idx="842">
                  <c:v>4.4755000000000003E-3</c:v>
                </c:pt>
                <c:pt idx="843">
                  <c:v>5.1142000000000002E-3</c:v>
                </c:pt>
                <c:pt idx="844">
                  <c:v>3.9379999999999997E-3</c:v>
                </c:pt>
                <c:pt idx="845">
                  <c:v>4.2918000000000001E-3</c:v>
                </c:pt>
                <c:pt idx="846">
                  <c:v>4.4133000000000002E-3</c:v>
                </c:pt>
                <c:pt idx="847">
                  <c:v>5.6311E-3</c:v>
                </c:pt>
                <c:pt idx="848">
                  <c:v>5.8910000000000004E-3</c:v>
                </c:pt>
                <c:pt idx="849">
                  <c:v>5.8162999999999999E-3</c:v>
                </c:pt>
                <c:pt idx="850">
                  <c:v>3.8893E-3</c:v>
                </c:pt>
                <c:pt idx="851">
                  <c:v>5.1809999999999998E-3</c:v>
                </c:pt>
                <c:pt idx="852">
                  <c:v>5.2430999999999997E-3</c:v>
                </c:pt>
                <c:pt idx="853">
                  <c:v>6.5896000000000001E-3</c:v>
                </c:pt>
                <c:pt idx="854">
                  <c:v>4.4229999999999998E-3</c:v>
                </c:pt>
                <c:pt idx="855">
                  <c:v>4.0213000000000002E-3</c:v>
                </c:pt>
                <c:pt idx="856">
                  <c:v>5.8804E-3</c:v>
                </c:pt>
                <c:pt idx="857">
                  <c:v>6.2616E-3</c:v>
                </c:pt>
                <c:pt idx="858">
                  <c:v>6.1714999999999999E-3</c:v>
                </c:pt>
                <c:pt idx="859">
                  <c:v>5.3969999999999999E-3</c:v>
                </c:pt>
                <c:pt idx="860">
                  <c:v>4.8438999999999999E-3</c:v>
                </c:pt>
                <c:pt idx="861">
                  <c:v>3.9014000000000002E-3</c:v>
                </c:pt>
                <c:pt idx="862">
                  <c:v>8.5876000000000008E-3</c:v>
                </c:pt>
                <c:pt idx="863">
                  <c:v>4.7359999999999998E-3</c:v>
                </c:pt>
                <c:pt idx="864">
                  <c:v>4.2084000000000002E-3</c:v>
                </c:pt>
                <c:pt idx="865">
                  <c:v>8.5967999999999999E-3</c:v>
                </c:pt>
                <c:pt idx="866">
                  <c:v>4.8561000000000003E-3</c:v>
                </c:pt>
                <c:pt idx="867">
                  <c:v>5.6220999999999997E-3</c:v>
                </c:pt>
                <c:pt idx="868">
                  <c:v>6.7156999999999998E-3</c:v>
                </c:pt>
                <c:pt idx="869">
                  <c:v>3.4740999999999999E-3</c:v>
                </c:pt>
                <c:pt idx="870">
                  <c:v>5.5608000000000003E-3</c:v>
                </c:pt>
                <c:pt idx="871">
                  <c:v>5.1665000000000001E-3</c:v>
                </c:pt>
                <c:pt idx="872">
                  <c:v>5.9998999999999999E-3</c:v>
                </c:pt>
                <c:pt idx="873">
                  <c:v>4.0168000000000001E-3</c:v>
                </c:pt>
                <c:pt idx="874">
                  <c:v>6.1929999999999997E-3</c:v>
                </c:pt>
                <c:pt idx="875">
                  <c:v>5.1050999999999996E-3</c:v>
                </c:pt>
                <c:pt idx="876">
                  <c:v>5.6018999999999999E-3</c:v>
                </c:pt>
                <c:pt idx="877">
                  <c:v>8.6832000000000003E-3</c:v>
                </c:pt>
                <c:pt idx="878">
                  <c:v>5.7009000000000001E-3</c:v>
                </c:pt>
                <c:pt idx="879">
                  <c:v>4.5513999999999997E-3</c:v>
                </c:pt>
                <c:pt idx="880">
                  <c:v>7.7432999999999998E-3</c:v>
                </c:pt>
                <c:pt idx="881">
                  <c:v>6.3376999999999999E-3</c:v>
                </c:pt>
                <c:pt idx="882">
                  <c:v>5.0263E-3</c:v>
                </c:pt>
                <c:pt idx="883">
                  <c:v>6.4818000000000002E-3</c:v>
                </c:pt>
                <c:pt idx="884">
                  <c:v>4.5925000000000002E-3</c:v>
                </c:pt>
                <c:pt idx="885">
                  <c:v>6.7513E-3</c:v>
                </c:pt>
                <c:pt idx="886">
                  <c:v>3.0818999999999998E-3</c:v>
                </c:pt>
                <c:pt idx="887">
                  <c:v>6.5548999999999998E-3</c:v>
                </c:pt>
                <c:pt idx="888">
                  <c:v>6.2747000000000002E-3</c:v>
                </c:pt>
                <c:pt idx="889">
                  <c:v>5.5853999999999999E-3</c:v>
                </c:pt>
                <c:pt idx="890">
                  <c:v>5.9381E-3</c:v>
                </c:pt>
                <c:pt idx="891">
                  <c:v>5.7288E-3</c:v>
                </c:pt>
                <c:pt idx="892">
                  <c:v>5.3432000000000002E-3</c:v>
                </c:pt>
                <c:pt idx="893">
                  <c:v>4.4929999999999996E-3</c:v>
                </c:pt>
                <c:pt idx="894">
                  <c:v>6.5997E-3</c:v>
                </c:pt>
                <c:pt idx="895">
                  <c:v>9.2674000000000003E-3</c:v>
                </c:pt>
                <c:pt idx="896">
                  <c:v>6.5187999999999999E-3</c:v>
                </c:pt>
                <c:pt idx="897">
                  <c:v>3.9221999999999998E-3</c:v>
                </c:pt>
                <c:pt idx="898">
                  <c:v>5.2154999999999997E-3</c:v>
                </c:pt>
                <c:pt idx="899">
                  <c:v>4.9607000000000002E-3</c:v>
                </c:pt>
                <c:pt idx="900">
                  <c:v>5.7551E-3</c:v>
                </c:pt>
                <c:pt idx="901">
                  <c:v>6.1308999999999999E-3</c:v>
                </c:pt>
                <c:pt idx="902">
                  <c:v>5.6557999999999999E-3</c:v>
                </c:pt>
                <c:pt idx="903">
                  <c:v>5.934E-3</c:v>
                </c:pt>
                <c:pt idx="904">
                  <c:v>4.3379999999999998E-3</c:v>
                </c:pt>
                <c:pt idx="905">
                  <c:v>4.4387999999999997E-3</c:v>
                </c:pt>
                <c:pt idx="906">
                  <c:v>4.9925000000000004E-3</c:v>
                </c:pt>
                <c:pt idx="907">
                  <c:v>6.5694000000000004E-3</c:v>
                </c:pt>
                <c:pt idx="908">
                  <c:v>6.1317000000000003E-3</c:v>
                </c:pt>
                <c:pt idx="909">
                  <c:v>4.9982999999999998E-3</c:v>
                </c:pt>
                <c:pt idx="910">
                  <c:v>7.0117000000000001E-3</c:v>
                </c:pt>
                <c:pt idx="911">
                  <c:v>7.2985999999999997E-3</c:v>
                </c:pt>
                <c:pt idx="912">
                  <c:v>6.7812999999999997E-3</c:v>
                </c:pt>
                <c:pt idx="913">
                  <c:v>6.6566000000000004E-3</c:v>
                </c:pt>
                <c:pt idx="914">
                  <c:v>4.9096000000000001E-3</c:v>
                </c:pt>
                <c:pt idx="915">
                  <c:v>5.7660000000000003E-3</c:v>
                </c:pt>
                <c:pt idx="916">
                  <c:v>6.0140000000000002E-3</c:v>
                </c:pt>
                <c:pt idx="917">
                  <c:v>5.9658000000000003E-3</c:v>
                </c:pt>
                <c:pt idx="918">
                  <c:v>6.8637000000000004E-3</c:v>
                </c:pt>
                <c:pt idx="919">
                  <c:v>5.9541999999999998E-3</c:v>
                </c:pt>
                <c:pt idx="920">
                  <c:v>4.8396000000000003E-3</c:v>
                </c:pt>
                <c:pt idx="921">
                  <c:v>6.1422999999999998E-3</c:v>
                </c:pt>
                <c:pt idx="922">
                  <c:v>9.2020000000000001E-3</c:v>
                </c:pt>
                <c:pt idx="923">
                  <c:v>6.8063999999999998E-3</c:v>
                </c:pt>
                <c:pt idx="924">
                  <c:v>5.8535000000000002E-3</c:v>
                </c:pt>
                <c:pt idx="925">
                  <c:v>7.3017999999999998E-3</c:v>
                </c:pt>
                <c:pt idx="926">
                  <c:v>8.9607999999999997E-3</c:v>
                </c:pt>
                <c:pt idx="927">
                  <c:v>5.4701000000000003E-3</c:v>
                </c:pt>
                <c:pt idx="928">
                  <c:v>6.8548000000000003E-3</c:v>
                </c:pt>
                <c:pt idx="929">
                  <c:v>6.4900000000000001E-3</c:v>
                </c:pt>
                <c:pt idx="930">
                  <c:v>7.7232000000000004E-3</c:v>
                </c:pt>
                <c:pt idx="931">
                  <c:v>7.7289000000000004E-3</c:v>
                </c:pt>
                <c:pt idx="932">
                  <c:v>7.4958999999999998E-3</c:v>
                </c:pt>
                <c:pt idx="933">
                  <c:v>6.3375999999999997E-3</c:v>
                </c:pt>
                <c:pt idx="934">
                  <c:v>5.5497000000000003E-3</c:v>
                </c:pt>
                <c:pt idx="935">
                  <c:v>6.8136999999999998E-3</c:v>
                </c:pt>
                <c:pt idx="936">
                  <c:v>7.3601999999999999E-3</c:v>
                </c:pt>
                <c:pt idx="937">
                  <c:v>6.2843999999999999E-3</c:v>
                </c:pt>
                <c:pt idx="938">
                  <c:v>7.1945000000000004E-3</c:v>
                </c:pt>
                <c:pt idx="939">
                  <c:v>6.3953999999999999E-3</c:v>
                </c:pt>
                <c:pt idx="940">
                  <c:v>6.4469999999999996E-3</c:v>
                </c:pt>
                <c:pt idx="941">
                  <c:v>1.0351000000000001E-2</c:v>
                </c:pt>
                <c:pt idx="942">
                  <c:v>5.5973999999999998E-3</c:v>
                </c:pt>
                <c:pt idx="943">
                  <c:v>5.0983000000000001E-3</c:v>
                </c:pt>
                <c:pt idx="944">
                  <c:v>6.9138999999999997E-3</c:v>
                </c:pt>
                <c:pt idx="945">
                  <c:v>6.2545999999999999E-3</c:v>
                </c:pt>
                <c:pt idx="946">
                  <c:v>7.4463000000000003E-3</c:v>
                </c:pt>
                <c:pt idx="947">
                  <c:v>7.4362999999999999E-3</c:v>
                </c:pt>
                <c:pt idx="948">
                  <c:v>7.9988000000000004E-3</c:v>
                </c:pt>
                <c:pt idx="949">
                  <c:v>6.7679999999999997E-3</c:v>
                </c:pt>
                <c:pt idx="950">
                  <c:v>5.6100999999999998E-3</c:v>
                </c:pt>
                <c:pt idx="951">
                  <c:v>6.7507000000000001E-3</c:v>
                </c:pt>
                <c:pt idx="952">
                  <c:v>5.2854E-3</c:v>
                </c:pt>
                <c:pt idx="953">
                  <c:v>7.9813999999999996E-3</c:v>
                </c:pt>
                <c:pt idx="954">
                  <c:v>5.0424999999999998E-2</c:v>
                </c:pt>
                <c:pt idx="955">
                  <c:v>7.0222000000000001E-3</c:v>
                </c:pt>
                <c:pt idx="956">
                  <c:v>8.2853000000000007E-3</c:v>
                </c:pt>
                <c:pt idx="957">
                  <c:v>4.7276999999999996E-3</c:v>
                </c:pt>
                <c:pt idx="958">
                  <c:v>5.202E-3</c:v>
                </c:pt>
                <c:pt idx="959">
                  <c:v>4.0255000000000004E-3</c:v>
                </c:pt>
                <c:pt idx="960">
                  <c:v>6.6223000000000002E-3</c:v>
                </c:pt>
                <c:pt idx="961">
                  <c:v>6.5501999999999999E-3</c:v>
                </c:pt>
                <c:pt idx="962">
                  <c:v>6.3962999999999997E-3</c:v>
                </c:pt>
                <c:pt idx="963">
                  <c:v>9.4508999999999999E-3</c:v>
                </c:pt>
                <c:pt idx="964">
                  <c:v>7.6071000000000003E-3</c:v>
                </c:pt>
                <c:pt idx="965">
                  <c:v>7.8467999999999993E-3</c:v>
                </c:pt>
                <c:pt idx="966">
                  <c:v>6.1339999999999997E-3</c:v>
                </c:pt>
                <c:pt idx="967">
                  <c:v>7.7466000000000002E-3</c:v>
                </c:pt>
                <c:pt idx="968">
                  <c:v>6.5814000000000003E-3</c:v>
                </c:pt>
                <c:pt idx="969">
                  <c:v>7.8017E-3</c:v>
                </c:pt>
                <c:pt idx="970">
                  <c:v>7.4256000000000001E-3</c:v>
                </c:pt>
                <c:pt idx="971">
                  <c:v>8.1940999999999993E-3</c:v>
                </c:pt>
                <c:pt idx="972">
                  <c:v>6.6889999999999996E-3</c:v>
                </c:pt>
                <c:pt idx="973">
                  <c:v>4.6810999999999997E-3</c:v>
                </c:pt>
                <c:pt idx="974">
                  <c:v>6.3677999999999998E-3</c:v>
                </c:pt>
                <c:pt idx="975">
                  <c:v>7.5274000000000001E-3</c:v>
                </c:pt>
                <c:pt idx="976">
                  <c:v>7.0685000000000001E-3</c:v>
                </c:pt>
                <c:pt idx="977">
                  <c:v>6.6781000000000002E-3</c:v>
                </c:pt>
                <c:pt idx="978">
                  <c:v>6.2173999999999997E-3</c:v>
                </c:pt>
                <c:pt idx="979">
                  <c:v>7.3685E-3</c:v>
                </c:pt>
                <c:pt idx="980">
                  <c:v>9.0828999999999997E-3</c:v>
                </c:pt>
                <c:pt idx="981">
                  <c:v>5.3964E-3</c:v>
                </c:pt>
                <c:pt idx="982">
                  <c:v>1.0749999999999999E-2</c:v>
                </c:pt>
                <c:pt idx="983">
                  <c:v>8.5765000000000008E-3</c:v>
                </c:pt>
                <c:pt idx="984">
                  <c:v>6.8519999999999996E-3</c:v>
                </c:pt>
                <c:pt idx="985">
                  <c:v>6.2956000000000002E-3</c:v>
                </c:pt>
                <c:pt idx="986">
                  <c:v>9.5928999999999997E-3</c:v>
                </c:pt>
                <c:pt idx="987">
                  <c:v>9.8361000000000004E-3</c:v>
                </c:pt>
                <c:pt idx="988">
                  <c:v>8.2830000000000004E-3</c:v>
                </c:pt>
                <c:pt idx="989">
                  <c:v>9.3956000000000005E-3</c:v>
                </c:pt>
                <c:pt idx="990">
                  <c:v>1.3977E-2</c:v>
                </c:pt>
                <c:pt idx="991">
                  <c:v>9.7566000000000007E-3</c:v>
                </c:pt>
                <c:pt idx="992">
                  <c:v>7.2779999999999997E-3</c:v>
                </c:pt>
                <c:pt idx="993">
                  <c:v>6.3496000000000004E-3</c:v>
                </c:pt>
                <c:pt idx="994">
                  <c:v>7.7876000000000004E-3</c:v>
                </c:pt>
                <c:pt idx="995">
                  <c:v>7.6229000000000002E-3</c:v>
                </c:pt>
                <c:pt idx="996">
                  <c:v>8.9417000000000003E-3</c:v>
                </c:pt>
                <c:pt idx="997">
                  <c:v>7.7999000000000002E-3</c:v>
                </c:pt>
                <c:pt idx="998">
                  <c:v>5.8472000000000003E-3</c:v>
                </c:pt>
                <c:pt idx="999">
                  <c:v>5.8570999999999996E-3</c:v>
                </c:pt>
                <c:pt idx="1000">
                  <c:v>8.0224000000000007E-3</c:v>
                </c:pt>
                <c:pt idx="1001">
                  <c:v>7.8607999999999994E-3</c:v>
                </c:pt>
                <c:pt idx="1002">
                  <c:v>1.0024999999999999E-2</c:v>
                </c:pt>
                <c:pt idx="1003">
                  <c:v>1.1136E-2</c:v>
                </c:pt>
                <c:pt idx="1004">
                  <c:v>8.8240999999999997E-3</c:v>
                </c:pt>
                <c:pt idx="1005">
                  <c:v>9.1336999999999998E-3</c:v>
                </c:pt>
                <c:pt idx="1006">
                  <c:v>8.4227999999999994E-3</c:v>
                </c:pt>
                <c:pt idx="1007">
                  <c:v>8.0471999999999991E-3</c:v>
                </c:pt>
                <c:pt idx="1008">
                  <c:v>8.6583000000000007E-3</c:v>
                </c:pt>
                <c:pt idx="1009">
                  <c:v>6.1818000000000003E-3</c:v>
                </c:pt>
                <c:pt idx="1010">
                  <c:v>7.0374000000000001E-3</c:v>
                </c:pt>
                <c:pt idx="1011">
                  <c:v>8.1934E-3</c:v>
                </c:pt>
                <c:pt idx="1012">
                  <c:v>8.3268999999999999E-3</c:v>
                </c:pt>
                <c:pt idx="1013">
                  <c:v>8.1232000000000006E-3</c:v>
                </c:pt>
                <c:pt idx="1014">
                  <c:v>7.9628000000000008E-3</c:v>
                </c:pt>
                <c:pt idx="1015">
                  <c:v>1.1681E-2</c:v>
                </c:pt>
                <c:pt idx="1016">
                  <c:v>3.2846E-2</c:v>
                </c:pt>
                <c:pt idx="1017">
                  <c:v>9.7523000000000002E-3</c:v>
                </c:pt>
                <c:pt idx="1018">
                  <c:v>7.2594000000000001E-3</c:v>
                </c:pt>
                <c:pt idx="1019">
                  <c:v>0.12325</c:v>
                </c:pt>
                <c:pt idx="1020">
                  <c:v>9.0019999999999996E-3</c:v>
                </c:pt>
                <c:pt idx="1021">
                  <c:v>9.3725000000000006E-3</c:v>
                </c:pt>
                <c:pt idx="1022">
                  <c:v>1.0067E-2</c:v>
                </c:pt>
                <c:pt idx="1023">
                  <c:v>1.0499E-2</c:v>
                </c:pt>
                <c:pt idx="1024">
                  <c:v>8.1224000000000001E-3</c:v>
                </c:pt>
                <c:pt idx="1025">
                  <c:v>1.0076E-2</c:v>
                </c:pt>
                <c:pt idx="1026">
                  <c:v>8.9729000000000007E-3</c:v>
                </c:pt>
                <c:pt idx="1027">
                  <c:v>1.0463999999999999E-2</c:v>
                </c:pt>
                <c:pt idx="1028">
                  <c:v>1.0071E-2</c:v>
                </c:pt>
                <c:pt idx="1029">
                  <c:v>0.14255999999999999</c:v>
                </c:pt>
                <c:pt idx="1030">
                  <c:v>9.2394999999999994E-3</c:v>
                </c:pt>
                <c:pt idx="1031">
                  <c:v>1.0244E-2</c:v>
                </c:pt>
                <c:pt idx="1032">
                  <c:v>1.0331E-2</c:v>
                </c:pt>
                <c:pt idx="1033">
                  <c:v>8.5596999999999999E-3</c:v>
                </c:pt>
                <c:pt idx="1034">
                  <c:v>7.0124000000000002E-3</c:v>
                </c:pt>
                <c:pt idx="1035">
                  <c:v>8.2191E-3</c:v>
                </c:pt>
                <c:pt idx="1036">
                  <c:v>9.3273000000000002E-3</c:v>
                </c:pt>
                <c:pt idx="1037">
                  <c:v>8.9961999999999993E-3</c:v>
                </c:pt>
                <c:pt idx="1038">
                  <c:v>1.0309E-2</c:v>
                </c:pt>
                <c:pt idx="1039">
                  <c:v>9.2162000000000008E-3</c:v>
                </c:pt>
                <c:pt idx="1040">
                  <c:v>9.8557999999999996E-3</c:v>
                </c:pt>
                <c:pt idx="1041">
                  <c:v>1.1775000000000001E-2</c:v>
                </c:pt>
                <c:pt idx="1042">
                  <c:v>8.3391000000000003E-3</c:v>
                </c:pt>
                <c:pt idx="1043">
                  <c:v>8.1758999999999998E-3</c:v>
                </c:pt>
                <c:pt idx="1044">
                  <c:v>1.0206E-2</c:v>
                </c:pt>
                <c:pt idx="1045">
                  <c:v>9.0396000000000001E-3</c:v>
                </c:pt>
                <c:pt idx="1046">
                  <c:v>8.6272999999999992E-3</c:v>
                </c:pt>
                <c:pt idx="1047">
                  <c:v>1.0699999999999999E-2</c:v>
                </c:pt>
                <c:pt idx="1048">
                  <c:v>1.0643E-2</c:v>
                </c:pt>
                <c:pt idx="1049">
                  <c:v>9.1503000000000001E-3</c:v>
                </c:pt>
                <c:pt idx="1050">
                  <c:v>9.6650999999999994E-3</c:v>
                </c:pt>
                <c:pt idx="1051">
                  <c:v>1.1188E-2</c:v>
                </c:pt>
                <c:pt idx="1052">
                  <c:v>1.1736E-2</c:v>
                </c:pt>
                <c:pt idx="1053">
                  <c:v>9.6644000000000001E-3</c:v>
                </c:pt>
                <c:pt idx="1054">
                  <c:v>6.7818000000000002E-3</c:v>
                </c:pt>
                <c:pt idx="1055">
                  <c:v>1.1995E-2</c:v>
                </c:pt>
                <c:pt idx="1056">
                  <c:v>2.5935E-2</c:v>
                </c:pt>
                <c:pt idx="1057">
                  <c:v>1.0513E-2</c:v>
                </c:pt>
                <c:pt idx="1058">
                  <c:v>1.1101E-2</c:v>
                </c:pt>
                <c:pt idx="1059">
                  <c:v>1.1280999999999999E-2</c:v>
                </c:pt>
                <c:pt idx="1060">
                  <c:v>9.4868000000000001E-3</c:v>
                </c:pt>
                <c:pt idx="1061">
                  <c:v>1.0737E-2</c:v>
                </c:pt>
                <c:pt idx="1062">
                  <c:v>1.1013E-2</c:v>
                </c:pt>
                <c:pt idx="1063">
                  <c:v>1.0625000000000001E-2</c:v>
                </c:pt>
                <c:pt idx="1064">
                  <c:v>9.9824000000000006E-3</c:v>
                </c:pt>
                <c:pt idx="1065">
                  <c:v>1.027E-2</c:v>
                </c:pt>
                <c:pt idx="1066">
                  <c:v>5.8968E-2</c:v>
                </c:pt>
                <c:pt idx="1067">
                  <c:v>1.1488999999999999E-2</c:v>
                </c:pt>
                <c:pt idx="1068">
                  <c:v>1.1502E-2</c:v>
                </c:pt>
                <c:pt idx="1069">
                  <c:v>9.7699999999999992E-3</c:v>
                </c:pt>
                <c:pt idx="1070">
                  <c:v>1.0815999999999999E-2</c:v>
                </c:pt>
                <c:pt idx="1071">
                  <c:v>1.0054E-2</c:v>
                </c:pt>
                <c:pt idx="1072">
                  <c:v>1.1643000000000001E-2</c:v>
                </c:pt>
                <c:pt idx="1073">
                  <c:v>1.0434000000000001E-2</c:v>
                </c:pt>
                <c:pt idx="1074">
                  <c:v>1.1224E-2</c:v>
                </c:pt>
                <c:pt idx="1075">
                  <c:v>1.1609E-2</c:v>
                </c:pt>
                <c:pt idx="1076">
                  <c:v>8.5606999999999992E-3</c:v>
                </c:pt>
                <c:pt idx="1077">
                  <c:v>1.0715000000000001E-2</c:v>
                </c:pt>
                <c:pt idx="1078">
                  <c:v>9.8466000000000005E-3</c:v>
                </c:pt>
                <c:pt idx="1079">
                  <c:v>1.3221E-2</c:v>
                </c:pt>
                <c:pt idx="1080">
                  <c:v>9.2869000000000007E-3</c:v>
                </c:pt>
                <c:pt idx="1081">
                  <c:v>1.1705E-2</c:v>
                </c:pt>
                <c:pt idx="1082">
                  <c:v>8.9847999999999994E-3</c:v>
                </c:pt>
                <c:pt idx="1083">
                  <c:v>1.3089E-2</c:v>
                </c:pt>
                <c:pt idx="1084">
                  <c:v>1.3727E-2</c:v>
                </c:pt>
                <c:pt idx="1085">
                  <c:v>9.8317999999999999E-3</c:v>
                </c:pt>
                <c:pt idx="1086">
                  <c:v>1.0913000000000001E-2</c:v>
                </c:pt>
                <c:pt idx="1087">
                  <c:v>1.1162E-2</c:v>
                </c:pt>
                <c:pt idx="1088">
                  <c:v>9.7829000000000006E-3</c:v>
                </c:pt>
                <c:pt idx="1089">
                  <c:v>9.2373999999999998E-3</c:v>
                </c:pt>
                <c:pt idx="1090">
                  <c:v>1.1487000000000001E-2</c:v>
                </c:pt>
                <c:pt idx="1091">
                  <c:v>1.2303E-2</c:v>
                </c:pt>
                <c:pt idx="1092">
                  <c:v>7.6940999999999997E-3</c:v>
                </c:pt>
                <c:pt idx="1093">
                  <c:v>1.4237E-2</c:v>
                </c:pt>
                <c:pt idx="1094">
                  <c:v>1.0716E-2</c:v>
                </c:pt>
                <c:pt idx="1095">
                  <c:v>1.0652999999999999E-2</c:v>
                </c:pt>
                <c:pt idx="1096">
                  <c:v>1.1469999999999999E-2</c:v>
                </c:pt>
                <c:pt idx="1097">
                  <c:v>1.0821000000000001E-2</c:v>
                </c:pt>
                <c:pt idx="1098">
                  <c:v>9.9973000000000006E-3</c:v>
                </c:pt>
                <c:pt idx="1099">
                  <c:v>1.2723E-2</c:v>
                </c:pt>
                <c:pt idx="1100">
                  <c:v>9.7572000000000006E-3</c:v>
                </c:pt>
                <c:pt idx="1101">
                  <c:v>1.2038999999999999E-2</c:v>
                </c:pt>
                <c:pt idx="1102">
                  <c:v>9.5817000000000003E-3</c:v>
                </c:pt>
                <c:pt idx="1103">
                  <c:v>1.2500000000000001E-2</c:v>
                </c:pt>
                <c:pt idx="1104">
                  <c:v>1.2218E-2</c:v>
                </c:pt>
                <c:pt idx="1105">
                  <c:v>1.0713E-2</c:v>
                </c:pt>
                <c:pt idx="1106">
                  <c:v>1.0030000000000001E-2</c:v>
                </c:pt>
                <c:pt idx="1107">
                  <c:v>1.2411E-2</c:v>
                </c:pt>
                <c:pt idx="1108">
                  <c:v>1.0241E-2</c:v>
                </c:pt>
                <c:pt idx="1109">
                  <c:v>1.1832000000000001E-2</c:v>
                </c:pt>
                <c:pt idx="1110">
                  <c:v>1.0926999999999999E-2</c:v>
                </c:pt>
                <c:pt idx="1111">
                  <c:v>1.1381E-2</c:v>
                </c:pt>
                <c:pt idx="1112">
                  <c:v>1.0640999999999999E-2</c:v>
                </c:pt>
                <c:pt idx="1113">
                  <c:v>1.3171E-2</c:v>
                </c:pt>
                <c:pt idx="1114">
                  <c:v>1.1585E-2</c:v>
                </c:pt>
                <c:pt idx="1115">
                  <c:v>1.2560999999999999E-2</c:v>
                </c:pt>
                <c:pt idx="1116">
                  <c:v>1.4619E-2</c:v>
                </c:pt>
                <c:pt idx="1117">
                  <c:v>1.1790999999999999E-2</c:v>
                </c:pt>
                <c:pt idx="1118">
                  <c:v>1.2026E-2</c:v>
                </c:pt>
                <c:pt idx="1119">
                  <c:v>1.2696000000000001E-2</c:v>
                </c:pt>
                <c:pt idx="1120">
                  <c:v>1.2200000000000001E-2</c:v>
                </c:pt>
                <c:pt idx="1121">
                  <c:v>1.3507999999999999E-2</c:v>
                </c:pt>
                <c:pt idx="1122">
                  <c:v>1.4260999999999999E-2</c:v>
                </c:pt>
                <c:pt idx="1123">
                  <c:v>1.3743E-2</c:v>
                </c:pt>
                <c:pt idx="1124">
                  <c:v>1.1886000000000001E-2</c:v>
                </c:pt>
                <c:pt idx="1125">
                  <c:v>1.3520000000000001E-2</c:v>
                </c:pt>
                <c:pt idx="1126">
                  <c:v>7.4202000000000004E-2</c:v>
                </c:pt>
                <c:pt idx="1127">
                  <c:v>1.3221E-2</c:v>
                </c:pt>
                <c:pt idx="1128">
                  <c:v>1.265E-2</c:v>
                </c:pt>
                <c:pt idx="1129">
                  <c:v>1.1920999999999999E-2</c:v>
                </c:pt>
                <c:pt idx="1130">
                  <c:v>1.1310000000000001E-2</c:v>
                </c:pt>
                <c:pt idx="1131">
                  <c:v>1.337E-2</c:v>
                </c:pt>
                <c:pt idx="1132">
                  <c:v>1.0248E-2</c:v>
                </c:pt>
                <c:pt idx="1133">
                  <c:v>1.3065999999999999E-2</c:v>
                </c:pt>
                <c:pt idx="1134">
                  <c:v>8.7968000000000005E-3</c:v>
                </c:pt>
                <c:pt idx="1135">
                  <c:v>1.4246E-2</c:v>
                </c:pt>
                <c:pt idx="1136">
                  <c:v>2.0344000000000001E-2</c:v>
                </c:pt>
                <c:pt idx="1137">
                  <c:v>1.1757E-2</c:v>
                </c:pt>
                <c:pt idx="1138">
                  <c:v>1.089E-2</c:v>
                </c:pt>
                <c:pt idx="1139">
                  <c:v>9.9711000000000001E-3</c:v>
                </c:pt>
                <c:pt idx="1140">
                  <c:v>1.0813E-2</c:v>
                </c:pt>
                <c:pt idx="1141">
                  <c:v>1.1531E-2</c:v>
                </c:pt>
                <c:pt idx="1142">
                  <c:v>1.2090999999999999E-2</c:v>
                </c:pt>
                <c:pt idx="1143">
                  <c:v>1.4862E-2</c:v>
                </c:pt>
                <c:pt idx="1144">
                  <c:v>1.0826000000000001E-2</c:v>
                </c:pt>
                <c:pt idx="1145">
                  <c:v>1.6091000000000001E-2</c:v>
                </c:pt>
                <c:pt idx="1146">
                  <c:v>1.2707E-2</c:v>
                </c:pt>
                <c:pt idx="1147">
                  <c:v>1.2839E-2</c:v>
                </c:pt>
                <c:pt idx="1148">
                  <c:v>1.2312999999999999E-2</c:v>
                </c:pt>
                <c:pt idx="1149">
                  <c:v>1.3504E-2</c:v>
                </c:pt>
                <c:pt idx="1150">
                  <c:v>9.9799999999999993E-3</c:v>
                </c:pt>
                <c:pt idx="1151">
                  <c:v>1.4349000000000001E-2</c:v>
                </c:pt>
                <c:pt idx="1152">
                  <c:v>1.2980999999999999E-2</c:v>
                </c:pt>
                <c:pt idx="1153">
                  <c:v>1.2378E-2</c:v>
                </c:pt>
                <c:pt idx="1154">
                  <c:v>1.4602E-2</c:v>
                </c:pt>
                <c:pt idx="1155">
                  <c:v>1.2442E-2</c:v>
                </c:pt>
                <c:pt idx="1156">
                  <c:v>1.4212000000000001E-2</c:v>
                </c:pt>
                <c:pt idx="1157">
                  <c:v>1.4935E-2</c:v>
                </c:pt>
                <c:pt idx="1158">
                  <c:v>1.295E-2</c:v>
                </c:pt>
                <c:pt idx="1159">
                  <c:v>1.3505E-2</c:v>
                </c:pt>
                <c:pt idx="1160">
                  <c:v>1.4487E-2</c:v>
                </c:pt>
                <c:pt idx="1161">
                  <c:v>1.6705000000000001E-2</c:v>
                </c:pt>
                <c:pt idx="1162">
                  <c:v>1.1328E-2</c:v>
                </c:pt>
                <c:pt idx="1163">
                  <c:v>1.2942E-2</c:v>
                </c:pt>
                <c:pt idx="1164">
                  <c:v>1.3867000000000001E-2</c:v>
                </c:pt>
                <c:pt idx="1165">
                  <c:v>1.1688E-2</c:v>
                </c:pt>
                <c:pt idx="1166">
                  <c:v>1.1743999999999999E-2</c:v>
                </c:pt>
                <c:pt idx="1167">
                  <c:v>1.1967999999999999E-2</c:v>
                </c:pt>
                <c:pt idx="1168">
                  <c:v>9.8253999999999998E-3</c:v>
                </c:pt>
                <c:pt idx="1169">
                  <c:v>1.3405E-2</c:v>
                </c:pt>
                <c:pt idx="1170">
                  <c:v>1.3688000000000001E-2</c:v>
                </c:pt>
                <c:pt idx="1171">
                  <c:v>1.4533000000000001E-2</c:v>
                </c:pt>
                <c:pt idx="1172">
                  <c:v>1.5513000000000001E-2</c:v>
                </c:pt>
                <c:pt idx="1173">
                  <c:v>1.3329000000000001E-2</c:v>
                </c:pt>
                <c:pt idx="1174">
                  <c:v>1.3390000000000001E-2</c:v>
                </c:pt>
                <c:pt idx="1175">
                  <c:v>8.5544999999999996E-3</c:v>
                </c:pt>
                <c:pt idx="1176">
                  <c:v>1.4383999999999999E-2</c:v>
                </c:pt>
                <c:pt idx="1177">
                  <c:v>1.7101000000000002E-2</c:v>
                </c:pt>
                <c:pt idx="1178">
                  <c:v>1.4341E-2</c:v>
                </c:pt>
                <c:pt idx="1179">
                  <c:v>1.239E-2</c:v>
                </c:pt>
                <c:pt idx="1180">
                  <c:v>1.5848000000000001E-2</c:v>
                </c:pt>
                <c:pt idx="1181">
                  <c:v>1.183E-2</c:v>
                </c:pt>
                <c:pt idx="1182">
                  <c:v>1.4659E-2</c:v>
                </c:pt>
                <c:pt idx="1183">
                  <c:v>1.6205000000000001E-2</c:v>
                </c:pt>
                <c:pt idx="1184">
                  <c:v>1.3475000000000001E-2</c:v>
                </c:pt>
                <c:pt idx="1185">
                  <c:v>1.5526E-2</c:v>
                </c:pt>
                <c:pt idx="1186">
                  <c:v>1.5589E-2</c:v>
                </c:pt>
                <c:pt idx="1187">
                  <c:v>1.5972E-2</c:v>
                </c:pt>
                <c:pt idx="1188">
                  <c:v>1.9365E-2</c:v>
                </c:pt>
                <c:pt idx="1189">
                  <c:v>1.3187000000000001E-2</c:v>
                </c:pt>
                <c:pt idx="1190">
                  <c:v>1.3429E-2</c:v>
                </c:pt>
                <c:pt idx="1191">
                  <c:v>1.7339E-2</c:v>
                </c:pt>
                <c:pt idx="1192">
                  <c:v>1.1197E-2</c:v>
                </c:pt>
                <c:pt idx="1193">
                  <c:v>1.3365E-2</c:v>
                </c:pt>
                <c:pt idx="1194">
                  <c:v>1.4919E-2</c:v>
                </c:pt>
                <c:pt idx="1195">
                  <c:v>1.4249E-2</c:v>
                </c:pt>
                <c:pt idx="1196">
                  <c:v>1.4206E-2</c:v>
                </c:pt>
                <c:pt idx="1197">
                  <c:v>1.5317000000000001E-2</c:v>
                </c:pt>
                <c:pt idx="1198">
                  <c:v>1.2761E-2</c:v>
                </c:pt>
                <c:pt idx="1199">
                  <c:v>1.2447E-2</c:v>
                </c:pt>
                <c:pt idx="1200">
                  <c:v>1.3592999999999999E-2</c:v>
                </c:pt>
                <c:pt idx="1201">
                  <c:v>1.7045999999999999E-2</c:v>
                </c:pt>
                <c:pt idx="1202">
                  <c:v>1.4926E-2</c:v>
                </c:pt>
                <c:pt idx="1203">
                  <c:v>1.5268E-2</c:v>
                </c:pt>
                <c:pt idx="1204">
                  <c:v>1.2415000000000001E-2</c:v>
                </c:pt>
                <c:pt idx="1205">
                  <c:v>1.2239999999999999E-2</c:v>
                </c:pt>
                <c:pt idx="1206">
                  <c:v>1.6025000000000001E-2</c:v>
                </c:pt>
                <c:pt idx="1207">
                  <c:v>1.9007E-2</c:v>
                </c:pt>
                <c:pt idx="1208">
                  <c:v>1.6240999999999998E-2</c:v>
                </c:pt>
                <c:pt idx="1209">
                  <c:v>1.5148E-2</c:v>
                </c:pt>
                <c:pt idx="1210">
                  <c:v>1.4803E-2</c:v>
                </c:pt>
                <c:pt idx="1211">
                  <c:v>1.6626999999999999E-2</c:v>
                </c:pt>
                <c:pt idx="1212">
                  <c:v>1.3114000000000001E-2</c:v>
                </c:pt>
                <c:pt idx="1213">
                  <c:v>1.5243E-2</c:v>
                </c:pt>
                <c:pt idx="1214">
                  <c:v>1.4336E-2</c:v>
                </c:pt>
                <c:pt idx="1215">
                  <c:v>1.5228E-2</c:v>
                </c:pt>
                <c:pt idx="1216">
                  <c:v>1.6281E-2</c:v>
                </c:pt>
                <c:pt idx="1217">
                  <c:v>1.9252999999999999E-2</c:v>
                </c:pt>
                <c:pt idx="1218">
                  <c:v>1.6271000000000001E-2</c:v>
                </c:pt>
                <c:pt idx="1219">
                  <c:v>1.6496E-2</c:v>
                </c:pt>
                <c:pt idx="1220">
                  <c:v>1.4142999999999999E-2</c:v>
                </c:pt>
                <c:pt idx="1221">
                  <c:v>1.374E-2</c:v>
                </c:pt>
                <c:pt idx="1222">
                  <c:v>1.3609E-2</c:v>
                </c:pt>
                <c:pt idx="1223">
                  <c:v>1.6341999999999999E-2</c:v>
                </c:pt>
                <c:pt idx="1224">
                  <c:v>1.6556999999999999E-2</c:v>
                </c:pt>
                <c:pt idx="1225">
                  <c:v>1.4475999999999999E-2</c:v>
                </c:pt>
                <c:pt idx="1226">
                  <c:v>1.5653E-2</c:v>
                </c:pt>
                <c:pt idx="1227">
                  <c:v>1.7484E-2</c:v>
                </c:pt>
                <c:pt idx="1228">
                  <c:v>1.2992999999999999E-2</c:v>
                </c:pt>
                <c:pt idx="1229">
                  <c:v>1.6015999999999999E-2</c:v>
                </c:pt>
                <c:pt idx="1230">
                  <c:v>1.9608E-2</c:v>
                </c:pt>
                <c:pt idx="1231">
                  <c:v>1.6133000000000002E-2</c:v>
                </c:pt>
                <c:pt idx="1232">
                  <c:v>1.4907E-2</c:v>
                </c:pt>
                <c:pt idx="1233">
                  <c:v>1.4319999999999999E-2</c:v>
                </c:pt>
                <c:pt idx="1234">
                  <c:v>1.6549000000000001E-2</c:v>
                </c:pt>
                <c:pt idx="1235">
                  <c:v>1.8804000000000001E-2</c:v>
                </c:pt>
                <c:pt idx="1236">
                  <c:v>1.7087999999999999E-2</c:v>
                </c:pt>
                <c:pt idx="1237">
                  <c:v>1.5044E-2</c:v>
                </c:pt>
                <c:pt idx="1238">
                  <c:v>1.2376E-2</c:v>
                </c:pt>
                <c:pt idx="1239">
                  <c:v>1.7545000000000002E-2</c:v>
                </c:pt>
                <c:pt idx="1240">
                  <c:v>1.5713000000000001E-2</c:v>
                </c:pt>
                <c:pt idx="1241">
                  <c:v>1.4168E-2</c:v>
                </c:pt>
                <c:pt idx="1242">
                  <c:v>1.6503E-2</c:v>
                </c:pt>
                <c:pt idx="1243">
                  <c:v>1.498E-2</c:v>
                </c:pt>
                <c:pt idx="1244">
                  <c:v>1.7255E-2</c:v>
                </c:pt>
                <c:pt idx="1245">
                  <c:v>1.6223999999999999E-2</c:v>
                </c:pt>
                <c:pt idx="1246">
                  <c:v>1.8981999999999999E-2</c:v>
                </c:pt>
                <c:pt idx="1247">
                  <c:v>1.5349E-2</c:v>
                </c:pt>
                <c:pt idx="1248">
                  <c:v>1.5409000000000001E-2</c:v>
                </c:pt>
                <c:pt idx="1249">
                  <c:v>1.5914000000000001E-2</c:v>
                </c:pt>
                <c:pt idx="1250">
                  <c:v>1.2980999999999999E-2</c:v>
                </c:pt>
                <c:pt idx="1251">
                  <c:v>1.6480000000000002E-2</c:v>
                </c:pt>
                <c:pt idx="1252">
                  <c:v>1.4284E-2</c:v>
                </c:pt>
                <c:pt idx="1253">
                  <c:v>1.6206999999999999E-2</c:v>
                </c:pt>
                <c:pt idx="1254">
                  <c:v>1.4733E-2</c:v>
                </c:pt>
                <c:pt idx="1255">
                  <c:v>1.4982000000000001E-2</c:v>
                </c:pt>
                <c:pt idx="1256">
                  <c:v>1.5720000000000001E-2</c:v>
                </c:pt>
                <c:pt idx="1257">
                  <c:v>1.6050999999999999E-2</c:v>
                </c:pt>
                <c:pt idx="1258">
                  <c:v>1.7392999999999999E-2</c:v>
                </c:pt>
                <c:pt idx="1259">
                  <c:v>1.7652000000000001E-2</c:v>
                </c:pt>
                <c:pt idx="1260">
                  <c:v>1.6145E-2</c:v>
                </c:pt>
                <c:pt idx="1261">
                  <c:v>2.0573999999999999E-2</c:v>
                </c:pt>
                <c:pt idx="1262">
                  <c:v>1.7485000000000001E-2</c:v>
                </c:pt>
                <c:pt idx="1263">
                  <c:v>1.4726E-2</c:v>
                </c:pt>
                <c:pt idx="1264">
                  <c:v>1.7913999999999999E-2</c:v>
                </c:pt>
                <c:pt idx="1265">
                  <c:v>1.8237E-2</c:v>
                </c:pt>
                <c:pt idx="1266">
                  <c:v>1.5703999999999999E-2</c:v>
                </c:pt>
                <c:pt idx="1267">
                  <c:v>2.0066000000000001E-2</c:v>
                </c:pt>
                <c:pt idx="1268">
                  <c:v>1.7604999999999999E-2</c:v>
                </c:pt>
                <c:pt idx="1269">
                  <c:v>1.6895E-2</c:v>
                </c:pt>
                <c:pt idx="1270">
                  <c:v>1.5386E-2</c:v>
                </c:pt>
                <c:pt idx="1271">
                  <c:v>1.7107000000000001E-2</c:v>
                </c:pt>
                <c:pt idx="1272">
                  <c:v>1.8245000000000001E-2</c:v>
                </c:pt>
                <c:pt idx="1273">
                  <c:v>7.6922000000000004E-2</c:v>
                </c:pt>
                <c:pt idx="1274">
                  <c:v>1.6851999999999999E-2</c:v>
                </c:pt>
                <c:pt idx="1275">
                  <c:v>1.7007000000000001E-2</c:v>
                </c:pt>
                <c:pt idx="1276">
                  <c:v>1.9768000000000001E-2</c:v>
                </c:pt>
                <c:pt idx="1277">
                  <c:v>1.5900999999999998E-2</c:v>
                </c:pt>
                <c:pt idx="1278">
                  <c:v>1.9800000000000002E-2</c:v>
                </c:pt>
                <c:pt idx="1279">
                  <c:v>1.9022000000000001E-2</c:v>
                </c:pt>
                <c:pt idx="1280">
                  <c:v>1.9406E-2</c:v>
                </c:pt>
                <c:pt idx="1281">
                  <c:v>1.7725999999999999E-2</c:v>
                </c:pt>
                <c:pt idx="1282">
                  <c:v>1.8922000000000001E-2</c:v>
                </c:pt>
                <c:pt idx="1283">
                  <c:v>1.7595E-2</c:v>
                </c:pt>
                <c:pt idx="1284">
                  <c:v>1.7340000000000001E-2</c:v>
                </c:pt>
                <c:pt idx="1285">
                  <c:v>2.0743000000000001E-2</c:v>
                </c:pt>
                <c:pt idx="1286">
                  <c:v>1.3916E-2</c:v>
                </c:pt>
                <c:pt idx="1287">
                  <c:v>1.8644000000000001E-2</c:v>
                </c:pt>
                <c:pt idx="1288">
                  <c:v>1.7531999999999999E-2</c:v>
                </c:pt>
                <c:pt idx="1289">
                  <c:v>2.01E-2</c:v>
                </c:pt>
                <c:pt idx="1290">
                  <c:v>1.7859E-2</c:v>
                </c:pt>
                <c:pt idx="1291">
                  <c:v>1.8019E-2</c:v>
                </c:pt>
                <c:pt idx="1292">
                  <c:v>1.6069E-2</c:v>
                </c:pt>
                <c:pt idx="1293">
                  <c:v>2.0379000000000001E-2</c:v>
                </c:pt>
                <c:pt idx="1294">
                  <c:v>1.7884000000000001E-2</c:v>
                </c:pt>
                <c:pt idx="1295">
                  <c:v>1.932E-2</c:v>
                </c:pt>
                <c:pt idx="1296">
                  <c:v>0.15706999999999999</c:v>
                </c:pt>
                <c:pt idx="1297">
                  <c:v>2.1836000000000001E-2</c:v>
                </c:pt>
                <c:pt idx="1298">
                  <c:v>2.3338000000000001E-2</c:v>
                </c:pt>
                <c:pt idx="1299">
                  <c:v>1.8591E-2</c:v>
                </c:pt>
                <c:pt idx="1300">
                  <c:v>2.0374E-2</c:v>
                </c:pt>
                <c:pt idx="1301">
                  <c:v>1.8487E-2</c:v>
                </c:pt>
                <c:pt idx="1302">
                  <c:v>1.7173000000000001E-2</c:v>
                </c:pt>
                <c:pt idx="1303">
                  <c:v>2.0105999999999999E-2</c:v>
                </c:pt>
                <c:pt idx="1304">
                  <c:v>2.4747000000000002E-2</c:v>
                </c:pt>
                <c:pt idx="1305">
                  <c:v>2.0368000000000001E-2</c:v>
                </c:pt>
                <c:pt idx="1306">
                  <c:v>1.8834E-2</c:v>
                </c:pt>
                <c:pt idx="1307">
                  <c:v>1.7229000000000001E-2</c:v>
                </c:pt>
                <c:pt idx="1308">
                  <c:v>2.3661999999999999E-2</c:v>
                </c:pt>
                <c:pt idx="1309">
                  <c:v>1.7632999999999999E-2</c:v>
                </c:pt>
                <c:pt idx="1310">
                  <c:v>1.8224000000000001E-2</c:v>
                </c:pt>
                <c:pt idx="1311">
                  <c:v>2.0754999999999999E-2</c:v>
                </c:pt>
                <c:pt idx="1312">
                  <c:v>1.8949000000000001E-2</c:v>
                </c:pt>
                <c:pt idx="1313">
                  <c:v>1.8696999999999998E-2</c:v>
                </c:pt>
                <c:pt idx="1314">
                  <c:v>1.9352999999999999E-2</c:v>
                </c:pt>
                <c:pt idx="1315">
                  <c:v>2.1004999999999999E-2</c:v>
                </c:pt>
                <c:pt idx="1316">
                  <c:v>2.8993000000000001E-2</c:v>
                </c:pt>
                <c:pt idx="1317">
                  <c:v>2.0714E-2</c:v>
                </c:pt>
                <c:pt idx="1318">
                  <c:v>2.2654000000000001E-2</c:v>
                </c:pt>
                <c:pt idx="1319">
                  <c:v>2.0913999999999999E-2</c:v>
                </c:pt>
                <c:pt idx="1320">
                  <c:v>1.8731000000000001E-2</c:v>
                </c:pt>
                <c:pt idx="1321">
                  <c:v>2.2350999999999999E-2</c:v>
                </c:pt>
                <c:pt idx="1322">
                  <c:v>1.8800000000000001E-2</c:v>
                </c:pt>
                <c:pt idx="1323">
                  <c:v>2.0417999999999999E-2</c:v>
                </c:pt>
                <c:pt idx="1324">
                  <c:v>1.7330000000000002E-2</c:v>
                </c:pt>
                <c:pt idx="1325">
                  <c:v>1.9380999999999999E-2</c:v>
                </c:pt>
                <c:pt idx="1326">
                  <c:v>2.3682000000000002E-2</c:v>
                </c:pt>
                <c:pt idx="1327">
                  <c:v>1.908E-2</c:v>
                </c:pt>
                <c:pt idx="1328">
                  <c:v>1.9188E-2</c:v>
                </c:pt>
                <c:pt idx="1329">
                  <c:v>1.8991000000000001E-2</c:v>
                </c:pt>
                <c:pt idx="1330">
                  <c:v>2.2626E-2</c:v>
                </c:pt>
                <c:pt idx="1331">
                  <c:v>1.9668999999999999E-2</c:v>
                </c:pt>
                <c:pt idx="1332">
                  <c:v>1.7403999999999999E-2</c:v>
                </c:pt>
                <c:pt idx="1333">
                  <c:v>2.0604999999999998E-2</c:v>
                </c:pt>
                <c:pt idx="1334">
                  <c:v>1.9370999999999999E-2</c:v>
                </c:pt>
                <c:pt idx="1335">
                  <c:v>2.1356E-2</c:v>
                </c:pt>
                <c:pt idx="1336">
                  <c:v>1.9872999999999998E-2</c:v>
                </c:pt>
                <c:pt idx="1337">
                  <c:v>1.8429000000000001E-2</c:v>
                </c:pt>
                <c:pt idx="1338">
                  <c:v>2.4818E-2</c:v>
                </c:pt>
                <c:pt idx="1339">
                  <c:v>2.1722999999999999E-2</c:v>
                </c:pt>
                <c:pt idx="1340">
                  <c:v>2.3084E-2</c:v>
                </c:pt>
                <c:pt idx="1341">
                  <c:v>2.0722999999999998E-2</c:v>
                </c:pt>
                <c:pt idx="1342">
                  <c:v>2.6915999999999999E-2</c:v>
                </c:pt>
                <c:pt idx="1343">
                  <c:v>1.9977999999999999E-2</c:v>
                </c:pt>
                <c:pt idx="1344">
                  <c:v>2.051E-2</c:v>
                </c:pt>
                <c:pt idx="1345">
                  <c:v>2.2709E-2</c:v>
                </c:pt>
                <c:pt idx="1346">
                  <c:v>2.1403999999999999E-2</c:v>
                </c:pt>
                <c:pt idx="1347">
                  <c:v>2.1527000000000001E-2</c:v>
                </c:pt>
                <c:pt idx="1348">
                  <c:v>2.2894999999999999E-2</c:v>
                </c:pt>
                <c:pt idx="1349">
                  <c:v>2.3285E-2</c:v>
                </c:pt>
                <c:pt idx="1350">
                  <c:v>2.1416999999999999E-2</c:v>
                </c:pt>
                <c:pt idx="1351">
                  <c:v>2.222E-2</c:v>
                </c:pt>
                <c:pt idx="1352">
                  <c:v>2.0462000000000001E-2</c:v>
                </c:pt>
                <c:pt idx="1353">
                  <c:v>1.8693000000000001E-2</c:v>
                </c:pt>
                <c:pt idx="1354">
                  <c:v>2.2237E-2</c:v>
                </c:pt>
                <c:pt idx="1355">
                  <c:v>2.1971000000000001E-2</c:v>
                </c:pt>
                <c:pt idx="1356">
                  <c:v>2.0486000000000001E-2</c:v>
                </c:pt>
                <c:pt idx="1357">
                  <c:v>2.019E-2</c:v>
                </c:pt>
                <c:pt idx="1358">
                  <c:v>1.8779000000000001E-2</c:v>
                </c:pt>
                <c:pt idx="1359">
                  <c:v>2.8888E-2</c:v>
                </c:pt>
                <c:pt idx="1360">
                  <c:v>2.086E-2</c:v>
                </c:pt>
                <c:pt idx="1361">
                  <c:v>2.4403000000000001E-2</c:v>
                </c:pt>
                <c:pt idx="1362">
                  <c:v>1.9219E-2</c:v>
                </c:pt>
                <c:pt idx="1363">
                  <c:v>2.3546000000000001E-2</c:v>
                </c:pt>
                <c:pt idx="1364">
                  <c:v>2.0813000000000002E-2</c:v>
                </c:pt>
                <c:pt idx="1365">
                  <c:v>2.1288000000000001E-2</c:v>
                </c:pt>
                <c:pt idx="1366">
                  <c:v>2.2269000000000001E-2</c:v>
                </c:pt>
                <c:pt idx="1367">
                  <c:v>2.1432E-2</c:v>
                </c:pt>
                <c:pt idx="1368">
                  <c:v>2.0001000000000001E-2</c:v>
                </c:pt>
                <c:pt idx="1369">
                  <c:v>1.9369999999999998E-2</c:v>
                </c:pt>
                <c:pt idx="1370">
                  <c:v>2.0605999999999999E-2</c:v>
                </c:pt>
                <c:pt idx="1371">
                  <c:v>2.4944000000000001E-2</c:v>
                </c:pt>
                <c:pt idx="1372">
                  <c:v>2.1432E-2</c:v>
                </c:pt>
                <c:pt idx="1373">
                  <c:v>1.6258000000000002E-2</c:v>
                </c:pt>
                <c:pt idx="1374">
                  <c:v>2.4913000000000001E-2</c:v>
                </c:pt>
                <c:pt idx="1375">
                  <c:v>2.2606999999999999E-2</c:v>
                </c:pt>
                <c:pt idx="1376">
                  <c:v>2.2501E-2</c:v>
                </c:pt>
                <c:pt idx="1377">
                  <c:v>1.8724000000000001E-2</c:v>
                </c:pt>
                <c:pt idx="1378">
                  <c:v>2.4337000000000001E-2</c:v>
                </c:pt>
                <c:pt idx="1379">
                  <c:v>2.0278999999999998E-2</c:v>
                </c:pt>
                <c:pt idx="1380">
                  <c:v>2.0237999999999999E-2</c:v>
                </c:pt>
                <c:pt idx="1381">
                  <c:v>2.2622E-2</c:v>
                </c:pt>
                <c:pt idx="1382">
                  <c:v>2.1843999999999999E-2</c:v>
                </c:pt>
                <c:pt idx="1383">
                  <c:v>2.3428000000000001E-2</c:v>
                </c:pt>
                <c:pt idx="1384">
                  <c:v>2.4088999999999999E-2</c:v>
                </c:pt>
                <c:pt idx="1385">
                  <c:v>2.2561000000000001E-2</c:v>
                </c:pt>
                <c:pt idx="1386">
                  <c:v>2.2145000000000001E-2</c:v>
                </c:pt>
                <c:pt idx="1387">
                  <c:v>2.5593000000000001E-2</c:v>
                </c:pt>
                <c:pt idx="1388">
                  <c:v>2.3021E-2</c:v>
                </c:pt>
                <c:pt idx="1389">
                  <c:v>2.4223000000000001E-2</c:v>
                </c:pt>
                <c:pt idx="1390">
                  <c:v>2.2037999999999999E-2</c:v>
                </c:pt>
                <c:pt idx="1391">
                  <c:v>2.4686E-2</c:v>
                </c:pt>
                <c:pt idx="1392">
                  <c:v>2.3272999999999999E-2</c:v>
                </c:pt>
                <c:pt idx="1393">
                  <c:v>2.3966999999999999E-2</c:v>
                </c:pt>
                <c:pt idx="1394">
                  <c:v>2.3428000000000001E-2</c:v>
                </c:pt>
                <c:pt idx="1395">
                  <c:v>2.0747999999999999E-2</c:v>
                </c:pt>
                <c:pt idx="1396">
                  <c:v>2.1821E-2</c:v>
                </c:pt>
                <c:pt idx="1397">
                  <c:v>2.3140000000000001E-2</c:v>
                </c:pt>
                <c:pt idx="1398">
                  <c:v>2.6036E-2</c:v>
                </c:pt>
                <c:pt idx="1399">
                  <c:v>2.3916E-2</c:v>
                </c:pt>
                <c:pt idx="1400">
                  <c:v>2.2478000000000001E-2</c:v>
                </c:pt>
                <c:pt idx="1401">
                  <c:v>2.5562999999999999E-2</c:v>
                </c:pt>
                <c:pt idx="1402">
                  <c:v>2.3626000000000001E-2</c:v>
                </c:pt>
                <c:pt idx="1403">
                  <c:v>2.4448999999999999E-2</c:v>
                </c:pt>
                <c:pt idx="1404">
                  <c:v>2.3654000000000001E-2</c:v>
                </c:pt>
                <c:pt idx="1405">
                  <c:v>2.5394E-2</c:v>
                </c:pt>
                <c:pt idx="1406">
                  <c:v>2.2780999999999999E-2</c:v>
                </c:pt>
                <c:pt idx="1407">
                  <c:v>2.3026000000000001E-2</c:v>
                </c:pt>
                <c:pt idx="1408">
                  <c:v>2.8455999999999999E-2</c:v>
                </c:pt>
                <c:pt idx="1409">
                  <c:v>2.7199000000000001E-2</c:v>
                </c:pt>
                <c:pt idx="1410">
                  <c:v>2.4636999999999999E-2</c:v>
                </c:pt>
                <c:pt idx="1411">
                  <c:v>2.4109999999999999E-2</c:v>
                </c:pt>
                <c:pt idx="1412">
                  <c:v>2.4534E-2</c:v>
                </c:pt>
                <c:pt idx="1413">
                  <c:v>2.3286000000000001E-2</c:v>
                </c:pt>
                <c:pt idx="1414">
                  <c:v>2.5330999999999999E-2</c:v>
                </c:pt>
                <c:pt idx="1415">
                  <c:v>2.5739000000000001E-2</c:v>
                </c:pt>
                <c:pt idx="1416">
                  <c:v>2.3522000000000001E-2</c:v>
                </c:pt>
                <c:pt idx="1417">
                  <c:v>2.6981999999999999E-2</c:v>
                </c:pt>
                <c:pt idx="1418">
                  <c:v>2.6571999999999998E-2</c:v>
                </c:pt>
                <c:pt idx="1419">
                  <c:v>2.3491999999999999E-2</c:v>
                </c:pt>
                <c:pt idx="1420">
                  <c:v>2.494E-2</c:v>
                </c:pt>
                <c:pt idx="1421">
                  <c:v>2.5881999999999999E-2</c:v>
                </c:pt>
                <c:pt idx="1422">
                  <c:v>2.7543999999999999E-2</c:v>
                </c:pt>
                <c:pt idx="1423">
                  <c:v>2.5885999999999999E-2</c:v>
                </c:pt>
                <c:pt idx="1424">
                  <c:v>2.5694999999999999E-2</c:v>
                </c:pt>
                <c:pt idx="1425">
                  <c:v>2.4764999999999999E-2</c:v>
                </c:pt>
                <c:pt idx="1426">
                  <c:v>2.2634000000000001E-2</c:v>
                </c:pt>
                <c:pt idx="1427">
                  <c:v>3.073E-2</c:v>
                </c:pt>
                <c:pt idx="1428">
                  <c:v>2.7463000000000001E-2</c:v>
                </c:pt>
                <c:pt idx="1429">
                  <c:v>2.4587000000000001E-2</c:v>
                </c:pt>
                <c:pt idx="1430">
                  <c:v>2.7619999999999999E-2</c:v>
                </c:pt>
                <c:pt idx="1431">
                  <c:v>2.8257000000000001E-2</c:v>
                </c:pt>
                <c:pt idx="1432">
                  <c:v>2.4500000000000001E-2</c:v>
                </c:pt>
                <c:pt idx="1433">
                  <c:v>2.8225E-2</c:v>
                </c:pt>
                <c:pt idx="1434">
                  <c:v>2.7390999999999999E-2</c:v>
                </c:pt>
                <c:pt idx="1435">
                  <c:v>2.5531000000000002E-2</c:v>
                </c:pt>
                <c:pt idx="1436">
                  <c:v>2.8563000000000002E-2</c:v>
                </c:pt>
                <c:pt idx="1437">
                  <c:v>2.7394999999999999E-2</c:v>
                </c:pt>
                <c:pt idx="1438">
                  <c:v>2.9911E-2</c:v>
                </c:pt>
                <c:pt idx="1439">
                  <c:v>2.5159000000000001E-2</c:v>
                </c:pt>
                <c:pt idx="1440">
                  <c:v>2.4802000000000001E-2</c:v>
                </c:pt>
                <c:pt idx="1441">
                  <c:v>2.3376000000000001E-2</c:v>
                </c:pt>
                <c:pt idx="1442">
                  <c:v>2.4424000000000001E-2</c:v>
                </c:pt>
                <c:pt idx="1443">
                  <c:v>2.2109E-2</c:v>
                </c:pt>
                <c:pt idx="1444">
                  <c:v>2.8679E-2</c:v>
                </c:pt>
                <c:pt idx="1445">
                  <c:v>2.5430000000000001E-2</c:v>
                </c:pt>
                <c:pt idx="1446">
                  <c:v>2.5694999999999999E-2</c:v>
                </c:pt>
                <c:pt idx="1447">
                  <c:v>2.9326000000000001E-2</c:v>
                </c:pt>
                <c:pt idx="1448">
                  <c:v>2.6304000000000001E-2</c:v>
                </c:pt>
                <c:pt idx="1449">
                  <c:v>2.4559999999999998E-2</c:v>
                </c:pt>
                <c:pt idx="1450">
                  <c:v>2.8555000000000001E-2</c:v>
                </c:pt>
                <c:pt idx="1451">
                  <c:v>2.6308000000000002E-2</c:v>
                </c:pt>
                <c:pt idx="1452">
                  <c:v>2.4431999999999999E-2</c:v>
                </c:pt>
                <c:pt idx="1453">
                  <c:v>2.8081999999999999E-2</c:v>
                </c:pt>
                <c:pt idx="1454">
                  <c:v>2.5069000000000001E-2</c:v>
                </c:pt>
                <c:pt idx="1455">
                  <c:v>2.5728000000000001E-2</c:v>
                </c:pt>
                <c:pt idx="1456">
                  <c:v>2.5198000000000002E-2</c:v>
                </c:pt>
                <c:pt idx="1457">
                  <c:v>3.0225999999999999E-2</c:v>
                </c:pt>
                <c:pt idx="1458">
                  <c:v>2.4954E-2</c:v>
                </c:pt>
                <c:pt idx="1459">
                  <c:v>2.2238000000000001E-2</c:v>
                </c:pt>
                <c:pt idx="1460">
                  <c:v>2.7434E-2</c:v>
                </c:pt>
                <c:pt idx="1461">
                  <c:v>3.0171E-2</c:v>
                </c:pt>
                <c:pt idx="1462">
                  <c:v>2.7546999999999999E-2</c:v>
                </c:pt>
                <c:pt idx="1463">
                  <c:v>2.2790999999999999E-2</c:v>
                </c:pt>
                <c:pt idx="1464">
                  <c:v>2.7108E-2</c:v>
                </c:pt>
                <c:pt idx="1465">
                  <c:v>2.6297999999999998E-2</c:v>
                </c:pt>
                <c:pt idx="1466">
                  <c:v>2.8844999999999999E-2</c:v>
                </c:pt>
                <c:pt idx="1467">
                  <c:v>2.5564E-2</c:v>
                </c:pt>
                <c:pt idx="1468">
                  <c:v>2.7602999999999999E-2</c:v>
                </c:pt>
                <c:pt idx="1469">
                  <c:v>2.6048000000000002E-2</c:v>
                </c:pt>
                <c:pt idx="1470">
                  <c:v>2.7570000000000001E-2</c:v>
                </c:pt>
                <c:pt idx="1471">
                  <c:v>0.10692</c:v>
                </c:pt>
                <c:pt idx="1472">
                  <c:v>2.8649999999999998E-2</c:v>
                </c:pt>
                <c:pt idx="1473">
                  <c:v>2.4036999999999999E-2</c:v>
                </c:pt>
                <c:pt idx="1474">
                  <c:v>2.5170000000000001E-2</c:v>
                </c:pt>
                <c:pt idx="1475">
                  <c:v>2.8910000000000002E-2</c:v>
                </c:pt>
                <c:pt idx="1476">
                  <c:v>2.2617999999999999E-2</c:v>
                </c:pt>
                <c:pt idx="1477">
                  <c:v>2.6540000000000001E-2</c:v>
                </c:pt>
                <c:pt idx="1478">
                  <c:v>2.7411000000000001E-2</c:v>
                </c:pt>
                <c:pt idx="1479">
                  <c:v>2.9482000000000001E-2</c:v>
                </c:pt>
                <c:pt idx="1480">
                  <c:v>3.2225999999999998E-2</c:v>
                </c:pt>
                <c:pt idx="1481">
                  <c:v>2.9954000000000001E-2</c:v>
                </c:pt>
                <c:pt idx="1482">
                  <c:v>2.9125000000000002E-2</c:v>
                </c:pt>
                <c:pt idx="1483">
                  <c:v>2.8389999999999999E-2</c:v>
                </c:pt>
                <c:pt idx="1484">
                  <c:v>2.5617999999999998E-2</c:v>
                </c:pt>
                <c:pt idx="1485">
                  <c:v>3.2239999999999998E-2</c:v>
                </c:pt>
                <c:pt idx="1486">
                  <c:v>3.0152999999999999E-2</c:v>
                </c:pt>
                <c:pt idx="1487">
                  <c:v>2.6169000000000001E-2</c:v>
                </c:pt>
                <c:pt idx="1488">
                  <c:v>3.2044999999999997E-2</c:v>
                </c:pt>
                <c:pt idx="1489">
                  <c:v>2.6117000000000001E-2</c:v>
                </c:pt>
                <c:pt idx="1490">
                  <c:v>2.8521999999999999E-2</c:v>
                </c:pt>
                <c:pt idx="1491">
                  <c:v>2.6190000000000001E-2</c:v>
                </c:pt>
                <c:pt idx="1492">
                  <c:v>2.9516000000000001E-2</c:v>
                </c:pt>
                <c:pt idx="1493">
                  <c:v>2.6107000000000002E-2</c:v>
                </c:pt>
                <c:pt idx="1494">
                  <c:v>2.6536000000000001E-2</c:v>
                </c:pt>
                <c:pt idx="1495">
                  <c:v>3.1588999999999999E-2</c:v>
                </c:pt>
                <c:pt idx="1496">
                  <c:v>3.0497E-2</c:v>
                </c:pt>
                <c:pt idx="1497">
                  <c:v>3.1050000000000001E-2</c:v>
                </c:pt>
                <c:pt idx="1498">
                  <c:v>2.4473999999999999E-2</c:v>
                </c:pt>
                <c:pt idx="1499">
                  <c:v>3.2238999999999997E-2</c:v>
                </c:pt>
                <c:pt idx="1500">
                  <c:v>3.4398999999999999E-2</c:v>
                </c:pt>
                <c:pt idx="1501">
                  <c:v>2.8437E-2</c:v>
                </c:pt>
                <c:pt idx="1502">
                  <c:v>3.1687E-2</c:v>
                </c:pt>
                <c:pt idx="1503">
                  <c:v>3.1601999999999998E-2</c:v>
                </c:pt>
                <c:pt idx="1504">
                  <c:v>3.1419999999999997E-2</c:v>
                </c:pt>
                <c:pt idx="1505">
                  <c:v>4.5095000000000003E-2</c:v>
                </c:pt>
                <c:pt idx="1506">
                  <c:v>3.2515000000000002E-2</c:v>
                </c:pt>
                <c:pt idx="1507">
                  <c:v>3.1011E-2</c:v>
                </c:pt>
                <c:pt idx="1508">
                  <c:v>3.5937999999999998E-2</c:v>
                </c:pt>
                <c:pt idx="1509">
                  <c:v>3.0417E-2</c:v>
                </c:pt>
                <c:pt idx="1510">
                  <c:v>3.2060999999999999E-2</c:v>
                </c:pt>
                <c:pt idx="1511">
                  <c:v>2.8847000000000001E-2</c:v>
                </c:pt>
                <c:pt idx="1512">
                  <c:v>3.4254E-2</c:v>
                </c:pt>
                <c:pt idx="1513">
                  <c:v>2.8915E-2</c:v>
                </c:pt>
                <c:pt idx="1514">
                  <c:v>3.0084E-2</c:v>
                </c:pt>
                <c:pt idx="1515">
                  <c:v>3.1253999999999997E-2</c:v>
                </c:pt>
                <c:pt idx="1516">
                  <c:v>2.9425E-2</c:v>
                </c:pt>
                <c:pt idx="1517">
                  <c:v>2.8421999999999999E-2</c:v>
                </c:pt>
                <c:pt idx="1518">
                  <c:v>3.0145000000000002E-2</c:v>
                </c:pt>
                <c:pt idx="1519">
                  <c:v>2.9045000000000001E-2</c:v>
                </c:pt>
                <c:pt idx="1520">
                  <c:v>3.0905999999999999E-2</c:v>
                </c:pt>
                <c:pt idx="1521">
                  <c:v>3.1778000000000001E-2</c:v>
                </c:pt>
                <c:pt idx="1522">
                  <c:v>3.6199000000000002E-2</c:v>
                </c:pt>
                <c:pt idx="1523">
                  <c:v>2.7116999999999999E-2</c:v>
                </c:pt>
                <c:pt idx="1524">
                  <c:v>2.9645999999999999E-2</c:v>
                </c:pt>
                <c:pt idx="1525">
                  <c:v>3.0105E-2</c:v>
                </c:pt>
                <c:pt idx="1526">
                  <c:v>3.0180999999999999E-2</c:v>
                </c:pt>
                <c:pt idx="1527">
                  <c:v>3.0558999999999999E-2</c:v>
                </c:pt>
                <c:pt idx="1528">
                  <c:v>3.007E-2</c:v>
                </c:pt>
                <c:pt idx="1529">
                  <c:v>3.2086000000000003E-2</c:v>
                </c:pt>
                <c:pt idx="1530">
                  <c:v>3.3966999999999997E-2</c:v>
                </c:pt>
                <c:pt idx="1531">
                  <c:v>3.3084000000000002E-2</c:v>
                </c:pt>
                <c:pt idx="1532">
                  <c:v>3.0084E-2</c:v>
                </c:pt>
                <c:pt idx="1533">
                  <c:v>4.614E-2</c:v>
                </c:pt>
                <c:pt idx="1534">
                  <c:v>2.9402999999999999E-2</c:v>
                </c:pt>
                <c:pt idx="1535">
                  <c:v>2.9789E-2</c:v>
                </c:pt>
                <c:pt idx="1536">
                  <c:v>4.4083999999999998E-2</c:v>
                </c:pt>
                <c:pt idx="1537">
                  <c:v>3.1287000000000002E-2</c:v>
                </c:pt>
                <c:pt idx="1538">
                  <c:v>3.3681000000000003E-2</c:v>
                </c:pt>
                <c:pt idx="1539">
                  <c:v>3.1580999999999998E-2</c:v>
                </c:pt>
                <c:pt idx="1540">
                  <c:v>2.954E-2</c:v>
                </c:pt>
                <c:pt idx="1541">
                  <c:v>3.1441999999999998E-2</c:v>
                </c:pt>
                <c:pt idx="1542">
                  <c:v>3.6122000000000001E-2</c:v>
                </c:pt>
                <c:pt idx="1543">
                  <c:v>3.1473000000000001E-2</c:v>
                </c:pt>
                <c:pt idx="1544">
                  <c:v>3.1946000000000002E-2</c:v>
                </c:pt>
                <c:pt idx="1545">
                  <c:v>3.2216000000000002E-2</c:v>
                </c:pt>
                <c:pt idx="1546">
                  <c:v>2.9485000000000001E-2</c:v>
                </c:pt>
                <c:pt idx="1547">
                  <c:v>3.2419999999999997E-2</c:v>
                </c:pt>
                <c:pt idx="1548">
                  <c:v>3.4783000000000001E-2</c:v>
                </c:pt>
                <c:pt idx="1549">
                  <c:v>3.3914E-2</c:v>
                </c:pt>
                <c:pt idx="1550">
                  <c:v>3.1821000000000002E-2</c:v>
                </c:pt>
                <c:pt idx="1551">
                  <c:v>3.7309000000000002E-2</c:v>
                </c:pt>
                <c:pt idx="1552">
                  <c:v>2.9111999999999999E-2</c:v>
                </c:pt>
                <c:pt idx="1553">
                  <c:v>3.2058999999999997E-2</c:v>
                </c:pt>
                <c:pt idx="1554">
                  <c:v>3.1975000000000003E-2</c:v>
                </c:pt>
                <c:pt idx="1555">
                  <c:v>3.1954999999999997E-2</c:v>
                </c:pt>
                <c:pt idx="1556">
                  <c:v>3.2131E-2</c:v>
                </c:pt>
                <c:pt idx="1557">
                  <c:v>3.5060000000000001E-2</c:v>
                </c:pt>
                <c:pt idx="1558">
                  <c:v>3.8206999999999998E-2</c:v>
                </c:pt>
                <c:pt idx="1559">
                  <c:v>3.0449E-2</c:v>
                </c:pt>
                <c:pt idx="1560">
                  <c:v>2.8223000000000002E-2</c:v>
                </c:pt>
                <c:pt idx="1561">
                  <c:v>3.3010999999999999E-2</c:v>
                </c:pt>
                <c:pt idx="1562">
                  <c:v>3.0941E-2</c:v>
                </c:pt>
                <c:pt idx="1563">
                  <c:v>3.2806000000000002E-2</c:v>
                </c:pt>
                <c:pt idx="1564">
                  <c:v>3.3614999999999999E-2</c:v>
                </c:pt>
                <c:pt idx="1565">
                  <c:v>2.946E-2</c:v>
                </c:pt>
                <c:pt idx="1566">
                  <c:v>3.5319000000000003E-2</c:v>
                </c:pt>
                <c:pt idx="1567">
                  <c:v>3.3694000000000002E-2</c:v>
                </c:pt>
                <c:pt idx="1568">
                  <c:v>3.635E-2</c:v>
                </c:pt>
                <c:pt idx="1569">
                  <c:v>3.0117000000000001E-2</c:v>
                </c:pt>
                <c:pt idx="1570">
                  <c:v>3.0429000000000001E-2</c:v>
                </c:pt>
                <c:pt idx="1571">
                  <c:v>3.2473000000000002E-2</c:v>
                </c:pt>
                <c:pt idx="1572">
                  <c:v>3.0308999999999999E-2</c:v>
                </c:pt>
                <c:pt idx="1573">
                  <c:v>3.2675000000000003E-2</c:v>
                </c:pt>
                <c:pt idx="1574">
                  <c:v>3.041E-2</c:v>
                </c:pt>
                <c:pt idx="1575">
                  <c:v>3.2952000000000002E-2</c:v>
                </c:pt>
                <c:pt idx="1576">
                  <c:v>3.5379000000000001E-2</c:v>
                </c:pt>
                <c:pt idx="1577">
                  <c:v>3.7705000000000002E-2</c:v>
                </c:pt>
                <c:pt idx="1578">
                  <c:v>3.8177000000000003E-2</c:v>
                </c:pt>
                <c:pt idx="1579">
                  <c:v>3.4430000000000002E-2</c:v>
                </c:pt>
                <c:pt idx="1580">
                  <c:v>3.4098999999999997E-2</c:v>
                </c:pt>
                <c:pt idx="1581">
                  <c:v>3.0044000000000001E-2</c:v>
                </c:pt>
                <c:pt idx="1582">
                  <c:v>3.4199E-2</c:v>
                </c:pt>
                <c:pt idx="1583">
                  <c:v>3.7553999999999997E-2</c:v>
                </c:pt>
                <c:pt idx="1584">
                  <c:v>3.329E-2</c:v>
                </c:pt>
                <c:pt idx="1585">
                  <c:v>3.7683000000000001E-2</c:v>
                </c:pt>
                <c:pt idx="1586">
                  <c:v>3.6993999999999999E-2</c:v>
                </c:pt>
                <c:pt idx="1587">
                  <c:v>3.2460999999999997E-2</c:v>
                </c:pt>
                <c:pt idx="1588">
                  <c:v>3.7650000000000003E-2</c:v>
                </c:pt>
                <c:pt idx="1589">
                  <c:v>3.7102000000000003E-2</c:v>
                </c:pt>
                <c:pt idx="1590">
                  <c:v>3.2192999999999999E-2</c:v>
                </c:pt>
                <c:pt idx="1591">
                  <c:v>3.8442999999999998E-2</c:v>
                </c:pt>
                <c:pt idx="1592">
                  <c:v>3.6128E-2</c:v>
                </c:pt>
                <c:pt idx="1593">
                  <c:v>3.6825999999999998E-2</c:v>
                </c:pt>
                <c:pt idx="1594">
                  <c:v>3.4611000000000003E-2</c:v>
                </c:pt>
                <c:pt idx="1595">
                  <c:v>3.4084999999999997E-2</c:v>
                </c:pt>
                <c:pt idx="1596">
                  <c:v>2.9295000000000002E-2</c:v>
                </c:pt>
                <c:pt idx="1597">
                  <c:v>3.5305000000000003E-2</c:v>
                </c:pt>
                <c:pt idx="1598">
                  <c:v>3.1535000000000001E-2</c:v>
                </c:pt>
                <c:pt idx="1599">
                  <c:v>3.7315000000000001E-2</c:v>
                </c:pt>
                <c:pt idx="1600">
                  <c:v>3.4453999999999999E-2</c:v>
                </c:pt>
                <c:pt idx="1601">
                  <c:v>3.3605000000000003E-2</c:v>
                </c:pt>
                <c:pt idx="1602">
                  <c:v>3.5545E-2</c:v>
                </c:pt>
                <c:pt idx="1603">
                  <c:v>3.6051E-2</c:v>
                </c:pt>
                <c:pt idx="1604">
                  <c:v>3.2641999999999997E-2</c:v>
                </c:pt>
                <c:pt idx="1605">
                  <c:v>3.6835E-2</c:v>
                </c:pt>
                <c:pt idx="1606">
                  <c:v>3.4460999999999999E-2</c:v>
                </c:pt>
                <c:pt idx="1607">
                  <c:v>3.8270999999999999E-2</c:v>
                </c:pt>
                <c:pt idx="1608">
                  <c:v>3.2085000000000002E-2</c:v>
                </c:pt>
                <c:pt idx="1609">
                  <c:v>3.3574E-2</c:v>
                </c:pt>
                <c:pt idx="1610">
                  <c:v>3.1530000000000002E-2</c:v>
                </c:pt>
                <c:pt idx="1611">
                  <c:v>3.7468000000000001E-2</c:v>
                </c:pt>
                <c:pt idx="1612">
                  <c:v>3.5883999999999999E-2</c:v>
                </c:pt>
                <c:pt idx="1613">
                  <c:v>3.7544000000000001E-2</c:v>
                </c:pt>
                <c:pt idx="1614">
                  <c:v>4.0746999999999998E-2</c:v>
                </c:pt>
                <c:pt idx="1615">
                  <c:v>3.7322000000000001E-2</c:v>
                </c:pt>
                <c:pt idx="1616">
                  <c:v>3.3640999999999997E-2</c:v>
                </c:pt>
                <c:pt idx="1617">
                  <c:v>3.7199999999999997E-2</c:v>
                </c:pt>
                <c:pt idx="1618">
                  <c:v>3.4491000000000001E-2</c:v>
                </c:pt>
                <c:pt idx="1619">
                  <c:v>3.8119E-2</c:v>
                </c:pt>
                <c:pt idx="1620">
                  <c:v>3.9726999999999998E-2</c:v>
                </c:pt>
                <c:pt idx="1621">
                  <c:v>3.7124999999999998E-2</c:v>
                </c:pt>
                <c:pt idx="1622">
                  <c:v>3.0216E-2</c:v>
                </c:pt>
                <c:pt idx="1623">
                  <c:v>3.8159999999999999E-2</c:v>
                </c:pt>
                <c:pt idx="1624">
                  <c:v>4.2548999999999997E-2</c:v>
                </c:pt>
                <c:pt idx="1625">
                  <c:v>3.5805999999999998E-2</c:v>
                </c:pt>
                <c:pt idx="1626">
                  <c:v>3.5445999999999998E-2</c:v>
                </c:pt>
                <c:pt idx="1627">
                  <c:v>3.4280999999999999E-2</c:v>
                </c:pt>
                <c:pt idx="1628">
                  <c:v>3.3501000000000003E-2</c:v>
                </c:pt>
                <c:pt idx="1629">
                  <c:v>3.5108E-2</c:v>
                </c:pt>
                <c:pt idx="1630">
                  <c:v>3.3536999999999997E-2</c:v>
                </c:pt>
                <c:pt idx="1631">
                  <c:v>4.0849999999999997E-2</c:v>
                </c:pt>
                <c:pt idx="1632">
                  <c:v>3.3416000000000001E-2</c:v>
                </c:pt>
                <c:pt idx="1633">
                  <c:v>3.5173999999999997E-2</c:v>
                </c:pt>
                <c:pt idx="1634">
                  <c:v>3.7857000000000002E-2</c:v>
                </c:pt>
                <c:pt idx="1635">
                  <c:v>3.6413000000000001E-2</c:v>
                </c:pt>
                <c:pt idx="1636">
                  <c:v>3.6069999999999998E-2</c:v>
                </c:pt>
                <c:pt idx="1637">
                  <c:v>3.3516999999999998E-2</c:v>
                </c:pt>
                <c:pt idx="1638">
                  <c:v>3.9079999999999997E-2</c:v>
                </c:pt>
                <c:pt idx="1639">
                  <c:v>3.7449000000000003E-2</c:v>
                </c:pt>
                <c:pt idx="1640">
                  <c:v>4.3753E-2</c:v>
                </c:pt>
                <c:pt idx="1641">
                  <c:v>4.0085999999999997E-2</c:v>
                </c:pt>
                <c:pt idx="1642">
                  <c:v>3.2413999999999998E-2</c:v>
                </c:pt>
                <c:pt idx="1643">
                  <c:v>9.2450000000000004E-2</c:v>
                </c:pt>
                <c:pt idx="1644">
                  <c:v>3.5972999999999998E-2</c:v>
                </c:pt>
                <c:pt idx="1645">
                  <c:v>3.4418999999999998E-2</c:v>
                </c:pt>
                <c:pt idx="1646">
                  <c:v>4.0551999999999998E-2</c:v>
                </c:pt>
                <c:pt idx="1647">
                  <c:v>3.8864999999999997E-2</c:v>
                </c:pt>
                <c:pt idx="1648">
                  <c:v>3.8344999999999997E-2</c:v>
                </c:pt>
                <c:pt idx="1649">
                  <c:v>3.8031000000000002E-2</c:v>
                </c:pt>
                <c:pt idx="1650">
                  <c:v>4.2451000000000003E-2</c:v>
                </c:pt>
                <c:pt idx="1651">
                  <c:v>3.9662999999999997E-2</c:v>
                </c:pt>
                <c:pt idx="1652">
                  <c:v>3.9836000000000003E-2</c:v>
                </c:pt>
                <c:pt idx="1653">
                  <c:v>4.2448E-2</c:v>
                </c:pt>
                <c:pt idx="1654">
                  <c:v>3.7751E-2</c:v>
                </c:pt>
                <c:pt idx="1655">
                  <c:v>3.5969000000000001E-2</c:v>
                </c:pt>
                <c:pt idx="1656">
                  <c:v>4.2641999999999999E-2</c:v>
                </c:pt>
                <c:pt idx="1657">
                  <c:v>3.9536000000000002E-2</c:v>
                </c:pt>
                <c:pt idx="1658">
                  <c:v>3.8850000000000003E-2</c:v>
                </c:pt>
                <c:pt idx="1659">
                  <c:v>3.9189000000000002E-2</c:v>
                </c:pt>
                <c:pt idx="1660">
                  <c:v>4.3970000000000002E-2</c:v>
                </c:pt>
                <c:pt idx="1661">
                  <c:v>3.4974999999999999E-2</c:v>
                </c:pt>
                <c:pt idx="1662">
                  <c:v>3.6523E-2</c:v>
                </c:pt>
                <c:pt idx="1663">
                  <c:v>4.1362999999999997E-2</c:v>
                </c:pt>
                <c:pt idx="1664">
                  <c:v>3.9072999999999997E-2</c:v>
                </c:pt>
                <c:pt idx="1665">
                  <c:v>4.4250999999999999E-2</c:v>
                </c:pt>
                <c:pt idx="1666">
                  <c:v>4.0557000000000003E-2</c:v>
                </c:pt>
                <c:pt idx="1667">
                  <c:v>3.8723E-2</c:v>
                </c:pt>
                <c:pt idx="1668">
                  <c:v>4.4618999999999999E-2</c:v>
                </c:pt>
                <c:pt idx="1669">
                  <c:v>4.0853E-2</c:v>
                </c:pt>
                <c:pt idx="1670">
                  <c:v>4.1651000000000001E-2</c:v>
                </c:pt>
                <c:pt idx="1671">
                  <c:v>3.8658999999999999E-2</c:v>
                </c:pt>
                <c:pt idx="1672">
                  <c:v>4.4302000000000001E-2</c:v>
                </c:pt>
                <c:pt idx="1673">
                  <c:v>4.0558999999999998E-2</c:v>
                </c:pt>
                <c:pt idx="1674">
                  <c:v>3.9853E-2</c:v>
                </c:pt>
                <c:pt idx="1675">
                  <c:v>3.8367999999999999E-2</c:v>
                </c:pt>
                <c:pt idx="1676">
                  <c:v>4.0218999999999998E-2</c:v>
                </c:pt>
                <c:pt idx="1677">
                  <c:v>4.0568E-2</c:v>
                </c:pt>
                <c:pt idx="1678">
                  <c:v>4.2311000000000001E-2</c:v>
                </c:pt>
                <c:pt idx="1679">
                  <c:v>4.2005000000000001E-2</c:v>
                </c:pt>
                <c:pt idx="1680">
                  <c:v>4.0998E-2</c:v>
                </c:pt>
                <c:pt idx="1681">
                  <c:v>4.0327000000000002E-2</c:v>
                </c:pt>
                <c:pt idx="1682">
                  <c:v>4.3117000000000003E-2</c:v>
                </c:pt>
                <c:pt idx="1683">
                  <c:v>4.1724999999999998E-2</c:v>
                </c:pt>
                <c:pt idx="1684">
                  <c:v>4.1258999999999997E-2</c:v>
                </c:pt>
                <c:pt idx="1685">
                  <c:v>3.9683999999999997E-2</c:v>
                </c:pt>
                <c:pt idx="1686">
                  <c:v>5.6757000000000002E-2</c:v>
                </c:pt>
                <c:pt idx="1687">
                  <c:v>4.2292000000000003E-2</c:v>
                </c:pt>
                <c:pt idx="1688">
                  <c:v>3.9844999999999998E-2</c:v>
                </c:pt>
                <c:pt idx="1689">
                  <c:v>4.4181999999999999E-2</c:v>
                </c:pt>
                <c:pt idx="1690">
                  <c:v>4.1744000000000003E-2</c:v>
                </c:pt>
                <c:pt idx="1691">
                  <c:v>4.0964E-2</c:v>
                </c:pt>
                <c:pt idx="1692">
                  <c:v>4.3409999999999997E-2</c:v>
                </c:pt>
                <c:pt idx="1693">
                  <c:v>4.0722000000000001E-2</c:v>
                </c:pt>
                <c:pt idx="1694">
                  <c:v>4.3402999999999997E-2</c:v>
                </c:pt>
                <c:pt idx="1695">
                  <c:v>4.3147999999999999E-2</c:v>
                </c:pt>
                <c:pt idx="1696">
                  <c:v>3.8483000000000003E-2</c:v>
                </c:pt>
                <c:pt idx="1697">
                  <c:v>3.8920000000000003E-2</c:v>
                </c:pt>
                <c:pt idx="1698">
                  <c:v>3.8642000000000003E-2</c:v>
                </c:pt>
                <c:pt idx="1699">
                  <c:v>4.3602000000000002E-2</c:v>
                </c:pt>
                <c:pt idx="1700">
                  <c:v>4.3797000000000003E-2</c:v>
                </c:pt>
                <c:pt idx="1701">
                  <c:v>3.8755999999999999E-2</c:v>
                </c:pt>
                <c:pt idx="1702">
                  <c:v>4.1118000000000002E-2</c:v>
                </c:pt>
                <c:pt idx="1703">
                  <c:v>4.1750000000000002E-2</c:v>
                </c:pt>
                <c:pt idx="1704">
                  <c:v>4.1492000000000001E-2</c:v>
                </c:pt>
                <c:pt idx="1705">
                  <c:v>4.1915000000000001E-2</c:v>
                </c:pt>
                <c:pt idx="1706">
                  <c:v>4.3671000000000001E-2</c:v>
                </c:pt>
                <c:pt idx="1707">
                  <c:v>4.2041000000000002E-2</c:v>
                </c:pt>
                <c:pt idx="1708">
                  <c:v>4.4518000000000002E-2</c:v>
                </c:pt>
                <c:pt idx="1709">
                  <c:v>4.1363999999999998E-2</c:v>
                </c:pt>
                <c:pt idx="1710">
                  <c:v>4.0370999999999997E-2</c:v>
                </c:pt>
                <c:pt idx="1711">
                  <c:v>4.3874999999999997E-2</c:v>
                </c:pt>
                <c:pt idx="1712">
                  <c:v>4.1484E-2</c:v>
                </c:pt>
                <c:pt idx="1713">
                  <c:v>4.2818000000000002E-2</c:v>
                </c:pt>
                <c:pt idx="1714">
                  <c:v>4.2396000000000003E-2</c:v>
                </c:pt>
                <c:pt idx="1715">
                  <c:v>4.2333999999999997E-2</c:v>
                </c:pt>
                <c:pt idx="1716">
                  <c:v>3.4506000000000002E-2</c:v>
                </c:pt>
                <c:pt idx="1717">
                  <c:v>4.5239000000000001E-2</c:v>
                </c:pt>
                <c:pt idx="1718">
                  <c:v>4.0558999999999998E-2</c:v>
                </c:pt>
                <c:pt idx="1719">
                  <c:v>3.8941999999999997E-2</c:v>
                </c:pt>
                <c:pt idx="1720">
                  <c:v>4.3326000000000003E-2</c:v>
                </c:pt>
                <c:pt idx="1721">
                  <c:v>4.4407000000000002E-2</c:v>
                </c:pt>
                <c:pt idx="1722">
                  <c:v>3.9220999999999999E-2</c:v>
                </c:pt>
                <c:pt idx="1723">
                  <c:v>4.4195999999999999E-2</c:v>
                </c:pt>
                <c:pt idx="1724">
                  <c:v>4.1327999999999997E-2</c:v>
                </c:pt>
                <c:pt idx="1725">
                  <c:v>4.5712999999999997E-2</c:v>
                </c:pt>
                <c:pt idx="1726">
                  <c:v>4.4692999999999997E-2</c:v>
                </c:pt>
                <c:pt idx="1727">
                  <c:v>4.1778999999999997E-2</c:v>
                </c:pt>
                <c:pt idx="1728">
                  <c:v>4.6004000000000003E-2</c:v>
                </c:pt>
                <c:pt idx="1729">
                  <c:v>4.129E-2</c:v>
                </c:pt>
                <c:pt idx="1730">
                  <c:v>4.5612E-2</c:v>
                </c:pt>
                <c:pt idx="1731">
                  <c:v>4.0710999999999997E-2</c:v>
                </c:pt>
                <c:pt idx="1732">
                  <c:v>4.5002E-2</c:v>
                </c:pt>
                <c:pt idx="1733">
                  <c:v>4.1800999999999998E-2</c:v>
                </c:pt>
                <c:pt idx="1734">
                  <c:v>4.0884999999999998E-2</c:v>
                </c:pt>
                <c:pt idx="1735">
                  <c:v>5.2609000000000003E-2</c:v>
                </c:pt>
                <c:pt idx="1736">
                  <c:v>4.9737000000000003E-2</c:v>
                </c:pt>
                <c:pt idx="1737">
                  <c:v>4.8224999999999997E-2</c:v>
                </c:pt>
                <c:pt idx="1738">
                  <c:v>4.8161000000000002E-2</c:v>
                </c:pt>
                <c:pt idx="1739">
                  <c:v>5.0111000000000003E-2</c:v>
                </c:pt>
                <c:pt idx="1740">
                  <c:v>4.2913E-2</c:v>
                </c:pt>
                <c:pt idx="1741">
                  <c:v>5.0484000000000001E-2</c:v>
                </c:pt>
                <c:pt idx="1742">
                  <c:v>4.1222000000000002E-2</c:v>
                </c:pt>
                <c:pt idx="1743">
                  <c:v>4.5102000000000003E-2</c:v>
                </c:pt>
                <c:pt idx="1744">
                  <c:v>4.5162000000000001E-2</c:v>
                </c:pt>
                <c:pt idx="1745">
                  <c:v>4.2856999999999999E-2</c:v>
                </c:pt>
                <c:pt idx="1746">
                  <c:v>4.8987000000000003E-2</c:v>
                </c:pt>
                <c:pt idx="1747">
                  <c:v>4.7036000000000001E-2</c:v>
                </c:pt>
                <c:pt idx="1748">
                  <c:v>4.4706999999999997E-2</c:v>
                </c:pt>
                <c:pt idx="1749">
                  <c:v>4.3410999999999998E-2</c:v>
                </c:pt>
                <c:pt idx="1750">
                  <c:v>4.3401000000000002E-2</c:v>
                </c:pt>
                <c:pt idx="1751">
                  <c:v>4.6184000000000003E-2</c:v>
                </c:pt>
                <c:pt idx="1752">
                  <c:v>4.4713000000000003E-2</c:v>
                </c:pt>
                <c:pt idx="1753">
                  <c:v>4.5744E-2</c:v>
                </c:pt>
                <c:pt idx="1754">
                  <c:v>3.9752000000000003E-2</c:v>
                </c:pt>
                <c:pt idx="1755">
                  <c:v>4.8764000000000002E-2</c:v>
                </c:pt>
                <c:pt idx="1756">
                  <c:v>4.1958000000000002E-2</c:v>
                </c:pt>
                <c:pt idx="1757">
                  <c:v>4.3728000000000003E-2</c:v>
                </c:pt>
                <c:pt idx="1758">
                  <c:v>4.5204000000000001E-2</c:v>
                </c:pt>
                <c:pt idx="1759">
                  <c:v>4.9966999999999998E-2</c:v>
                </c:pt>
                <c:pt idx="1760">
                  <c:v>4.3220000000000001E-2</c:v>
                </c:pt>
                <c:pt idx="1761">
                  <c:v>5.3911000000000001E-2</c:v>
                </c:pt>
                <c:pt idx="1762">
                  <c:v>5.0673000000000003E-2</c:v>
                </c:pt>
                <c:pt idx="1763">
                  <c:v>4.9557999999999998E-2</c:v>
                </c:pt>
                <c:pt idx="1764">
                  <c:v>5.0806999999999998E-2</c:v>
                </c:pt>
                <c:pt idx="1765">
                  <c:v>4.9055000000000001E-2</c:v>
                </c:pt>
                <c:pt idx="1766">
                  <c:v>5.3987E-2</c:v>
                </c:pt>
                <c:pt idx="1767">
                  <c:v>4.6884000000000002E-2</c:v>
                </c:pt>
                <c:pt idx="1768">
                  <c:v>4.8385999999999998E-2</c:v>
                </c:pt>
                <c:pt idx="1769">
                  <c:v>4.4895999999999998E-2</c:v>
                </c:pt>
                <c:pt idx="1770">
                  <c:v>4.7881E-2</c:v>
                </c:pt>
                <c:pt idx="1771">
                  <c:v>4.3862999999999999E-2</c:v>
                </c:pt>
                <c:pt idx="1772">
                  <c:v>4.7766999999999997E-2</c:v>
                </c:pt>
                <c:pt idx="1773">
                  <c:v>4.9636E-2</c:v>
                </c:pt>
                <c:pt idx="1774">
                  <c:v>4.8001000000000002E-2</c:v>
                </c:pt>
                <c:pt idx="1775">
                  <c:v>4.3935000000000002E-2</c:v>
                </c:pt>
                <c:pt idx="1776">
                  <c:v>5.0398999999999999E-2</c:v>
                </c:pt>
                <c:pt idx="1777">
                  <c:v>4.5901999999999998E-2</c:v>
                </c:pt>
                <c:pt idx="1778">
                  <c:v>5.1433E-2</c:v>
                </c:pt>
                <c:pt idx="1779">
                  <c:v>4.7287000000000003E-2</c:v>
                </c:pt>
                <c:pt idx="1780">
                  <c:v>5.3398000000000001E-2</c:v>
                </c:pt>
                <c:pt idx="1781">
                  <c:v>4.5294000000000001E-2</c:v>
                </c:pt>
                <c:pt idx="1782">
                  <c:v>3.8810999999999998E-2</c:v>
                </c:pt>
                <c:pt idx="1783">
                  <c:v>4.9021000000000002E-2</c:v>
                </c:pt>
                <c:pt idx="1784">
                  <c:v>4.9234E-2</c:v>
                </c:pt>
                <c:pt idx="1785">
                  <c:v>4.7585000000000002E-2</c:v>
                </c:pt>
                <c:pt idx="1786">
                  <c:v>4.7157999999999999E-2</c:v>
                </c:pt>
                <c:pt idx="1787">
                  <c:v>4.5602999999999998E-2</c:v>
                </c:pt>
                <c:pt idx="1788">
                  <c:v>4.7309999999999998E-2</c:v>
                </c:pt>
                <c:pt idx="1789">
                  <c:v>4.7806000000000001E-2</c:v>
                </c:pt>
                <c:pt idx="1790">
                  <c:v>4.5913000000000002E-2</c:v>
                </c:pt>
                <c:pt idx="1791">
                  <c:v>4.9840000000000002E-2</c:v>
                </c:pt>
                <c:pt idx="1792">
                  <c:v>4.6446000000000001E-2</c:v>
                </c:pt>
                <c:pt idx="1793">
                  <c:v>5.5897000000000002E-2</c:v>
                </c:pt>
                <c:pt idx="1794">
                  <c:v>4.5407000000000003E-2</c:v>
                </c:pt>
                <c:pt idx="1795">
                  <c:v>5.0626999999999998E-2</c:v>
                </c:pt>
                <c:pt idx="1796">
                  <c:v>5.0262000000000001E-2</c:v>
                </c:pt>
                <c:pt idx="1797">
                  <c:v>5.4968999999999997E-2</c:v>
                </c:pt>
                <c:pt idx="1798">
                  <c:v>5.4393999999999998E-2</c:v>
                </c:pt>
                <c:pt idx="1799">
                  <c:v>5.2347999999999999E-2</c:v>
                </c:pt>
                <c:pt idx="1800">
                  <c:v>4.9602E-2</c:v>
                </c:pt>
                <c:pt idx="1801">
                  <c:v>5.2519000000000003E-2</c:v>
                </c:pt>
                <c:pt idx="1802">
                  <c:v>5.2213000000000002E-2</c:v>
                </c:pt>
                <c:pt idx="1803">
                  <c:v>4.2398999999999999E-2</c:v>
                </c:pt>
                <c:pt idx="1804">
                  <c:v>4.8937000000000001E-2</c:v>
                </c:pt>
                <c:pt idx="1805">
                  <c:v>4.8473000000000002E-2</c:v>
                </c:pt>
                <c:pt idx="1806">
                  <c:v>5.6057999999999997E-2</c:v>
                </c:pt>
                <c:pt idx="1807">
                  <c:v>4.4282000000000002E-2</c:v>
                </c:pt>
                <c:pt idx="1808">
                  <c:v>4.5954000000000002E-2</c:v>
                </c:pt>
                <c:pt idx="1809">
                  <c:v>5.3421000000000003E-2</c:v>
                </c:pt>
                <c:pt idx="1810">
                  <c:v>5.2578E-2</c:v>
                </c:pt>
                <c:pt idx="1811">
                  <c:v>5.1549999999999999E-2</c:v>
                </c:pt>
                <c:pt idx="1812">
                  <c:v>5.1090000000000003E-2</c:v>
                </c:pt>
                <c:pt idx="1813">
                  <c:v>5.0384999999999999E-2</c:v>
                </c:pt>
                <c:pt idx="1814">
                  <c:v>4.8987000000000003E-2</c:v>
                </c:pt>
                <c:pt idx="1815">
                  <c:v>5.1688999999999999E-2</c:v>
                </c:pt>
                <c:pt idx="1816">
                  <c:v>6.0172999999999997E-2</c:v>
                </c:pt>
                <c:pt idx="1817">
                  <c:v>5.2842E-2</c:v>
                </c:pt>
                <c:pt idx="1818">
                  <c:v>5.0659000000000003E-2</c:v>
                </c:pt>
                <c:pt idx="1819">
                  <c:v>5.1878000000000001E-2</c:v>
                </c:pt>
                <c:pt idx="1820">
                  <c:v>5.0305999999999997E-2</c:v>
                </c:pt>
                <c:pt idx="1821">
                  <c:v>4.8513000000000001E-2</c:v>
                </c:pt>
                <c:pt idx="1822">
                  <c:v>4.9093999999999999E-2</c:v>
                </c:pt>
                <c:pt idx="1823">
                  <c:v>5.1823000000000001E-2</c:v>
                </c:pt>
                <c:pt idx="1824">
                  <c:v>5.3211000000000001E-2</c:v>
                </c:pt>
                <c:pt idx="1825">
                  <c:v>5.7881000000000002E-2</c:v>
                </c:pt>
                <c:pt idx="1826">
                  <c:v>5.9893000000000002E-2</c:v>
                </c:pt>
                <c:pt idx="1827">
                  <c:v>6.0533999999999998E-2</c:v>
                </c:pt>
                <c:pt idx="1828">
                  <c:v>5.3719000000000003E-2</c:v>
                </c:pt>
                <c:pt idx="1829">
                  <c:v>4.9327999999999997E-2</c:v>
                </c:pt>
                <c:pt idx="1830">
                  <c:v>4.9322999999999999E-2</c:v>
                </c:pt>
                <c:pt idx="1831">
                  <c:v>5.595E-2</c:v>
                </c:pt>
                <c:pt idx="1832">
                  <c:v>5.5152E-2</c:v>
                </c:pt>
                <c:pt idx="1833">
                  <c:v>5.4047999999999999E-2</c:v>
                </c:pt>
                <c:pt idx="1834">
                  <c:v>5.4734999999999999E-2</c:v>
                </c:pt>
                <c:pt idx="1835">
                  <c:v>5.0791999999999997E-2</c:v>
                </c:pt>
                <c:pt idx="1836">
                  <c:v>4.7886999999999999E-2</c:v>
                </c:pt>
                <c:pt idx="1837">
                  <c:v>5.5321000000000002E-2</c:v>
                </c:pt>
                <c:pt idx="1838">
                  <c:v>5.4803999999999999E-2</c:v>
                </c:pt>
                <c:pt idx="1839">
                  <c:v>4.9604000000000002E-2</c:v>
                </c:pt>
                <c:pt idx="1840">
                  <c:v>5.8874999999999997E-2</c:v>
                </c:pt>
                <c:pt idx="1841">
                  <c:v>5.5846E-2</c:v>
                </c:pt>
                <c:pt idx="1842">
                  <c:v>5.3241999999999998E-2</c:v>
                </c:pt>
                <c:pt idx="1843">
                  <c:v>5.9570999999999999E-2</c:v>
                </c:pt>
                <c:pt idx="1844">
                  <c:v>5.6628999999999999E-2</c:v>
                </c:pt>
                <c:pt idx="1845">
                  <c:v>5.7766999999999999E-2</c:v>
                </c:pt>
                <c:pt idx="1846">
                  <c:v>5.2102000000000002E-2</c:v>
                </c:pt>
                <c:pt idx="1847">
                  <c:v>4.9356999999999998E-2</c:v>
                </c:pt>
                <c:pt idx="1848">
                  <c:v>5.4163999999999997E-2</c:v>
                </c:pt>
                <c:pt idx="1849">
                  <c:v>5.1244999999999999E-2</c:v>
                </c:pt>
                <c:pt idx="1850">
                  <c:v>5.1049999999999998E-2</c:v>
                </c:pt>
                <c:pt idx="1851">
                  <c:v>5.7043999999999997E-2</c:v>
                </c:pt>
                <c:pt idx="1852">
                  <c:v>5.6336999999999998E-2</c:v>
                </c:pt>
                <c:pt idx="1853">
                  <c:v>5.6855000000000003E-2</c:v>
                </c:pt>
                <c:pt idx="1854">
                  <c:v>5.8103000000000002E-2</c:v>
                </c:pt>
                <c:pt idx="1855">
                  <c:v>5.6724999999999998E-2</c:v>
                </c:pt>
                <c:pt idx="1856">
                  <c:v>5.8139999999999997E-2</c:v>
                </c:pt>
                <c:pt idx="1857">
                  <c:v>5.5216000000000001E-2</c:v>
                </c:pt>
                <c:pt idx="1858">
                  <c:v>5.1060000000000001E-2</c:v>
                </c:pt>
                <c:pt idx="1859">
                  <c:v>6.0188999999999999E-2</c:v>
                </c:pt>
                <c:pt idx="1860">
                  <c:v>5.4025999999999998E-2</c:v>
                </c:pt>
                <c:pt idx="1861">
                  <c:v>5.7384999999999999E-2</c:v>
                </c:pt>
                <c:pt idx="1862">
                  <c:v>6.2229E-2</c:v>
                </c:pt>
                <c:pt idx="1863">
                  <c:v>5.1381000000000003E-2</c:v>
                </c:pt>
                <c:pt idx="1864">
                  <c:v>5.4906000000000003E-2</c:v>
                </c:pt>
                <c:pt idx="1865">
                  <c:v>4.9493000000000002E-2</c:v>
                </c:pt>
                <c:pt idx="1866">
                  <c:v>5.8546000000000001E-2</c:v>
                </c:pt>
                <c:pt idx="1867">
                  <c:v>5.6431000000000002E-2</c:v>
                </c:pt>
                <c:pt idx="1868">
                  <c:v>5.5958000000000001E-2</c:v>
                </c:pt>
                <c:pt idx="1869">
                  <c:v>6.2420999999999997E-2</c:v>
                </c:pt>
                <c:pt idx="1870">
                  <c:v>6.3048000000000007E-2</c:v>
                </c:pt>
                <c:pt idx="1871">
                  <c:v>5.9040000000000002E-2</c:v>
                </c:pt>
                <c:pt idx="1872">
                  <c:v>5.8472999999999997E-2</c:v>
                </c:pt>
                <c:pt idx="1873">
                  <c:v>5.5010000000000003E-2</c:v>
                </c:pt>
                <c:pt idx="1874">
                  <c:v>5.7424999999999997E-2</c:v>
                </c:pt>
                <c:pt idx="1875">
                  <c:v>5.7278000000000003E-2</c:v>
                </c:pt>
                <c:pt idx="1876">
                  <c:v>5.9794E-2</c:v>
                </c:pt>
                <c:pt idx="1877">
                  <c:v>6.1262999999999998E-2</c:v>
                </c:pt>
                <c:pt idx="1878">
                  <c:v>4.9026E-2</c:v>
                </c:pt>
                <c:pt idx="1879">
                  <c:v>6.1746000000000002E-2</c:v>
                </c:pt>
                <c:pt idx="1880">
                  <c:v>5.6330999999999999E-2</c:v>
                </c:pt>
                <c:pt idx="1881">
                  <c:v>6.4924999999999997E-2</c:v>
                </c:pt>
                <c:pt idx="1882">
                  <c:v>5.9156E-2</c:v>
                </c:pt>
                <c:pt idx="1883">
                  <c:v>5.7446999999999998E-2</c:v>
                </c:pt>
                <c:pt idx="1884">
                  <c:v>5.6055000000000001E-2</c:v>
                </c:pt>
                <c:pt idx="1885">
                  <c:v>5.7907E-2</c:v>
                </c:pt>
                <c:pt idx="1886">
                  <c:v>5.7640999999999998E-2</c:v>
                </c:pt>
                <c:pt idx="1887">
                  <c:v>6.0485999999999998E-2</c:v>
                </c:pt>
                <c:pt idx="1888">
                  <c:v>6.2794000000000003E-2</c:v>
                </c:pt>
                <c:pt idx="1889">
                  <c:v>5.7716000000000003E-2</c:v>
                </c:pt>
                <c:pt idx="1890">
                  <c:v>6.0054999999999997E-2</c:v>
                </c:pt>
                <c:pt idx="1891">
                  <c:v>6.3797000000000006E-2</c:v>
                </c:pt>
                <c:pt idx="1892">
                  <c:v>5.9180000000000003E-2</c:v>
                </c:pt>
                <c:pt idx="1893">
                  <c:v>6.5224000000000004E-2</c:v>
                </c:pt>
                <c:pt idx="1894">
                  <c:v>6.1193999999999998E-2</c:v>
                </c:pt>
                <c:pt idx="1895">
                  <c:v>5.8979999999999998E-2</c:v>
                </c:pt>
                <c:pt idx="1896">
                  <c:v>6.1379000000000003E-2</c:v>
                </c:pt>
                <c:pt idx="1897">
                  <c:v>6.1080000000000002E-2</c:v>
                </c:pt>
                <c:pt idx="1898">
                  <c:v>6.3534999999999994E-2</c:v>
                </c:pt>
                <c:pt idx="1899">
                  <c:v>6.1648000000000001E-2</c:v>
                </c:pt>
                <c:pt idx="1900">
                  <c:v>6.4653000000000002E-2</c:v>
                </c:pt>
                <c:pt idx="1901">
                  <c:v>5.6135999999999998E-2</c:v>
                </c:pt>
                <c:pt idx="1902">
                  <c:v>6.4620999999999998E-2</c:v>
                </c:pt>
                <c:pt idx="1903">
                  <c:v>0.16347</c:v>
                </c:pt>
                <c:pt idx="1904">
                  <c:v>5.9461E-2</c:v>
                </c:pt>
                <c:pt idx="1905">
                  <c:v>6.1695E-2</c:v>
                </c:pt>
                <c:pt idx="1906">
                  <c:v>6.0623000000000003E-2</c:v>
                </c:pt>
                <c:pt idx="1907">
                  <c:v>6.4007999999999995E-2</c:v>
                </c:pt>
                <c:pt idx="1908">
                  <c:v>6.4542000000000002E-2</c:v>
                </c:pt>
                <c:pt idx="1909">
                  <c:v>6.1221999999999999E-2</c:v>
                </c:pt>
                <c:pt idx="1910">
                  <c:v>6.4076999999999995E-2</c:v>
                </c:pt>
                <c:pt idx="1911">
                  <c:v>5.9854999999999998E-2</c:v>
                </c:pt>
                <c:pt idx="1912">
                  <c:v>6.8030999999999994E-2</c:v>
                </c:pt>
                <c:pt idx="1913">
                  <c:v>6.1865000000000003E-2</c:v>
                </c:pt>
                <c:pt idx="1914">
                  <c:v>6.3796000000000005E-2</c:v>
                </c:pt>
                <c:pt idx="1915">
                  <c:v>6.4216999999999996E-2</c:v>
                </c:pt>
                <c:pt idx="1916">
                  <c:v>6.0072E-2</c:v>
                </c:pt>
                <c:pt idx="1917">
                  <c:v>6.6061999999999996E-2</c:v>
                </c:pt>
                <c:pt idx="1918">
                  <c:v>6.6732E-2</c:v>
                </c:pt>
                <c:pt idx="1919">
                  <c:v>6.2071000000000001E-2</c:v>
                </c:pt>
                <c:pt idx="1920">
                  <c:v>6.0722999999999999E-2</c:v>
                </c:pt>
                <c:pt idx="1921">
                  <c:v>6.3101000000000004E-2</c:v>
                </c:pt>
                <c:pt idx="1922">
                  <c:v>6.6156000000000006E-2</c:v>
                </c:pt>
                <c:pt idx="1923">
                  <c:v>6.6905999999999993E-2</c:v>
                </c:pt>
                <c:pt idx="1924">
                  <c:v>6.7700999999999997E-2</c:v>
                </c:pt>
                <c:pt idx="1925">
                  <c:v>6.4412999999999998E-2</c:v>
                </c:pt>
                <c:pt idx="1926">
                  <c:v>6.2869999999999995E-2</c:v>
                </c:pt>
                <c:pt idx="1927">
                  <c:v>6.0170000000000001E-2</c:v>
                </c:pt>
                <c:pt idx="1928">
                  <c:v>6.4351000000000005E-2</c:v>
                </c:pt>
                <c:pt idx="1929">
                  <c:v>6.8739999999999996E-2</c:v>
                </c:pt>
                <c:pt idx="1930">
                  <c:v>6.3759999999999997E-2</c:v>
                </c:pt>
                <c:pt idx="1931">
                  <c:v>6.7380999999999996E-2</c:v>
                </c:pt>
                <c:pt idx="1932">
                  <c:v>5.6939999999999998E-2</c:v>
                </c:pt>
                <c:pt idx="1933">
                  <c:v>6.3635999999999998E-2</c:v>
                </c:pt>
                <c:pt idx="1934">
                  <c:v>6.5407000000000007E-2</c:v>
                </c:pt>
                <c:pt idx="1935">
                  <c:v>6.3516000000000003E-2</c:v>
                </c:pt>
                <c:pt idx="1936">
                  <c:v>5.8774E-2</c:v>
                </c:pt>
                <c:pt idx="1937">
                  <c:v>6.9860000000000005E-2</c:v>
                </c:pt>
                <c:pt idx="1938">
                  <c:v>6.2757999999999994E-2</c:v>
                </c:pt>
                <c:pt idx="1939">
                  <c:v>6.1741999999999998E-2</c:v>
                </c:pt>
                <c:pt idx="1940">
                  <c:v>6.5263000000000002E-2</c:v>
                </c:pt>
                <c:pt idx="1941">
                  <c:v>6.5986000000000003E-2</c:v>
                </c:pt>
                <c:pt idx="1942">
                  <c:v>7.2345999999999994E-2</c:v>
                </c:pt>
                <c:pt idx="1943">
                  <c:v>6.6452999999999998E-2</c:v>
                </c:pt>
                <c:pt idx="1944">
                  <c:v>6.7691000000000001E-2</c:v>
                </c:pt>
                <c:pt idx="1945">
                  <c:v>6.5781000000000006E-2</c:v>
                </c:pt>
                <c:pt idx="1946">
                  <c:v>6.9321999999999995E-2</c:v>
                </c:pt>
                <c:pt idx="1947">
                  <c:v>7.1153999999999995E-2</c:v>
                </c:pt>
                <c:pt idx="1948">
                  <c:v>6.8704000000000001E-2</c:v>
                </c:pt>
                <c:pt idx="1949">
                  <c:v>6.3738000000000003E-2</c:v>
                </c:pt>
                <c:pt idx="1950">
                  <c:v>6.3832E-2</c:v>
                </c:pt>
                <c:pt idx="1951">
                  <c:v>6.5313999999999997E-2</c:v>
                </c:pt>
                <c:pt idx="1952">
                  <c:v>6.3884999999999997E-2</c:v>
                </c:pt>
                <c:pt idx="1953">
                  <c:v>7.1490999999999999E-2</c:v>
                </c:pt>
                <c:pt idx="1954">
                  <c:v>6.7315E-2</c:v>
                </c:pt>
                <c:pt idx="1955">
                  <c:v>7.0380999999999999E-2</c:v>
                </c:pt>
                <c:pt idx="1956">
                  <c:v>6.7223000000000005E-2</c:v>
                </c:pt>
                <c:pt idx="1957">
                  <c:v>6.2685000000000005E-2</c:v>
                </c:pt>
                <c:pt idx="1958">
                  <c:v>7.0241999999999999E-2</c:v>
                </c:pt>
                <c:pt idx="1959">
                  <c:v>7.1966000000000002E-2</c:v>
                </c:pt>
                <c:pt idx="1960">
                  <c:v>6.0579000000000001E-2</c:v>
                </c:pt>
                <c:pt idx="1961">
                  <c:v>7.4526999999999996E-2</c:v>
                </c:pt>
                <c:pt idx="1962">
                  <c:v>7.3430999999999996E-2</c:v>
                </c:pt>
                <c:pt idx="1963">
                  <c:v>6.5754999999999994E-2</c:v>
                </c:pt>
                <c:pt idx="1964">
                  <c:v>7.0068000000000005E-2</c:v>
                </c:pt>
                <c:pt idx="1965">
                  <c:v>6.9520999999999999E-2</c:v>
                </c:pt>
                <c:pt idx="1966">
                  <c:v>6.7407999999999996E-2</c:v>
                </c:pt>
                <c:pt idx="1967">
                  <c:v>6.6935999999999996E-2</c:v>
                </c:pt>
                <c:pt idx="1968">
                  <c:v>6.1574999999999998E-2</c:v>
                </c:pt>
                <c:pt idx="1969">
                  <c:v>6.6860000000000003E-2</c:v>
                </c:pt>
                <c:pt idx="1970">
                  <c:v>7.0167999999999994E-2</c:v>
                </c:pt>
                <c:pt idx="1971">
                  <c:v>6.8583000000000005E-2</c:v>
                </c:pt>
                <c:pt idx="1972">
                  <c:v>6.9774000000000003E-2</c:v>
                </c:pt>
                <c:pt idx="1973">
                  <c:v>7.1589E-2</c:v>
                </c:pt>
                <c:pt idx="1974">
                  <c:v>6.6281999999999994E-2</c:v>
                </c:pt>
                <c:pt idx="1975">
                  <c:v>7.3015999999999998E-2</c:v>
                </c:pt>
                <c:pt idx="1976">
                  <c:v>7.2264999999999996E-2</c:v>
                </c:pt>
                <c:pt idx="1977">
                  <c:v>6.7215999999999998E-2</c:v>
                </c:pt>
                <c:pt idx="1978">
                  <c:v>7.4242000000000002E-2</c:v>
                </c:pt>
                <c:pt idx="1979">
                  <c:v>7.2767999999999999E-2</c:v>
                </c:pt>
                <c:pt idx="1980">
                  <c:v>7.4943999999999997E-2</c:v>
                </c:pt>
                <c:pt idx="1981">
                  <c:v>7.5597999999999999E-2</c:v>
                </c:pt>
                <c:pt idx="1982">
                  <c:v>7.3389999999999997E-2</c:v>
                </c:pt>
                <c:pt idx="1983">
                  <c:v>7.0457000000000006E-2</c:v>
                </c:pt>
                <c:pt idx="1984">
                  <c:v>7.1971999999999994E-2</c:v>
                </c:pt>
                <c:pt idx="1985">
                  <c:v>7.5717999999999994E-2</c:v>
                </c:pt>
                <c:pt idx="1986">
                  <c:v>6.5478999999999996E-2</c:v>
                </c:pt>
                <c:pt idx="1987">
                  <c:v>7.1325E-2</c:v>
                </c:pt>
                <c:pt idx="1988">
                  <c:v>7.0106000000000002E-2</c:v>
                </c:pt>
                <c:pt idx="1989">
                  <c:v>8.2544000000000006E-2</c:v>
                </c:pt>
                <c:pt idx="1990">
                  <c:v>6.4630000000000007E-2</c:v>
                </c:pt>
                <c:pt idx="1991">
                  <c:v>7.6214000000000004E-2</c:v>
                </c:pt>
                <c:pt idx="1992">
                  <c:v>7.7767000000000003E-2</c:v>
                </c:pt>
                <c:pt idx="1993">
                  <c:v>6.8478999999999998E-2</c:v>
                </c:pt>
                <c:pt idx="1994">
                  <c:v>7.4215000000000003E-2</c:v>
                </c:pt>
                <c:pt idx="1995">
                  <c:v>7.5667999999999999E-2</c:v>
                </c:pt>
                <c:pt idx="1996">
                  <c:v>7.1709999999999996E-2</c:v>
                </c:pt>
                <c:pt idx="1997">
                  <c:v>6.9376999999999994E-2</c:v>
                </c:pt>
                <c:pt idx="1998">
                  <c:v>7.6296000000000003E-2</c:v>
                </c:pt>
                <c:pt idx="1999">
                  <c:v>7.4040999999999996E-2</c:v>
                </c:pt>
                <c:pt idx="2000">
                  <c:v>7.5320999999999999E-2</c:v>
                </c:pt>
                <c:pt idx="2001">
                  <c:v>7.1095000000000005E-2</c:v>
                </c:pt>
                <c:pt idx="2002">
                  <c:v>7.6252E-2</c:v>
                </c:pt>
                <c:pt idx="2003">
                  <c:v>8.0357999999999999E-2</c:v>
                </c:pt>
                <c:pt idx="2004">
                  <c:v>7.3910000000000003E-2</c:v>
                </c:pt>
                <c:pt idx="2005">
                  <c:v>7.7191999999999997E-2</c:v>
                </c:pt>
                <c:pt idx="2006">
                  <c:v>7.9602999999999993E-2</c:v>
                </c:pt>
                <c:pt idx="2007">
                  <c:v>7.2524000000000005E-2</c:v>
                </c:pt>
                <c:pt idx="2008">
                  <c:v>7.0745000000000002E-2</c:v>
                </c:pt>
                <c:pt idx="2009">
                  <c:v>7.5470999999999996E-2</c:v>
                </c:pt>
                <c:pt idx="2010">
                  <c:v>7.7917E-2</c:v>
                </c:pt>
                <c:pt idx="2011">
                  <c:v>8.1547999999999995E-2</c:v>
                </c:pt>
                <c:pt idx="2012">
                  <c:v>7.4149000000000007E-2</c:v>
                </c:pt>
                <c:pt idx="2013">
                  <c:v>7.4345999999999995E-2</c:v>
                </c:pt>
                <c:pt idx="2014">
                  <c:v>7.5997999999999996E-2</c:v>
                </c:pt>
                <c:pt idx="2015">
                  <c:v>7.7535999999999994E-2</c:v>
                </c:pt>
                <c:pt idx="2016">
                  <c:v>7.5855000000000006E-2</c:v>
                </c:pt>
                <c:pt idx="2017">
                  <c:v>7.4118000000000003E-2</c:v>
                </c:pt>
                <c:pt idx="2018">
                  <c:v>6.9960999999999995E-2</c:v>
                </c:pt>
                <c:pt idx="2019">
                  <c:v>7.6158000000000003E-2</c:v>
                </c:pt>
                <c:pt idx="2020">
                  <c:v>7.2481000000000004E-2</c:v>
                </c:pt>
                <c:pt idx="2021">
                  <c:v>8.0336000000000005E-2</c:v>
                </c:pt>
                <c:pt idx="2022">
                  <c:v>8.0135999999999999E-2</c:v>
                </c:pt>
                <c:pt idx="2023">
                  <c:v>7.9131000000000007E-2</c:v>
                </c:pt>
                <c:pt idx="2024">
                  <c:v>7.9255999999999993E-2</c:v>
                </c:pt>
                <c:pt idx="2025">
                  <c:v>7.9855999999999996E-2</c:v>
                </c:pt>
                <c:pt idx="2026">
                  <c:v>8.1608E-2</c:v>
                </c:pt>
                <c:pt idx="2027">
                  <c:v>7.7566999999999997E-2</c:v>
                </c:pt>
                <c:pt idx="2028">
                  <c:v>7.9795000000000005E-2</c:v>
                </c:pt>
                <c:pt idx="2029">
                  <c:v>7.6794000000000001E-2</c:v>
                </c:pt>
                <c:pt idx="2030">
                  <c:v>8.2590999999999998E-2</c:v>
                </c:pt>
                <c:pt idx="2031">
                  <c:v>7.6360999999999998E-2</c:v>
                </c:pt>
                <c:pt idx="2032">
                  <c:v>7.3204000000000005E-2</c:v>
                </c:pt>
                <c:pt idx="2033">
                  <c:v>7.8261999999999998E-2</c:v>
                </c:pt>
                <c:pt idx="2034">
                  <c:v>8.4318000000000004E-2</c:v>
                </c:pt>
                <c:pt idx="2035">
                  <c:v>7.4298000000000003E-2</c:v>
                </c:pt>
                <c:pt idx="2036">
                  <c:v>8.2194000000000003E-2</c:v>
                </c:pt>
                <c:pt idx="2037">
                  <c:v>7.7060000000000003E-2</c:v>
                </c:pt>
                <c:pt idx="2038">
                  <c:v>7.8229999999999994E-2</c:v>
                </c:pt>
                <c:pt idx="2039">
                  <c:v>8.2654000000000005E-2</c:v>
                </c:pt>
                <c:pt idx="2040">
                  <c:v>7.4326000000000003E-2</c:v>
                </c:pt>
                <c:pt idx="2041">
                  <c:v>8.8811000000000001E-2</c:v>
                </c:pt>
                <c:pt idx="2042">
                  <c:v>8.2390000000000005E-2</c:v>
                </c:pt>
                <c:pt idx="2043">
                  <c:v>8.5378999999999997E-2</c:v>
                </c:pt>
                <c:pt idx="2044">
                  <c:v>7.7528E-2</c:v>
                </c:pt>
                <c:pt idx="2045">
                  <c:v>8.4689E-2</c:v>
                </c:pt>
                <c:pt idx="2046">
                  <c:v>8.2912E-2</c:v>
                </c:pt>
                <c:pt idx="2047">
                  <c:v>8.0532000000000006E-2</c:v>
                </c:pt>
                <c:pt idx="2048">
                  <c:v>8.0452999999999997E-2</c:v>
                </c:pt>
                <c:pt idx="2049">
                  <c:v>7.7164999999999997E-2</c:v>
                </c:pt>
                <c:pt idx="2050">
                  <c:v>8.4598000000000007E-2</c:v>
                </c:pt>
                <c:pt idx="2051">
                  <c:v>7.9563999999999996E-2</c:v>
                </c:pt>
                <c:pt idx="2052">
                  <c:v>8.4530999999999995E-2</c:v>
                </c:pt>
                <c:pt idx="2053">
                  <c:v>9.2414999999999997E-2</c:v>
                </c:pt>
                <c:pt idx="2054">
                  <c:v>8.5442000000000004E-2</c:v>
                </c:pt>
                <c:pt idx="2055">
                  <c:v>7.5525999999999996E-2</c:v>
                </c:pt>
                <c:pt idx="2056">
                  <c:v>8.3822999999999995E-2</c:v>
                </c:pt>
                <c:pt idx="2057">
                  <c:v>7.9746999999999998E-2</c:v>
                </c:pt>
                <c:pt idx="2058">
                  <c:v>8.4015000000000006E-2</c:v>
                </c:pt>
                <c:pt idx="2059">
                  <c:v>8.0982999999999999E-2</c:v>
                </c:pt>
                <c:pt idx="2060">
                  <c:v>8.8645000000000002E-2</c:v>
                </c:pt>
                <c:pt idx="2061">
                  <c:v>7.5550999999999993E-2</c:v>
                </c:pt>
                <c:pt idx="2062">
                  <c:v>8.3496000000000001E-2</c:v>
                </c:pt>
                <c:pt idx="2063">
                  <c:v>8.4583000000000005E-2</c:v>
                </c:pt>
                <c:pt idx="2064">
                  <c:v>8.3330000000000001E-2</c:v>
                </c:pt>
                <c:pt idx="2065">
                  <c:v>8.7383000000000002E-2</c:v>
                </c:pt>
                <c:pt idx="2066">
                  <c:v>7.6957999999999999E-2</c:v>
                </c:pt>
                <c:pt idx="2067">
                  <c:v>8.7861999999999996E-2</c:v>
                </c:pt>
                <c:pt idx="2068">
                  <c:v>9.0889999999999999E-2</c:v>
                </c:pt>
                <c:pt idx="2069">
                  <c:v>8.9708999999999997E-2</c:v>
                </c:pt>
                <c:pt idx="2070">
                  <c:v>8.6244000000000001E-2</c:v>
                </c:pt>
                <c:pt idx="2071">
                  <c:v>8.7462999999999999E-2</c:v>
                </c:pt>
                <c:pt idx="2072">
                  <c:v>8.2267000000000007E-2</c:v>
                </c:pt>
                <c:pt idx="2073">
                  <c:v>8.8949E-2</c:v>
                </c:pt>
                <c:pt idx="2074">
                  <c:v>9.0705999999999995E-2</c:v>
                </c:pt>
                <c:pt idx="2075">
                  <c:v>8.5444000000000006E-2</c:v>
                </c:pt>
                <c:pt idx="2076">
                  <c:v>8.8941000000000006E-2</c:v>
                </c:pt>
                <c:pt idx="2077">
                  <c:v>8.8111999999999996E-2</c:v>
                </c:pt>
                <c:pt idx="2078">
                  <c:v>8.3878999999999995E-2</c:v>
                </c:pt>
                <c:pt idx="2079">
                  <c:v>8.8680999999999996E-2</c:v>
                </c:pt>
                <c:pt idx="2080">
                  <c:v>8.8318999999999995E-2</c:v>
                </c:pt>
                <c:pt idx="2081">
                  <c:v>8.5084000000000007E-2</c:v>
                </c:pt>
                <c:pt idx="2082">
                  <c:v>9.1007000000000005E-2</c:v>
                </c:pt>
                <c:pt idx="2083">
                  <c:v>8.9646000000000003E-2</c:v>
                </c:pt>
                <c:pt idx="2084">
                  <c:v>8.7359000000000006E-2</c:v>
                </c:pt>
                <c:pt idx="2085">
                  <c:v>9.1727000000000003E-2</c:v>
                </c:pt>
                <c:pt idx="2086">
                  <c:v>9.0886999999999996E-2</c:v>
                </c:pt>
                <c:pt idx="2087">
                  <c:v>8.3838999999999997E-2</c:v>
                </c:pt>
                <c:pt idx="2088">
                  <c:v>8.7746000000000005E-2</c:v>
                </c:pt>
                <c:pt idx="2089">
                  <c:v>8.8194999999999996E-2</c:v>
                </c:pt>
                <c:pt idx="2090">
                  <c:v>9.1452000000000006E-2</c:v>
                </c:pt>
                <c:pt idx="2091">
                  <c:v>8.6915000000000006E-2</c:v>
                </c:pt>
                <c:pt idx="2092">
                  <c:v>8.9969999999999994E-2</c:v>
                </c:pt>
                <c:pt idx="2093">
                  <c:v>9.2322000000000001E-2</c:v>
                </c:pt>
                <c:pt idx="2094">
                  <c:v>8.6357000000000003E-2</c:v>
                </c:pt>
                <c:pt idx="2095">
                  <c:v>8.5517999999999997E-2</c:v>
                </c:pt>
                <c:pt idx="2096">
                  <c:v>8.4601999999999997E-2</c:v>
                </c:pt>
                <c:pt idx="2097">
                  <c:v>8.9704999999999993E-2</c:v>
                </c:pt>
                <c:pt idx="2098">
                  <c:v>9.1980000000000006E-2</c:v>
                </c:pt>
                <c:pt idx="2099">
                  <c:v>8.9058999999999999E-2</c:v>
                </c:pt>
                <c:pt idx="2100">
                  <c:v>8.8207999999999995E-2</c:v>
                </c:pt>
                <c:pt idx="2101">
                  <c:v>9.2161000000000007E-2</c:v>
                </c:pt>
                <c:pt idx="2102">
                  <c:v>9.3149999999999997E-2</c:v>
                </c:pt>
                <c:pt idx="2103">
                  <c:v>8.9371000000000006E-2</c:v>
                </c:pt>
                <c:pt idx="2104">
                  <c:v>9.8822999999999994E-2</c:v>
                </c:pt>
                <c:pt idx="2105">
                  <c:v>9.7302E-2</c:v>
                </c:pt>
                <c:pt idx="2106">
                  <c:v>9.6089999999999995E-2</c:v>
                </c:pt>
                <c:pt idx="2107">
                  <c:v>9.2753000000000002E-2</c:v>
                </c:pt>
                <c:pt idx="2108">
                  <c:v>9.3002000000000001E-2</c:v>
                </c:pt>
                <c:pt idx="2109">
                  <c:v>9.4506000000000007E-2</c:v>
                </c:pt>
                <c:pt idx="2110">
                  <c:v>9.7170999999999993E-2</c:v>
                </c:pt>
                <c:pt idx="2111">
                  <c:v>9.7739000000000006E-2</c:v>
                </c:pt>
                <c:pt idx="2112">
                  <c:v>9.7637000000000002E-2</c:v>
                </c:pt>
                <c:pt idx="2113">
                  <c:v>9.6048999999999995E-2</c:v>
                </c:pt>
                <c:pt idx="2114">
                  <c:v>9.6267000000000005E-2</c:v>
                </c:pt>
                <c:pt idx="2115">
                  <c:v>0.11429</c:v>
                </c:pt>
                <c:pt idx="2116">
                  <c:v>9.1648999999999994E-2</c:v>
                </c:pt>
                <c:pt idx="2117">
                  <c:v>9.1278999999999999E-2</c:v>
                </c:pt>
                <c:pt idx="2118">
                  <c:v>8.8899000000000006E-2</c:v>
                </c:pt>
                <c:pt idx="2119">
                  <c:v>9.9634E-2</c:v>
                </c:pt>
                <c:pt idx="2120">
                  <c:v>9.9873000000000003E-2</c:v>
                </c:pt>
                <c:pt idx="2121">
                  <c:v>9.0409000000000003E-2</c:v>
                </c:pt>
                <c:pt idx="2122">
                  <c:v>9.3861E-2</c:v>
                </c:pt>
                <c:pt idx="2123">
                  <c:v>0.1013</c:v>
                </c:pt>
                <c:pt idx="2124">
                  <c:v>9.7100000000000006E-2</c:v>
                </c:pt>
                <c:pt idx="2125">
                  <c:v>9.8533999999999997E-2</c:v>
                </c:pt>
                <c:pt idx="2126">
                  <c:v>9.3461000000000002E-2</c:v>
                </c:pt>
                <c:pt idx="2127">
                  <c:v>9.4095999999999999E-2</c:v>
                </c:pt>
                <c:pt idx="2128">
                  <c:v>9.8913000000000001E-2</c:v>
                </c:pt>
                <c:pt idx="2129">
                  <c:v>9.7878999999999994E-2</c:v>
                </c:pt>
                <c:pt idx="2130">
                  <c:v>9.3678999999999998E-2</c:v>
                </c:pt>
                <c:pt idx="2131">
                  <c:v>8.7864999999999999E-2</c:v>
                </c:pt>
                <c:pt idx="2132">
                  <c:v>9.4033000000000005E-2</c:v>
                </c:pt>
                <c:pt idx="2133">
                  <c:v>9.8167000000000004E-2</c:v>
                </c:pt>
                <c:pt idx="2134">
                  <c:v>9.8133999999999999E-2</c:v>
                </c:pt>
                <c:pt idx="2135">
                  <c:v>0.10800999999999999</c:v>
                </c:pt>
                <c:pt idx="2136">
                  <c:v>9.2202999999999993E-2</c:v>
                </c:pt>
                <c:pt idx="2137">
                  <c:v>9.7742999999999997E-2</c:v>
                </c:pt>
                <c:pt idx="2138">
                  <c:v>9.8738999999999993E-2</c:v>
                </c:pt>
                <c:pt idx="2139">
                  <c:v>9.9320000000000006E-2</c:v>
                </c:pt>
                <c:pt idx="2140">
                  <c:v>9.9676000000000001E-2</c:v>
                </c:pt>
                <c:pt idx="2141">
                  <c:v>0.10387</c:v>
                </c:pt>
                <c:pt idx="2142">
                  <c:v>0.10317</c:v>
                </c:pt>
                <c:pt idx="2143">
                  <c:v>9.9211999999999995E-2</c:v>
                </c:pt>
                <c:pt idx="2144">
                  <c:v>0.10062</c:v>
                </c:pt>
                <c:pt idx="2145">
                  <c:v>0.10187</c:v>
                </c:pt>
                <c:pt idx="2146">
                  <c:v>0.10359</c:v>
                </c:pt>
                <c:pt idx="2147">
                  <c:v>9.7368999999999997E-2</c:v>
                </c:pt>
                <c:pt idx="2148">
                  <c:v>9.7398999999999999E-2</c:v>
                </c:pt>
                <c:pt idx="2149">
                  <c:v>9.4355999999999995E-2</c:v>
                </c:pt>
                <c:pt idx="2150">
                  <c:v>0.10426000000000001</c:v>
                </c:pt>
                <c:pt idx="2151">
                  <c:v>0.10085</c:v>
                </c:pt>
                <c:pt idx="2152">
                  <c:v>0.10383000000000001</c:v>
                </c:pt>
                <c:pt idx="2153">
                  <c:v>0.10009</c:v>
                </c:pt>
                <c:pt idx="2154">
                  <c:v>0.10496999999999999</c:v>
                </c:pt>
                <c:pt idx="2155">
                  <c:v>0.10777</c:v>
                </c:pt>
                <c:pt idx="2156">
                  <c:v>0.10384</c:v>
                </c:pt>
                <c:pt idx="2157">
                  <c:v>0.10066</c:v>
                </c:pt>
                <c:pt idx="2158">
                  <c:v>9.8644999999999997E-2</c:v>
                </c:pt>
                <c:pt idx="2159">
                  <c:v>0.10458000000000001</c:v>
                </c:pt>
                <c:pt idx="2160">
                  <c:v>0.11037</c:v>
                </c:pt>
                <c:pt idx="2161">
                  <c:v>0.10512000000000001</c:v>
                </c:pt>
                <c:pt idx="2162">
                  <c:v>0.12075</c:v>
                </c:pt>
                <c:pt idx="2163">
                  <c:v>0.11494</c:v>
                </c:pt>
                <c:pt idx="2164">
                  <c:v>0.10831</c:v>
                </c:pt>
                <c:pt idx="2165">
                  <c:v>0.11265</c:v>
                </c:pt>
                <c:pt idx="2166">
                  <c:v>0.10867</c:v>
                </c:pt>
                <c:pt idx="2167">
                  <c:v>0.11280999999999999</c:v>
                </c:pt>
                <c:pt idx="2168">
                  <c:v>0.10839</c:v>
                </c:pt>
                <c:pt idx="2169">
                  <c:v>0.11129</c:v>
                </c:pt>
                <c:pt idx="2170">
                  <c:v>0.10866000000000001</c:v>
                </c:pt>
                <c:pt idx="2171">
                  <c:v>0.10756</c:v>
                </c:pt>
                <c:pt idx="2172">
                  <c:v>0.10717</c:v>
                </c:pt>
                <c:pt idx="2173">
                  <c:v>0.10691000000000001</c:v>
                </c:pt>
                <c:pt idx="2174">
                  <c:v>0.10362</c:v>
                </c:pt>
                <c:pt idx="2175">
                  <c:v>0.10152</c:v>
                </c:pt>
                <c:pt idx="2176">
                  <c:v>0.11082</c:v>
                </c:pt>
                <c:pt idx="2177">
                  <c:v>0.10528</c:v>
                </c:pt>
                <c:pt idx="2178">
                  <c:v>0.10452</c:v>
                </c:pt>
                <c:pt idx="2179">
                  <c:v>0.10587000000000001</c:v>
                </c:pt>
                <c:pt idx="2180">
                  <c:v>0.10489999999999999</c:v>
                </c:pt>
                <c:pt idx="2181">
                  <c:v>0.11133</c:v>
                </c:pt>
                <c:pt idx="2182">
                  <c:v>0.10303</c:v>
                </c:pt>
                <c:pt idx="2183">
                  <c:v>0.11061</c:v>
                </c:pt>
                <c:pt idx="2184">
                  <c:v>0.10512000000000001</c:v>
                </c:pt>
                <c:pt idx="2185">
                  <c:v>0.10722</c:v>
                </c:pt>
                <c:pt idx="2186">
                  <c:v>0.10709</c:v>
                </c:pt>
                <c:pt idx="2187">
                  <c:v>0.11199000000000001</c:v>
                </c:pt>
                <c:pt idx="2188">
                  <c:v>0.11368</c:v>
                </c:pt>
                <c:pt idx="2189">
                  <c:v>0.10989</c:v>
                </c:pt>
                <c:pt idx="2190">
                  <c:v>0.10811</c:v>
                </c:pt>
                <c:pt idx="2191">
                  <c:v>0.10797</c:v>
                </c:pt>
                <c:pt idx="2192">
                  <c:v>0.10401000000000001</c:v>
                </c:pt>
                <c:pt idx="2193">
                  <c:v>0.10919</c:v>
                </c:pt>
                <c:pt idx="2194">
                  <c:v>0.11539000000000001</c:v>
                </c:pt>
                <c:pt idx="2195">
                  <c:v>0.10949</c:v>
                </c:pt>
                <c:pt idx="2196">
                  <c:v>0.11879000000000001</c:v>
                </c:pt>
                <c:pt idx="2197">
                  <c:v>0.11962</c:v>
                </c:pt>
                <c:pt idx="2198">
                  <c:v>0.10823000000000001</c:v>
                </c:pt>
                <c:pt idx="2199">
                  <c:v>0.11552</c:v>
                </c:pt>
                <c:pt idx="2200">
                  <c:v>0.11576</c:v>
                </c:pt>
                <c:pt idx="2201">
                  <c:v>0.11724</c:v>
                </c:pt>
                <c:pt idx="2202">
                  <c:v>0.11637</c:v>
                </c:pt>
                <c:pt idx="2203">
                  <c:v>0.11488</c:v>
                </c:pt>
                <c:pt idx="2204">
                  <c:v>0.11198</c:v>
                </c:pt>
                <c:pt idx="2205">
                  <c:v>0.11754000000000001</c:v>
                </c:pt>
                <c:pt idx="2206">
                  <c:v>0.11148</c:v>
                </c:pt>
                <c:pt idx="2207">
                  <c:v>0.11555</c:v>
                </c:pt>
                <c:pt idx="2208">
                  <c:v>0.12509999999999999</c:v>
                </c:pt>
                <c:pt idx="2209">
                  <c:v>0.11463</c:v>
                </c:pt>
                <c:pt idx="2210">
                  <c:v>0.11522</c:v>
                </c:pt>
                <c:pt idx="2211">
                  <c:v>0.12553</c:v>
                </c:pt>
                <c:pt idx="2212">
                  <c:v>0.11869</c:v>
                </c:pt>
                <c:pt idx="2213">
                  <c:v>0.11481</c:v>
                </c:pt>
                <c:pt idx="2214">
                  <c:v>0.11883000000000001</c:v>
                </c:pt>
                <c:pt idx="2215">
                  <c:v>0.11895</c:v>
                </c:pt>
                <c:pt idx="2216">
                  <c:v>0.11482000000000001</c:v>
                </c:pt>
                <c:pt idx="2217">
                  <c:v>0.12099</c:v>
                </c:pt>
                <c:pt idx="2218">
                  <c:v>0.11358</c:v>
                </c:pt>
                <c:pt idx="2219">
                  <c:v>0.12544</c:v>
                </c:pt>
                <c:pt idx="2220">
                  <c:v>0.11665</c:v>
                </c:pt>
                <c:pt idx="2221">
                  <c:v>0.12171</c:v>
                </c:pt>
                <c:pt idx="2222">
                  <c:v>0.11662</c:v>
                </c:pt>
                <c:pt idx="2223">
                  <c:v>0.11448</c:v>
                </c:pt>
                <c:pt idx="2224">
                  <c:v>0.12313</c:v>
                </c:pt>
                <c:pt idx="2225">
                  <c:v>0.11989</c:v>
                </c:pt>
                <c:pt idx="2226">
                  <c:v>0.12205000000000001</c:v>
                </c:pt>
                <c:pt idx="2227">
                  <c:v>0.11859</c:v>
                </c:pt>
                <c:pt idx="2228">
                  <c:v>0.11901</c:v>
                </c:pt>
                <c:pt idx="2229">
                  <c:v>0.12089</c:v>
                </c:pt>
                <c:pt idx="2230">
                  <c:v>0.12501999999999999</c:v>
                </c:pt>
                <c:pt idx="2231">
                  <c:v>0.12479999999999999</c:v>
                </c:pt>
                <c:pt idx="2232">
                  <c:v>0.12811</c:v>
                </c:pt>
                <c:pt idx="2233">
                  <c:v>0.12917000000000001</c:v>
                </c:pt>
                <c:pt idx="2234">
                  <c:v>0.12537000000000001</c:v>
                </c:pt>
                <c:pt idx="2235">
                  <c:v>0.12288</c:v>
                </c:pt>
                <c:pt idx="2236">
                  <c:v>0.12644</c:v>
                </c:pt>
                <c:pt idx="2237">
                  <c:v>0.12756000000000001</c:v>
                </c:pt>
                <c:pt idx="2238">
                  <c:v>0.12665999999999999</c:v>
                </c:pt>
                <c:pt idx="2239">
                  <c:v>0.13081000000000001</c:v>
                </c:pt>
                <c:pt idx="2240">
                  <c:v>0.12335</c:v>
                </c:pt>
                <c:pt idx="2241">
                  <c:v>0.12906999999999999</c:v>
                </c:pt>
                <c:pt idx="2242">
                  <c:v>0.12265</c:v>
                </c:pt>
                <c:pt idx="2243">
                  <c:v>0.12770999999999999</c:v>
                </c:pt>
                <c:pt idx="2244">
                  <c:v>0.12182999999999999</c:v>
                </c:pt>
                <c:pt idx="2245">
                  <c:v>0.12817000000000001</c:v>
                </c:pt>
                <c:pt idx="2246">
                  <c:v>0.12708</c:v>
                </c:pt>
                <c:pt idx="2247">
                  <c:v>0.13475999999999999</c:v>
                </c:pt>
                <c:pt idx="2248">
                  <c:v>0.13589000000000001</c:v>
                </c:pt>
                <c:pt idx="2249">
                  <c:v>0.1197</c:v>
                </c:pt>
                <c:pt idx="2250">
                  <c:v>0.12645000000000001</c:v>
                </c:pt>
                <c:pt idx="2251">
                  <c:v>0.13872999999999999</c:v>
                </c:pt>
                <c:pt idx="2252">
                  <c:v>0.12395</c:v>
                </c:pt>
                <c:pt idx="2253">
                  <c:v>0.12834999999999999</c:v>
                </c:pt>
                <c:pt idx="2254">
                  <c:v>0.13084000000000001</c:v>
                </c:pt>
                <c:pt idx="2255">
                  <c:v>0.13374</c:v>
                </c:pt>
                <c:pt idx="2256">
                  <c:v>0.13722999999999999</c:v>
                </c:pt>
                <c:pt idx="2257">
                  <c:v>0.13925999999999999</c:v>
                </c:pt>
                <c:pt idx="2258">
                  <c:v>0.13929</c:v>
                </c:pt>
                <c:pt idx="2259">
                  <c:v>0.12756000000000001</c:v>
                </c:pt>
                <c:pt idx="2260">
                  <c:v>0.12897</c:v>
                </c:pt>
                <c:pt idx="2261">
                  <c:v>0.13152</c:v>
                </c:pt>
                <c:pt idx="2262">
                  <c:v>0.14573</c:v>
                </c:pt>
                <c:pt idx="2263">
                  <c:v>0.12953000000000001</c:v>
                </c:pt>
                <c:pt idx="2264">
                  <c:v>0.13350999999999999</c:v>
                </c:pt>
                <c:pt idx="2265">
                  <c:v>0.13417999999999999</c:v>
                </c:pt>
                <c:pt idx="2266">
                  <c:v>0.1348</c:v>
                </c:pt>
                <c:pt idx="2267">
                  <c:v>0.13979</c:v>
                </c:pt>
                <c:pt idx="2268">
                  <c:v>0.13327</c:v>
                </c:pt>
                <c:pt idx="2269">
                  <c:v>0.12447999999999999</c:v>
                </c:pt>
                <c:pt idx="2270">
                  <c:v>0.13456000000000001</c:v>
                </c:pt>
                <c:pt idx="2271">
                  <c:v>0.13483000000000001</c:v>
                </c:pt>
                <c:pt idx="2272">
                  <c:v>0.13649</c:v>
                </c:pt>
                <c:pt idx="2273">
                  <c:v>0.14124999999999999</c:v>
                </c:pt>
                <c:pt idx="2274">
                  <c:v>0.14588999999999999</c:v>
                </c:pt>
                <c:pt idx="2275">
                  <c:v>0.13733999999999999</c:v>
                </c:pt>
                <c:pt idx="2276">
                  <c:v>0.14335999999999999</c:v>
                </c:pt>
                <c:pt idx="2277">
                  <c:v>0.13392999999999999</c:v>
                </c:pt>
                <c:pt idx="2278">
                  <c:v>0.14258000000000001</c:v>
                </c:pt>
                <c:pt idx="2279">
                  <c:v>0.13819999999999999</c:v>
                </c:pt>
                <c:pt idx="2280">
                  <c:v>0.1472</c:v>
                </c:pt>
                <c:pt idx="2281">
                  <c:v>0.13557</c:v>
                </c:pt>
                <c:pt idx="2282">
                  <c:v>0.14088000000000001</c:v>
                </c:pt>
                <c:pt idx="2283">
                  <c:v>0.13714999999999999</c:v>
                </c:pt>
                <c:pt idx="2284">
                  <c:v>0.14446999999999999</c:v>
                </c:pt>
                <c:pt idx="2285">
                  <c:v>0.14674999999999999</c:v>
                </c:pt>
                <c:pt idx="2286">
                  <c:v>0.14130999999999999</c:v>
                </c:pt>
                <c:pt idx="2287">
                  <c:v>0.14992</c:v>
                </c:pt>
                <c:pt idx="2288">
                  <c:v>0.14521000000000001</c:v>
                </c:pt>
                <c:pt idx="2289">
                  <c:v>0.14913999999999999</c:v>
                </c:pt>
                <c:pt idx="2290">
                  <c:v>0.14838999999999999</c:v>
                </c:pt>
                <c:pt idx="2291">
                  <c:v>0.13345000000000001</c:v>
                </c:pt>
                <c:pt idx="2292">
                  <c:v>0.14001</c:v>
                </c:pt>
                <c:pt idx="2293">
                  <c:v>0.15112</c:v>
                </c:pt>
                <c:pt idx="2294">
                  <c:v>0.13914000000000001</c:v>
                </c:pt>
                <c:pt idx="2295">
                  <c:v>0.14366999999999999</c:v>
                </c:pt>
                <c:pt idx="2296">
                  <c:v>0.15271999999999999</c:v>
                </c:pt>
                <c:pt idx="2297">
                  <c:v>0.14530000000000001</c:v>
                </c:pt>
                <c:pt idx="2298">
                  <c:v>0.14999000000000001</c:v>
                </c:pt>
                <c:pt idx="2299">
                  <c:v>0.12590999999999999</c:v>
                </c:pt>
                <c:pt idx="2300">
                  <c:v>0.15659999999999999</c:v>
                </c:pt>
                <c:pt idx="2301">
                  <c:v>0.13514999999999999</c:v>
                </c:pt>
                <c:pt idx="2302">
                  <c:v>0.15051999999999999</c:v>
                </c:pt>
                <c:pt idx="2303">
                  <c:v>0.15223999999999999</c:v>
                </c:pt>
                <c:pt idx="2304">
                  <c:v>0.15192</c:v>
                </c:pt>
                <c:pt idx="2305">
                  <c:v>0.15658</c:v>
                </c:pt>
                <c:pt idx="2306">
                  <c:v>0.15328</c:v>
                </c:pt>
                <c:pt idx="2307">
                  <c:v>0.15436</c:v>
                </c:pt>
                <c:pt idx="2308">
                  <c:v>0.14668999999999999</c:v>
                </c:pt>
                <c:pt idx="2309">
                  <c:v>0.15104000000000001</c:v>
                </c:pt>
                <c:pt idx="2310">
                  <c:v>0.15498000000000001</c:v>
                </c:pt>
                <c:pt idx="2311">
                  <c:v>0.15478</c:v>
                </c:pt>
                <c:pt idx="2312">
                  <c:v>0.15604999999999999</c:v>
                </c:pt>
                <c:pt idx="2313">
                  <c:v>0.15823000000000001</c:v>
                </c:pt>
                <c:pt idx="2314">
                  <c:v>0.15265000000000001</c:v>
                </c:pt>
                <c:pt idx="2315">
                  <c:v>0.15901999999999999</c:v>
                </c:pt>
                <c:pt idx="2316">
                  <c:v>0.16394</c:v>
                </c:pt>
                <c:pt idx="2317">
                  <c:v>0.16411000000000001</c:v>
                </c:pt>
                <c:pt idx="2318">
                  <c:v>0.16700999999999999</c:v>
                </c:pt>
                <c:pt idx="2319">
                  <c:v>0.15436</c:v>
                </c:pt>
                <c:pt idx="2320">
                  <c:v>0.15317</c:v>
                </c:pt>
                <c:pt idx="2321">
                  <c:v>0.15523000000000001</c:v>
                </c:pt>
                <c:pt idx="2322">
                  <c:v>0.16742000000000001</c:v>
                </c:pt>
                <c:pt idx="2323">
                  <c:v>0.14427999999999999</c:v>
                </c:pt>
                <c:pt idx="2324">
                  <c:v>0.15367</c:v>
                </c:pt>
                <c:pt idx="2325">
                  <c:v>0.15659000000000001</c:v>
                </c:pt>
                <c:pt idx="2326">
                  <c:v>0.15844</c:v>
                </c:pt>
                <c:pt idx="2327">
                  <c:v>0.16322</c:v>
                </c:pt>
                <c:pt idx="2328">
                  <c:v>0.16738</c:v>
                </c:pt>
                <c:pt idx="2329">
                  <c:v>0.16399</c:v>
                </c:pt>
                <c:pt idx="2330">
                  <c:v>0.15742</c:v>
                </c:pt>
                <c:pt idx="2331">
                  <c:v>0.16411000000000001</c:v>
                </c:pt>
                <c:pt idx="2332">
                  <c:v>0.15797</c:v>
                </c:pt>
                <c:pt idx="2333">
                  <c:v>0.16356999999999999</c:v>
                </c:pt>
                <c:pt idx="2334">
                  <c:v>0.15834999999999999</c:v>
                </c:pt>
                <c:pt idx="2335">
                  <c:v>0.16830999999999999</c:v>
                </c:pt>
                <c:pt idx="2336">
                  <c:v>0.17546</c:v>
                </c:pt>
                <c:pt idx="2337">
                  <c:v>0.16336000000000001</c:v>
                </c:pt>
                <c:pt idx="2338">
                  <c:v>0.15001999999999999</c:v>
                </c:pt>
                <c:pt idx="2339">
                  <c:v>0.16818</c:v>
                </c:pt>
                <c:pt idx="2340">
                  <c:v>0.15223999999999999</c:v>
                </c:pt>
                <c:pt idx="2341">
                  <c:v>0.17158999999999999</c:v>
                </c:pt>
                <c:pt idx="2342">
                  <c:v>0.17729</c:v>
                </c:pt>
                <c:pt idx="2343">
                  <c:v>0.17147000000000001</c:v>
                </c:pt>
                <c:pt idx="2344">
                  <c:v>0.17277999999999999</c:v>
                </c:pt>
                <c:pt idx="2345">
                  <c:v>0.16952999999999999</c:v>
                </c:pt>
                <c:pt idx="2346">
                  <c:v>0.17183999999999999</c:v>
                </c:pt>
                <c:pt idx="2347">
                  <c:v>0.17446</c:v>
                </c:pt>
                <c:pt idx="2348">
                  <c:v>0.17613999999999999</c:v>
                </c:pt>
                <c:pt idx="2349">
                  <c:v>0.16308</c:v>
                </c:pt>
                <c:pt idx="2350">
                  <c:v>0.17005000000000001</c:v>
                </c:pt>
                <c:pt idx="2351">
                  <c:v>0.17585000000000001</c:v>
                </c:pt>
                <c:pt idx="2352">
                  <c:v>0.17152999999999999</c:v>
                </c:pt>
                <c:pt idx="2353">
                  <c:v>0.18565999999999999</c:v>
                </c:pt>
                <c:pt idx="2354">
                  <c:v>0.17251</c:v>
                </c:pt>
                <c:pt idx="2355">
                  <c:v>0.18428</c:v>
                </c:pt>
                <c:pt idx="2356">
                  <c:v>0.18676999999999999</c:v>
                </c:pt>
                <c:pt idx="2357">
                  <c:v>0.18632000000000001</c:v>
                </c:pt>
                <c:pt idx="2358">
                  <c:v>0.17852999999999999</c:v>
                </c:pt>
                <c:pt idx="2359">
                  <c:v>0.18934999999999999</c:v>
                </c:pt>
                <c:pt idx="2360">
                  <c:v>0.17824000000000001</c:v>
                </c:pt>
                <c:pt idx="2361">
                  <c:v>0.19569</c:v>
                </c:pt>
                <c:pt idx="2362">
                  <c:v>0.18690999999999999</c:v>
                </c:pt>
                <c:pt idx="2363">
                  <c:v>0.18215999999999999</c:v>
                </c:pt>
                <c:pt idx="2364">
                  <c:v>0.18823999999999999</c:v>
                </c:pt>
                <c:pt idx="2365">
                  <c:v>0.18540000000000001</c:v>
                </c:pt>
                <c:pt idx="2366">
                  <c:v>0.19302</c:v>
                </c:pt>
                <c:pt idx="2367">
                  <c:v>0.18132000000000001</c:v>
                </c:pt>
                <c:pt idx="2368">
                  <c:v>0.19656000000000001</c:v>
                </c:pt>
                <c:pt idx="2369">
                  <c:v>0.1933</c:v>
                </c:pt>
                <c:pt idx="2370">
                  <c:v>0.19231000000000001</c:v>
                </c:pt>
                <c:pt idx="2371">
                  <c:v>0.1956</c:v>
                </c:pt>
                <c:pt idx="2372">
                  <c:v>0.19994999999999999</c:v>
                </c:pt>
                <c:pt idx="2373">
                  <c:v>0.18693000000000001</c:v>
                </c:pt>
                <c:pt idx="2374">
                  <c:v>0.19298999999999999</c:v>
                </c:pt>
                <c:pt idx="2375">
                  <c:v>0.19592999999999999</c:v>
                </c:pt>
                <c:pt idx="2376">
                  <c:v>0.20577000000000001</c:v>
                </c:pt>
                <c:pt idx="2377">
                  <c:v>0.19800000000000001</c:v>
                </c:pt>
                <c:pt idx="2378">
                  <c:v>0.19738</c:v>
                </c:pt>
                <c:pt idx="2379">
                  <c:v>0.19721</c:v>
                </c:pt>
                <c:pt idx="2380">
                  <c:v>0.19355</c:v>
                </c:pt>
                <c:pt idx="2381">
                  <c:v>0.19761999999999999</c:v>
                </c:pt>
                <c:pt idx="2382">
                  <c:v>0.19755</c:v>
                </c:pt>
                <c:pt idx="2383">
                  <c:v>0.20175999999999999</c:v>
                </c:pt>
                <c:pt idx="2384">
                  <c:v>0.20680999999999999</c:v>
                </c:pt>
                <c:pt idx="2385">
                  <c:v>0.2135</c:v>
                </c:pt>
                <c:pt idx="2386">
                  <c:v>0.20860000000000001</c:v>
                </c:pt>
                <c:pt idx="2387">
                  <c:v>0.20449999999999999</c:v>
                </c:pt>
                <c:pt idx="2388">
                  <c:v>0.20058000000000001</c:v>
                </c:pt>
                <c:pt idx="2389">
                  <c:v>0.20355999999999999</c:v>
                </c:pt>
                <c:pt idx="2390">
                  <c:v>0.20185</c:v>
                </c:pt>
                <c:pt idx="2391">
                  <c:v>0.21315999999999999</c:v>
                </c:pt>
                <c:pt idx="2392">
                  <c:v>0.22228999999999999</c:v>
                </c:pt>
                <c:pt idx="2393">
                  <c:v>0.2147</c:v>
                </c:pt>
                <c:pt idx="2394">
                  <c:v>0.21417</c:v>
                </c:pt>
                <c:pt idx="2395">
                  <c:v>0.19577</c:v>
                </c:pt>
                <c:pt idx="2396">
                  <c:v>0.20782999999999999</c:v>
                </c:pt>
                <c:pt idx="2397">
                  <c:v>0.20660000000000001</c:v>
                </c:pt>
                <c:pt idx="2398">
                  <c:v>0.19614999999999999</c:v>
                </c:pt>
                <c:pt idx="2399">
                  <c:v>0.21592</c:v>
                </c:pt>
                <c:pt idx="2400">
                  <c:v>0.22236</c:v>
                </c:pt>
                <c:pt idx="2401">
                  <c:v>0.21354999999999999</c:v>
                </c:pt>
                <c:pt idx="2402">
                  <c:v>0.22094</c:v>
                </c:pt>
                <c:pt idx="2403">
                  <c:v>0.21737000000000001</c:v>
                </c:pt>
                <c:pt idx="2404">
                  <c:v>0.22433</c:v>
                </c:pt>
                <c:pt idx="2405">
                  <c:v>0.21929000000000001</c:v>
                </c:pt>
                <c:pt idx="2406">
                  <c:v>0.22695000000000001</c:v>
                </c:pt>
                <c:pt idx="2407">
                  <c:v>0.23072999999999999</c:v>
                </c:pt>
                <c:pt idx="2408">
                  <c:v>0.22778000000000001</c:v>
                </c:pt>
                <c:pt idx="2409">
                  <c:v>0.22167000000000001</c:v>
                </c:pt>
                <c:pt idx="2410">
                  <c:v>0.22700999999999999</c:v>
                </c:pt>
                <c:pt idx="2411">
                  <c:v>0.23563000000000001</c:v>
                </c:pt>
                <c:pt idx="2412">
                  <c:v>0.22783999999999999</c:v>
                </c:pt>
                <c:pt idx="2413">
                  <c:v>0.22842000000000001</c:v>
                </c:pt>
                <c:pt idx="2414">
                  <c:v>0.23341000000000001</c:v>
                </c:pt>
                <c:pt idx="2415">
                  <c:v>0.22691</c:v>
                </c:pt>
                <c:pt idx="2416">
                  <c:v>0.24429999999999999</c:v>
                </c:pt>
                <c:pt idx="2417">
                  <c:v>0.23691999999999999</c:v>
                </c:pt>
                <c:pt idx="2418">
                  <c:v>0.24412</c:v>
                </c:pt>
                <c:pt idx="2419">
                  <c:v>0.25229000000000001</c:v>
                </c:pt>
                <c:pt idx="2420">
                  <c:v>0.24240999999999999</c:v>
                </c:pt>
                <c:pt idx="2421">
                  <c:v>0.24418000000000001</c:v>
                </c:pt>
                <c:pt idx="2422">
                  <c:v>0.24321999999999999</c:v>
                </c:pt>
                <c:pt idx="2423">
                  <c:v>0.25702999999999998</c:v>
                </c:pt>
                <c:pt idx="2424">
                  <c:v>0.25530000000000003</c:v>
                </c:pt>
                <c:pt idx="2425">
                  <c:v>0.24967</c:v>
                </c:pt>
                <c:pt idx="2426">
                  <c:v>0.26107999999999998</c:v>
                </c:pt>
                <c:pt idx="2427">
                  <c:v>0.25328000000000001</c:v>
                </c:pt>
                <c:pt idx="2428">
                  <c:v>0.26995000000000002</c:v>
                </c:pt>
                <c:pt idx="2429">
                  <c:v>0.28038000000000002</c:v>
                </c:pt>
                <c:pt idx="2430">
                  <c:v>0.26030999999999999</c:v>
                </c:pt>
                <c:pt idx="2431">
                  <c:v>0.27810000000000001</c:v>
                </c:pt>
                <c:pt idx="2432">
                  <c:v>0.26233000000000001</c:v>
                </c:pt>
                <c:pt idx="2433">
                  <c:v>0.28151999999999999</c:v>
                </c:pt>
                <c:pt idx="2434">
                  <c:v>0.28197</c:v>
                </c:pt>
                <c:pt idx="2435">
                  <c:v>0.27577000000000002</c:v>
                </c:pt>
                <c:pt idx="2436">
                  <c:v>0.27918999999999999</c:v>
                </c:pt>
                <c:pt idx="2437">
                  <c:v>0.28293000000000001</c:v>
                </c:pt>
                <c:pt idx="2438">
                  <c:v>0.29365000000000002</c:v>
                </c:pt>
                <c:pt idx="2439">
                  <c:v>0.28516000000000002</c:v>
                </c:pt>
                <c:pt idx="2440">
                  <c:v>0.30747000000000002</c:v>
                </c:pt>
                <c:pt idx="2441">
                  <c:v>0.29571999999999998</c:v>
                </c:pt>
                <c:pt idx="2442">
                  <c:v>0.30598999999999998</c:v>
                </c:pt>
                <c:pt idx="2443">
                  <c:v>0.30171999999999999</c:v>
                </c:pt>
                <c:pt idx="2444">
                  <c:v>0.30664000000000002</c:v>
                </c:pt>
                <c:pt idx="2445">
                  <c:v>0.30681999999999998</c:v>
                </c:pt>
                <c:pt idx="2446">
                  <c:v>0.31590000000000001</c:v>
                </c:pt>
                <c:pt idx="2447">
                  <c:v>0.30908999999999998</c:v>
                </c:pt>
                <c:pt idx="2448">
                  <c:v>0.31947999999999999</c:v>
                </c:pt>
                <c:pt idx="2449">
                  <c:v>0.34209000000000001</c:v>
                </c:pt>
                <c:pt idx="2450">
                  <c:v>0.31581999999999999</c:v>
                </c:pt>
                <c:pt idx="2451">
                  <c:v>0.2596</c:v>
                </c:pt>
                <c:pt idx="2452">
                  <c:v>0.22498000000000001</c:v>
                </c:pt>
                <c:pt idx="2453">
                  <c:v>0.26201000000000002</c:v>
                </c:pt>
                <c:pt idx="2454">
                  <c:v>0.20963999999999999</c:v>
                </c:pt>
                <c:pt idx="2455">
                  <c:v>0.21435999999999999</c:v>
                </c:pt>
                <c:pt idx="2456">
                  <c:v>0.22470999999999999</c:v>
                </c:pt>
                <c:pt idx="2457">
                  <c:v>0.26463999999999999</c:v>
                </c:pt>
                <c:pt idx="2458">
                  <c:v>0.28047</c:v>
                </c:pt>
                <c:pt idx="2459">
                  <c:v>0.30388999999999999</c:v>
                </c:pt>
                <c:pt idx="2460">
                  <c:v>0.26734000000000002</c:v>
                </c:pt>
                <c:pt idx="2461">
                  <c:v>0.32976</c:v>
                </c:pt>
                <c:pt idx="2462">
                  <c:v>0.30542000000000002</c:v>
                </c:pt>
                <c:pt idx="2463">
                  <c:v>0.34121000000000001</c:v>
                </c:pt>
                <c:pt idx="2464">
                  <c:v>0.26291999999999999</c:v>
                </c:pt>
                <c:pt idx="2465">
                  <c:v>0.36069000000000001</c:v>
                </c:pt>
                <c:pt idx="2466">
                  <c:v>0.32978000000000002</c:v>
                </c:pt>
                <c:pt idx="2467">
                  <c:v>0.33406999999999998</c:v>
                </c:pt>
                <c:pt idx="2468">
                  <c:v>0.35585</c:v>
                </c:pt>
                <c:pt idx="2469">
                  <c:v>0.36771999999999999</c:v>
                </c:pt>
                <c:pt idx="2470">
                  <c:v>0.29848000000000002</c:v>
                </c:pt>
                <c:pt idx="2471">
                  <c:v>0.36355999999999999</c:v>
                </c:pt>
                <c:pt idx="2472">
                  <c:v>0.39912999999999998</c:v>
                </c:pt>
                <c:pt idx="2473">
                  <c:v>0.36770000000000003</c:v>
                </c:pt>
                <c:pt idx="2474">
                  <c:v>0.41444999999999999</c:v>
                </c:pt>
                <c:pt idx="2475">
                  <c:v>0.32418999999999998</c:v>
                </c:pt>
                <c:pt idx="2476">
                  <c:v>0.36148000000000002</c:v>
                </c:pt>
                <c:pt idx="2477">
                  <c:v>0.34984999999999999</c:v>
                </c:pt>
                <c:pt idx="2478">
                  <c:v>0.41061999999999999</c:v>
                </c:pt>
                <c:pt idx="2479">
                  <c:v>0.34932999999999997</c:v>
                </c:pt>
                <c:pt idx="2480">
                  <c:v>0.40142</c:v>
                </c:pt>
                <c:pt idx="2481">
                  <c:v>0.39911000000000002</c:v>
                </c:pt>
                <c:pt idx="2482">
                  <c:v>0.32319999999999999</c:v>
                </c:pt>
                <c:pt idx="2483">
                  <c:v>0.37431999999999999</c:v>
                </c:pt>
                <c:pt idx="2484">
                  <c:v>0.38873999999999997</c:v>
                </c:pt>
                <c:pt idx="2485">
                  <c:v>0.36358000000000001</c:v>
                </c:pt>
                <c:pt idx="2486">
                  <c:v>0.45529999999999998</c:v>
                </c:pt>
                <c:pt idx="2487">
                  <c:v>0.39767999999999998</c:v>
                </c:pt>
                <c:pt idx="2488">
                  <c:v>0.41504000000000002</c:v>
                </c:pt>
                <c:pt idx="2489">
                  <c:v>0.41521999999999998</c:v>
                </c:pt>
                <c:pt idx="2490">
                  <c:v>0.44502000000000003</c:v>
                </c:pt>
                <c:pt idx="2491">
                  <c:v>0.36610999999999999</c:v>
                </c:pt>
                <c:pt idx="2492">
                  <c:v>0.41367999999999999</c:v>
                </c:pt>
                <c:pt idx="2493">
                  <c:v>0.44063999999999998</c:v>
                </c:pt>
                <c:pt idx="2494">
                  <c:v>0.42687000000000003</c:v>
                </c:pt>
                <c:pt idx="2495">
                  <c:v>0.46933999999999998</c:v>
                </c:pt>
                <c:pt idx="2496">
                  <c:v>0.42742999999999998</c:v>
                </c:pt>
                <c:pt idx="2497">
                  <c:v>0.41536000000000001</c:v>
                </c:pt>
                <c:pt idx="2498">
                  <c:v>0.45985999999999999</c:v>
                </c:pt>
                <c:pt idx="2499">
                  <c:v>0.43808000000000002</c:v>
                </c:pt>
                <c:pt idx="2500">
                  <c:v>0.46636</c:v>
                </c:pt>
                <c:pt idx="2501">
                  <c:v>0.47800999999999999</c:v>
                </c:pt>
                <c:pt idx="2502">
                  <c:v>0.43815999999999999</c:v>
                </c:pt>
                <c:pt idx="2503">
                  <c:v>0.47522999999999999</c:v>
                </c:pt>
                <c:pt idx="2504">
                  <c:v>0.40866999999999998</c:v>
                </c:pt>
                <c:pt idx="2505">
                  <c:v>0.47538999999999998</c:v>
                </c:pt>
                <c:pt idx="2506">
                  <c:v>0.43643999999999999</c:v>
                </c:pt>
                <c:pt idx="2507">
                  <c:v>0.41210000000000002</c:v>
                </c:pt>
                <c:pt idx="2508">
                  <c:v>0.47195999999999999</c:v>
                </c:pt>
                <c:pt idx="2509">
                  <c:v>0.3926</c:v>
                </c:pt>
                <c:pt idx="2510">
                  <c:v>0.41238999999999998</c:v>
                </c:pt>
                <c:pt idx="2511">
                  <c:v>0.50002999999999997</c:v>
                </c:pt>
                <c:pt idx="2512">
                  <c:v>0.46653</c:v>
                </c:pt>
                <c:pt idx="2513">
                  <c:v>0.47700999999999999</c:v>
                </c:pt>
                <c:pt idx="2514">
                  <c:v>0.46687000000000001</c:v>
                </c:pt>
                <c:pt idx="2515">
                  <c:v>0.45523000000000002</c:v>
                </c:pt>
              </c:numCache>
            </c:numRef>
          </c:xVal>
          <c:yVal>
            <c:numRef>
              <c:f>Sheet1!$K$1:$K$2516</c:f>
              <c:numCache>
                <c:formatCode>General</c:formatCode>
                <c:ptCount val="2516"/>
                <c:pt idx="0">
                  <c:v>0</c:v>
                </c:pt>
                <c:pt idx="1">
                  <c:v>3.7282999999999999</c:v>
                </c:pt>
                <c:pt idx="2">
                  <c:v>11.791</c:v>
                </c:pt>
                <c:pt idx="3">
                  <c:v>19.358000000000001</c:v>
                </c:pt>
                <c:pt idx="4">
                  <c:v>15.331</c:v>
                </c:pt>
                <c:pt idx="5">
                  <c:v>20.318000000000001</c:v>
                </c:pt>
                <c:pt idx="6">
                  <c:v>23.062000000000001</c:v>
                </c:pt>
                <c:pt idx="7">
                  <c:v>38.857999999999997</c:v>
                </c:pt>
                <c:pt idx="8">
                  <c:v>50.622999999999998</c:v>
                </c:pt>
                <c:pt idx="9">
                  <c:v>37.442</c:v>
                </c:pt>
                <c:pt idx="10">
                  <c:v>39.805999999999997</c:v>
                </c:pt>
                <c:pt idx="11">
                  <c:v>32.816000000000003</c:v>
                </c:pt>
                <c:pt idx="12">
                  <c:v>45.100999999999999</c:v>
                </c:pt>
                <c:pt idx="13">
                  <c:v>88.658000000000001</c:v>
                </c:pt>
                <c:pt idx="14">
                  <c:v>53.451999999999998</c:v>
                </c:pt>
                <c:pt idx="15">
                  <c:v>51.441000000000003</c:v>
                </c:pt>
                <c:pt idx="16">
                  <c:v>93.882999999999996</c:v>
                </c:pt>
                <c:pt idx="17">
                  <c:v>96.247</c:v>
                </c:pt>
                <c:pt idx="18">
                  <c:v>108.96</c:v>
                </c:pt>
                <c:pt idx="19">
                  <c:v>76.863</c:v>
                </c:pt>
                <c:pt idx="20">
                  <c:v>80.135000000000005</c:v>
                </c:pt>
                <c:pt idx="21">
                  <c:v>78.513000000000005</c:v>
                </c:pt>
                <c:pt idx="22">
                  <c:v>88.319000000000003</c:v>
                </c:pt>
                <c:pt idx="23">
                  <c:v>87.105999999999995</c:v>
                </c:pt>
                <c:pt idx="24">
                  <c:v>92.117999999999995</c:v>
                </c:pt>
                <c:pt idx="25">
                  <c:v>141.78</c:v>
                </c:pt>
                <c:pt idx="26">
                  <c:v>97.725999999999999</c:v>
                </c:pt>
                <c:pt idx="27">
                  <c:v>106.13</c:v>
                </c:pt>
                <c:pt idx="28">
                  <c:v>150.22</c:v>
                </c:pt>
                <c:pt idx="29">
                  <c:v>163.75</c:v>
                </c:pt>
                <c:pt idx="30">
                  <c:v>101.83</c:v>
                </c:pt>
                <c:pt idx="31">
                  <c:v>127.65</c:v>
                </c:pt>
                <c:pt idx="32">
                  <c:v>122.14</c:v>
                </c:pt>
                <c:pt idx="33">
                  <c:v>121.67</c:v>
                </c:pt>
                <c:pt idx="34">
                  <c:v>128.88999999999999</c:v>
                </c:pt>
                <c:pt idx="35">
                  <c:v>131.96</c:v>
                </c:pt>
                <c:pt idx="36">
                  <c:v>151.37</c:v>
                </c:pt>
                <c:pt idx="37">
                  <c:v>137.32</c:v>
                </c:pt>
                <c:pt idx="38">
                  <c:v>200.92</c:v>
                </c:pt>
                <c:pt idx="39">
                  <c:v>204.03</c:v>
                </c:pt>
                <c:pt idx="40">
                  <c:v>149.83000000000001</c:v>
                </c:pt>
                <c:pt idx="41">
                  <c:v>210.91</c:v>
                </c:pt>
                <c:pt idx="42">
                  <c:v>178.19</c:v>
                </c:pt>
                <c:pt idx="43">
                  <c:v>224.99</c:v>
                </c:pt>
                <c:pt idx="44">
                  <c:v>148.56</c:v>
                </c:pt>
                <c:pt idx="45">
                  <c:v>170.9</c:v>
                </c:pt>
                <c:pt idx="46">
                  <c:v>152.35</c:v>
                </c:pt>
                <c:pt idx="47">
                  <c:v>160.44999999999999</c:v>
                </c:pt>
                <c:pt idx="48">
                  <c:v>239.42</c:v>
                </c:pt>
                <c:pt idx="49">
                  <c:v>180.45</c:v>
                </c:pt>
                <c:pt idx="50">
                  <c:v>264.74</c:v>
                </c:pt>
                <c:pt idx="51">
                  <c:v>217.18</c:v>
                </c:pt>
                <c:pt idx="52">
                  <c:v>197.1</c:v>
                </c:pt>
                <c:pt idx="53">
                  <c:v>274.39999999999998</c:v>
                </c:pt>
                <c:pt idx="54">
                  <c:v>206.24</c:v>
                </c:pt>
                <c:pt idx="55">
                  <c:v>184.51</c:v>
                </c:pt>
                <c:pt idx="56">
                  <c:v>217.93</c:v>
                </c:pt>
                <c:pt idx="57">
                  <c:v>225.73</c:v>
                </c:pt>
                <c:pt idx="58">
                  <c:v>247.99</c:v>
                </c:pt>
                <c:pt idx="59">
                  <c:v>211.77</c:v>
                </c:pt>
                <c:pt idx="60">
                  <c:v>333.16</c:v>
                </c:pt>
                <c:pt idx="61">
                  <c:v>248.82</c:v>
                </c:pt>
                <c:pt idx="62">
                  <c:v>257.58</c:v>
                </c:pt>
                <c:pt idx="63">
                  <c:v>239.77</c:v>
                </c:pt>
                <c:pt idx="64">
                  <c:v>241.51</c:v>
                </c:pt>
                <c:pt idx="65">
                  <c:v>275.7</c:v>
                </c:pt>
                <c:pt idx="66">
                  <c:v>223.52</c:v>
                </c:pt>
                <c:pt idx="67">
                  <c:v>276.19</c:v>
                </c:pt>
                <c:pt idx="68">
                  <c:v>366.2</c:v>
                </c:pt>
                <c:pt idx="69">
                  <c:v>275.43</c:v>
                </c:pt>
                <c:pt idx="70">
                  <c:v>358.98</c:v>
                </c:pt>
                <c:pt idx="71">
                  <c:v>264.94</c:v>
                </c:pt>
                <c:pt idx="72">
                  <c:v>287.39999999999998</c:v>
                </c:pt>
                <c:pt idx="73">
                  <c:v>260.10000000000002</c:v>
                </c:pt>
                <c:pt idx="74">
                  <c:v>164.55</c:v>
                </c:pt>
                <c:pt idx="75">
                  <c:v>285.62</c:v>
                </c:pt>
                <c:pt idx="76">
                  <c:v>344.03</c:v>
                </c:pt>
                <c:pt idx="77">
                  <c:v>424.84</c:v>
                </c:pt>
                <c:pt idx="78">
                  <c:v>305.08</c:v>
                </c:pt>
                <c:pt idx="79">
                  <c:v>302.19</c:v>
                </c:pt>
                <c:pt idx="80">
                  <c:v>420.33</c:v>
                </c:pt>
                <c:pt idx="81">
                  <c:v>285.43</c:v>
                </c:pt>
                <c:pt idx="82">
                  <c:v>338.75</c:v>
                </c:pt>
                <c:pt idx="83">
                  <c:v>309.83999999999997</c:v>
                </c:pt>
                <c:pt idx="84">
                  <c:v>418.31</c:v>
                </c:pt>
                <c:pt idx="85">
                  <c:v>412.52</c:v>
                </c:pt>
                <c:pt idx="86">
                  <c:v>447.01</c:v>
                </c:pt>
                <c:pt idx="87">
                  <c:v>278.24</c:v>
                </c:pt>
                <c:pt idx="88">
                  <c:v>312.3</c:v>
                </c:pt>
                <c:pt idx="89">
                  <c:v>334.95</c:v>
                </c:pt>
                <c:pt idx="90">
                  <c:v>362.26</c:v>
                </c:pt>
                <c:pt idx="91">
                  <c:v>432.98</c:v>
                </c:pt>
                <c:pt idx="92">
                  <c:v>446.91</c:v>
                </c:pt>
                <c:pt idx="93">
                  <c:v>323.18</c:v>
                </c:pt>
                <c:pt idx="94">
                  <c:v>376.53</c:v>
                </c:pt>
                <c:pt idx="95">
                  <c:v>481.42</c:v>
                </c:pt>
                <c:pt idx="96">
                  <c:v>394.31</c:v>
                </c:pt>
                <c:pt idx="97">
                  <c:v>362.97</c:v>
                </c:pt>
                <c:pt idx="98">
                  <c:v>393.77</c:v>
                </c:pt>
                <c:pt idx="99">
                  <c:v>512.25</c:v>
                </c:pt>
                <c:pt idx="100">
                  <c:v>407.21</c:v>
                </c:pt>
                <c:pt idx="101">
                  <c:v>533.13</c:v>
                </c:pt>
                <c:pt idx="102">
                  <c:v>368.96</c:v>
                </c:pt>
                <c:pt idx="103">
                  <c:v>545.22</c:v>
                </c:pt>
                <c:pt idx="104">
                  <c:v>389.67</c:v>
                </c:pt>
                <c:pt idx="105">
                  <c:v>529.62</c:v>
                </c:pt>
                <c:pt idx="106">
                  <c:v>390.28</c:v>
                </c:pt>
                <c:pt idx="107">
                  <c:v>418.29</c:v>
                </c:pt>
                <c:pt idx="108">
                  <c:v>555.01</c:v>
                </c:pt>
                <c:pt idx="109">
                  <c:v>428.05</c:v>
                </c:pt>
                <c:pt idx="110">
                  <c:v>586.87</c:v>
                </c:pt>
                <c:pt idx="111">
                  <c:v>454.96</c:v>
                </c:pt>
                <c:pt idx="112">
                  <c:v>441.02</c:v>
                </c:pt>
                <c:pt idx="113">
                  <c:v>437.53</c:v>
                </c:pt>
                <c:pt idx="114">
                  <c:v>435.72</c:v>
                </c:pt>
                <c:pt idx="115">
                  <c:v>362.55</c:v>
                </c:pt>
                <c:pt idx="116">
                  <c:v>588.99</c:v>
                </c:pt>
                <c:pt idx="117">
                  <c:v>592.96</c:v>
                </c:pt>
                <c:pt idx="118">
                  <c:v>406.29</c:v>
                </c:pt>
                <c:pt idx="119">
                  <c:v>603.39</c:v>
                </c:pt>
                <c:pt idx="120">
                  <c:v>593.65</c:v>
                </c:pt>
                <c:pt idx="121">
                  <c:v>437.76</c:v>
                </c:pt>
                <c:pt idx="122">
                  <c:v>447.57</c:v>
                </c:pt>
                <c:pt idx="123">
                  <c:v>450.01</c:v>
                </c:pt>
                <c:pt idx="124">
                  <c:v>446.49</c:v>
                </c:pt>
                <c:pt idx="125">
                  <c:v>398.5</c:v>
                </c:pt>
                <c:pt idx="126">
                  <c:v>465.55</c:v>
                </c:pt>
                <c:pt idx="127">
                  <c:v>472.4</c:v>
                </c:pt>
                <c:pt idx="128">
                  <c:v>438.32</c:v>
                </c:pt>
                <c:pt idx="129">
                  <c:v>633.71</c:v>
                </c:pt>
                <c:pt idx="130">
                  <c:v>522.29999999999995</c:v>
                </c:pt>
                <c:pt idx="131">
                  <c:v>462.74</c:v>
                </c:pt>
                <c:pt idx="132">
                  <c:v>484.03</c:v>
                </c:pt>
                <c:pt idx="133">
                  <c:v>638.04</c:v>
                </c:pt>
                <c:pt idx="134">
                  <c:v>511.86</c:v>
                </c:pt>
                <c:pt idx="135">
                  <c:v>493.22</c:v>
                </c:pt>
                <c:pt idx="136">
                  <c:v>522.1</c:v>
                </c:pt>
                <c:pt idx="137">
                  <c:v>676.29</c:v>
                </c:pt>
                <c:pt idx="138">
                  <c:v>524.11</c:v>
                </c:pt>
                <c:pt idx="139">
                  <c:v>509.17</c:v>
                </c:pt>
                <c:pt idx="140">
                  <c:v>533.79999999999995</c:v>
                </c:pt>
                <c:pt idx="141">
                  <c:v>582.02</c:v>
                </c:pt>
                <c:pt idx="142">
                  <c:v>556.70000000000005</c:v>
                </c:pt>
                <c:pt idx="143">
                  <c:v>589.02</c:v>
                </c:pt>
                <c:pt idx="144">
                  <c:v>503.35</c:v>
                </c:pt>
                <c:pt idx="145">
                  <c:v>659.04</c:v>
                </c:pt>
                <c:pt idx="146">
                  <c:v>499.64</c:v>
                </c:pt>
                <c:pt idx="147">
                  <c:v>552.19000000000005</c:v>
                </c:pt>
                <c:pt idx="148">
                  <c:v>710.76</c:v>
                </c:pt>
                <c:pt idx="149">
                  <c:v>700.6</c:v>
                </c:pt>
                <c:pt idx="150">
                  <c:v>539.36</c:v>
                </c:pt>
                <c:pt idx="151">
                  <c:v>702.16</c:v>
                </c:pt>
                <c:pt idx="152">
                  <c:v>640.46</c:v>
                </c:pt>
                <c:pt idx="153">
                  <c:v>687.74</c:v>
                </c:pt>
                <c:pt idx="154">
                  <c:v>571.57000000000005</c:v>
                </c:pt>
                <c:pt idx="155">
                  <c:v>724.34</c:v>
                </c:pt>
                <c:pt idx="156">
                  <c:v>613.59</c:v>
                </c:pt>
                <c:pt idx="157">
                  <c:v>526.96</c:v>
                </c:pt>
                <c:pt idx="158">
                  <c:v>616.13</c:v>
                </c:pt>
                <c:pt idx="159">
                  <c:v>455.28</c:v>
                </c:pt>
                <c:pt idx="160">
                  <c:v>587.36</c:v>
                </c:pt>
                <c:pt idx="161">
                  <c:v>640.63</c:v>
                </c:pt>
                <c:pt idx="162">
                  <c:v>621.95000000000005</c:v>
                </c:pt>
                <c:pt idx="163">
                  <c:v>574.63</c:v>
                </c:pt>
                <c:pt idx="164">
                  <c:v>649.82000000000005</c:v>
                </c:pt>
                <c:pt idx="165">
                  <c:v>609.73</c:v>
                </c:pt>
                <c:pt idx="166">
                  <c:v>529.21</c:v>
                </c:pt>
                <c:pt idx="167">
                  <c:v>595.79</c:v>
                </c:pt>
                <c:pt idx="168">
                  <c:v>751.26</c:v>
                </c:pt>
                <c:pt idx="169">
                  <c:v>557.26</c:v>
                </c:pt>
                <c:pt idx="170">
                  <c:v>666.5</c:v>
                </c:pt>
                <c:pt idx="171">
                  <c:v>659.73</c:v>
                </c:pt>
                <c:pt idx="172">
                  <c:v>692.74</c:v>
                </c:pt>
                <c:pt idx="173">
                  <c:v>644.89</c:v>
                </c:pt>
                <c:pt idx="174">
                  <c:v>668.64</c:v>
                </c:pt>
                <c:pt idx="175">
                  <c:v>665.6</c:v>
                </c:pt>
                <c:pt idx="176">
                  <c:v>768.92</c:v>
                </c:pt>
                <c:pt idx="177">
                  <c:v>631.74</c:v>
                </c:pt>
                <c:pt idx="178">
                  <c:v>614.73</c:v>
                </c:pt>
                <c:pt idx="179">
                  <c:v>685.31</c:v>
                </c:pt>
                <c:pt idx="180">
                  <c:v>792.64</c:v>
                </c:pt>
                <c:pt idx="181">
                  <c:v>785.76</c:v>
                </c:pt>
                <c:pt idx="182">
                  <c:v>768.11</c:v>
                </c:pt>
                <c:pt idx="183">
                  <c:v>778.14</c:v>
                </c:pt>
                <c:pt idx="184">
                  <c:v>710.46</c:v>
                </c:pt>
                <c:pt idx="185">
                  <c:v>693.27</c:v>
                </c:pt>
                <c:pt idx="186">
                  <c:v>753.83</c:v>
                </c:pt>
                <c:pt idx="187">
                  <c:v>702.19</c:v>
                </c:pt>
                <c:pt idx="188">
                  <c:v>862.12</c:v>
                </c:pt>
                <c:pt idx="189">
                  <c:v>836.81</c:v>
                </c:pt>
                <c:pt idx="190">
                  <c:v>696.99</c:v>
                </c:pt>
                <c:pt idx="191">
                  <c:v>849.57</c:v>
                </c:pt>
                <c:pt idx="192">
                  <c:v>799.55</c:v>
                </c:pt>
                <c:pt idx="193">
                  <c:v>734.29</c:v>
                </c:pt>
                <c:pt idx="194">
                  <c:v>724.77</c:v>
                </c:pt>
                <c:pt idx="195">
                  <c:v>729.79</c:v>
                </c:pt>
                <c:pt idx="196">
                  <c:v>669.25</c:v>
                </c:pt>
                <c:pt idx="197">
                  <c:v>827.27</c:v>
                </c:pt>
                <c:pt idx="198">
                  <c:v>757.33</c:v>
                </c:pt>
                <c:pt idx="199">
                  <c:v>825.13</c:v>
                </c:pt>
                <c:pt idx="200">
                  <c:v>756.22</c:v>
                </c:pt>
                <c:pt idx="201">
                  <c:v>720.48</c:v>
                </c:pt>
                <c:pt idx="202">
                  <c:v>756.03</c:v>
                </c:pt>
                <c:pt idx="203">
                  <c:v>702.74</c:v>
                </c:pt>
                <c:pt idx="204">
                  <c:v>753.86</c:v>
                </c:pt>
                <c:pt idx="205">
                  <c:v>816.15</c:v>
                </c:pt>
                <c:pt idx="206">
                  <c:v>733.11</c:v>
                </c:pt>
                <c:pt idx="207">
                  <c:v>708.51</c:v>
                </c:pt>
                <c:pt idx="208">
                  <c:v>727.64</c:v>
                </c:pt>
                <c:pt idx="209">
                  <c:v>785.22</c:v>
                </c:pt>
                <c:pt idx="210">
                  <c:v>818.98</c:v>
                </c:pt>
                <c:pt idx="211">
                  <c:v>825.36</c:v>
                </c:pt>
                <c:pt idx="212">
                  <c:v>904.25</c:v>
                </c:pt>
                <c:pt idx="213">
                  <c:v>795.69</c:v>
                </c:pt>
                <c:pt idx="214">
                  <c:v>837.5</c:v>
                </c:pt>
                <c:pt idx="215">
                  <c:v>854.06</c:v>
                </c:pt>
                <c:pt idx="216">
                  <c:v>789.89</c:v>
                </c:pt>
                <c:pt idx="217">
                  <c:v>788.24</c:v>
                </c:pt>
                <c:pt idx="218">
                  <c:v>829.44</c:v>
                </c:pt>
                <c:pt idx="219">
                  <c:v>794.02</c:v>
                </c:pt>
                <c:pt idx="220">
                  <c:v>798.45</c:v>
                </c:pt>
                <c:pt idx="221">
                  <c:v>795.38</c:v>
                </c:pt>
                <c:pt idx="222">
                  <c:v>813.91</c:v>
                </c:pt>
                <c:pt idx="223">
                  <c:v>892.02</c:v>
                </c:pt>
                <c:pt idx="224">
                  <c:v>878.16</c:v>
                </c:pt>
                <c:pt idx="225">
                  <c:v>902.07</c:v>
                </c:pt>
                <c:pt idx="226">
                  <c:v>794.68</c:v>
                </c:pt>
                <c:pt idx="227">
                  <c:v>855.41</c:v>
                </c:pt>
                <c:pt idx="228">
                  <c:v>838.95</c:v>
                </c:pt>
                <c:pt idx="229">
                  <c:v>818.1</c:v>
                </c:pt>
                <c:pt idx="230">
                  <c:v>823.29</c:v>
                </c:pt>
                <c:pt idx="231">
                  <c:v>846.87</c:v>
                </c:pt>
                <c:pt idx="232">
                  <c:v>892.34</c:v>
                </c:pt>
                <c:pt idx="233">
                  <c:v>876</c:v>
                </c:pt>
                <c:pt idx="234">
                  <c:v>895.11</c:v>
                </c:pt>
                <c:pt idx="235">
                  <c:v>879.92</c:v>
                </c:pt>
                <c:pt idx="236">
                  <c:v>933.96</c:v>
                </c:pt>
                <c:pt idx="237">
                  <c:v>929.66</c:v>
                </c:pt>
                <c:pt idx="238">
                  <c:v>914.11</c:v>
                </c:pt>
                <c:pt idx="239">
                  <c:v>902.18</c:v>
                </c:pt>
                <c:pt idx="240">
                  <c:v>851.61</c:v>
                </c:pt>
                <c:pt idx="241">
                  <c:v>846.79</c:v>
                </c:pt>
                <c:pt idx="242">
                  <c:v>914.15</c:v>
                </c:pt>
                <c:pt idx="243">
                  <c:v>913.13</c:v>
                </c:pt>
                <c:pt idx="244">
                  <c:v>928.54</c:v>
                </c:pt>
                <c:pt idx="245">
                  <c:v>922.82</c:v>
                </c:pt>
                <c:pt idx="246">
                  <c:v>922.22</c:v>
                </c:pt>
                <c:pt idx="247">
                  <c:v>958.61</c:v>
                </c:pt>
                <c:pt idx="248">
                  <c:v>957.5</c:v>
                </c:pt>
                <c:pt idx="249">
                  <c:v>969.16</c:v>
                </c:pt>
                <c:pt idx="250">
                  <c:v>1033.5</c:v>
                </c:pt>
                <c:pt idx="251">
                  <c:v>930.52</c:v>
                </c:pt>
                <c:pt idx="252">
                  <c:v>948.67</c:v>
                </c:pt>
                <c:pt idx="253">
                  <c:v>939.62</c:v>
                </c:pt>
                <c:pt idx="254">
                  <c:v>895.4</c:v>
                </c:pt>
                <c:pt idx="255">
                  <c:v>863.45</c:v>
                </c:pt>
                <c:pt idx="256">
                  <c:v>969.23</c:v>
                </c:pt>
                <c:pt idx="257">
                  <c:v>924.27</c:v>
                </c:pt>
                <c:pt idx="258">
                  <c:v>1001.7</c:v>
                </c:pt>
                <c:pt idx="259">
                  <c:v>876.24</c:v>
                </c:pt>
                <c:pt idx="260">
                  <c:v>906.4</c:v>
                </c:pt>
                <c:pt idx="261">
                  <c:v>907.56</c:v>
                </c:pt>
                <c:pt idx="262">
                  <c:v>914.06</c:v>
                </c:pt>
                <c:pt idx="263">
                  <c:v>917.37</c:v>
                </c:pt>
                <c:pt idx="264">
                  <c:v>979.89</c:v>
                </c:pt>
                <c:pt idx="265">
                  <c:v>354.65</c:v>
                </c:pt>
                <c:pt idx="266">
                  <c:v>1081.7</c:v>
                </c:pt>
                <c:pt idx="267">
                  <c:v>865.94</c:v>
                </c:pt>
                <c:pt idx="268">
                  <c:v>956.41</c:v>
                </c:pt>
                <c:pt idx="269">
                  <c:v>921.51</c:v>
                </c:pt>
                <c:pt idx="270">
                  <c:v>944.16</c:v>
                </c:pt>
                <c:pt idx="271">
                  <c:v>874.65</c:v>
                </c:pt>
                <c:pt idx="272">
                  <c:v>1000.3</c:v>
                </c:pt>
                <c:pt idx="273">
                  <c:v>893.21</c:v>
                </c:pt>
                <c:pt idx="274">
                  <c:v>1006.5</c:v>
                </c:pt>
                <c:pt idx="275">
                  <c:v>1019.6</c:v>
                </c:pt>
                <c:pt idx="276">
                  <c:v>1033</c:v>
                </c:pt>
                <c:pt idx="277">
                  <c:v>1002.4</c:v>
                </c:pt>
                <c:pt idx="278">
                  <c:v>972.54</c:v>
                </c:pt>
                <c:pt idx="279">
                  <c:v>1010.9</c:v>
                </c:pt>
                <c:pt idx="280">
                  <c:v>1021.8</c:v>
                </c:pt>
                <c:pt idx="281">
                  <c:v>1037</c:v>
                </c:pt>
                <c:pt idx="282">
                  <c:v>1035.0999999999999</c:v>
                </c:pt>
                <c:pt idx="283">
                  <c:v>1061.5999999999999</c:v>
                </c:pt>
                <c:pt idx="284">
                  <c:v>946.04</c:v>
                </c:pt>
                <c:pt idx="285">
                  <c:v>1071.4000000000001</c:v>
                </c:pt>
                <c:pt idx="286">
                  <c:v>1048.2</c:v>
                </c:pt>
                <c:pt idx="287">
                  <c:v>1027.2</c:v>
                </c:pt>
                <c:pt idx="288">
                  <c:v>1054.4000000000001</c:v>
                </c:pt>
                <c:pt idx="289">
                  <c:v>1016.4</c:v>
                </c:pt>
                <c:pt idx="290">
                  <c:v>1040.5999999999999</c:v>
                </c:pt>
                <c:pt idx="291">
                  <c:v>1032.5</c:v>
                </c:pt>
                <c:pt idx="292">
                  <c:v>1111.3</c:v>
                </c:pt>
                <c:pt idx="293">
                  <c:v>1112.4000000000001</c:v>
                </c:pt>
                <c:pt idx="294">
                  <c:v>1056.7</c:v>
                </c:pt>
                <c:pt idx="295">
                  <c:v>1020.7</c:v>
                </c:pt>
                <c:pt idx="296">
                  <c:v>1061.5999999999999</c:v>
                </c:pt>
                <c:pt idx="297">
                  <c:v>1128.7</c:v>
                </c:pt>
                <c:pt idx="298">
                  <c:v>1060.5</c:v>
                </c:pt>
                <c:pt idx="299">
                  <c:v>1102</c:v>
                </c:pt>
                <c:pt idx="300">
                  <c:v>950.76</c:v>
                </c:pt>
                <c:pt idx="301">
                  <c:v>1095.9000000000001</c:v>
                </c:pt>
                <c:pt idx="302">
                  <c:v>1107.3</c:v>
                </c:pt>
                <c:pt idx="303">
                  <c:v>1198.4000000000001</c:v>
                </c:pt>
                <c:pt idx="304">
                  <c:v>1141.5</c:v>
                </c:pt>
                <c:pt idx="305">
                  <c:v>1096</c:v>
                </c:pt>
                <c:pt idx="306">
                  <c:v>1080.7</c:v>
                </c:pt>
                <c:pt idx="307">
                  <c:v>1207.8</c:v>
                </c:pt>
                <c:pt idx="308">
                  <c:v>1142.9000000000001</c:v>
                </c:pt>
                <c:pt idx="309">
                  <c:v>1089.7</c:v>
                </c:pt>
                <c:pt idx="310">
                  <c:v>1127.7</c:v>
                </c:pt>
                <c:pt idx="311">
                  <c:v>1106.3</c:v>
                </c:pt>
                <c:pt idx="312">
                  <c:v>1096.8</c:v>
                </c:pt>
                <c:pt idx="313">
                  <c:v>817.27</c:v>
                </c:pt>
                <c:pt idx="314">
                  <c:v>1103.0999999999999</c:v>
                </c:pt>
                <c:pt idx="315">
                  <c:v>1082.9000000000001</c:v>
                </c:pt>
                <c:pt idx="316">
                  <c:v>1091.3</c:v>
                </c:pt>
                <c:pt idx="317">
                  <c:v>1049.7</c:v>
                </c:pt>
                <c:pt idx="318">
                  <c:v>1171</c:v>
                </c:pt>
                <c:pt idx="319">
                  <c:v>1192.4000000000001</c:v>
                </c:pt>
                <c:pt idx="320">
                  <c:v>1204.3</c:v>
                </c:pt>
                <c:pt idx="321">
                  <c:v>1108.0999999999999</c:v>
                </c:pt>
                <c:pt idx="322">
                  <c:v>1205.0999999999999</c:v>
                </c:pt>
                <c:pt idx="323">
                  <c:v>1163.9000000000001</c:v>
                </c:pt>
                <c:pt idx="324">
                  <c:v>1132</c:v>
                </c:pt>
                <c:pt idx="325">
                  <c:v>1099.5</c:v>
                </c:pt>
                <c:pt idx="326">
                  <c:v>1235.9000000000001</c:v>
                </c:pt>
                <c:pt idx="327">
                  <c:v>1174.7</c:v>
                </c:pt>
                <c:pt idx="328">
                  <c:v>1133.9000000000001</c:v>
                </c:pt>
                <c:pt idx="329">
                  <c:v>1132.8</c:v>
                </c:pt>
                <c:pt idx="330">
                  <c:v>1150.2</c:v>
                </c:pt>
                <c:pt idx="331">
                  <c:v>1081.5999999999999</c:v>
                </c:pt>
                <c:pt idx="332">
                  <c:v>1157.5999999999999</c:v>
                </c:pt>
                <c:pt idx="333">
                  <c:v>1155.5</c:v>
                </c:pt>
                <c:pt idx="334">
                  <c:v>1323.3</c:v>
                </c:pt>
                <c:pt idx="335">
                  <c:v>1170.2</c:v>
                </c:pt>
                <c:pt idx="336">
                  <c:v>1177.8</c:v>
                </c:pt>
                <c:pt idx="337">
                  <c:v>1186</c:v>
                </c:pt>
                <c:pt idx="338">
                  <c:v>1147.0999999999999</c:v>
                </c:pt>
                <c:pt idx="339">
                  <c:v>1177.8</c:v>
                </c:pt>
                <c:pt idx="340">
                  <c:v>1169.8</c:v>
                </c:pt>
                <c:pt idx="341">
                  <c:v>1172.0999999999999</c:v>
                </c:pt>
                <c:pt idx="342">
                  <c:v>1272.5</c:v>
                </c:pt>
                <c:pt idx="343">
                  <c:v>1199.5999999999999</c:v>
                </c:pt>
                <c:pt idx="344">
                  <c:v>1147</c:v>
                </c:pt>
                <c:pt idx="345">
                  <c:v>1254.5</c:v>
                </c:pt>
                <c:pt idx="346">
                  <c:v>1310.0999999999999</c:v>
                </c:pt>
                <c:pt idx="347">
                  <c:v>1168.5999999999999</c:v>
                </c:pt>
                <c:pt idx="348">
                  <c:v>1185.7</c:v>
                </c:pt>
                <c:pt idx="349">
                  <c:v>1212.0999999999999</c:v>
                </c:pt>
                <c:pt idx="350">
                  <c:v>1224.8</c:v>
                </c:pt>
                <c:pt idx="351">
                  <c:v>1206.3</c:v>
                </c:pt>
                <c:pt idx="352">
                  <c:v>1242.5</c:v>
                </c:pt>
                <c:pt idx="353">
                  <c:v>1180.9000000000001</c:v>
                </c:pt>
                <c:pt idx="354">
                  <c:v>1154.0999999999999</c:v>
                </c:pt>
                <c:pt idx="355">
                  <c:v>1222.9000000000001</c:v>
                </c:pt>
                <c:pt idx="356">
                  <c:v>1315.1</c:v>
                </c:pt>
                <c:pt idx="357">
                  <c:v>1217.5999999999999</c:v>
                </c:pt>
                <c:pt idx="358">
                  <c:v>1304.2</c:v>
                </c:pt>
                <c:pt idx="359">
                  <c:v>1221.8</c:v>
                </c:pt>
                <c:pt idx="360">
                  <c:v>1292.7</c:v>
                </c:pt>
                <c:pt idx="361">
                  <c:v>1230.8</c:v>
                </c:pt>
                <c:pt idx="362">
                  <c:v>1326.1</c:v>
                </c:pt>
                <c:pt idx="363">
                  <c:v>1257.9000000000001</c:v>
                </c:pt>
                <c:pt idx="364">
                  <c:v>1310.3</c:v>
                </c:pt>
                <c:pt idx="365">
                  <c:v>1197.4000000000001</c:v>
                </c:pt>
                <c:pt idx="366">
                  <c:v>1236.0999999999999</c:v>
                </c:pt>
                <c:pt idx="367">
                  <c:v>1307.2</c:v>
                </c:pt>
                <c:pt idx="368">
                  <c:v>1228.5999999999999</c:v>
                </c:pt>
                <c:pt idx="369">
                  <c:v>1315.6</c:v>
                </c:pt>
                <c:pt idx="370">
                  <c:v>1246.0999999999999</c:v>
                </c:pt>
                <c:pt idx="371">
                  <c:v>1241.2</c:v>
                </c:pt>
                <c:pt idx="372">
                  <c:v>1313.6</c:v>
                </c:pt>
                <c:pt idx="373">
                  <c:v>1222.0999999999999</c:v>
                </c:pt>
                <c:pt idx="374">
                  <c:v>1276.4000000000001</c:v>
                </c:pt>
                <c:pt idx="375">
                  <c:v>1194.7</c:v>
                </c:pt>
                <c:pt idx="376">
                  <c:v>907.52</c:v>
                </c:pt>
                <c:pt idx="377">
                  <c:v>1191.2</c:v>
                </c:pt>
                <c:pt idx="378">
                  <c:v>1272.7</c:v>
                </c:pt>
                <c:pt idx="379">
                  <c:v>1361.1</c:v>
                </c:pt>
                <c:pt idx="380">
                  <c:v>1390.8</c:v>
                </c:pt>
                <c:pt idx="381">
                  <c:v>1279.5999999999999</c:v>
                </c:pt>
                <c:pt idx="382">
                  <c:v>1278</c:v>
                </c:pt>
                <c:pt idx="383">
                  <c:v>1404</c:v>
                </c:pt>
                <c:pt idx="384">
                  <c:v>1244.2</c:v>
                </c:pt>
                <c:pt idx="385">
                  <c:v>1317.7</c:v>
                </c:pt>
                <c:pt idx="386">
                  <c:v>1238.5999999999999</c:v>
                </c:pt>
                <c:pt idx="387">
                  <c:v>1275.4000000000001</c:v>
                </c:pt>
                <c:pt idx="388">
                  <c:v>1365.7</c:v>
                </c:pt>
                <c:pt idx="389">
                  <c:v>1294.5999999999999</c:v>
                </c:pt>
                <c:pt idx="390">
                  <c:v>1283.2</c:v>
                </c:pt>
                <c:pt idx="391">
                  <c:v>1401.3</c:v>
                </c:pt>
                <c:pt idx="392">
                  <c:v>1245.3</c:v>
                </c:pt>
                <c:pt idx="393">
                  <c:v>1388</c:v>
                </c:pt>
                <c:pt idx="394">
                  <c:v>1451.3</c:v>
                </c:pt>
                <c:pt idx="395">
                  <c:v>1282.7</c:v>
                </c:pt>
                <c:pt idx="396">
                  <c:v>1254.3</c:v>
                </c:pt>
                <c:pt idx="397">
                  <c:v>1281.2</c:v>
                </c:pt>
                <c:pt idx="398">
                  <c:v>1175.4000000000001</c:v>
                </c:pt>
                <c:pt idx="399">
                  <c:v>1250</c:v>
                </c:pt>
                <c:pt idx="400">
                  <c:v>1422.9</c:v>
                </c:pt>
                <c:pt idx="401">
                  <c:v>1309.3</c:v>
                </c:pt>
                <c:pt idx="402">
                  <c:v>1305.5999999999999</c:v>
                </c:pt>
                <c:pt idx="403">
                  <c:v>1426.9</c:v>
                </c:pt>
                <c:pt idx="404">
                  <c:v>1286.8</c:v>
                </c:pt>
                <c:pt idx="405">
                  <c:v>1303.7</c:v>
                </c:pt>
                <c:pt idx="406">
                  <c:v>1272</c:v>
                </c:pt>
                <c:pt idx="407">
                  <c:v>1399.9</c:v>
                </c:pt>
                <c:pt idx="408">
                  <c:v>1305.8</c:v>
                </c:pt>
                <c:pt idx="409">
                  <c:v>1309.3</c:v>
                </c:pt>
                <c:pt idx="410">
                  <c:v>1249.9000000000001</c:v>
                </c:pt>
                <c:pt idx="411">
                  <c:v>1285.3</c:v>
                </c:pt>
                <c:pt idx="412">
                  <c:v>1580.8</c:v>
                </c:pt>
                <c:pt idx="413">
                  <c:v>1376.9</c:v>
                </c:pt>
                <c:pt idx="414">
                  <c:v>1271.5</c:v>
                </c:pt>
                <c:pt idx="415">
                  <c:v>1380</c:v>
                </c:pt>
                <c:pt idx="416">
                  <c:v>1339.1</c:v>
                </c:pt>
                <c:pt idx="417">
                  <c:v>1305.9000000000001</c:v>
                </c:pt>
                <c:pt idx="418">
                  <c:v>1319.9</c:v>
                </c:pt>
                <c:pt idx="419">
                  <c:v>1334.9</c:v>
                </c:pt>
                <c:pt idx="420">
                  <c:v>1348.2</c:v>
                </c:pt>
                <c:pt idx="421">
                  <c:v>1336.1</c:v>
                </c:pt>
                <c:pt idx="422">
                  <c:v>1426.9</c:v>
                </c:pt>
                <c:pt idx="423">
                  <c:v>1351.3</c:v>
                </c:pt>
                <c:pt idx="424">
                  <c:v>1339.7</c:v>
                </c:pt>
                <c:pt idx="425">
                  <c:v>1281.4000000000001</c:v>
                </c:pt>
                <c:pt idx="426">
                  <c:v>1326.1</c:v>
                </c:pt>
                <c:pt idx="427">
                  <c:v>1334.4</c:v>
                </c:pt>
                <c:pt idx="428">
                  <c:v>1324.7</c:v>
                </c:pt>
                <c:pt idx="429">
                  <c:v>1318.9</c:v>
                </c:pt>
                <c:pt idx="430">
                  <c:v>1351.1</c:v>
                </c:pt>
                <c:pt idx="431">
                  <c:v>1362.9</c:v>
                </c:pt>
                <c:pt idx="432">
                  <c:v>1325.7</c:v>
                </c:pt>
                <c:pt idx="433">
                  <c:v>1562.8</c:v>
                </c:pt>
                <c:pt idx="434">
                  <c:v>1437.9</c:v>
                </c:pt>
                <c:pt idx="435">
                  <c:v>1242.3</c:v>
                </c:pt>
                <c:pt idx="436">
                  <c:v>1297</c:v>
                </c:pt>
                <c:pt idx="437">
                  <c:v>1264.5</c:v>
                </c:pt>
                <c:pt idx="438">
                  <c:v>1309.5</c:v>
                </c:pt>
                <c:pt idx="439">
                  <c:v>1288.3</c:v>
                </c:pt>
                <c:pt idx="440">
                  <c:v>1317.9</c:v>
                </c:pt>
                <c:pt idx="441">
                  <c:v>1292.5999999999999</c:v>
                </c:pt>
                <c:pt idx="442">
                  <c:v>1279.4000000000001</c:v>
                </c:pt>
                <c:pt idx="443">
                  <c:v>1404.6</c:v>
                </c:pt>
                <c:pt idx="444">
                  <c:v>1266.4000000000001</c:v>
                </c:pt>
                <c:pt idx="445">
                  <c:v>1306.0999999999999</c:v>
                </c:pt>
                <c:pt idx="446">
                  <c:v>1237.9000000000001</c:v>
                </c:pt>
                <c:pt idx="447">
                  <c:v>534.37</c:v>
                </c:pt>
                <c:pt idx="448">
                  <c:v>1305.2</c:v>
                </c:pt>
                <c:pt idx="449">
                  <c:v>1295.9000000000001</c:v>
                </c:pt>
                <c:pt idx="450">
                  <c:v>1288.5999999999999</c:v>
                </c:pt>
                <c:pt idx="451">
                  <c:v>1260.0999999999999</c:v>
                </c:pt>
                <c:pt idx="452">
                  <c:v>1319.9</c:v>
                </c:pt>
                <c:pt idx="453">
                  <c:v>1312.4</c:v>
                </c:pt>
                <c:pt idx="454">
                  <c:v>1303.7</c:v>
                </c:pt>
                <c:pt idx="455">
                  <c:v>1281.2</c:v>
                </c:pt>
                <c:pt idx="456">
                  <c:v>1315.5</c:v>
                </c:pt>
                <c:pt idx="457">
                  <c:v>1296.8</c:v>
                </c:pt>
                <c:pt idx="458">
                  <c:v>1293.5999999999999</c:v>
                </c:pt>
                <c:pt idx="459">
                  <c:v>1297.9000000000001</c:v>
                </c:pt>
                <c:pt idx="460">
                  <c:v>1254.5</c:v>
                </c:pt>
                <c:pt idx="461">
                  <c:v>1335.2</c:v>
                </c:pt>
                <c:pt idx="462">
                  <c:v>1292.8</c:v>
                </c:pt>
                <c:pt idx="463">
                  <c:v>1327.8</c:v>
                </c:pt>
                <c:pt idx="464">
                  <c:v>1302.5</c:v>
                </c:pt>
                <c:pt idx="465">
                  <c:v>1300.7</c:v>
                </c:pt>
                <c:pt idx="466">
                  <c:v>1281</c:v>
                </c:pt>
                <c:pt idx="467">
                  <c:v>1311.3</c:v>
                </c:pt>
                <c:pt idx="468">
                  <c:v>1334.2</c:v>
                </c:pt>
                <c:pt idx="469">
                  <c:v>1319.5</c:v>
                </c:pt>
                <c:pt idx="470">
                  <c:v>1288.5</c:v>
                </c:pt>
                <c:pt idx="471">
                  <c:v>1259.9000000000001</c:v>
                </c:pt>
                <c:pt idx="472">
                  <c:v>1295.7</c:v>
                </c:pt>
                <c:pt idx="473">
                  <c:v>1302.2</c:v>
                </c:pt>
                <c:pt idx="474">
                  <c:v>1296.5999999999999</c:v>
                </c:pt>
                <c:pt idx="475">
                  <c:v>1311.8</c:v>
                </c:pt>
                <c:pt idx="476">
                  <c:v>1306.7</c:v>
                </c:pt>
                <c:pt idx="477">
                  <c:v>1304.3</c:v>
                </c:pt>
                <c:pt idx="478">
                  <c:v>1264.2</c:v>
                </c:pt>
                <c:pt idx="479">
                  <c:v>1335.4</c:v>
                </c:pt>
                <c:pt idx="480">
                  <c:v>1308.3</c:v>
                </c:pt>
                <c:pt idx="481">
                  <c:v>1286.4000000000001</c:v>
                </c:pt>
                <c:pt idx="482">
                  <c:v>1322.9</c:v>
                </c:pt>
                <c:pt idx="483">
                  <c:v>1333.9</c:v>
                </c:pt>
                <c:pt idx="484">
                  <c:v>1316.4</c:v>
                </c:pt>
                <c:pt idx="485">
                  <c:v>1315.8</c:v>
                </c:pt>
                <c:pt idx="486">
                  <c:v>1307.5</c:v>
                </c:pt>
                <c:pt idx="487">
                  <c:v>1442.2</c:v>
                </c:pt>
                <c:pt idx="488">
                  <c:v>1316.7</c:v>
                </c:pt>
                <c:pt idx="489">
                  <c:v>1298.5999999999999</c:v>
                </c:pt>
                <c:pt idx="490">
                  <c:v>1287</c:v>
                </c:pt>
                <c:pt idx="491">
                  <c:v>1300.0999999999999</c:v>
                </c:pt>
                <c:pt idx="492">
                  <c:v>1280.5999999999999</c:v>
                </c:pt>
                <c:pt idx="493">
                  <c:v>1271.8</c:v>
                </c:pt>
                <c:pt idx="494">
                  <c:v>1298</c:v>
                </c:pt>
                <c:pt idx="495">
                  <c:v>1306.5</c:v>
                </c:pt>
                <c:pt idx="496">
                  <c:v>1284.0999999999999</c:v>
                </c:pt>
                <c:pt idx="497">
                  <c:v>1296.8</c:v>
                </c:pt>
                <c:pt idx="498">
                  <c:v>1288.5</c:v>
                </c:pt>
                <c:pt idx="499">
                  <c:v>1308.8</c:v>
                </c:pt>
                <c:pt idx="500">
                  <c:v>1318.6</c:v>
                </c:pt>
                <c:pt idx="501">
                  <c:v>1337.8</c:v>
                </c:pt>
                <c:pt idx="502">
                  <c:v>1289.5</c:v>
                </c:pt>
                <c:pt idx="503">
                  <c:v>1302.5999999999999</c:v>
                </c:pt>
                <c:pt idx="504">
                  <c:v>1346.9</c:v>
                </c:pt>
                <c:pt idx="505">
                  <c:v>1336.1</c:v>
                </c:pt>
                <c:pt idx="506">
                  <c:v>1370.1</c:v>
                </c:pt>
                <c:pt idx="507">
                  <c:v>1314.7</c:v>
                </c:pt>
                <c:pt idx="508">
                  <c:v>1328.8</c:v>
                </c:pt>
                <c:pt idx="509">
                  <c:v>1293.7</c:v>
                </c:pt>
                <c:pt idx="510">
                  <c:v>1315.9</c:v>
                </c:pt>
                <c:pt idx="511">
                  <c:v>1363.5</c:v>
                </c:pt>
                <c:pt idx="512">
                  <c:v>1337</c:v>
                </c:pt>
                <c:pt idx="513">
                  <c:v>1318.9</c:v>
                </c:pt>
                <c:pt idx="514">
                  <c:v>1346.6</c:v>
                </c:pt>
                <c:pt idx="515">
                  <c:v>1382.5</c:v>
                </c:pt>
                <c:pt idx="516">
                  <c:v>1356.3</c:v>
                </c:pt>
                <c:pt idx="517">
                  <c:v>1366.4</c:v>
                </c:pt>
                <c:pt idx="518">
                  <c:v>1408.6</c:v>
                </c:pt>
                <c:pt idx="519">
                  <c:v>1305.8</c:v>
                </c:pt>
                <c:pt idx="520">
                  <c:v>1353.9</c:v>
                </c:pt>
                <c:pt idx="521">
                  <c:v>1374</c:v>
                </c:pt>
                <c:pt idx="522">
                  <c:v>1380.1</c:v>
                </c:pt>
                <c:pt idx="523">
                  <c:v>1367.9</c:v>
                </c:pt>
                <c:pt idx="524">
                  <c:v>1385.4</c:v>
                </c:pt>
                <c:pt idx="525">
                  <c:v>1369.7</c:v>
                </c:pt>
                <c:pt idx="526">
                  <c:v>1415.8</c:v>
                </c:pt>
                <c:pt idx="527">
                  <c:v>1375</c:v>
                </c:pt>
                <c:pt idx="528">
                  <c:v>1383.6</c:v>
                </c:pt>
                <c:pt idx="529">
                  <c:v>1382.8</c:v>
                </c:pt>
                <c:pt idx="530">
                  <c:v>1366.4</c:v>
                </c:pt>
                <c:pt idx="531">
                  <c:v>1411.3</c:v>
                </c:pt>
                <c:pt idx="532">
                  <c:v>1374.9</c:v>
                </c:pt>
                <c:pt idx="533">
                  <c:v>1402.6</c:v>
                </c:pt>
                <c:pt idx="534">
                  <c:v>1417.3</c:v>
                </c:pt>
                <c:pt idx="535">
                  <c:v>1398.9</c:v>
                </c:pt>
                <c:pt idx="536">
                  <c:v>1406</c:v>
                </c:pt>
                <c:pt idx="537">
                  <c:v>1400.8</c:v>
                </c:pt>
                <c:pt idx="538">
                  <c:v>1426.7</c:v>
                </c:pt>
                <c:pt idx="539">
                  <c:v>1433.7</c:v>
                </c:pt>
                <c:pt idx="540">
                  <c:v>1418.8</c:v>
                </c:pt>
                <c:pt idx="541">
                  <c:v>1420.5</c:v>
                </c:pt>
                <c:pt idx="542">
                  <c:v>1446.1</c:v>
                </c:pt>
                <c:pt idx="543">
                  <c:v>1446</c:v>
                </c:pt>
                <c:pt idx="544">
                  <c:v>1412.6</c:v>
                </c:pt>
                <c:pt idx="545">
                  <c:v>1428.5</c:v>
                </c:pt>
                <c:pt idx="546">
                  <c:v>1473.5</c:v>
                </c:pt>
                <c:pt idx="547">
                  <c:v>1451.6</c:v>
                </c:pt>
                <c:pt idx="548">
                  <c:v>1528.1</c:v>
                </c:pt>
                <c:pt idx="549">
                  <c:v>1440.4</c:v>
                </c:pt>
                <c:pt idx="550">
                  <c:v>1453.4</c:v>
                </c:pt>
                <c:pt idx="551">
                  <c:v>709.91</c:v>
                </c:pt>
                <c:pt idx="552">
                  <c:v>1444</c:v>
                </c:pt>
                <c:pt idx="553">
                  <c:v>1510.9</c:v>
                </c:pt>
                <c:pt idx="554">
                  <c:v>1469.1</c:v>
                </c:pt>
                <c:pt idx="555">
                  <c:v>1472</c:v>
                </c:pt>
                <c:pt idx="556">
                  <c:v>1473.2</c:v>
                </c:pt>
                <c:pt idx="557">
                  <c:v>1485.1</c:v>
                </c:pt>
                <c:pt idx="558">
                  <c:v>1488.7</c:v>
                </c:pt>
                <c:pt idx="559">
                  <c:v>1507.3</c:v>
                </c:pt>
                <c:pt idx="560">
                  <c:v>1489.4</c:v>
                </c:pt>
                <c:pt idx="561">
                  <c:v>1492.7</c:v>
                </c:pt>
                <c:pt idx="562">
                  <c:v>1476.6</c:v>
                </c:pt>
                <c:pt idx="563">
                  <c:v>1542.3</c:v>
                </c:pt>
                <c:pt idx="564">
                  <c:v>1518.4</c:v>
                </c:pt>
                <c:pt idx="565">
                  <c:v>1518.7</c:v>
                </c:pt>
                <c:pt idx="566">
                  <c:v>1493.5</c:v>
                </c:pt>
                <c:pt idx="567">
                  <c:v>1522.8</c:v>
                </c:pt>
                <c:pt idx="568">
                  <c:v>1550.2</c:v>
                </c:pt>
                <c:pt idx="569">
                  <c:v>1502.5</c:v>
                </c:pt>
                <c:pt idx="570">
                  <c:v>1496.1</c:v>
                </c:pt>
                <c:pt idx="571">
                  <c:v>1516.6</c:v>
                </c:pt>
                <c:pt idx="572">
                  <c:v>1512.4</c:v>
                </c:pt>
                <c:pt idx="573">
                  <c:v>1518.5</c:v>
                </c:pt>
                <c:pt idx="574">
                  <c:v>1516.5</c:v>
                </c:pt>
                <c:pt idx="575">
                  <c:v>1509.6</c:v>
                </c:pt>
                <c:pt idx="576">
                  <c:v>1492</c:v>
                </c:pt>
                <c:pt idx="577">
                  <c:v>1493.7</c:v>
                </c:pt>
                <c:pt idx="578">
                  <c:v>1460.5</c:v>
                </c:pt>
                <c:pt idx="579">
                  <c:v>1507.1</c:v>
                </c:pt>
                <c:pt idx="580">
                  <c:v>1523.5</c:v>
                </c:pt>
                <c:pt idx="581">
                  <c:v>1470.7</c:v>
                </c:pt>
                <c:pt idx="582">
                  <c:v>1494.8</c:v>
                </c:pt>
                <c:pt idx="583">
                  <c:v>1520.5</c:v>
                </c:pt>
                <c:pt idx="584">
                  <c:v>1494.9</c:v>
                </c:pt>
                <c:pt idx="585">
                  <c:v>1467.7</c:v>
                </c:pt>
                <c:pt idx="586">
                  <c:v>1457.9</c:v>
                </c:pt>
                <c:pt idx="587">
                  <c:v>1495.1</c:v>
                </c:pt>
                <c:pt idx="588">
                  <c:v>1561.5</c:v>
                </c:pt>
                <c:pt idx="589">
                  <c:v>1480.5</c:v>
                </c:pt>
                <c:pt idx="590">
                  <c:v>1493.9</c:v>
                </c:pt>
                <c:pt idx="591">
                  <c:v>1506.3</c:v>
                </c:pt>
                <c:pt idx="592">
                  <c:v>1498.7</c:v>
                </c:pt>
                <c:pt idx="593">
                  <c:v>1517.1</c:v>
                </c:pt>
                <c:pt idx="594">
                  <c:v>1576.4</c:v>
                </c:pt>
                <c:pt idx="595">
                  <c:v>1528.5</c:v>
                </c:pt>
                <c:pt idx="596">
                  <c:v>1500.3</c:v>
                </c:pt>
                <c:pt idx="597">
                  <c:v>1209.2</c:v>
                </c:pt>
                <c:pt idx="598">
                  <c:v>1480.2</c:v>
                </c:pt>
                <c:pt idx="599">
                  <c:v>1439.1</c:v>
                </c:pt>
                <c:pt idx="600">
                  <c:v>1448.8</c:v>
                </c:pt>
                <c:pt idx="601">
                  <c:v>1437.9</c:v>
                </c:pt>
                <c:pt idx="602">
                  <c:v>1454.1</c:v>
                </c:pt>
                <c:pt idx="603">
                  <c:v>1447.2</c:v>
                </c:pt>
                <c:pt idx="604">
                  <c:v>1446.8</c:v>
                </c:pt>
                <c:pt idx="605">
                  <c:v>1506.2</c:v>
                </c:pt>
                <c:pt idx="606">
                  <c:v>1443</c:v>
                </c:pt>
                <c:pt idx="607">
                  <c:v>1455.6</c:v>
                </c:pt>
                <c:pt idx="608">
                  <c:v>1430</c:v>
                </c:pt>
                <c:pt idx="609">
                  <c:v>1452.3</c:v>
                </c:pt>
                <c:pt idx="610">
                  <c:v>1469.2</c:v>
                </c:pt>
                <c:pt idx="611">
                  <c:v>1445.9</c:v>
                </c:pt>
                <c:pt idx="612">
                  <c:v>1460.2</c:v>
                </c:pt>
                <c:pt idx="613">
                  <c:v>1442.1</c:v>
                </c:pt>
                <c:pt idx="614">
                  <c:v>1462.3</c:v>
                </c:pt>
                <c:pt idx="615">
                  <c:v>1471</c:v>
                </c:pt>
                <c:pt idx="616">
                  <c:v>1453.7</c:v>
                </c:pt>
                <c:pt idx="617">
                  <c:v>1443.9</c:v>
                </c:pt>
                <c:pt idx="618">
                  <c:v>1444.9</c:v>
                </c:pt>
                <c:pt idx="619">
                  <c:v>1447.5</c:v>
                </c:pt>
                <c:pt idx="620">
                  <c:v>1462.8</c:v>
                </c:pt>
                <c:pt idx="621">
                  <c:v>1459.8</c:v>
                </c:pt>
                <c:pt idx="622">
                  <c:v>1458.5</c:v>
                </c:pt>
                <c:pt idx="623">
                  <c:v>1462.3</c:v>
                </c:pt>
                <c:pt idx="624">
                  <c:v>1447.2</c:v>
                </c:pt>
                <c:pt idx="625">
                  <c:v>1470.6</c:v>
                </c:pt>
                <c:pt idx="626">
                  <c:v>1455.5</c:v>
                </c:pt>
                <c:pt idx="627">
                  <c:v>1460.1</c:v>
                </c:pt>
                <c:pt idx="628">
                  <c:v>1466.7</c:v>
                </c:pt>
                <c:pt idx="629">
                  <c:v>1476.3</c:v>
                </c:pt>
                <c:pt idx="630">
                  <c:v>1311.7</c:v>
                </c:pt>
                <c:pt idx="631">
                  <c:v>1487.5</c:v>
                </c:pt>
                <c:pt idx="632">
                  <c:v>1456.7</c:v>
                </c:pt>
                <c:pt idx="633">
                  <c:v>1529.8</c:v>
                </c:pt>
                <c:pt idx="634">
                  <c:v>1484.3</c:v>
                </c:pt>
                <c:pt idx="635">
                  <c:v>1452.8</c:v>
                </c:pt>
                <c:pt idx="636">
                  <c:v>1483.6</c:v>
                </c:pt>
                <c:pt idx="637">
                  <c:v>1543.7</c:v>
                </c:pt>
                <c:pt idx="638">
                  <c:v>1484.6</c:v>
                </c:pt>
                <c:pt idx="639">
                  <c:v>1527.7</c:v>
                </c:pt>
                <c:pt idx="640">
                  <c:v>1493</c:v>
                </c:pt>
                <c:pt idx="641">
                  <c:v>1492.5</c:v>
                </c:pt>
                <c:pt idx="642">
                  <c:v>1513.8</c:v>
                </c:pt>
                <c:pt idx="643">
                  <c:v>1462.3</c:v>
                </c:pt>
                <c:pt idx="644">
                  <c:v>1512.4</c:v>
                </c:pt>
                <c:pt idx="645">
                  <c:v>1478.7</c:v>
                </c:pt>
                <c:pt idx="646">
                  <c:v>1471.1</c:v>
                </c:pt>
                <c:pt idx="647">
                  <c:v>1489.3</c:v>
                </c:pt>
                <c:pt idx="648">
                  <c:v>1502.5</c:v>
                </c:pt>
                <c:pt idx="649">
                  <c:v>1487</c:v>
                </c:pt>
                <c:pt idx="650">
                  <c:v>1517.2</c:v>
                </c:pt>
                <c:pt idx="651">
                  <c:v>1474.2</c:v>
                </c:pt>
                <c:pt idx="652">
                  <c:v>1483.1</c:v>
                </c:pt>
                <c:pt idx="653">
                  <c:v>1530.4</c:v>
                </c:pt>
                <c:pt idx="654">
                  <c:v>1528.9</c:v>
                </c:pt>
                <c:pt idx="655">
                  <c:v>1520.1</c:v>
                </c:pt>
                <c:pt idx="656">
                  <c:v>1501.8</c:v>
                </c:pt>
                <c:pt idx="657">
                  <c:v>1510.5</c:v>
                </c:pt>
                <c:pt idx="658">
                  <c:v>1498</c:v>
                </c:pt>
                <c:pt idx="659">
                  <c:v>1512</c:v>
                </c:pt>
                <c:pt idx="660">
                  <c:v>1528.8</c:v>
                </c:pt>
                <c:pt idx="661">
                  <c:v>1485.8</c:v>
                </c:pt>
                <c:pt idx="662">
                  <c:v>1490.8</c:v>
                </c:pt>
                <c:pt idx="663">
                  <c:v>1531</c:v>
                </c:pt>
                <c:pt idx="664">
                  <c:v>1511</c:v>
                </c:pt>
                <c:pt idx="665">
                  <c:v>1538.9</c:v>
                </c:pt>
                <c:pt idx="666">
                  <c:v>1552.4</c:v>
                </c:pt>
                <c:pt idx="667">
                  <c:v>1541.6</c:v>
                </c:pt>
                <c:pt idx="668">
                  <c:v>1523.6</c:v>
                </c:pt>
                <c:pt idx="669">
                  <c:v>1529.5</c:v>
                </c:pt>
                <c:pt idx="670">
                  <c:v>1554.5</c:v>
                </c:pt>
                <c:pt idx="671">
                  <c:v>1545.4</c:v>
                </c:pt>
                <c:pt idx="672">
                  <c:v>1530.8</c:v>
                </c:pt>
                <c:pt idx="673">
                  <c:v>1533</c:v>
                </c:pt>
                <c:pt idx="674">
                  <c:v>1556</c:v>
                </c:pt>
                <c:pt idx="675">
                  <c:v>1561.9</c:v>
                </c:pt>
                <c:pt idx="676">
                  <c:v>1497.1</c:v>
                </c:pt>
                <c:pt idx="677">
                  <c:v>1583.7</c:v>
                </c:pt>
                <c:pt idx="678">
                  <c:v>1540.6</c:v>
                </c:pt>
                <c:pt idx="679">
                  <c:v>1548.8</c:v>
                </c:pt>
                <c:pt idx="680">
                  <c:v>1561.6</c:v>
                </c:pt>
                <c:pt idx="681">
                  <c:v>1521.4</c:v>
                </c:pt>
                <c:pt idx="682">
                  <c:v>1569.8</c:v>
                </c:pt>
                <c:pt idx="683">
                  <c:v>1531.8</c:v>
                </c:pt>
                <c:pt idx="684">
                  <c:v>1542.4</c:v>
                </c:pt>
                <c:pt idx="685">
                  <c:v>1520.8</c:v>
                </c:pt>
                <c:pt idx="686">
                  <c:v>1559.9</c:v>
                </c:pt>
                <c:pt idx="687">
                  <c:v>1564.9</c:v>
                </c:pt>
                <c:pt idx="688">
                  <c:v>1536.7</c:v>
                </c:pt>
                <c:pt idx="689">
                  <c:v>1305.7</c:v>
                </c:pt>
                <c:pt idx="690">
                  <c:v>1547.7</c:v>
                </c:pt>
                <c:pt idx="691">
                  <c:v>1549.8</c:v>
                </c:pt>
                <c:pt idx="692">
                  <c:v>1592.2</c:v>
                </c:pt>
                <c:pt idx="693">
                  <c:v>1552.4</c:v>
                </c:pt>
                <c:pt idx="694">
                  <c:v>1565.2</c:v>
                </c:pt>
                <c:pt idx="695">
                  <c:v>1536.9</c:v>
                </c:pt>
                <c:pt idx="696">
                  <c:v>1585.7</c:v>
                </c:pt>
                <c:pt idx="697">
                  <c:v>1558</c:v>
                </c:pt>
                <c:pt idx="698">
                  <c:v>1561.5</c:v>
                </c:pt>
                <c:pt idx="699">
                  <c:v>1549.8</c:v>
                </c:pt>
                <c:pt idx="700">
                  <c:v>1588.5</c:v>
                </c:pt>
                <c:pt idx="701">
                  <c:v>1550.3</c:v>
                </c:pt>
                <c:pt idx="702">
                  <c:v>1592.7</c:v>
                </c:pt>
                <c:pt idx="703">
                  <c:v>1584.9</c:v>
                </c:pt>
                <c:pt idx="704">
                  <c:v>1579.2</c:v>
                </c:pt>
                <c:pt idx="705">
                  <c:v>1591.2</c:v>
                </c:pt>
                <c:pt idx="706">
                  <c:v>1572.2</c:v>
                </c:pt>
                <c:pt idx="707">
                  <c:v>1578.1</c:v>
                </c:pt>
                <c:pt idx="708">
                  <c:v>1600.4</c:v>
                </c:pt>
                <c:pt idx="709">
                  <c:v>1587.4</c:v>
                </c:pt>
                <c:pt idx="710">
                  <c:v>1654.4</c:v>
                </c:pt>
                <c:pt idx="711">
                  <c:v>1597.9</c:v>
                </c:pt>
                <c:pt idx="712">
                  <c:v>1624.1</c:v>
                </c:pt>
                <c:pt idx="713">
                  <c:v>1613</c:v>
                </c:pt>
                <c:pt idx="714">
                  <c:v>1582</c:v>
                </c:pt>
                <c:pt idx="715">
                  <c:v>1592</c:v>
                </c:pt>
                <c:pt idx="716">
                  <c:v>1584.2</c:v>
                </c:pt>
                <c:pt idx="717">
                  <c:v>1596.5</c:v>
                </c:pt>
                <c:pt idx="718">
                  <c:v>1588.8</c:v>
                </c:pt>
                <c:pt idx="719">
                  <c:v>1600.7</c:v>
                </c:pt>
                <c:pt idx="720">
                  <c:v>1583.4</c:v>
                </c:pt>
                <c:pt idx="721">
                  <c:v>1618.5</c:v>
                </c:pt>
                <c:pt idx="722">
                  <c:v>1637.6</c:v>
                </c:pt>
                <c:pt idx="723">
                  <c:v>1627.4</c:v>
                </c:pt>
                <c:pt idx="724">
                  <c:v>1584.1</c:v>
                </c:pt>
                <c:pt idx="725">
                  <c:v>1610</c:v>
                </c:pt>
                <c:pt idx="726">
                  <c:v>1627.3</c:v>
                </c:pt>
                <c:pt idx="727">
                  <c:v>1593</c:v>
                </c:pt>
                <c:pt idx="728">
                  <c:v>1639.2</c:v>
                </c:pt>
                <c:pt idx="729">
                  <c:v>1644.7</c:v>
                </c:pt>
                <c:pt idx="730">
                  <c:v>1626</c:v>
                </c:pt>
                <c:pt idx="731">
                  <c:v>1612.6</c:v>
                </c:pt>
                <c:pt idx="732">
                  <c:v>1680</c:v>
                </c:pt>
                <c:pt idx="733">
                  <c:v>1622.3</c:v>
                </c:pt>
                <c:pt idx="734">
                  <c:v>1632.7</c:v>
                </c:pt>
                <c:pt idx="735">
                  <c:v>1644.2</c:v>
                </c:pt>
                <c:pt idx="736">
                  <c:v>1680.7</c:v>
                </c:pt>
                <c:pt idx="737">
                  <c:v>1641.7</c:v>
                </c:pt>
                <c:pt idx="738">
                  <c:v>1680.5</c:v>
                </c:pt>
                <c:pt idx="739">
                  <c:v>1641.3</c:v>
                </c:pt>
                <c:pt idx="740">
                  <c:v>1695.4</c:v>
                </c:pt>
                <c:pt idx="741">
                  <c:v>1629.3</c:v>
                </c:pt>
                <c:pt idx="742">
                  <c:v>1641.5</c:v>
                </c:pt>
                <c:pt idx="743">
                  <c:v>1617.8</c:v>
                </c:pt>
                <c:pt idx="744">
                  <c:v>1659</c:v>
                </c:pt>
                <c:pt idx="745">
                  <c:v>1652.7</c:v>
                </c:pt>
                <c:pt idx="746">
                  <c:v>1655.2</c:v>
                </c:pt>
                <c:pt idx="747">
                  <c:v>1638.4</c:v>
                </c:pt>
                <c:pt idx="748">
                  <c:v>1658.6</c:v>
                </c:pt>
                <c:pt idx="749">
                  <c:v>1659</c:v>
                </c:pt>
                <c:pt idx="750">
                  <c:v>1648.1</c:v>
                </c:pt>
                <c:pt idx="751">
                  <c:v>1621.6</c:v>
                </c:pt>
                <c:pt idx="752">
                  <c:v>1654</c:v>
                </c:pt>
                <c:pt idx="753">
                  <c:v>1640</c:v>
                </c:pt>
                <c:pt idx="754">
                  <c:v>1655.1</c:v>
                </c:pt>
                <c:pt idx="755">
                  <c:v>1647.8</c:v>
                </c:pt>
                <c:pt idx="756">
                  <c:v>1636.3</c:v>
                </c:pt>
                <c:pt idx="757">
                  <c:v>1692.9</c:v>
                </c:pt>
                <c:pt idx="758">
                  <c:v>1657.4</c:v>
                </c:pt>
                <c:pt idx="759">
                  <c:v>1659.8</c:v>
                </c:pt>
                <c:pt idx="760">
                  <c:v>1696.2</c:v>
                </c:pt>
                <c:pt idx="761">
                  <c:v>1659.7</c:v>
                </c:pt>
                <c:pt idx="762">
                  <c:v>1657.7</c:v>
                </c:pt>
                <c:pt idx="763">
                  <c:v>1667.1</c:v>
                </c:pt>
                <c:pt idx="764">
                  <c:v>1657</c:v>
                </c:pt>
                <c:pt idx="765">
                  <c:v>1660.7</c:v>
                </c:pt>
                <c:pt idx="766">
                  <c:v>1683.2</c:v>
                </c:pt>
                <c:pt idx="767">
                  <c:v>1707.2</c:v>
                </c:pt>
                <c:pt idx="768">
                  <c:v>1694.5</c:v>
                </c:pt>
                <c:pt idx="769">
                  <c:v>1671.9</c:v>
                </c:pt>
                <c:pt idx="770">
                  <c:v>1699.3</c:v>
                </c:pt>
                <c:pt idx="771">
                  <c:v>1699.6</c:v>
                </c:pt>
                <c:pt idx="772">
                  <c:v>1648.9</c:v>
                </c:pt>
                <c:pt idx="773">
                  <c:v>1716.1</c:v>
                </c:pt>
                <c:pt idx="774">
                  <c:v>1700.1</c:v>
                </c:pt>
                <c:pt idx="775">
                  <c:v>1675.4</c:v>
                </c:pt>
                <c:pt idx="776">
                  <c:v>1710.4</c:v>
                </c:pt>
                <c:pt idx="777">
                  <c:v>1648.7</c:v>
                </c:pt>
                <c:pt idx="778">
                  <c:v>1691.6</c:v>
                </c:pt>
                <c:pt idx="779">
                  <c:v>1696.7</c:v>
                </c:pt>
                <c:pt idx="780">
                  <c:v>1692.7</c:v>
                </c:pt>
                <c:pt idx="781">
                  <c:v>1726.2</c:v>
                </c:pt>
                <c:pt idx="782">
                  <c:v>1701.5</c:v>
                </c:pt>
                <c:pt idx="783">
                  <c:v>1712.2</c:v>
                </c:pt>
                <c:pt idx="784">
                  <c:v>1708.5</c:v>
                </c:pt>
                <c:pt idx="785">
                  <c:v>1698.7</c:v>
                </c:pt>
                <c:pt idx="786">
                  <c:v>1724.9</c:v>
                </c:pt>
                <c:pt idx="787">
                  <c:v>1697.6</c:v>
                </c:pt>
                <c:pt idx="788">
                  <c:v>1691.3</c:v>
                </c:pt>
                <c:pt idx="789">
                  <c:v>1764</c:v>
                </c:pt>
                <c:pt idx="790">
                  <c:v>1716.1</c:v>
                </c:pt>
                <c:pt idx="791">
                  <c:v>1715.3</c:v>
                </c:pt>
                <c:pt idx="792">
                  <c:v>1725.4</c:v>
                </c:pt>
                <c:pt idx="793">
                  <c:v>1744.6</c:v>
                </c:pt>
                <c:pt idx="794">
                  <c:v>1722.1</c:v>
                </c:pt>
                <c:pt idx="795">
                  <c:v>1749.1</c:v>
                </c:pt>
                <c:pt idx="796">
                  <c:v>1715.3</c:v>
                </c:pt>
                <c:pt idx="797">
                  <c:v>1749.2</c:v>
                </c:pt>
                <c:pt idx="798">
                  <c:v>1724</c:v>
                </c:pt>
                <c:pt idx="799">
                  <c:v>1728.8</c:v>
                </c:pt>
                <c:pt idx="800">
                  <c:v>1763</c:v>
                </c:pt>
                <c:pt idx="801">
                  <c:v>1725.8</c:v>
                </c:pt>
                <c:pt idx="802">
                  <c:v>1730.4</c:v>
                </c:pt>
                <c:pt idx="803">
                  <c:v>1713.9</c:v>
                </c:pt>
                <c:pt idx="804">
                  <c:v>1732.5</c:v>
                </c:pt>
                <c:pt idx="805">
                  <c:v>1748</c:v>
                </c:pt>
                <c:pt idx="806">
                  <c:v>1753.6</c:v>
                </c:pt>
                <c:pt idx="807">
                  <c:v>1747.4</c:v>
                </c:pt>
                <c:pt idx="808">
                  <c:v>1728.4</c:v>
                </c:pt>
                <c:pt idx="809">
                  <c:v>1762.1</c:v>
                </c:pt>
                <c:pt idx="810">
                  <c:v>1766.1</c:v>
                </c:pt>
                <c:pt idx="811">
                  <c:v>1734.2</c:v>
                </c:pt>
                <c:pt idx="812">
                  <c:v>1750.5</c:v>
                </c:pt>
                <c:pt idx="813">
                  <c:v>1715.5</c:v>
                </c:pt>
                <c:pt idx="814">
                  <c:v>1787.1</c:v>
                </c:pt>
                <c:pt idx="815">
                  <c:v>1770.6</c:v>
                </c:pt>
                <c:pt idx="816">
                  <c:v>1753</c:v>
                </c:pt>
                <c:pt idx="817">
                  <c:v>1773.2</c:v>
                </c:pt>
                <c:pt idx="818">
                  <c:v>1757.6</c:v>
                </c:pt>
                <c:pt idx="819">
                  <c:v>1748.9</c:v>
                </c:pt>
                <c:pt idx="820">
                  <c:v>1753.7</c:v>
                </c:pt>
                <c:pt idx="821">
                  <c:v>1778.6</c:v>
                </c:pt>
                <c:pt idx="822">
                  <c:v>1778.5</c:v>
                </c:pt>
                <c:pt idx="823">
                  <c:v>1747.6</c:v>
                </c:pt>
                <c:pt idx="824">
                  <c:v>1788.1</c:v>
                </c:pt>
                <c:pt idx="825">
                  <c:v>1735.8</c:v>
                </c:pt>
                <c:pt idx="826">
                  <c:v>1754.9</c:v>
                </c:pt>
                <c:pt idx="827">
                  <c:v>1751.5</c:v>
                </c:pt>
                <c:pt idx="828">
                  <c:v>1764.1</c:v>
                </c:pt>
                <c:pt idx="829">
                  <c:v>1768</c:v>
                </c:pt>
                <c:pt idx="830">
                  <c:v>1761.4</c:v>
                </c:pt>
                <c:pt idx="831">
                  <c:v>1783.2</c:v>
                </c:pt>
                <c:pt idx="832">
                  <c:v>1775.9</c:v>
                </c:pt>
                <c:pt idx="833">
                  <c:v>1791</c:v>
                </c:pt>
                <c:pt idx="834">
                  <c:v>1803.5</c:v>
                </c:pt>
                <c:pt idx="835">
                  <c:v>1794.5</c:v>
                </c:pt>
                <c:pt idx="836">
                  <c:v>1797.1</c:v>
                </c:pt>
                <c:pt idx="837">
                  <c:v>1583.9</c:v>
                </c:pt>
                <c:pt idx="838">
                  <c:v>1784.7</c:v>
                </c:pt>
                <c:pt idx="839">
                  <c:v>1791.2</c:v>
                </c:pt>
                <c:pt idx="840">
                  <c:v>1794.1</c:v>
                </c:pt>
                <c:pt idx="841">
                  <c:v>1785.9</c:v>
                </c:pt>
                <c:pt idx="842">
                  <c:v>1778.7</c:v>
                </c:pt>
                <c:pt idx="843">
                  <c:v>1797.5</c:v>
                </c:pt>
                <c:pt idx="844">
                  <c:v>1776.7</c:v>
                </c:pt>
                <c:pt idx="845">
                  <c:v>1781.5</c:v>
                </c:pt>
                <c:pt idx="846">
                  <c:v>1799.2</c:v>
                </c:pt>
                <c:pt idx="847">
                  <c:v>1805.4</c:v>
                </c:pt>
                <c:pt idx="848">
                  <c:v>1826.2</c:v>
                </c:pt>
                <c:pt idx="849">
                  <c:v>1795.5</c:v>
                </c:pt>
                <c:pt idx="850">
                  <c:v>1778.4</c:v>
                </c:pt>
                <c:pt idx="851">
                  <c:v>1814.7</c:v>
                </c:pt>
                <c:pt idx="852">
                  <c:v>1784.7</c:v>
                </c:pt>
                <c:pt idx="853">
                  <c:v>1777.3</c:v>
                </c:pt>
                <c:pt idx="854">
                  <c:v>1809</c:v>
                </c:pt>
                <c:pt idx="855">
                  <c:v>1818.9</c:v>
                </c:pt>
                <c:pt idx="856">
                  <c:v>1835.6</c:v>
                </c:pt>
                <c:pt idx="857">
                  <c:v>1812.6</c:v>
                </c:pt>
                <c:pt idx="858">
                  <c:v>1830.3</c:v>
                </c:pt>
                <c:pt idx="859">
                  <c:v>1774.2</c:v>
                </c:pt>
                <c:pt idx="860">
                  <c:v>1857.5</c:v>
                </c:pt>
                <c:pt idx="861">
                  <c:v>1833.4</c:v>
                </c:pt>
                <c:pt idx="862">
                  <c:v>1782.5</c:v>
                </c:pt>
                <c:pt idx="863">
                  <c:v>1789.1</c:v>
                </c:pt>
                <c:pt idx="864">
                  <c:v>1831.2</c:v>
                </c:pt>
                <c:pt idx="865">
                  <c:v>1756.3</c:v>
                </c:pt>
                <c:pt idx="866">
                  <c:v>1843.8</c:v>
                </c:pt>
                <c:pt idx="867">
                  <c:v>1828.7</c:v>
                </c:pt>
                <c:pt idx="868">
                  <c:v>1813.6</c:v>
                </c:pt>
                <c:pt idx="869">
                  <c:v>1853.2</c:v>
                </c:pt>
                <c:pt idx="870">
                  <c:v>1844.5</c:v>
                </c:pt>
                <c:pt idx="871">
                  <c:v>1811.8</c:v>
                </c:pt>
                <c:pt idx="872">
                  <c:v>1837.8</c:v>
                </c:pt>
                <c:pt idx="873">
                  <c:v>1850.8</c:v>
                </c:pt>
                <c:pt idx="874">
                  <c:v>1824.1</c:v>
                </c:pt>
                <c:pt idx="875">
                  <c:v>1837.9</c:v>
                </c:pt>
                <c:pt idx="876">
                  <c:v>1882.3</c:v>
                </c:pt>
                <c:pt idx="877">
                  <c:v>1836.5</c:v>
                </c:pt>
                <c:pt idx="878">
                  <c:v>1811.3</c:v>
                </c:pt>
                <c:pt idx="879">
                  <c:v>1834.1</c:v>
                </c:pt>
                <c:pt idx="880">
                  <c:v>1882.7</c:v>
                </c:pt>
                <c:pt idx="881">
                  <c:v>1828.2</c:v>
                </c:pt>
                <c:pt idx="882">
                  <c:v>1828.8</c:v>
                </c:pt>
                <c:pt idx="883">
                  <c:v>1853.6</c:v>
                </c:pt>
                <c:pt idx="884">
                  <c:v>1852.4</c:v>
                </c:pt>
                <c:pt idx="885">
                  <c:v>1907.6</c:v>
                </c:pt>
                <c:pt idx="886">
                  <c:v>1877</c:v>
                </c:pt>
                <c:pt idx="887">
                  <c:v>1870.6</c:v>
                </c:pt>
                <c:pt idx="888">
                  <c:v>1827</c:v>
                </c:pt>
                <c:pt idx="889">
                  <c:v>1876.4</c:v>
                </c:pt>
                <c:pt idx="890">
                  <c:v>1875.7</c:v>
                </c:pt>
                <c:pt idx="891">
                  <c:v>1852.1</c:v>
                </c:pt>
                <c:pt idx="892">
                  <c:v>1849.7</c:v>
                </c:pt>
                <c:pt idx="893">
                  <c:v>1880.7</c:v>
                </c:pt>
                <c:pt idx="894">
                  <c:v>1840.9</c:v>
                </c:pt>
                <c:pt idx="895">
                  <c:v>1828.8</c:v>
                </c:pt>
                <c:pt idx="896">
                  <c:v>1849.3</c:v>
                </c:pt>
                <c:pt idx="897">
                  <c:v>1870.7</c:v>
                </c:pt>
                <c:pt idx="898">
                  <c:v>1869.7</c:v>
                </c:pt>
                <c:pt idx="899">
                  <c:v>1869</c:v>
                </c:pt>
                <c:pt idx="900">
                  <c:v>1852.4</c:v>
                </c:pt>
                <c:pt idx="901">
                  <c:v>1893.3</c:v>
                </c:pt>
                <c:pt idx="902">
                  <c:v>1861.6</c:v>
                </c:pt>
                <c:pt idx="903">
                  <c:v>1892.8</c:v>
                </c:pt>
                <c:pt idx="904">
                  <c:v>1880.2</c:v>
                </c:pt>
                <c:pt idx="905">
                  <c:v>1892.3</c:v>
                </c:pt>
                <c:pt idx="906">
                  <c:v>1950.2</c:v>
                </c:pt>
                <c:pt idx="907">
                  <c:v>1865.5</c:v>
                </c:pt>
                <c:pt idx="908">
                  <c:v>1837</c:v>
                </c:pt>
                <c:pt idx="909">
                  <c:v>1895.6</c:v>
                </c:pt>
                <c:pt idx="910">
                  <c:v>1882.4</c:v>
                </c:pt>
                <c:pt idx="911">
                  <c:v>1868.4</c:v>
                </c:pt>
                <c:pt idx="912">
                  <c:v>1900.6</c:v>
                </c:pt>
                <c:pt idx="913">
                  <c:v>1876.6</c:v>
                </c:pt>
                <c:pt idx="914">
                  <c:v>1886.9</c:v>
                </c:pt>
                <c:pt idx="915">
                  <c:v>1897.3</c:v>
                </c:pt>
                <c:pt idx="916">
                  <c:v>1893.8</c:v>
                </c:pt>
                <c:pt idx="917">
                  <c:v>1921.5</c:v>
                </c:pt>
                <c:pt idx="918">
                  <c:v>1843</c:v>
                </c:pt>
                <c:pt idx="919">
                  <c:v>1920.9</c:v>
                </c:pt>
                <c:pt idx="920">
                  <c:v>1944.9</c:v>
                </c:pt>
                <c:pt idx="921">
                  <c:v>1920.9</c:v>
                </c:pt>
                <c:pt idx="922">
                  <c:v>1867.3</c:v>
                </c:pt>
                <c:pt idx="923">
                  <c:v>1867.7</c:v>
                </c:pt>
                <c:pt idx="924">
                  <c:v>1889</c:v>
                </c:pt>
                <c:pt idx="925">
                  <c:v>1860.8</c:v>
                </c:pt>
                <c:pt idx="926">
                  <c:v>1892</c:v>
                </c:pt>
                <c:pt idx="927">
                  <c:v>1928</c:v>
                </c:pt>
                <c:pt idx="928">
                  <c:v>1895.7</c:v>
                </c:pt>
                <c:pt idx="929">
                  <c:v>1911.5</c:v>
                </c:pt>
                <c:pt idx="930">
                  <c:v>1899.1</c:v>
                </c:pt>
                <c:pt idx="931">
                  <c:v>1892.2</c:v>
                </c:pt>
                <c:pt idx="932">
                  <c:v>1911.6</c:v>
                </c:pt>
                <c:pt idx="933">
                  <c:v>1934.8</c:v>
                </c:pt>
                <c:pt idx="934">
                  <c:v>1916.5</c:v>
                </c:pt>
                <c:pt idx="935">
                  <c:v>1893.1</c:v>
                </c:pt>
                <c:pt idx="936">
                  <c:v>1896</c:v>
                </c:pt>
                <c:pt idx="937">
                  <c:v>1894.9</c:v>
                </c:pt>
                <c:pt idx="938">
                  <c:v>1915.2</c:v>
                </c:pt>
                <c:pt idx="939">
                  <c:v>1917.5</c:v>
                </c:pt>
                <c:pt idx="940">
                  <c:v>1939</c:v>
                </c:pt>
                <c:pt idx="941">
                  <c:v>1958.1</c:v>
                </c:pt>
                <c:pt idx="942">
                  <c:v>1932.9</c:v>
                </c:pt>
                <c:pt idx="943">
                  <c:v>1942.4</c:v>
                </c:pt>
                <c:pt idx="944">
                  <c:v>1920.6</c:v>
                </c:pt>
                <c:pt idx="945">
                  <c:v>1909.9</c:v>
                </c:pt>
                <c:pt idx="946">
                  <c:v>1910.7</c:v>
                </c:pt>
                <c:pt idx="947">
                  <c:v>1945.2</c:v>
                </c:pt>
                <c:pt idx="948">
                  <c:v>1943.7</c:v>
                </c:pt>
                <c:pt idx="949">
                  <c:v>1924.5</c:v>
                </c:pt>
                <c:pt idx="950">
                  <c:v>1973.2</c:v>
                </c:pt>
                <c:pt idx="951">
                  <c:v>1896</c:v>
                </c:pt>
                <c:pt idx="952">
                  <c:v>1968.5</c:v>
                </c:pt>
                <c:pt idx="953">
                  <c:v>1921.6</c:v>
                </c:pt>
                <c:pt idx="954">
                  <c:v>1730.1</c:v>
                </c:pt>
                <c:pt idx="955">
                  <c:v>1920.7</c:v>
                </c:pt>
                <c:pt idx="956">
                  <c:v>1937.8</c:v>
                </c:pt>
                <c:pt idx="957">
                  <c:v>1960.5</c:v>
                </c:pt>
                <c:pt idx="958">
                  <c:v>2000.3</c:v>
                </c:pt>
                <c:pt idx="959">
                  <c:v>1927.7</c:v>
                </c:pt>
                <c:pt idx="960">
                  <c:v>1946.9</c:v>
                </c:pt>
                <c:pt idx="961">
                  <c:v>1962.8</c:v>
                </c:pt>
                <c:pt idx="962">
                  <c:v>1941.1</c:v>
                </c:pt>
                <c:pt idx="963">
                  <c:v>2000.2</c:v>
                </c:pt>
                <c:pt idx="964">
                  <c:v>1963.9</c:v>
                </c:pt>
                <c:pt idx="965">
                  <c:v>1956</c:v>
                </c:pt>
                <c:pt idx="966">
                  <c:v>1944.7</c:v>
                </c:pt>
                <c:pt idx="967">
                  <c:v>1958.7</c:v>
                </c:pt>
                <c:pt idx="968">
                  <c:v>1970.7</c:v>
                </c:pt>
                <c:pt idx="969">
                  <c:v>1948.2</c:v>
                </c:pt>
                <c:pt idx="970">
                  <c:v>1960.3</c:v>
                </c:pt>
                <c:pt idx="971">
                  <c:v>1976.6</c:v>
                </c:pt>
                <c:pt idx="972">
                  <c:v>1965.2</c:v>
                </c:pt>
                <c:pt idx="973">
                  <c:v>1956.5</c:v>
                </c:pt>
                <c:pt idx="974">
                  <c:v>1991.2</c:v>
                </c:pt>
                <c:pt idx="975">
                  <c:v>1956.9</c:v>
                </c:pt>
                <c:pt idx="976">
                  <c:v>1955.4</c:v>
                </c:pt>
                <c:pt idx="977">
                  <c:v>1958.9</c:v>
                </c:pt>
                <c:pt idx="978">
                  <c:v>1967.6</c:v>
                </c:pt>
                <c:pt idx="979">
                  <c:v>1968.6</c:v>
                </c:pt>
                <c:pt idx="980">
                  <c:v>1937.4</c:v>
                </c:pt>
                <c:pt idx="981">
                  <c:v>1995.8</c:v>
                </c:pt>
                <c:pt idx="982">
                  <c:v>1942.9</c:v>
                </c:pt>
                <c:pt idx="983">
                  <c:v>1964.8</c:v>
                </c:pt>
                <c:pt idx="984">
                  <c:v>1976.5</c:v>
                </c:pt>
                <c:pt idx="985">
                  <c:v>1945.6</c:v>
                </c:pt>
                <c:pt idx="986">
                  <c:v>1976.6</c:v>
                </c:pt>
                <c:pt idx="987">
                  <c:v>1964.9</c:v>
                </c:pt>
                <c:pt idx="988">
                  <c:v>1947.6</c:v>
                </c:pt>
                <c:pt idx="989">
                  <c:v>1993.7</c:v>
                </c:pt>
                <c:pt idx="990">
                  <c:v>2201.4</c:v>
                </c:pt>
                <c:pt idx="991">
                  <c:v>1965.2</c:v>
                </c:pt>
                <c:pt idx="992">
                  <c:v>2013.7</c:v>
                </c:pt>
                <c:pt idx="993">
                  <c:v>2001.7</c:v>
                </c:pt>
                <c:pt idx="994">
                  <c:v>2000.5</c:v>
                </c:pt>
                <c:pt idx="995">
                  <c:v>2003.8</c:v>
                </c:pt>
                <c:pt idx="996">
                  <c:v>1949.2</c:v>
                </c:pt>
                <c:pt idx="997">
                  <c:v>1947</c:v>
                </c:pt>
                <c:pt idx="998">
                  <c:v>2014</c:v>
                </c:pt>
                <c:pt idx="999">
                  <c:v>1999.8</c:v>
                </c:pt>
                <c:pt idx="1000">
                  <c:v>1995.2</c:v>
                </c:pt>
                <c:pt idx="1001">
                  <c:v>1978.4</c:v>
                </c:pt>
                <c:pt idx="1002">
                  <c:v>2009.4</c:v>
                </c:pt>
                <c:pt idx="1003">
                  <c:v>1969.1</c:v>
                </c:pt>
                <c:pt idx="1004">
                  <c:v>2019.1</c:v>
                </c:pt>
                <c:pt idx="1005">
                  <c:v>1970.4</c:v>
                </c:pt>
                <c:pt idx="1006">
                  <c:v>1996.4</c:v>
                </c:pt>
                <c:pt idx="1007">
                  <c:v>2021.2</c:v>
                </c:pt>
                <c:pt idx="1008">
                  <c:v>1996.8</c:v>
                </c:pt>
                <c:pt idx="1009">
                  <c:v>2020.8</c:v>
                </c:pt>
                <c:pt idx="1010">
                  <c:v>1983.5</c:v>
                </c:pt>
                <c:pt idx="1011">
                  <c:v>2011.6</c:v>
                </c:pt>
                <c:pt idx="1012">
                  <c:v>2029.8</c:v>
                </c:pt>
                <c:pt idx="1013">
                  <c:v>2042.5</c:v>
                </c:pt>
                <c:pt idx="1014">
                  <c:v>2014</c:v>
                </c:pt>
                <c:pt idx="1015">
                  <c:v>2000.5</c:v>
                </c:pt>
                <c:pt idx="1016">
                  <c:v>1746.7</c:v>
                </c:pt>
                <c:pt idx="1017">
                  <c:v>2070.6999999999998</c:v>
                </c:pt>
                <c:pt idx="1018">
                  <c:v>2006.7</c:v>
                </c:pt>
                <c:pt idx="1019">
                  <c:v>1432.9</c:v>
                </c:pt>
                <c:pt idx="1020">
                  <c:v>2008.5</c:v>
                </c:pt>
                <c:pt idx="1021">
                  <c:v>1992.2</c:v>
                </c:pt>
                <c:pt idx="1022">
                  <c:v>2006</c:v>
                </c:pt>
                <c:pt idx="1023">
                  <c:v>1968.9</c:v>
                </c:pt>
                <c:pt idx="1024">
                  <c:v>2010</c:v>
                </c:pt>
                <c:pt idx="1025">
                  <c:v>1998.5</c:v>
                </c:pt>
                <c:pt idx="1026">
                  <c:v>2037.3</c:v>
                </c:pt>
                <c:pt idx="1027">
                  <c:v>2005.7</c:v>
                </c:pt>
                <c:pt idx="1028">
                  <c:v>1996.3</c:v>
                </c:pt>
                <c:pt idx="1029">
                  <c:v>1367.4</c:v>
                </c:pt>
                <c:pt idx="1030">
                  <c:v>2023.5</c:v>
                </c:pt>
                <c:pt idx="1031">
                  <c:v>2026.6</c:v>
                </c:pt>
                <c:pt idx="1032">
                  <c:v>2004.6</c:v>
                </c:pt>
                <c:pt idx="1033">
                  <c:v>2039.5</c:v>
                </c:pt>
                <c:pt idx="1034">
                  <c:v>2026.5</c:v>
                </c:pt>
                <c:pt idx="1035">
                  <c:v>2029.6</c:v>
                </c:pt>
                <c:pt idx="1036">
                  <c:v>2021.6</c:v>
                </c:pt>
                <c:pt idx="1037">
                  <c:v>2034.4</c:v>
                </c:pt>
                <c:pt idx="1038">
                  <c:v>2011.7</c:v>
                </c:pt>
                <c:pt idx="1039">
                  <c:v>2047.5</c:v>
                </c:pt>
                <c:pt idx="1040">
                  <c:v>2027.4</c:v>
                </c:pt>
                <c:pt idx="1041">
                  <c:v>2015.4</c:v>
                </c:pt>
                <c:pt idx="1042">
                  <c:v>2059.1</c:v>
                </c:pt>
                <c:pt idx="1043">
                  <c:v>2037</c:v>
                </c:pt>
                <c:pt idx="1044">
                  <c:v>2066.6</c:v>
                </c:pt>
                <c:pt idx="1045">
                  <c:v>2001.9</c:v>
                </c:pt>
                <c:pt idx="1046">
                  <c:v>2083.5</c:v>
                </c:pt>
                <c:pt idx="1047">
                  <c:v>2061</c:v>
                </c:pt>
                <c:pt idx="1048">
                  <c:v>2070.8000000000002</c:v>
                </c:pt>
                <c:pt idx="1049">
                  <c:v>2046.9</c:v>
                </c:pt>
                <c:pt idx="1050">
                  <c:v>2069.8000000000002</c:v>
                </c:pt>
                <c:pt idx="1051">
                  <c:v>2010.6</c:v>
                </c:pt>
                <c:pt idx="1052">
                  <c:v>2054</c:v>
                </c:pt>
                <c:pt idx="1053">
                  <c:v>2051.1</c:v>
                </c:pt>
                <c:pt idx="1054">
                  <c:v>2094</c:v>
                </c:pt>
                <c:pt idx="1055">
                  <c:v>1995.4</c:v>
                </c:pt>
                <c:pt idx="1056">
                  <c:v>1840.8</c:v>
                </c:pt>
                <c:pt idx="1057">
                  <c:v>2087.8000000000002</c:v>
                </c:pt>
                <c:pt idx="1058">
                  <c:v>2061.9</c:v>
                </c:pt>
                <c:pt idx="1059">
                  <c:v>2074.6999999999998</c:v>
                </c:pt>
                <c:pt idx="1060">
                  <c:v>2066.9</c:v>
                </c:pt>
                <c:pt idx="1061">
                  <c:v>2056.3000000000002</c:v>
                </c:pt>
                <c:pt idx="1062">
                  <c:v>2051</c:v>
                </c:pt>
                <c:pt idx="1063">
                  <c:v>2078.1999999999998</c:v>
                </c:pt>
                <c:pt idx="1064">
                  <c:v>2050</c:v>
                </c:pt>
                <c:pt idx="1065">
                  <c:v>2106.9</c:v>
                </c:pt>
                <c:pt idx="1066">
                  <c:v>1944.1</c:v>
                </c:pt>
                <c:pt idx="1067">
                  <c:v>2065.8000000000002</c:v>
                </c:pt>
                <c:pt idx="1068">
                  <c:v>2034.5</c:v>
                </c:pt>
                <c:pt idx="1069">
                  <c:v>2090.9</c:v>
                </c:pt>
                <c:pt idx="1070">
                  <c:v>2064.6</c:v>
                </c:pt>
                <c:pt idx="1071">
                  <c:v>2064.4</c:v>
                </c:pt>
                <c:pt idx="1072">
                  <c:v>2084.6999999999998</c:v>
                </c:pt>
                <c:pt idx="1073">
                  <c:v>2073.9</c:v>
                </c:pt>
                <c:pt idx="1074">
                  <c:v>2095.1</c:v>
                </c:pt>
                <c:pt idx="1075">
                  <c:v>2047.1</c:v>
                </c:pt>
                <c:pt idx="1076">
                  <c:v>2092.6999999999998</c:v>
                </c:pt>
                <c:pt idx="1077">
                  <c:v>2090.6</c:v>
                </c:pt>
                <c:pt idx="1078">
                  <c:v>2045.8</c:v>
                </c:pt>
                <c:pt idx="1079">
                  <c:v>2091.8000000000002</c:v>
                </c:pt>
                <c:pt idx="1080">
                  <c:v>2061.3000000000002</c:v>
                </c:pt>
                <c:pt idx="1081">
                  <c:v>2089.8000000000002</c:v>
                </c:pt>
                <c:pt idx="1082">
                  <c:v>2090.8000000000002</c:v>
                </c:pt>
                <c:pt idx="1083">
                  <c:v>2089.9</c:v>
                </c:pt>
                <c:pt idx="1084">
                  <c:v>2094.1999999999998</c:v>
                </c:pt>
                <c:pt idx="1085">
                  <c:v>2093.6999999999998</c:v>
                </c:pt>
                <c:pt idx="1086">
                  <c:v>2096.6</c:v>
                </c:pt>
                <c:pt idx="1087">
                  <c:v>2106.9</c:v>
                </c:pt>
                <c:pt idx="1088">
                  <c:v>2095.6</c:v>
                </c:pt>
                <c:pt idx="1089">
                  <c:v>2115.8000000000002</c:v>
                </c:pt>
                <c:pt idx="1090">
                  <c:v>2088.5</c:v>
                </c:pt>
                <c:pt idx="1091">
                  <c:v>2084.9</c:v>
                </c:pt>
                <c:pt idx="1092">
                  <c:v>2115.6999999999998</c:v>
                </c:pt>
                <c:pt idx="1093">
                  <c:v>2091.9</c:v>
                </c:pt>
                <c:pt idx="1094">
                  <c:v>2105</c:v>
                </c:pt>
                <c:pt idx="1095">
                  <c:v>2149</c:v>
                </c:pt>
                <c:pt idx="1096">
                  <c:v>2137.8000000000002</c:v>
                </c:pt>
                <c:pt idx="1097">
                  <c:v>2117.6</c:v>
                </c:pt>
                <c:pt idx="1098">
                  <c:v>2097.5</c:v>
                </c:pt>
                <c:pt idx="1099">
                  <c:v>2106.3000000000002</c:v>
                </c:pt>
                <c:pt idx="1100">
                  <c:v>2101.9</c:v>
                </c:pt>
                <c:pt idx="1101">
                  <c:v>2132.9</c:v>
                </c:pt>
                <c:pt idx="1102">
                  <c:v>2104.5</c:v>
                </c:pt>
                <c:pt idx="1103">
                  <c:v>2116.6</c:v>
                </c:pt>
                <c:pt idx="1104">
                  <c:v>2094.1999999999998</c:v>
                </c:pt>
                <c:pt idx="1105">
                  <c:v>2098.1</c:v>
                </c:pt>
                <c:pt idx="1106">
                  <c:v>2109.9</c:v>
                </c:pt>
                <c:pt idx="1107">
                  <c:v>2125.4</c:v>
                </c:pt>
                <c:pt idx="1108">
                  <c:v>2110</c:v>
                </c:pt>
                <c:pt idx="1109">
                  <c:v>2113.1</c:v>
                </c:pt>
                <c:pt idx="1110">
                  <c:v>2131.8000000000002</c:v>
                </c:pt>
                <c:pt idx="1111">
                  <c:v>2123.3000000000002</c:v>
                </c:pt>
                <c:pt idx="1112">
                  <c:v>2093.9</c:v>
                </c:pt>
                <c:pt idx="1113">
                  <c:v>2087.6999999999998</c:v>
                </c:pt>
                <c:pt idx="1114">
                  <c:v>2126.9</c:v>
                </c:pt>
                <c:pt idx="1115">
                  <c:v>2134.5</c:v>
                </c:pt>
                <c:pt idx="1116">
                  <c:v>2164.6999999999998</c:v>
                </c:pt>
                <c:pt idx="1117">
                  <c:v>2186.6999999999998</c:v>
                </c:pt>
                <c:pt idx="1118">
                  <c:v>2084.3000000000002</c:v>
                </c:pt>
                <c:pt idx="1119">
                  <c:v>2142.1</c:v>
                </c:pt>
                <c:pt idx="1120">
                  <c:v>2141</c:v>
                </c:pt>
                <c:pt idx="1121">
                  <c:v>2110.1999999999998</c:v>
                </c:pt>
                <c:pt idx="1122">
                  <c:v>2153.1999999999998</c:v>
                </c:pt>
                <c:pt idx="1123">
                  <c:v>2120.6999999999998</c:v>
                </c:pt>
                <c:pt idx="1124">
                  <c:v>2148.6</c:v>
                </c:pt>
                <c:pt idx="1125">
                  <c:v>2126.6</c:v>
                </c:pt>
                <c:pt idx="1126">
                  <c:v>1893.2</c:v>
                </c:pt>
                <c:pt idx="1127">
                  <c:v>2148</c:v>
                </c:pt>
                <c:pt idx="1128">
                  <c:v>2133.4</c:v>
                </c:pt>
                <c:pt idx="1129">
                  <c:v>2167.3000000000002</c:v>
                </c:pt>
                <c:pt idx="1130">
                  <c:v>2143.3000000000002</c:v>
                </c:pt>
                <c:pt idx="1131">
                  <c:v>2175.3000000000002</c:v>
                </c:pt>
                <c:pt idx="1132">
                  <c:v>2146.9</c:v>
                </c:pt>
                <c:pt idx="1133">
                  <c:v>2140.9</c:v>
                </c:pt>
                <c:pt idx="1134">
                  <c:v>2181.3000000000002</c:v>
                </c:pt>
                <c:pt idx="1135">
                  <c:v>2145.1</c:v>
                </c:pt>
                <c:pt idx="1136">
                  <c:v>2167.4</c:v>
                </c:pt>
                <c:pt idx="1137">
                  <c:v>2154.9</c:v>
                </c:pt>
                <c:pt idx="1138">
                  <c:v>2137.1</c:v>
                </c:pt>
                <c:pt idx="1139">
                  <c:v>2157.4</c:v>
                </c:pt>
                <c:pt idx="1140">
                  <c:v>2148.6</c:v>
                </c:pt>
                <c:pt idx="1141">
                  <c:v>2138.6999999999998</c:v>
                </c:pt>
                <c:pt idx="1142">
                  <c:v>2155.9</c:v>
                </c:pt>
                <c:pt idx="1143">
                  <c:v>2167.1999999999998</c:v>
                </c:pt>
                <c:pt idx="1144">
                  <c:v>2111.5</c:v>
                </c:pt>
                <c:pt idx="1145">
                  <c:v>2129.6999999999998</c:v>
                </c:pt>
                <c:pt idx="1146">
                  <c:v>2199.3000000000002</c:v>
                </c:pt>
                <c:pt idx="1147">
                  <c:v>2159.5</c:v>
                </c:pt>
                <c:pt idx="1148">
                  <c:v>2164.6</c:v>
                </c:pt>
                <c:pt idx="1149">
                  <c:v>2184.6</c:v>
                </c:pt>
                <c:pt idx="1150">
                  <c:v>2191.4</c:v>
                </c:pt>
                <c:pt idx="1151">
                  <c:v>2204.6</c:v>
                </c:pt>
                <c:pt idx="1152">
                  <c:v>2181.4</c:v>
                </c:pt>
                <c:pt idx="1153">
                  <c:v>2142</c:v>
                </c:pt>
                <c:pt idx="1154">
                  <c:v>2162.6</c:v>
                </c:pt>
                <c:pt idx="1155">
                  <c:v>2173.1</c:v>
                </c:pt>
                <c:pt idx="1156">
                  <c:v>2151.6999999999998</c:v>
                </c:pt>
                <c:pt idx="1157">
                  <c:v>2149.1</c:v>
                </c:pt>
                <c:pt idx="1158">
                  <c:v>2180.1999999999998</c:v>
                </c:pt>
                <c:pt idx="1159">
                  <c:v>2154.1999999999998</c:v>
                </c:pt>
                <c:pt idx="1160">
                  <c:v>2150.1</c:v>
                </c:pt>
                <c:pt idx="1161">
                  <c:v>2176.6999999999998</c:v>
                </c:pt>
                <c:pt idx="1162">
                  <c:v>2160.5</c:v>
                </c:pt>
                <c:pt idx="1163">
                  <c:v>2188.1999999999998</c:v>
                </c:pt>
                <c:pt idx="1164">
                  <c:v>2192.1999999999998</c:v>
                </c:pt>
                <c:pt idx="1165">
                  <c:v>2183</c:v>
                </c:pt>
                <c:pt idx="1166">
                  <c:v>2202</c:v>
                </c:pt>
                <c:pt idx="1167">
                  <c:v>2172.9</c:v>
                </c:pt>
                <c:pt idx="1168">
                  <c:v>2206.6</c:v>
                </c:pt>
                <c:pt idx="1169">
                  <c:v>2194</c:v>
                </c:pt>
                <c:pt idx="1170">
                  <c:v>2163.9</c:v>
                </c:pt>
                <c:pt idx="1171">
                  <c:v>2157.5</c:v>
                </c:pt>
                <c:pt idx="1172">
                  <c:v>2177.1</c:v>
                </c:pt>
                <c:pt idx="1173">
                  <c:v>2203</c:v>
                </c:pt>
                <c:pt idx="1174">
                  <c:v>2205</c:v>
                </c:pt>
                <c:pt idx="1175">
                  <c:v>2209.4</c:v>
                </c:pt>
                <c:pt idx="1176">
                  <c:v>2181.6999999999998</c:v>
                </c:pt>
                <c:pt idx="1177">
                  <c:v>2200.1999999999998</c:v>
                </c:pt>
                <c:pt idx="1178">
                  <c:v>2207.6999999999998</c:v>
                </c:pt>
                <c:pt idx="1179">
                  <c:v>2191.5</c:v>
                </c:pt>
                <c:pt idx="1180">
                  <c:v>2185.6</c:v>
                </c:pt>
                <c:pt idx="1181">
                  <c:v>2180.4</c:v>
                </c:pt>
                <c:pt idx="1182">
                  <c:v>2171.1999999999998</c:v>
                </c:pt>
                <c:pt idx="1183">
                  <c:v>2226</c:v>
                </c:pt>
                <c:pt idx="1184">
                  <c:v>2207.6999999999998</c:v>
                </c:pt>
                <c:pt idx="1185">
                  <c:v>2221.8000000000002</c:v>
                </c:pt>
                <c:pt idx="1186">
                  <c:v>2203.1</c:v>
                </c:pt>
                <c:pt idx="1187">
                  <c:v>2213.4</c:v>
                </c:pt>
                <c:pt idx="1188">
                  <c:v>2167</c:v>
                </c:pt>
                <c:pt idx="1189">
                  <c:v>2235</c:v>
                </c:pt>
                <c:pt idx="1190">
                  <c:v>2200.6</c:v>
                </c:pt>
                <c:pt idx="1191">
                  <c:v>2192.1999999999998</c:v>
                </c:pt>
                <c:pt idx="1192">
                  <c:v>2185.1</c:v>
                </c:pt>
                <c:pt idx="1193">
                  <c:v>2228.9</c:v>
                </c:pt>
                <c:pt idx="1194">
                  <c:v>2194.8000000000002</c:v>
                </c:pt>
                <c:pt idx="1195">
                  <c:v>2198.1999999999998</c:v>
                </c:pt>
                <c:pt idx="1196">
                  <c:v>2244.6999999999998</c:v>
                </c:pt>
                <c:pt idx="1197">
                  <c:v>2189.1999999999998</c:v>
                </c:pt>
                <c:pt idx="1198">
                  <c:v>2193.6999999999998</c:v>
                </c:pt>
                <c:pt idx="1199">
                  <c:v>2203.9</c:v>
                </c:pt>
                <c:pt idx="1200">
                  <c:v>2237.6999999999998</c:v>
                </c:pt>
                <c:pt idx="1201">
                  <c:v>2223.1</c:v>
                </c:pt>
                <c:pt idx="1202">
                  <c:v>2213.4</c:v>
                </c:pt>
                <c:pt idx="1203">
                  <c:v>2232.9</c:v>
                </c:pt>
                <c:pt idx="1204">
                  <c:v>2269.1</c:v>
                </c:pt>
                <c:pt idx="1205">
                  <c:v>2222</c:v>
                </c:pt>
                <c:pt idx="1206">
                  <c:v>2242.5</c:v>
                </c:pt>
                <c:pt idx="1207">
                  <c:v>2201.6</c:v>
                </c:pt>
                <c:pt idx="1208">
                  <c:v>2263.8000000000002</c:v>
                </c:pt>
                <c:pt idx="1209">
                  <c:v>2248.9</c:v>
                </c:pt>
                <c:pt idx="1210">
                  <c:v>2215.1</c:v>
                </c:pt>
                <c:pt idx="1211">
                  <c:v>2220.1999999999998</c:v>
                </c:pt>
                <c:pt idx="1212">
                  <c:v>2244.3000000000002</c:v>
                </c:pt>
                <c:pt idx="1213">
                  <c:v>2208.6</c:v>
                </c:pt>
                <c:pt idx="1214">
                  <c:v>2243.1999999999998</c:v>
                </c:pt>
                <c:pt idx="1215">
                  <c:v>2217.5</c:v>
                </c:pt>
                <c:pt idx="1216">
                  <c:v>2252.9</c:v>
                </c:pt>
                <c:pt idx="1217">
                  <c:v>2256.4</c:v>
                </c:pt>
                <c:pt idx="1218">
                  <c:v>2228.6999999999998</c:v>
                </c:pt>
                <c:pt idx="1219">
                  <c:v>2265.8000000000002</c:v>
                </c:pt>
                <c:pt idx="1220">
                  <c:v>2248.6999999999998</c:v>
                </c:pt>
                <c:pt idx="1221">
                  <c:v>2249.4</c:v>
                </c:pt>
                <c:pt idx="1222">
                  <c:v>2236.9</c:v>
                </c:pt>
                <c:pt idx="1223">
                  <c:v>2232.3000000000002</c:v>
                </c:pt>
                <c:pt idx="1224">
                  <c:v>2221.6</c:v>
                </c:pt>
                <c:pt idx="1225">
                  <c:v>2251.1</c:v>
                </c:pt>
                <c:pt idx="1226">
                  <c:v>2239.4</c:v>
                </c:pt>
                <c:pt idx="1227">
                  <c:v>2215.6</c:v>
                </c:pt>
                <c:pt idx="1228">
                  <c:v>2256.6999999999998</c:v>
                </c:pt>
                <c:pt idx="1229">
                  <c:v>2242</c:v>
                </c:pt>
                <c:pt idx="1230">
                  <c:v>2251.8000000000002</c:v>
                </c:pt>
                <c:pt idx="1231">
                  <c:v>2274.9</c:v>
                </c:pt>
                <c:pt idx="1232">
                  <c:v>2243.8000000000002</c:v>
                </c:pt>
                <c:pt idx="1233">
                  <c:v>2267.6999999999998</c:v>
                </c:pt>
                <c:pt idx="1234">
                  <c:v>2263.1999999999998</c:v>
                </c:pt>
                <c:pt idx="1235">
                  <c:v>2241.8000000000002</c:v>
                </c:pt>
                <c:pt idx="1236">
                  <c:v>2233.8000000000002</c:v>
                </c:pt>
                <c:pt idx="1237">
                  <c:v>2272.3000000000002</c:v>
                </c:pt>
                <c:pt idx="1238">
                  <c:v>2236.3000000000002</c:v>
                </c:pt>
                <c:pt idx="1239">
                  <c:v>2275.8000000000002</c:v>
                </c:pt>
                <c:pt idx="1240">
                  <c:v>2272.8000000000002</c:v>
                </c:pt>
                <c:pt idx="1241">
                  <c:v>2240.1999999999998</c:v>
                </c:pt>
                <c:pt idx="1242">
                  <c:v>2251.1999999999998</c:v>
                </c:pt>
                <c:pt idx="1243">
                  <c:v>2258.1999999999998</c:v>
                </c:pt>
                <c:pt idx="1244">
                  <c:v>2215.8000000000002</c:v>
                </c:pt>
                <c:pt idx="1245">
                  <c:v>2272.9</c:v>
                </c:pt>
                <c:pt idx="1246">
                  <c:v>2261.1</c:v>
                </c:pt>
                <c:pt idx="1247">
                  <c:v>2259.3000000000002</c:v>
                </c:pt>
                <c:pt idx="1248">
                  <c:v>2276.6</c:v>
                </c:pt>
                <c:pt idx="1249">
                  <c:v>2254.6</c:v>
                </c:pt>
                <c:pt idx="1250">
                  <c:v>2268.5</c:v>
                </c:pt>
                <c:pt idx="1251">
                  <c:v>2252.8000000000002</c:v>
                </c:pt>
                <c:pt idx="1252">
                  <c:v>2273.1</c:v>
                </c:pt>
                <c:pt idx="1253">
                  <c:v>2281.6</c:v>
                </c:pt>
                <c:pt idx="1254">
                  <c:v>2231.6</c:v>
                </c:pt>
                <c:pt idx="1255">
                  <c:v>2245.6</c:v>
                </c:pt>
                <c:pt idx="1256">
                  <c:v>2281.5</c:v>
                </c:pt>
                <c:pt idx="1257">
                  <c:v>2284.9</c:v>
                </c:pt>
                <c:pt idx="1258">
                  <c:v>2247.5</c:v>
                </c:pt>
                <c:pt idx="1259">
                  <c:v>2267.5</c:v>
                </c:pt>
                <c:pt idx="1260">
                  <c:v>2274.8000000000002</c:v>
                </c:pt>
                <c:pt idx="1261">
                  <c:v>2300.3000000000002</c:v>
                </c:pt>
                <c:pt idx="1262">
                  <c:v>2284.6999999999998</c:v>
                </c:pt>
                <c:pt idx="1263">
                  <c:v>2246.6</c:v>
                </c:pt>
                <c:pt idx="1264">
                  <c:v>2290.3000000000002</c:v>
                </c:pt>
                <c:pt idx="1265">
                  <c:v>2251.1</c:v>
                </c:pt>
                <c:pt idx="1266">
                  <c:v>2272.1</c:v>
                </c:pt>
                <c:pt idx="1267">
                  <c:v>2247.5</c:v>
                </c:pt>
                <c:pt idx="1268">
                  <c:v>2237.9</c:v>
                </c:pt>
                <c:pt idx="1269">
                  <c:v>2288.4</c:v>
                </c:pt>
                <c:pt idx="1270">
                  <c:v>2283.6</c:v>
                </c:pt>
                <c:pt idx="1271">
                  <c:v>2251.6</c:v>
                </c:pt>
                <c:pt idx="1272">
                  <c:v>2279.1999999999998</c:v>
                </c:pt>
                <c:pt idx="1273">
                  <c:v>2123.6999999999998</c:v>
                </c:pt>
                <c:pt idx="1274">
                  <c:v>2271.5</c:v>
                </c:pt>
                <c:pt idx="1275">
                  <c:v>2287.5</c:v>
                </c:pt>
                <c:pt idx="1276">
                  <c:v>2261.5</c:v>
                </c:pt>
                <c:pt idx="1277">
                  <c:v>2254.3000000000002</c:v>
                </c:pt>
                <c:pt idx="1278">
                  <c:v>2222.1</c:v>
                </c:pt>
                <c:pt idx="1279">
                  <c:v>2227.1999999999998</c:v>
                </c:pt>
                <c:pt idx="1280">
                  <c:v>2287</c:v>
                </c:pt>
                <c:pt idx="1281">
                  <c:v>2259.9</c:v>
                </c:pt>
                <c:pt idx="1282">
                  <c:v>2257.6</c:v>
                </c:pt>
                <c:pt idx="1283">
                  <c:v>2252.6</c:v>
                </c:pt>
                <c:pt idx="1284">
                  <c:v>2276.1999999999998</c:v>
                </c:pt>
                <c:pt idx="1285">
                  <c:v>2242.5</c:v>
                </c:pt>
                <c:pt idx="1286">
                  <c:v>2295.5</c:v>
                </c:pt>
                <c:pt idx="1287">
                  <c:v>2236.1</c:v>
                </c:pt>
                <c:pt idx="1288">
                  <c:v>2282.3000000000002</c:v>
                </c:pt>
                <c:pt idx="1289">
                  <c:v>2249.6999999999998</c:v>
                </c:pt>
                <c:pt idx="1290">
                  <c:v>2239.5</c:v>
                </c:pt>
                <c:pt idx="1291">
                  <c:v>2277.3000000000002</c:v>
                </c:pt>
                <c:pt idx="1292">
                  <c:v>2273.6999999999998</c:v>
                </c:pt>
                <c:pt idx="1293">
                  <c:v>2281.5</c:v>
                </c:pt>
                <c:pt idx="1294">
                  <c:v>2266.6</c:v>
                </c:pt>
                <c:pt idx="1295">
                  <c:v>2287.5</c:v>
                </c:pt>
                <c:pt idx="1296">
                  <c:v>1609.1</c:v>
                </c:pt>
                <c:pt idx="1297">
                  <c:v>2313</c:v>
                </c:pt>
                <c:pt idx="1298">
                  <c:v>2257.5</c:v>
                </c:pt>
                <c:pt idx="1299">
                  <c:v>2270.5</c:v>
                </c:pt>
                <c:pt idx="1300">
                  <c:v>2267.6999999999998</c:v>
                </c:pt>
                <c:pt idx="1301">
                  <c:v>2278.5</c:v>
                </c:pt>
                <c:pt idx="1302">
                  <c:v>2323.1999999999998</c:v>
                </c:pt>
                <c:pt idx="1303">
                  <c:v>2341.1</c:v>
                </c:pt>
                <c:pt idx="1304">
                  <c:v>2286.5</c:v>
                </c:pt>
                <c:pt idx="1305">
                  <c:v>2299.1</c:v>
                </c:pt>
                <c:pt idx="1306">
                  <c:v>2271.9</c:v>
                </c:pt>
                <c:pt idx="1307">
                  <c:v>2279.4</c:v>
                </c:pt>
                <c:pt idx="1308">
                  <c:v>2282.5</c:v>
                </c:pt>
                <c:pt idx="1309">
                  <c:v>2289</c:v>
                </c:pt>
                <c:pt idx="1310">
                  <c:v>2286.6999999999998</c:v>
                </c:pt>
                <c:pt idx="1311">
                  <c:v>2295</c:v>
                </c:pt>
                <c:pt idx="1312">
                  <c:v>2277</c:v>
                </c:pt>
                <c:pt idx="1313">
                  <c:v>2320.6</c:v>
                </c:pt>
                <c:pt idx="1314">
                  <c:v>2261.4</c:v>
                </c:pt>
                <c:pt idx="1315">
                  <c:v>2288.6999999999998</c:v>
                </c:pt>
                <c:pt idx="1316">
                  <c:v>2255.6999999999998</c:v>
                </c:pt>
                <c:pt idx="1317">
                  <c:v>2270</c:v>
                </c:pt>
                <c:pt idx="1318">
                  <c:v>2309.1999999999998</c:v>
                </c:pt>
                <c:pt idx="1319">
                  <c:v>2312.5</c:v>
                </c:pt>
                <c:pt idx="1320">
                  <c:v>2291.6999999999998</c:v>
                </c:pt>
                <c:pt idx="1321">
                  <c:v>2297.1</c:v>
                </c:pt>
                <c:pt idx="1322">
                  <c:v>2280.6999999999998</c:v>
                </c:pt>
                <c:pt idx="1323">
                  <c:v>2287.3000000000002</c:v>
                </c:pt>
                <c:pt idx="1324">
                  <c:v>2315</c:v>
                </c:pt>
                <c:pt idx="1325">
                  <c:v>2304</c:v>
                </c:pt>
                <c:pt idx="1326">
                  <c:v>2305.5</c:v>
                </c:pt>
                <c:pt idx="1327">
                  <c:v>2300.9</c:v>
                </c:pt>
                <c:pt idx="1328">
                  <c:v>2321</c:v>
                </c:pt>
                <c:pt idx="1329">
                  <c:v>2296.8000000000002</c:v>
                </c:pt>
                <c:pt idx="1330">
                  <c:v>2309.6</c:v>
                </c:pt>
                <c:pt idx="1331">
                  <c:v>2301.6999999999998</c:v>
                </c:pt>
                <c:pt idx="1332">
                  <c:v>2289.4</c:v>
                </c:pt>
                <c:pt idx="1333">
                  <c:v>2302.6</c:v>
                </c:pt>
                <c:pt idx="1334">
                  <c:v>2337.1</c:v>
                </c:pt>
                <c:pt idx="1335">
                  <c:v>2317.5</c:v>
                </c:pt>
                <c:pt idx="1336">
                  <c:v>2331.6999999999998</c:v>
                </c:pt>
                <c:pt idx="1337">
                  <c:v>2268.3000000000002</c:v>
                </c:pt>
                <c:pt idx="1338">
                  <c:v>2294.6</c:v>
                </c:pt>
                <c:pt idx="1339">
                  <c:v>2294.1999999999998</c:v>
                </c:pt>
                <c:pt idx="1340">
                  <c:v>2305</c:v>
                </c:pt>
                <c:pt idx="1341">
                  <c:v>2273.3000000000002</c:v>
                </c:pt>
                <c:pt idx="1342">
                  <c:v>2297.8000000000002</c:v>
                </c:pt>
                <c:pt idx="1343">
                  <c:v>2304</c:v>
                </c:pt>
                <c:pt idx="1344">
                  <c:v>2296.8000000000002</c:v>
                </c:pt>
                <c:pt idx="1345">
                  <c:v>2313.9</c:v>
                </c:pt>
                <c:pt idx="1346">
                  <c:v>2326.3000000000002</c:v>
                </c:pt>
                <c:pt idx="1347">
                  <c:v>2306.6</c:v>
                </c:pt>
                <c:pt idx="1348">
                  <c:v>2324.4</c:v>
                </c:pt>
                <c:pt idx="1349">
                  <c:v>2321.8000000000002</c:v>
                </c:pt>
                <c:pt idx="1350">
                  <c:v>2309.1999999999998</c:v>
                </c:pt>
                <c:pt idx="1351">
                  <c:v>2348.4</c:v>
                </c:pt>
                <c:pt idx="1352">
                  <c:v>2304.1999999999998</c:v>
                </c:pt>
                <c:pt idx="1353">
                  <c:v>2303.6999999999998</c:v>
                </c:pt>
                <c:pt idx="1354">
                  <c:v>2307</c:v>
                </c:pt>
                <c:pt idx="1355">
                  <c:v>2324.6999999999998</c:v>
                </c:pt>
                <c:pt idx="1356">
                  <c:v>2344.1</c:v>
                </c:pt>
                <c:pt idx="1357">
                  <c:v>2323.1</c:v>
                </c:pt>
                <c:pt idx="1358">
                  <c:v>2304.5</c:v>
                </c:pt>
                <c:pt idx="1359">
                  <c:v>2326.1999999999998</c:v>
                </c:pt>
                <c:pt idx="1360">
                  <c:v>2315.3000000000002</c:v>
                </c:pt>
                <c:pt idx="1361">
                  <c:v>2347.8000000000002</c:v>
                </c:pt>
                <c:pt idx="1362">
                  <c:v>2291.1</c:v>
                </c:pt>
                <c:pt idx="1363">
                  <c:v>2315.9</c:v>
                </c:pt>
                <c:pt idx="1364">
                  <c:v>2295.1</c:v>
                </c:pt>
                <c:pt idx="1365">
                  <c:v>2328.1</c:v>
                </c:pt>
                <c:pt idx="1366">
                  <c:v>2332.1</c:v>
                </c:pt>
                <c:pt idx="1367">
                  <c:v>2320.3000000000002</c:v>
                </c:pt>
                <c:pt idx="1368">
                  <c:v>2327.3000000000002</c:v>
                </c:pt>
                <c:pt idx="1369">
                  <c:v>2324.5</c:v>
                </c:pt>
                <c:pt idx="1370">
                  <c:v>2324.6999999999998</c:v>
                </c:pt>
                <c:pt idx="1371">
                  <c:v>2316.8000000000002</c:v>
                </c:pt>
                <c:pt idx="1372">
                  <c:v>2347.9</c:v>
                </c:pt>
                <c:pt idx="1373">
                  <c:v>2364.9</c:v>
                </c:pt>
                <c:pt idx="1374">
                  <c:v>2311.8000000000002</c:v>
                </c:pt>
                <c:pt idx="1375">
                  <c:v>2379.8000000000002</c:v>
                </c:pt>
                <c:pt idx="1376">
                  <c:v>2338.9</c:v>
                </c:pt>
                <c:pt idx="1377">
                  <c:v>2352.4</c:v>
                </c:pt>
                <c:pt idx="1378">
                  <c:v>2331.3000000000002</c:v>
                </c:pt>
                <c:pt idx="1379">
                  <c:v>2348.6999999999998</c:v>
                </c:pt>
                <c:pt idx="1380">
                  <c:v>2353.1</c:v>
                </c:pt>
                <c:pt idx="1381">
                  <c:v>2329.1</c:v>
                </c:pt>
                <c:pt idx="1382">
                  <c:v>2337</c:v>
                </c:pt>
                <c:pt idx="1383">
                  <c:v>2348.1</c:v>
                </c:pt>
                <c:pt idx="1384">
                  <c:v>2342</c:v>
                </c:pt>
                <c:pt idx="1385">
                  <c:v>2334.1</c:v>
                </c:pt>
                <c:pt idx="1386">
                  <c:v>2354.1999999999998</c:v>
                </c:pt>
                <c:pt idx="1387">
                  <c:v>2319.9</c:v>
                </c:pt>
                <c:pt idx="1388">
                  <c:v>2337.1</c:v>
                </c:pt>
                <c:pt idx="1389">
                  <c:v>2341.1</c:v>
                </c:pt>
                <c:pt idx="1390">
                  <c:v>2393.6999999999998</c:v>
                </c:pt>
                <c:pt idx="1391">
                  <c:v>2371</c:v>
                </c:pt>
                <c:pt idx="1392">
                  <c:v>2316.4</c:v>
                </c:pt>
                <c:pt idx="1393">
                  <c:v>2370.6999999999998</c:v>
                </c:pt>
                <c:pt idx="1394">
                  <c:v>2347.8000000000002</c:v>
                </c:pt>
                <c:pt idx="1395">
                  <c:v>2406.9</c:v>
                </c:pt>
                <c:pt idx="1396">
                  <c:v>2341.8000000000002</c:v>
                </c:pt>
                <c:pt idx="1397">
                  <c:v>2351.5</c:v>
                </c:pt>
                <c:pt idx="1398">
                  <c:v>2335.4</c:v>
                </c:pt>
                <c:pt idx="1399">
                  <c:v>2348</c:v>
                </c:pt>
                <c:pt idx="1400">
                  <c:v>2367.1999999999998</c:v>
                </c:pt>
                <c:pt idx="1401">
                  <c:v>2320.1</c:v>
                </c:pt>
                <c:pt idx="1402">
                  <c:v>2357.6999999999998</c:v>
                </c:pt>
                <c:pt idx="1403">
                  <c:v>2359.5</c:v>
                </c:pt>
                <c:pt idx="1404">
                  <c:v>2373</c:v>
                </c:pt>
                <c:pt idx="1405">
                  <c:v>2357.1</c:v>
                </c:pt>
                <c:pt idx="1406">
                  <c:v>2338.5</c:v>
                </c:pt>
                <c:pt idx="1407">
                  <c:v>2358.9</c:v>
                </c:pt>
                <c:pt idx="1408">
                  <c:v>2350.6</c:v>
                </c:pt>
                <c:pt idx="1409">
                  <c:v>2355.8000000000002</c:v>
                </c:pt>
                <c:pt idx="1410">
                  <c:v>2376.3000000000002</c:v>
                </c:pt>
                <c:pt idx="1411">
                  <c:v>2380.4</c:v>
                </c:pt>
                <c:pt idx="1412">
                  <c:v>2369.1</c:v>
                </c:pt>
                <c:pt idx="1413">
                  <c:v>2343.9</c:v>
                </c:pt>
                <c:pt idx="1414">
                  <c:v>2392.4</c:v>
                </c:pt>
                <c:pt idx="1415">
                  <c:v>2341</c:v>
                </c:pt>
                <c:pt idx="1416">
                  <c:v>2345</c:v>
                </c:pt>
                <c:pt idx="1417">
                  <c:v>2372.5</c:v>
                </c:pt>
                <c:pt idx="1418">
                  <c:v>2341</c:v>
                </c:pt>
                <c:pt idx="1419">
                  <c:v>2410.6999999999998</c:v>
                </c:pt>
                <c:pt idx="1420">
                  <c:v>2349.1999999999998</c:v>
                </c:pt>
                <c:pt idx="1421">
                  <c:v>2375.5</c:v>
                </c:pt>
                <c:pt idx="1422">
                  <c:v>2380.1</c:v>
                </c:pt>
                <c:pt idx="1423">
                  <c:v>2372.8000000000002</c:v>
                </c:pt>
                <c:pt idx="1424">
                  <c:v>2367</c:v>
                </c:pt>
                <c:pt idx="1425">
                  <c:v>2369</c:v>
                </c:pt>
                <c:pt idx="1426">
                  <c:v>2375.1999999999998</c:v>
                </c:pt>
                <c:pt idx="1427">
                  <c:v>2395.9</c:v>
                </c:pt>
                <c:pt idx="1428">
                  <c:v>2369.6</c:v>
                </c:pt>
                <c:pt idx="1429">
                  <c:v>2379.1</c:v>
                </c:pt>
                <c:pt idx="1430">
                  <c:v>2366.3000000000002</c:v>
                </c:pt>
                <c:pt idx="1431">
                  <c:v>2367.5</c:v>
                </c:pt>
                <c:pt idx="1432">
                  <c:v>2387.3000000000002</c:v>
                </c:pt>
                <c:pt idx="1433">
                  <c:v>2381.5</c:v>
                </c:pt>
                <c:pt idx="1434">
                  <c:v>2431.8000000000002</c:v>
                </c:pt>
                <c:pt idx="1435">
                  <c:v>2370.6999999999998</c:v>
                </c:pt>
                <c:pt idx="1436">
                  <c:v>2374.6</c:v>
                </c:pt>
                <c:pt idx="1437">
                  <c:v>2372.3000000000002</c:v>
                </c:pt>
                <c:pt idx="1438">
                  <c:v>2411.1999999999998</c:v>
                </c:pt>
                <c:pt idx="1439">
                  <c:v>2353.6999999999998</c:v>
                </c:pt>
                <c:pt idx="1440">
                  <c:v>2385.5</c:v>
                </c:pt>
                <c:pt idx="1441">
                  <c:v>2405.4</c:v>
                </c:pt>
                <c:pt idx="1442">
                  <c:v>2346.1999999999998</c:v>
                </c:pt>
                <c:pt idx="1443">
                  <c:v>2382.3000000000002</c:v>
                </c:pt>
                <c:pt idx="1444">
                  <c:v>2388.6999999999998</c:v>
                </c:pt>
                <c:pt idx="1445">
                  <c:v>2392.1</c:v>
                </c:pt>
                <c:pt idx="1446">
                  <c:v>2329.4</c:v>
                </c:pt>
                <c:pt idx="1447">
                  <c:v>2369.1</c:v>
                </c:pt>
                <c:pt idx="1448">
                  <c:v>2381.8000000000002</c:v>
                </c:pt>
                <c:pt idx="1449">
                  <c:v>2387.9</c:v>
                </c:pt>
                <c:pt idx="1450">
                  <c:v>2415.6</c:v>
                </c:pt>
                <c:pt idx="1451">
                  <c:v>2420.1999999999998</c:v>
                </c:pt>
                <c:pt idx="1452">
                  <c:v>2396.8000000000002</c:v>
                </c:pt>
                <c:pt idx="1453">
                  <c:v>2372.1999999999998</c:v>
                </c:pt>
                <c:pt idx="1454">
                  <c:v>2373.8000000000002</c:v>
                </c:pt>
                <c:pt idx="1455">
                  <c:v>2433.8000000000002</c:v>
                </c:pt>
                <c:pt idx="1456">
                  <c:v>2383.6999999999998</c:v>
                </c:pt>
                <c:pt idx="1457">
                  <c:v>2405.6999999999998</c:v>
                </c:pt>
                <c:pt idx="1458">
                  <c:v>2401.6</c:v>
                </c:pt>
                <c:pt idx="1459">
                  <c:v>2397.3000000000002</c:v>
                </c:pt>
                <c:pt idx="1460">
                  <c:v>2424.1999999999998</c:v>
                </c:pt>
                <c:pt idx="1461">
                  <c:v>2383.1999999999998</c:v>
                </c:pt>
                <c:pt idx="1462">
                  <c:v>2395.1999999999998</c:v>
                </c:pt>
                <c:pt idx="1463">
                  <c:v>2393.6</c:v>
                </c:pt>
                <c:pt idx="1464">
                  <c:v>2416</c:v>
                </c:pt>
                <c:pt idx="1465">
                  <c:v>2411.6999999999998</c:v>
                </c:pt>
                <c:pt idx="1466">
                  <c:v>2377.3000000000002</c:v>
                </c:pt>
                <c:pt idx="1467">
                  <c:v>2421.6</c:v>
                </c:pt>
                <c:pt idx="1468">
                  <c:v>2407.3000000000002</c:v>
                </c:pt>
                <c:pt idx="1469">
                  <c:v>2401.9</c:v>
                </c:pt>
                <c:pt idx="1470">
                  <c:v>2410</c:v>
                </c:pt>
                <c:pt idx="1471">
                  <c:v>2229.6</c:v>
                </c:pt>
                <c:pt idx="1472">
                  <c:v>2398.8000000000002</c:v>
                </c:pt>
                <c:pt idx="1473">
                  <c:v>2393.4</c:v>
                </c:pt>
                <c:pt idx="1474">
                  <c:v>2428.4</c:v>
                </c:pt>
                <c:pt idx="1475">
                  <c:v>2419.9</c:v>
                </c:pt>
                <c:pt idx="1476">
                  <c:v>2450.3000000000002</c:v>
                </c:pt>
                <c:pt idx="1477">
                  <c:v>2435.4</c:v>
                </c:pt>
                <c:pt idx="1478">
                  <c:v>2403</c:v>
                </c:pt>
                <c:pt idx="1479">
                  <c:v>2418.6999999999998</c:v>
                </c:pt>
                <c:pt idx="1480">
                  <c:v>2405.3000000000002</c:v>
                </c:pt>
                <c:pt idx="1481">
                  <c:v>2402</c:v>
                </c:pt>
                <c:pt idx="1482">
                  <c:v>2403.6999999999998</c:v>
                </c:pt>
                <c:pt idx="1483">
                  <c:v>2406.1</c:v>
                </c:pt>
                <c:pt idx="1484">
                  <c:v>2408.9</c:v>
                </c:pt>
                <c:pt idx="1485">
                  <c:v>2430.5</c:v>
                </c:pt>
                <c:pt idx="1486">
                  <c:v>2435.3000000000002</c:v>
                </c:pt>
                <c:pt idx="1487">
                  <c:v>2429</c:v>
                </c:pt>
                <c:pt idx="1488">
                  <c:v>2393.3000000000002</c:v>
                </c:pt>
                <c:pt idx="1489">
                  <c:v>2418.4</c:v>
                </c:pt>
                <c:pt idx="1490">
                  <c:v>2409.4</c:v>
                </c:pt>
                <c:pt idx="1491">
                  <c:v>2440.4</c:v>
                </c:pt>
                <c:pt idx="1492">
                  <c:v>2402.1</c:v>
                </c:pt>
                <c:pt idx="1493">
                  <c:v>2422.1</c:v>
                </c:pt>
                <c:pt idx="1494">
                  <c:v>2445</c:v>
                </c:pt>
                <c:pt idx="1495">
                  <c:v>2430.6999999999998</c:v>
                </c:pt>
                <c:pt idx="1496">
                  <c:v>2395.4</c:v>
                </c:pt>
                <c:pt idx="1497">
                  <c:v>2466.1999999999998</c:v>
                </c:pt>
                <c:pt idx="1498">
                  <c:v>2427</c:v>
                </c:pt>
                <c:pt idx="1499">
                  <c:v>2404.8000000000002</c:v>
                </c:pt>
                <c:pt idx="1500">
                  <c:v>2442.8000000000002</c:v>
                </c:pt>
                <c:pt idx="1501">
                  <c:v>2422.3000000000002</c:v>
                </c:pt>
                <c:pt idx="1502">
                  <c:v>2409.1999999999998</c:v>
                </c:pt>
                <c:pt idx="1503">
                  <c:v>2442.3000000000002</c:v>
                </c:pt>
                <c:pt idx="1504">
                  <c:v>2407.3000000000002</c:v>
                </c:pt>
                <c:pt idx="1505">
                  <c:v>2207.3000000000002</c:v>
                </c:pt>
                <c:pt idx="1506">
                  <c:v>2472.1</c:v>
                </c:pt>
                <c:pt idx="1507">
                  <c:v>2441.6</c:v>
                </c:pt>
                <c:pt idx="1508">
                  <c:v>2450.5</c:v>
                </c:pt>
                <c:pt idx="1509">
                  <c:v>2431.1</c:v>
                </c:pt>
                <c:pt idx="1510">
                  <c:v>2427</c:v>
                </c:pt>
                <c:pt idx="1511">
                  <c:v>2423.6</c:v>
                </c:pt>
                <c:pt idx="1512">
                  <c:v>2437.9</c:v>
                </c:pt>
                <c:pt idx="1513">
                  <c:v>2432.1</c:v>
                </c:pt>
                <c:pt idx="1514">
                  <c:v>2402.4</c:v>
                </c:pt>
                <c:pt idx="1515">
                  <c:v>2420.6999999999998</c:v>
                </c:pt>
                <c:pt idx="1516">
                  <c:v>2417.8000000000002</c:v>
                </c:pt>
                <c:pt idx="1517">
                  <c:v>2434.6999999999998</c:v>
                </c:pt>
                <c:pt idx="1518">
                  <c:v>2444.6999999999998</c:v>
                </c:pt>
                <c:pt idx="1519">
                  <c:v>2436.4</c:v>
                </c:pt>
                <c:pt idx="1520">
                  <c:v>2439.5</c:v>
                </c:pt>
                <c:pt idx="1521">
                  <c:v>2460.9</c:v>
                </c:pt>
                <c:pt idx="1522">
                  <c:v>2434.4</c:v>
                </c:pt>
                <c:pt idx="1523">
                  <c:v>2421.9</c:v>
                </c:pt>
                <c:pt idx="1524">
                  <c:v>2422.6</c:v>
                </c:pt>
                <c:pt idx="1525">
                  <c:v>2459.3000000000002</c:v>
                </c:pt>
                <c:pt idx="1526">
                  <c:v>2450.4</c:v>
                </c:pt>
                <c:pt idx="1527">
                  <c:v>2419.1</c:v>
                </c:pt>
                <c:pt idx="1528">
                  <c:v>2418.8000000000002</c:v>
                </c:pt>
                <c:pt idx="1529">
                  <c:v>2422.1999999999998</c:v>
                </c:pt>
                <c:pt idx="1530">
                  <c:v>2417</c:v>
                </c:pt>
                <c:pt idx="1531">
                  <c:v>2449.6</c:v>
                </c:pt>
                <c:pt idx="1532">
                  <c:v>2449.6999999999998</c:v>
                </c:pt>
                <c:pt idx="1533">
                  <c:v>2408.5</c:v>
                </c:pt>
                <c:pt idx="1534">
                  <c:v>2456.1999999999998</c:v>
                </c:pt>
                <c:pt idx="1535">
                  <c:v>2451.4</c:v>
                </c:pt>
                <c:pt idx="1536">
                  <c:v>2194.1</c:v>
                </c:pt>
                <c:pt idx="1537">
                  <c:v>2446.5</c:v>
                </c:pt>
                <c:pt idx="1538">
                  <c:v>2453.4</c:v>
                </c:pt>
                <c:pt idx="1539">
                  <c:v>2453.1999999999998</c:v>
                </c:pt>
                <c:pt idx="1540">
                  <c:v>2452.4</c:v>
                </c:pt>
                <c:pt idx="1541">
                  <c:v>2458.3000000000002</c:v>
                </c:pt>
                <c:pt idx="1542">
                  <c:v>2445.1999999999998</c:v>
                </c:pt>
                <c:pt idx="1543">
                  <c:v>2433.1999999999998</c:v>
                </c:pt>
                <c:pt idx="1544">
                  <c:v>2429.6999999999998</c:v>
                </c:pt>
                <c:pt idx="1545">
                  <c:v>2456.9</c:v>
                </c:pt>
                <c:pt idx="1546">
                  <c:v>2470.4</c:v>
                </c:pt>
                <c:pt idx="1547">
                  <c:v>2469.1999999999998</c:v>
                </c:pt>
                <c:pt idx="1548">
                  <c:v>2462</c:v>
                </c:pt>
                <c:pt idx="1549">
                  <c:v>2469.6</c:v>
                </c:pt>
                <c:pt idx="1550">
                  <c:v>2471.1999999999998</c:v>
                </c:pt>
                <c:pt idx="1551">
                  <c:v>2484.1</c:v>
                </c:pt>
                <c:pt idx="1552">
                  <c:v>2444.8000000000002</c:v>
                </c:pt>
                <c:pt idx="1553">
                  <c:v>2457.6999999999998</c:v>
                </c:pt>
                <c:pt idx="1554">
                  <c:v>2468.3000000000002</c:v>
                </c:pt>
                <c:pt idx="1555">
                  <c:v>2476.6999999999998</c:v>
                </c:pt>
                <c:pt idx="1556">
                  <c:v>2473.9</c:v>
                </c:pt>
                <c:pt idx="1557">
                  <c:v>2460.3000000000002</c:v>
                </c:pt>
                <c:pt idx="1558">
                  <c:v>2455.4</c:v>
                </c:pt>
                <c:pt idx="1559">
                  <c:v>2452.5</c:v>
                </c:pt>
                <c:pt idx="1560">
                  <c:v>2478.6999999999998</c:v>
                </c:pt>
                <c:pt idx="1561">
                  <c:v>2466.1999999999998</c:v>
                </c:pt>
                <c:pt idx="1562">
                  <c:v>2473.4</c:v>
                </c:pt>
                <c:pt idx="1563">
                  <c:v>2459.9</c:v>
                </c:pt>
                <c:pt idx="1564">
                  <c:v>2515.4</c:v>
                </c:pt>
                <c:pt idx="1565">
                  <c:v>2455.6999999999998</c:v>
                </c:pt>
                <c:pt idx="1566">
                  <c:v>2469.3000000000002</c:v>
                </c:pt>
                <c:pt idx="1567">
                  <c:v>2471.6</c:v>
                </c:pt>
                <c:pt idx="1568">
                  <c:v>2494.5</c:v>
                </c:pt>
                <c:pt idx="1569">
                  <c:v>2498.1999999999998</c:v>
                </c:pt>
                <c:pt idx="1570">
                  <c:v>2514.1999999999998</c:v>
                </c:pt>
                <c:pt idx="1571">
                  <c:v>2452.1</c:v>
                </c:pt>
                <c:pt idx="1572">
                  <c:v>2463.9</c:v>
                </c:pt>
                <c:pt idx="1573">
                  <c:v>2482.6999999999998</c:v>
                </c:pt>
                <c:pt idx="1574">
                  <c:v>2475.4</c:v>
                </c:pt>
                <c:pt idx="1575">
                  <c:v>2442.6</c:v>
                </c:pt>
                <c:pt idx="1576">
                  <c:v>2462.5</c:v>
                </c:pt>
                <c:pt idx="1577">
                  <c:v>2487.1</c:v>
                </c:pt>
                <c:pt idx="1578">
                  <c:v>2476.9</c:v>
                </c:pt>
                <c:pt idx="1579">
                  <c:v>2468.9</c:v>
                </c:pt>
                <c:pt idx="1580">
                  <c:v>2475.6999999999998</c:v>
                </c:pt>
                <c:pt idx="1581">
                  <c:v>2519.9</c:v>
                </c:pt>
                <c:pt idx="1582">
                  <c:v>2479.6</c:v>
                </c:pt>
                <c:pt idx="1583">
                  <c:v>2491.6</c:v>
                </c:pt>
                <c:pt idx="1584">
                  <c:v>2509.4</c:v>
                </c:pt>
                <c:pt idx="1585">
                  <c:v>2480.9</c:v>
                </c:pt>
                <c:pt idx="1586">
                  <c:v>2468.9</c:v>
                </c:pt>
                <c:pt idx="1587">
                  <c:v>2497.4</c:v>
                </c:pt>
                <c:pt idx="1588">
                  <c:v>2502.6</c:v>
                </c:pt>
                <c:pt idx="1589">
                  <c:v>2477.8000000000002</c:v>
                </c:pt>
                <c:pt idx="1590">
                  <c:v>2504.3000000000002</c:v>
                </c:pt>
                <c:pt idx="1591">
                  <c:v>2479</c:v>
                </c:pt>
                <c:pt idx="1592">
                  <c:v>2486.1</c:v>
                </c:pt>
                <c:pt idx="1593">
                  <c:v>2494.6999999999998</c:v>
                </c:pt>
                <c:pt idx="1594">
                  <c:v>2441.6999999999998</c:v>
                </c:pt>
                <c:pt idx="1595">
                  <c:v>2494.8000000000002</c:v>
                </c:pt>
                <c:pt idx="1596">
                  <c:v>2481.8000000000002</c:v>
                </c:pt>
                <c:pt idx="1597">
                  <c:v>2486.6</c:v>
                </c:pt>
                <c:pt idx="1598">
                  <c:v>2496.6999999999998</c:v>
                </c:pt>
                <c:pt idx="1599">
                  <c:v>2470.4</c:v>
                </c:pt>
                <c:pt idx="1600">
                  <c:v>2493.4</c:v>
                </c:pt>
                <c:pt idx="1601">
                  <c:v>2508.3000000000002</c:v>
                </c:pt>
                <c:pt idx="1602">
                  <c:v>2496.1999999999998</c:v>
                </c:pt>
                <c:pt idx="1603">
                  <c:v>2507.6999999999998</c:v>
                </c:pt>
                <c:pt idx="1604">
                  <c:v>2512.4</c:v>
                </c:pt>
                <c:pt idx="1605">
                  <c:v>2485</c:v>
                </c:pt>
                <c:pt idx="1606">
                  <c:v>2508.9</c:v>
                </c:pt>
                <c:pt idx="1607">
                  <c:v>2515.1999999999998</c:v>
                </c:pt>
                <c:pt idx="1608">
                  <c:v>2517.3000000000002</c:v>
                </c:pt>
                <c:pt idx="1609">
                  <c:v>2501.4</c:v>
                </c:pt>
                <c:pt idx="1610">
                  <c:v>2504.4</c:v>
                </c:pt>
                <c:pt idx="1611">
                  <c:v>2521.1</c:v>
                </c:pt>
                <c:pt idx="1612">
                  <c:v>2516.6999999999998</c:v>
                </c:pt>
                <c:pt idx="1613">
                  <c:v>2470.8000000000002</c:v>
                </c:pt>
                <c:pt idx="1614">
                  <c:v>2503.1</c:v>
                </c:pt>
                <c:pt idx="1615">
                  <c:v>2499.6</c:v>
                </c:pt>
                <c:pt idx="1616">
                  <c:v>2488.6999999999998</c:v>
                </c:pt>
                <c:pt idx="1617">
                  <c:v>2498.6</c:v>
                </c:pt>
                <c:pt idx="1618">
                  <c:v>2485.5</c:v>
                </c:pt>
                <c:pt idx="1619">
                  <c:v>2486.5</c:v>
                </c:pt>
                <c:pt idx="1620">
                  <c:v>2505.6999999999998</c:v>
                </c:pt>
                <c:pt idx="1621">
                  <c:v>2497</c:v>
                </c:pt>
                <c:pt idx="1622">
                  <c:v>2484.9</c:v>
                </c:pt>
                <c:pt idx="1623">
                  <c:v>2501.3000000000002</c:v>
                </c:pt>
                <c:pt idx="1624">
                  <c:v>2532.6999999999998</c:v>
                </c:pt>
                <c:pt idx="1625">
                  <c:v>2510.9</c:v>
                </c:pt>
                <c:pt idx="1626">
                  <c:v>2508.6999999999998</c:v>
                </c:pt>
                <c:pt idx="1627">
                  <c:v>2524.6999999999998</c:v>
                </c:pt>
                <c:pt idx="1628">
                  <c:v>2490</c:v>
                </c:pt>
                <c:pt idx="1629">
                  <c:v>2519.1</c:v>
                </c:pt>
                <c:pt idx="1630">
                  <c:v>2513.1</c:v>
                </c:pt>
                <c:pt idx="1631">
                  <c:v>2487.5</c:v>
                </c:pt>
                <c:pt idx="1632">
                  <c:v>2528.1999999999998</c:v>
                </c:pt>
                <c:pt idx="1633">
                  <c:v>2505.1</c:v>
                </c:pt>
                <c:pt idx="1634">
                  <c:v>2492.8000000000002</c:v>
                </c:pt>
                <c:pt idx="1635">
                  <c:v>2538.1999999999998</c:v>
                </c:pt>
                <c:pt idx="1636">
                  <c:v>2500.6999999999998</c:v>
                </c:pt>
                <c:pt idx="1637">
                  <c:v>2514.8000000000002</c:v>
                </c:pt>
                <c:pt idx="1638">
                  <c:v>2514.6999999999998</c:v>
                </c:pt>
                <c:pt idx="1639">
                  <c:v>2511.3000000000002</c:v>
                </c:pt>
                <c:pt idx="1640">
                  <c:v>2499.4</c:v>
                </c:pt>
                <c:pt idx="1641">
                  <c:v>2493.8000000000002</c:v>
                </c:pt>
                <c:pt idx="1642">
                  <c:v>2513.3000000000002</c:v>
                </c:pt>
                <c:pt idx="1643">
                  <c:v>2430.1999999999998</c:v>
                </c:pt>
                <c:pt idx="1644">
                  <c:v>2528.8000000000002</c:v>
                </c:pt>
                <c:pt idx="1645">
                  <c:v>2512.8000000000002</c:v>
                </c:pt>
                <c:pt idx="1646">
                  <c:v>2519.1</c:v>
                </c:pt>
                <c:pt idx="1647">
                  <c:v>2516.9</c:v>
                </c:pt>
                <c:pt idx="1648">
                  <c:v>2514.1999999999998</c:v>
                </c:pt>
                <c:pt idx="1649">
                  <c:v>2529.6999999999998</c:v>
                </c:pt>
                <c:pt idx="1650">
                  <c:v>2509.1999999999998</c:v>
                </c:pt>
                <c:pt idx="1651">
                  <c:v>2525.5</c:v>
                </c:pt>
                <c:pt idx="1652">
                  <c:v>2509</c:v>
                </c:pt>
                <c:pt idx="1653">
                  <c:v>2533.9</c:v>
                </c:pt>
                <c:pt idx="1654">
                  <c:v>2522.4</c:v>
                </c:pt>
                <c:pt idx="1655">
                  <c:v>2519.6999999999998</c:v>
                </c:pt>
                <c:pt idx="1656">
                  <c:v>2527</c:v>
                </c:pt>
                <c:pt idx="1657">
                  <c:v>2526.4</c:v>
                </c:pt>
                <c:pt idx="1658">
                  <c:v>2529.3000000000002</c:v>
                </c:pt>
                <c:pt idx="1659">
                  <c:v>2503.1999999999998</c:v>
                </c:pt>
                <c:pt idx="1660">
                  <c:v>2527.1</c:v>
                </c:pt>
                <c:pt idx="1661">
                  <c:v>2506.1999999999998</c:v>
                </c:pt>
                <c:pt idx="1662">
                  <c:v>2549.8000000000002</c:v>
                </c:pt>
                <c:pt idx="1663">
                  <c:v>2526.3000000000002</c:v>
                </c:pt>
                <c:pt idx="1664">
                  <c:v>2529.8000000000002</c:v>
                </c:pt>
                <c:pt idx="1665">
                  <c:v>2537.9</c:v>
                </c:pt>
                <c:pt idx="1666">
                  <c:v>2517</c:v>
                </c:pt>
                <c:pt idx="1667">
                  <c:v>2508.8000000000002</c:v>
                </c:pt>
                <c:pt idx="1668">
                  <c:v>2521</c:v>
                </c:pt>
                <c:pt idx="1669">
                  <c:v>2520.6999999999998</c:v>
                </c:pt>
                <c:pt idx="1670">
                  <c:v>2534.5</c:v>
                </c:pt>
                <c:pt idx="1671">
                  <c:v>2548.3000000000002</c:v>
                </c:pt>
                <c:pt idx="1672">
                  <c:v>2541.5</c:v>
                </c:pt>
                <c:pt idx="1673">
                  <c:v>2523.1999999999998</c:v>
                </c:pt>
                <c:pt idx="1674">
                  <c:v>2541.3000000000002</c:v>
                </c:pt>
                <c:pt idx="1675">
                  <c:v>2537.5</c:v>
                </c:pt>
                <c:pt idx="1676">
                  <c:v>2541.4</c:v>
                </c:pt>
                <c:pt idx="1677">
                  <c:v>2545.6</c:v>
                </c:pt>
                <c:pt idx="1678">
                  <c:v>2546.5</c:v>
                </c:pt>
                <c:pt idx="1679">
                  <c:v>2518.5</c:v>
                </c:pt>
                <c:pt idx="1680">
                  <c:v>2528.4</c:v>
                </c:pt>
                <c:pt idx="1681">
                  <c:v>2530.3000000000002</c:v>
                </c:pt>
                <c:pt idx="1682">
                  <c:v>2565.6</c:v>
                </c:pt>
                <c:pt idx="1683">
                  <c:v>2557.9</c:v>
                </c:pt>
                <c:pt idx="1684">
                  <c:v>2554.4</c:v>
                </c:pt>
                <c:pt idx="1685">
                  <c:v>2530.8000000000002</c:v>
                </c:pt>
                <c:pt idx="1686">
                  <c:v>2279.8000000000002</c:v>
                </c:pt>
                <c:pt idx="1687">
                  <c:v>2524.8000000000002</c:v>
                </c:pt>
                <c:pt idx="1688">
                  <c:v>2551.6999999999998</c:v>
                </c:pt>
                <c:pt idx="1689">
                  <c:v>2566.1</c:v>
                </c:pt>
                <c:pt idx="1690">
                  <c:v>2531.1</c:v>
                </c:pt>
                <c:pt idx="1691">
                  <c:v>2549.8000000000002</c:v>
                </c:pt>
                <c:pt idx="1692">
                  <c:v>2523.4</c:v>
                </c:pt>
                <c:pt idx="1693">
                  <c:v>2536.1999999999998</c:v>
                </c:pt>
                <c:pt idx="1694">
                  <c:v>2526.1999999999998</c:v>
                </c:pt>
                <c:pt idx="1695">
                  <c:v>2521</c:v>
                </c:pt>
                <c:pt idx="1696">
                  <c:v>2560</c:v>
                </c:pt>
                <c:pt idx="1697">
                  <c:v>2527</c:v>
                </c:pt>
                <c:pt idx="1698">
                  <c:v>2514.6999999999998</c:v>
                </c:pt>
                <c:pt idx="1699">
                  <c:v>2538.4</c:v>
                </c:pt>
                <c:pt idx="1700">
                  <c:v>2528.1999999999998</c:v>
                </c:pt>
                <c:pt idx="1701">
                  <c:v>2546.1999999999998</c:v>
                </c:pt>
                <c:pt idx="1702">
                  <c:v>2554.3000000000002</c:v>
                </c:pt>
                <c:pt idx="1703">
                  <c:v>2559</c:v>
                </c:pt>
                <c:pt idx="1704">
                  <c:v>2541</c:v>
                </c:pt>
                <c:pt idx="1705">
                  <c:v>2540.5</c:v>
                </c:pt>
                <c:pt idx="1706">
                  <c:v>2527.3000000000002</c:v>
                </c:pt>
                <c:pt idx="1707">
                  <c:v>2530.4</c:v>
                </c:pt>
                <c:pt idx="1708">
                  <c:v>2531.6999999999998</c:v>
                </c:pt>
                <c:pt idx="1709">
                  <c:v>2517.9</c:v>
                </c:pt>
                <c:pt idx="1710">
                  <c:v>2535.6</c:v>
                </c:pt>
                <c:pt idx="1711">
                  <c:v>2537.9</c:v>
                </c:pt>
                <c:pt idx="1712">
                  <c:v>2557.9</c:v>
                </c:pt>
                <c:pt idx="1713">
                  <c:v>2524.6</c:v>
                </c:pt>
                <c:pt idx="1714">
                  <c:v>2565.6999999999998</c:v>
                </c:pt>
                <c:pt idx="1715">
                  <c:v>2525.1999999999998</c:v>
                </c:pt>
                <c:pt idx="1716">
                  <c:v>2533.6999999999998</c:v>
                </c:pt>
                <c:pt idx="1717">
                  <c:v>2536.6</c:v>
                </c:pt>
                <c:pt idx="1718">
                  <c:v>2532.6999999999998</c:v>
                </c:pt>
                <c:pt idx="1719">
                  <c:v>2578.9</c:v>
                </c:pt>
                <c:pt idx="1720">
                  <c:v>2522.3000000000002</c:v>
                </c:pt>
                <c:pt idx="1721">
                  <c:v>2535.4</c:v>
                </c:pt>
                <c:pt idx="1722">
                  <c:v>2572.4</c:v>
                </c:pt>
                <c:pt idx="1723">
                  <c:v>2557.4</c:v>
                </c:pt>
                <c:pt idx="1724">
                  <c:v>2557.3000000000002</c:v>
                </c:pt>
                <c:pt idx="1725">
                  <c:v>2551</c:v>
                </c:pt>
                <c:pt idx="1726">
                  <c:v>2565.8000000000002</c:v>
                </c:pt>
                <c:pt idx="1727">
                  <c:v>2572.6999999999998</c:v>
                </c:pt>
                <c:pt idx="1728">
                  <c:v>2551.3000000000002</c:v>
                </c:pt>
                <c:pt idx="1729">
                  <c:v>2578.1</c:v>
                </c:pt>
                <c:pt idx="1730">
                  <c:v>2570.4</c:v>
                </c:pt>
                <c:pt idx="1731">
                  <c:v>2567</c:v>
                </c:pt>
                <c:pt idx="1732">
                  <c:v>2538.9</c:v>
                </c:pt>
                <c:pt idx="1733">
                  <c:v>2555.9</c:v>
                </c:pt>
                <c:pt idx="1734">
                  <c:v>2534.3000000000002</c:v>
                </c:pt>
                <c:pt idx="1735">
                  <c:v>2541.8000000000002</c:v>
                </c:pt>
                <c:pt idx="1736">
                  <c:v>2569</c:v>
                </c:pt>
                <c:pt idx="1737">
                  <c:v>2553.6</c:v>
                </c:pt>
                <c:pt idx="1738">
                  <c:v>2577.1999999999998</c:v>
                </c:pt>
                <c:pt idx="1739">
                  <c:v>2554.9</c:v>
                </c:pt>
                <c:pt idx="1740">
                  <c:v>2602.3000000000002</c:v>
                </c:pt>
                <c:pt idx="1741">
                  <c:v>2578.6999999999998</c:v>
                </c:pt>
                <c:pt idx="1742">
                  <c:v>2561.6</c:v>
                </c:pt>
                <c:pt idx="1743">
                  <c:v>2533.5</c:v>
                </c:pt>
                <c:pt idx="1744">
                  <c:v>2578.4</c:v>
                </c:pt>
                <c:pt idx="1745">
                  <c:v>2531.5</c:v>
                </c:pt>
                <c:pt idx="1746">
                  <c:v>2571</c:v>
                </c:pt>
                <c:pt idx="1747">
                  <c:v>2538.5</c:v>
                </c:pt>
                <c:pt idx="1748">
                  <c:v>2573.9</c:v>
                </c:pt>
                <c:pt idx="1749">
                  <c:v>2554.9</c:v>
                </c:pt>
                <c:pt idx="1750">
                  <c:v>2587.8000000000002</c:v>
                </c:pt>
                <c:pt idx="1751">
                  <c:v>2563.3000000000002</c:v>
                </c:pt>
                <c:pt idx="1752">
                  <c:v>2566.5</c:v>
                </c:pt>
                <c:pt idx="1753">
                  <c:v>2572.1999999999998</c:v>
                </c:pt>
                <c:pt idx="1754">
                  <c:v>2589.8000000000002</c:v>
                </c:pt>
                <c:pt idx="1755">
                  <c:v>2578.6</c:v>
                </c:pt>
                <c:pt idx="1756">
                  <c:v>2581.5</c:v>
                </c:pt>
                <c:pt idx="1757">
                  <c:v>2558.5</c:v>
                </c:pt>
                <c:pt idx="1758">
                  <c:v>2595.9</c:v>
                </c:pt>
                <c:pt idx="1759">
                  <c:v>2580.8000000000002</c:v>
                </c:pt>
                <c:pt idx="1760">
                  <c:v>2589.1999999999998</c:v>
                </c:pt>
                <c:pt idx="1761">
                  <c:v>2568.3000000000002</c:v>
                </c:pt>
                <c:pt idx="1762">
                  <c:v>2541.6</c:v>
                </c:pt>
                <c:pt idx="1763">
                  <c:v>2575.3000000000002</c:v>
                </c:pt>
                <c:pt idx="1764">
                  <c:v>2587.6</c:v>
                </c:pt>
                <c:pt idx="1765">
                  <c:v>2578.4</c:v>
                </c:pt>
                <c:pt idx="1766">
                  <c:v>2546.9</c:v>
                </c:pt>
                <c:pt idx="1767">
                  <c:v>2560.9</c:v>
                </c:pt>
                <c:pt idx="1768">
                  <c:v>2576.4</c:v>
                </c:pt>
                <c:pt idx="1769">
                  <c:v>2568.5</c:v>
                </c:pt>
                <c:pt idx="1770">
                  <c:v>2558.3000000000002</c:v>
                </c:pt>
                <c:pt idx="1771">
                  <c:v>2581.1</c:v>
                </c:pt>
                <c:pt idx="1772">
                  <c:v>2569.1999999999998</c:v>
                </c:pt>
                <c:pt idx="1773">
                  <c:v>2551</c:v>
                </c:pt>
                <c:pt idx="1774">
                  <c:v>2556.1</c:v>
                </c:pt>
                <c:pt idx="1775">
                  <c:v>2583.8000000000002</c:v>
                </c:pt>
                <c:pt idx="1776">
                  <c:v>2593.8000000000002</c:v>
                </c:pt>
                <c:pt idx="1777">
                  <c:v>2584.6</c:v>
                </c:pt>
                <c:pt idx="1778">
                  <c:v>2574.8000000000002</c:v>
                </c:pt>
                <c:pt idx="1779">
                  <c:v>2568.5</c:v>
                </c:pt>
                <c:pt idx="1780">
                  <c:v>2580.8000000000002</c:v>
                </c:pt>
                <c:pt idx="1781">
                  <c:v>2566.4</c:v>
                </c:pt>
                <c:pt idx="1782">
                  <c:v>2563.6</c:v>
                </c:pt>
                <c:pt idx="1783">
                  <c:v>2603.9</c:v>
                </c:pt>
                <c:pt idx="1784">
                  <c:v>2595.9</c:v>
                </c:pt>
                <c:pt idx="1785">
                  <c:v>2580.1</c:v>
                </c:pt>
                <c:pt idx="1786">
                  <c:v>2597.4</c:v>
                </c:pt>
                <c:pt idx="1787">
                  <c:v>2557.5</c:v>
                </c:pt>
                <c:pt idx="1788">
                  <c:v>2582.6</c:v>
                </c:pt>
                <c:pt idx="1789">
                  <c:v>2600.9</c:v>
                </c:pt>
                <c:pt idx="1790">
                  <c:v>2577.8000000000002</c:v>
                </c:pt>
                <c:pt idx="1791">
                  <c:v>2736.4</c:v>
                </c:pt>
                <c:pt idx="1792">
                  <c:v>2588.9</c:v>
                </c:pt>
                <c:pt idx="1793">
                  <c:v>2601.1999999999998</c:v>
                </c:pt>
                <c:pt idx="1794">
                  <c:v>2591.5</c:v>
                </c:pt>
                <c:pt idx="1795">
                  <c:v>2589.9</c:v>
                </c:pt>
                <c:pt idx="1796">
                  <c:v>2573.1</c:v>
                </c:pt>
                <c:pt idx="1797">
                  <c:v>2595.3000000000002</c:v>
                </c:pt>
                <c:pt idx="1798">
                  <c:v>2567.6999999999998</c:v>
                </c:pt>
                <c:pt idx="1799">
                  <c:v>2566.3000000000002</c:v>
                </c:pt>
                <c:pt idx="1800">
                  <c:v>2565.9</c:v>
                </c:pt>
                <c:pt idx="1801">
                  <c:v>2588</c:v>
                </c:pt>
                <c:pt idx="1802">
                  <c:v>2575.6</c:v>
                </c:pt>
                <c:pt idx="1803">
                  <c:v>2568.9</c:v>
                </c:pt>
                <c:pt idx="1804">
                  <c:v>2575.1</c:v>
                </c:pt>
                <c:pt idx="1805">
                  <c:v>2574.6</c:v>
                </c:pt>
                <c:pt idx="1806">
                  <c:v>2560.8000000000002</c:v>
                </c:pt>
                <c:pt idx="1807">
                  <c:v>2621</c:v>
                </c:pt>
                <c:pt idx="1808">
                  <c:v>2595.1999999999998</c:v>
                </c:pt>
                <c:pt idx="1809">
                  <c:v>2593.3000000000002</c:v>
                </c:pt>
                <c:pt idx="1810">
                  <c:v>2580.6999999999998</c:v>
                </c:pt>
                <c:pt idx="1811">
                  <c:v>2579.1</c:v>
                </c:pt>
                <c:pt idx="1812">
                  <c:v>2572</c:v>
                </c:pt>
                <c:pt idx="1813">
                  <c:v>2551.3000000000002</c:v>
                </c:pt>
                <c:pt idx="1814">
                  <c:v>2596</c:v>
                </c:pt>
                <c:pt idx="1815">
                  <c:v>2605.3000000000002</c:v>
                </c:pt>
                <c:pt idx="1816">
                  <c:v>2564.6</c:v>
                </c:pt>
                <c:pt idx="1817">
                  <c:v>2606.1</c:v>
                </c:pt>
                <c:pt idx="1818">
                  <c:v>2595.1999999999998</c:v>
                </c:pt>
                <c:pt idx="1819">
                  <c:v>2605.6999999999998</c:v>
                </c:pt>
                <c:pt idx="1820">
                  <c:v>2581.5</c:v>
                </c:pt>
                <c:pt idx="1821">
                  <c:v>2591.6</c:v>
                </c:pt>
                <c:pt idx="1822">
                  <c:v>2588.8000000000002</c:v>
                </c:pt>
                <c:pt idx="1823">
                  <c:v>2601.8000000000002</c:v>
                </c:pt>
                <c:pt idx="1824">
                  <c:v>2595.1999999999998</c:v>
                </c:pt>
                <c:pt idx="1825">
                  <c:v>2599</c:v>
                </c:pt>
                <c:pt idx="1826">
                  <c:v>2596.5</c:v>
                </c:pt>
                <c:pt idx="1827">
                  <c:v>2632.2</c:v>
                </c:pt>
                <c:pt idx="1828">
                  <c:v>2585.6999999999998</c:v>
                </c:pt>
                <c:pt idx="1829">
                  <c:v>2597</c:v>
                </c:pt>
                <c:pt idx="1830">
                  <c:v>2581</c:v>
                </c:pt>
                <c:pt idx="1831">
                  <c:v>2604.9</c:v>
                </c:pt>
                <c:pt idx="1832">
                  <c:v>2571</c:v>
                </c:pt>
                <c:pt idx="1833">
                  <c:v>2565</c:v>
                </c:pt>
                <c:pt idx="1834">
                  <c:v>2619.8000000000002</c:v>
                </c:pt>
                <c:pt idx="1835">
                  <c:v>2617.8000000000002</c:v>
                </c:pt>
                <c:pt idx="1836">
                  <c:v>2586.9</c:v>
                </c:pt>
                <c:pt idx="1837">
                  <c:v>2592.5</c:v>
                </c:pt>
                <c:pt idx="1838">
                  <c:v>2607</c:v>
                </c:pt>
                <c:pt idx="1839">
                  <c:v>2575.6</c:v>
                </c:pt>
                <c:pt idx="1840">
                  <c:v>2602.1</c:v>
                </c:pt>
                <c:pt idx="1841">
                  <c:v>2592.1</c:v>
                </c:pt>
                <c:pt idx="1842">
                  <c:v>2599.4</c:v>
                </c:pt>
                <c:pt idx="1843">
                  <c:v>2588.6999999999998</c:v>
                </c:pt>
                <c:pt idx="1844">
                  <c:v>2595</c:v>
                </c:pt>
                <c:pt idx="1845">
                  <c:v>2600.6</c:v>
                </c:pt>
                <c:pt idx="1846">
                  <c:v>2592.6999999999998</c:v>
                </c:pt>
                <c:pt idx="1847">
                  <c:v>2582.8000000000002</c:v>
                </c:pt>
                <c:pt idx="1848">
                  <c:v>2576.4</c:v>
                </c:pt>
                <c:pt idx="1849">
                  <c:v>2590</c:v>
                </c:pt>
                <c:pt idx="1850">
                  <c:v>2597.5</c:v>
                </c:pt>
                <c:pt idx="1851">
                  <c:v>2572.8000000000002</c:v>
                </c:pt>
                <c:pt idx="1852">
                  <c:v>2620.4</c:v>
                </c:pt>
                <c:pt idx="1853">
                  <c:v>2577.1</c:v>
                </c:pt>
                <c:pt idx="1854">
                  <c:v>2615</c:v>
                </c:pt>
                <c:pt idx="1855">
                  <c:v>2608.4</c:v>
                </c:pt>
                <c:pt idx="1856">
                  <c:v>2607.6999999999998</c:v>
                </c:pt>
                <c:pt idx="1857">
                  <c:v>2578.8000000000002</c:v>
                </c:pt>
                <c:pt idx="1858">
                  <c:v>2587.1</c:v>
                </c:pt>
                <c:pt idx="1859">
                  <c:v>2589.5</c:v>
                </c:pt>
                <c:pt idx="1860">
                  <c:v>2592.5</c:v>
                </c:pt>
                <c:pt idx="1861">
                  <c:v>2601.6</c:v>
                </c:pt>
                <c:pt idx="1862">
                  <c:v>2594.6999999999998</c:v>
                </c:pt>
                <c:pt idx="1863">
                  <c:v>2595.6999999999998</c:v>
                </c:pt>
                <c:pt idx="1864">
                  <c:v>2595.6999999999998</c:v>
                </c:pt>
                <c:pt idx="1865">
                  <c:v>2616</c:v>
                </c:pt>
                <c:pt idx="1866">
                  <c:v>2596.9</c:v>
                </c:pt>
                <c:pt idx="1867">
                  <c:v>2585</c:v>
                </c:pt>
                <c:pt idx="1868">
                  <c:v>2581.5</c:v>
                </c:pt>
                <c:pt idx="1869">
                  <c:v>2592.6999999999998</c:v>
                </c:pt>
                <c:pt idx="1870">
                  <c:v>2604.6999999999998</c:v>
                </c:pt>
                <c:pt idx="1871">
                  <c:v>2587.4</c:v>
                </c:pt>
                <c:pt idx="1872">
                  <c:v>2615.5</c:v>
                </c:pt>
                <c:pt idx="1873">
                  <c:v>2600.6999999999998</c:v>
                </c:pt>
                <c:pt idx="1874">
                  <c:v>2621.8</c:v>
                </c:pt>
                <c:pt idx="1875">
                  <c:v>2620.8000000000002</c:v>
                </c:pt>
                <c:pt idx="1876">
                  <c:v>2586.9</c:v>
                </c:pt>
                <c:pt idx="1877">
                  <c:v>2590.1999999999998</c:v>
                </c:pt>
                <c:pt idx="1878">
                  <c:v>2593.1</c:v>
                </c:pt>
                <c:pt idx="1879">
                  <c:v>2597.8000000000002</c:v>
                </c:pt>
                <c:pt idx="1880">
                  <c:v>2560.1999999999998</c:v>
                </c:pt>
                <c:pt idx="1881">
                  <c:v>2609.1999999999998</c:v>
                </c:pt>
                <c:pt idx="1882">
                  <c:v>2609</c:v>
                </c:pt>
                <c:pt idx="1883">
                  <c:v>2613.1999999999998</c:v>
                </c:pt>
                <c:pt idx="1884">
                  <c:v>2592</c:v>
                </c:pt>
                <c:pt idx="1885">
                  <c:v>2611.1</c:v>
                </c:pt>
                <c:pt idx="1886">
                  <c:v>2617.8000000000002</c:v>
                </c:pt>
                <c:pt idx="1887">
                  <c:v>2603.4</c:v>
                </c:pt>
                <c:pt idx="1888">
                  <c:v>2594.9</c:v>
                </c:pt>
                <c:pt idx="1889">
                  <c:v>2616.4</c:v>
                </c:pt>
                <c:pt idx="1890">
                  <c:v>2605.4</c:v>
                </c:pt>
                <c:pt idx="1891">
                  <c:v>2609.6</c:v>
                </c:pt>
                <c:pt idx="1892">
                  <c:v>2603.3000000000002</c:v>
                </c:pt>
                <c:pt idx="1893">
                  <c:v>2604.4</c:v>
                </c:pt>
                <c:pt idx="1894">
                  <c:v>2608.6</c:v>
                </c:pt>
                <c:pt idx="1895">
                  <c:v>2602.6</c:v>
                </c:pt>
                <c:pt idx="1896">
                  <c:v>2605.3000000000002</c:v>
                </c:pt>
                <c:pt idx="1897">
                  <c:v>2623.9</c:v>
                </c:pt>
                <c:pt idx="1898">
                  <c:v>2605.5</c:v>
                </c:pt>
                <c:pt idx="1899">
                  <c:v>2608.6999999999998</c:v>
                </c:pt>
                <c:pt idx="1900">
                  <c:v>2612.1999999999998</c:v>
                </c:pt>
                <c:pt idx="1901">
                  <c:v>2614.4</c:v>
                </c:pt>
                <c:pt idx="1902">
                  <c:v>2607.9</c:v>
                </c:pt>
                <c:pt idx="1903">
                  <c:v>2308.9</c:v>
                </c:pt>
                <c:pt idx="1904">
                  <c:v>2626.2</c:v>
                </c:pt>
                <c:pt idx="1905">
                  <c:v>2590.4</c:v>
                </c:pt>
                <c:pt idx="1906">
                  <c:v>2642</c:v>
                </c:pt>
                <c:pt idx="1907">
                  <c:v>2583.1</c:v>
                </c:pt>
                <c:pt idx="1908">
                  <c:v>2601.3000000000002</c:v>
                </c:pt>
                <c:pt idx="1909">
                  <c:v>2608.5</c:v>
                </c:pt>
                <c:pt idx="1910">
                  <c:v>2623.7</c:v>
                </c:pt>
                <c:pt idx="1911">
                  <c:v>2621.8</c:v>
                </c:pt>
                <c:pt idx="1912">
                  <c:v>2628.7</c:v>
                </c:pt>
                <c:pt idx="1913">
                  <c:v>2589.5</c:v>
                </c:pt>
                <c:pt idx="1914">
                  <c:v>2618.6999999999998</c:v>
                </c:pt>
                <c:pt idx="1915">
                  <c:v>2608.4</c:v>
                </c:pt>
                <c:pt idx="1916">
                  <c:v>2608.8000000000002</c:v>
                </c:pt>
                <c:pt idx="1917">
                  <c:v>2615.5</c:v>
                </c:pt>
                <c:pt idx="1918">
                  <c:v>2606.8000000000002</c:v>
                </c:pt>
                <c:pt idx="1919">
                  <c:v>2571.3000000000002</c:v>
                </c:pt>
                <c:pt idx="1920">
                  <c:v>2616.6999999999998</c:v>
                </c:pt>
                <c:pt idx="1921">
                  <c:v>2625.1</c:v>
                </c:pt>
                <c:pt idx="1922">
                  <c:v>2610.1999999999998</c:v>
                </c:pt>
                <c:pt idx="1923">
                  <c:v>2612.5</c:v>
                </c:pt>
                <c:pt idx="1924">
                  <c:v>2620</c:v>
                </c:pt>
                <c:pt idx="1925">
                  <c:v>2612.8000000000002</c:v>
                </c:pt>
                <c:pt idx="1926">
                  <c:v>2614.4</c:v>
                </c:pt>
                <c:pt idx="1927">
                  <c:v>2609</c:v>
                </c:pt>
                <c:pt idx="1928">
                  <c:v>2616.4</c:v>
                </c:pt>
                <c:pt idx="1929">
                  <c:v>2607.9</c:v>
                </c:pt>
                <c:pt idx="1930">
                  <c:v>2619</c:v>
                </c:pt>
                <c:pt idx="1931">
                  <c:v>2607.1</c:v>
                </c:pt>
                <c:pt idx="1932">
                  <c:v>2612.9</c:v>
                </c:pt>
                <c:pt idx="1933">
                  <c:v>2606.1999999999998</c:v>
                </c:pt>
                <c:pt idx="1934">
                  <c:v>2626.2</c:v>
                </c:pt>
                <c:pt idx="1935">
                  <c:v>2591.4</c:v>
                </c:pt>
                <c:pt idx="1936">
                  <c:v>2605.4</c:v>
                </c:pt>
                <c:pt idx="1937">
                  <c:v>2597</c:v>
                </c:pt>
                <c:pt idx="1938">
                  <c:v>2606.3000000000002</c:v>
                </c:pt>
                <c:pt idx="1939">
                  <c:v>2625.2</c:v>
                </c:pt>
                <c:pt idx="1940">
                  <c:v>2619.6</c:v>
                </c:pt>
                <c:pt idx="1941">
                  <c:v>2639.1</c:v>
                </c:pt>
                <c:pt idx="1942">
                  <c:v>2600.6999999999998</c:v>
                </c:pt>
                <c:pt idx="1943">
                  <c:v>2623.9</c:v>
                </c:pt>
                <c:pt idx="1944">
                  <c:v>2598.6999999999998</c:v>
                </c:pt>
                <c:pt idx="1945">
                  <c:v>2599</c:v>
                </c:pt>
                <c:pt idx="1946">
                  <c:v>2615.6999999999998</c:v>
                </c:pt>
                <c:pt idx="1947">
                  <c:v>2607.8000000000002</c:v>
                </c:pt>
                <c:pt idx="1948">
                  <c:v>2607.8000000000002</c:v>
                </c:pt>
                <c:pt idx="1949">
                  <c:v>2623.8</c:v>
                </c:pt>
                <c:pt idx="1950">
                  <c:v>2594.5</c:v>
                </c:pt>
                <c:pt idx="1951">
                  <c:v>2618.8000000000002</c:v>
                </c:pt>
                <c:pt idx="1952">
                  <c:v>2612.1999999999998</c:v>
                </c:pt>
                <c:pt idx="1953">
                  <c:v>2600.9</c:v>
                </c:pt>
                <c:pt idx="1954">
                  <c:v>2614.6</c:v>
                </c:pt>
                <c:pt idx="1955">
                  <c:v>2634.7</c:v>
                </c:pt>
                <c:pt idx="1956">
                  <c:v>2614.4</c:v>
                </c:pt>
                <c:pt idx="1957">
                  <c:v>2614.4</c:v>
                </c:pt>
                <c:pt idx="1958">
                  <c:v>2610.4</c:v>
                </c:pt>
                <c:pt idx="1959">
                  <c:v>2618.4</c:v>
                </c:pt>
                <c:pt idx="1960">
                  <c:v>2615.3000000000002</c:v>
                </c:pt>
                <c:pt idx="1961">
                  <c:v>2623.3</c:v>
                </c:pt>
                <c:pt idx="1962">
                  <c:v>2632.3</c:v>
                </c:pt>
                <c:pt idx="1963">
                  <c:v>2614.4</c:v>
                </c:pt>
                <c:pt idx="1964">
                  <c:v>2607.9</c:v>
                </c:pt>
                <c:pt idx="1965">
                  <c:v>2613.1999999999998</c:v>
                </c:pt>
                <c:pt idx="1966">
                  <c:v>2649.4</c:v>
                </c:pt>
                <c:pt idx="1967">
                  <c:v>2620.4</c:v>
                </c:pt>
                <c:pt idx="1968">
                  <c:v>2615.6999999999998</c:v>
                </c:pt>
                <c:pt idx="1969">
                  <c:v>2679.2</c:v>
                </c:pt>
                <c:pt idx="1970">
                  <c:v>2605.9</c:v>
                </c:pt>
                <c:pt idx="1971">
                  <c:v>2618.6</c:v>
                </c:pt>
                <c:pt idx="1972">
                  <c:v>2613.1999999999998</c:v>
                </c:pt>
                <c:pt idx="1973">
                  <c:v>2614.1999999999998</c:v>
                </c:pt>
                <c:pt idx="1974">
                  <c:v>2633.8</c:v>
                </c:pt>
                <c:pt idx="1975">
                  <c:v>2613.1</c:v>
                </c:pt>
                <c:pt idx="1976">
                  <c:v>2630.7</c:v>
                </c:pt>
                <c:pt idx="1977">
                  <c:v>2617.1999999999998</c:v>
                </c:pt>
                <c:pt idx="1978">
                  <c:v>2617.6</c:v>
                </c:pt>
                <c:pt idx="1979">
                  <c:v>2618</c:v>
                </c:pt>
                <c:pt idx="1980">
                  <c:v>2612.8000000000002</c:v>
                </c:pt>
                <c:pt idx="1981">
                  <c:v>2604.5</c:v>
                </c:pt>
                <c:pt idx="1982">
                  <c:v>2605.8000000000002</c:v>
                </c:pt>
                <c:pt idx="1983">
                  <c:v>2630.3</c:v>
                </c:pt>
                <c:pt idx="1984">
                  <c:v>2629.2</c:v>
                </c:pt>
                <c:pt idx="1985">
                  <c:v>2633</c:v>
                </c:pt>
                <c:pt idx="1986">
                  <c:v>2604.8000000000002</c:v>
                </c:pt>
                <c:pt idx="1987">
                  <c:v>2613.3000000000002</c:v>
                </c:pt>
                <c:pt idx="1988">
                  <c:v>2602</c:v>
                </c:pt>
                <c:pt idx="1989">
                  <c:v>2608.9</c:v>
                </c:pt>
                <c:pt idx="1990">
                  <c:v>2604.6</c:v>
                </c:pt>
                <c:pt idx="1991">
                  <c:v>2629.1</c:v>
                </c:pt>
                <c:pt idx="1992">
                  <c:v>2619.9</c:v>
                </c:pt>
                <c:pt idx="1993">
                  <c:v>2620.9</c:v>
                </c:pt>
                <c:pt idx="1994">
                  <c:v>2607.1</c:v>
                </c:pt>
                <c:pt idx="1995">
                  <c:v>2625.5</c:v>
                </c:pt>
                <c:pt idx="1996">
                  <c:v>2626.8</c:v>
                </c:pt>
                <c:pt idx="1997">
                  <c:v>2647.1</c:v>
                </c:pt>
                <c:pt idx="1998">
                  <c:v>2580.8000000000002</c:v>
                </c:pt>
                <c:pt idx="1999">
                  <c:v>2641.2</c:v>
                </c:pt>
                <c:pt idx="2000">
                  <c:v>2619.4</c:v>
                </c:pt>
                <c:pt idx="2001">
                  <c:v>2552.5</c:v>
                </c:pt>
                <c:pt idx="2002">
                  <c:v>2624</c:v>
                </c:pt>
                <c:pt idx="2003">
                  <c:v>2618.6999999999998</c:v>
                </c:pt>
                <c:pt idx="2004">
                  <c:v>2603.8000000000002</c:v>
                </c:pt>
                <c:pt idx="2005">
                  <c:v>2612</c:v>
                </c:pt>
                <c:pt idx="2006">
                  <c:v>2614.5</c:v>
                </c:pt>
                <c:pt idx="2007">
                  <c:v>2612.8000000000002</c:v>
                </c:pt>
                <c:pt idx="2008">
                  <c:v>2646.2</c:v>
                </c:pt>
                <c:pt idx="2009">
                  <c:v>2611.6</c:v>
                </c:pt>
                <c:pt idx="2010">
                  <c:v>2591.5</c:v>
                </c:pt>
                <c:pt idx="2011">
                  <c:v>2613.8000000000002</c:v>
                </c:pt>
                <c:pt idx="2012">
                  <c:v>2631.8</c:v>
                </c:pt>
                <c:pt idx="2013">
                  <c:v>2624.3</c:v>
                </c:pt>
                <c:pt idx="2014">
                  <c:v>2629</c:v>
                </c:pt>
                <c:pt idx="2015">
                  <c:v>2632.9</c:v>
                </c:pt>
                <c:pt idx="2016">
                  <c:v>2607.1999999999998</c:v>
                </c:pt>
                <c:pt idx="2017">
                  <c:v>2611</c:v>
                </c:pt>
                <c:pt idx="2018">
                  <c:v>2631.9</c:v>
                </c:pt>
                <c:pt idx="2019">
                  <c:v>2623.6</c:v>
                </c:pt>
                <c:pt idx="2020">
                  <c:v>2614.8000000000002</c:v>
                </c:pt>
                <c:pt idx="2021">
                  <c:v>2631.2</c:v>
                </c:pt>
                <c:pt idx="2022">
                  <c:v>2626.1</c:v>
                </c:pt>
                <c:pt idx="2023">
                  <c:v>2617.3000000000002</c:v>
                </c:pt>
                <c:pt idx="2024">
                  <c:v>2615</c:v>
                </c:pt>
                <c:pt idx="2025">
                  <c:v>2620.5</c:v>
                </c:pt>
                <c:pt idx="2026">
                  <c:v>2617.1999999999998</c:v>
                </c:pt>
                <c:pt idx="2027">
                  <c:v>2640.7</c:v>
                </c:pt>
                <c:pt idx="2028">
                  <c:v>2611</c:v>
                </c:pt>
                <c:pt idx="2029">
                  <c:v>2616.6999999999998</c:v>
                </c:pt>
                <c:pt idx="2030">
                  <c:v>2623.9</c:v>
                </c:pt>
                <c:pt idx="2031">
                  <c:v>2639.5</c:v>
                </c:pt>
                <c:pt idx="2032">
                  <c:v>2605.1</c:v>
                </c:pt>
                <c:pt idx="2033">
                  <c:v>2614.1999999999998</c:v>
                </c:pt>
                <c:pt idx="2034">
                  <c:v>2628.3</c:v>
                </c:pt>
                <c:pt idx="2035">
                  <c:v>2629.6</c:v>
                </c:pt>
                <c:pt idx="2036">
                  <c:v>2628.8</c:v>
                </c:pt>
                <c:pt idx="2037">
                  <c:v>2602.6999999999998</c:v>
                </c:pt>
                <c:pt idx="2038">
                  <c:v>2625.2</c:v>
                </c:pt>
                <c:pt idx="2039">
                  <c:v>2630.1</c:v>
                </c:pt>
                <c:pt idx="2040">
                  <c:v>2623.9</c:v>
                </c:pt>
                <c:pt idx="2041">
                  <c:v>2614.6</c:v>
                </c:pt>
                <c:pt idx="2042">
                  <c:v>2602.9</c:v>
                </c:pt>
                <c:pt idx="2043">
                  <c:v>2620.4</c:v>
                </c:pt>
                <c:pt idx="2044">
                  <c:v>2639.6</c:v>
                </c:pt>
                <c:pt idx="2045">
                  <c:v>2621.3000000000002</c:v>
                </c:pt>
                <c:pt idx="2046">
                  <c:v>2612</c:v>
                </c:pt>
                <c:pt idx="2047">
                  <c:v>2637.3</c:v>
                </c:pt>
                <c:pt idx="2048">
                  <c:v>2627</c:v>
                </c:pt>
                <c:pt idx="2049">
                  <c:v>2607.6999999999998</c:v>
                </c:pt>
                <c:pt idx="2050">
                  <c:v>2633.4</c:v>
                </c:pt>
                <c:pt idx="2051">
                  <c:v>2620.6</c:v>
                </c:pt>
                <c:pt idx="2052">
                  <c:v>2614.3000000000002</c:v>
                </c:pt>
                <c:pt idx="2053">
                  <c:v>2624.8</c:v>
                </c:pt>
                <c:pt idx="2054">
                  <c:v>2631.6</c:v>
                </c:pt>
                <c:pt idx="2055">
                  <c:v>2629.6</c:v>
                </c:pt>
                <c:pt idx="2056">
                  <c:v>2627.7</c:v>
                </c:pt>
                <c:pt idx="2057">
                  <c:v>2623.7</c:v>
                </c:pt>
                <c:pt idx="2058">
                  <c:v>2623.5</c:v>
                </c:pt>
                <c:pt idx="2059">
                  <c:v>2631.8</c:v>
                </c:pt>
                <c:pt idx="2060">
                  <c:v>2636.6</c:v>
                </c:pt>
                <c:pt idx="2061">
                  <c:v>2618.9</c:v>
                </c:pt>
                <c:pt idx="2062">
                  <c:v>2621</c:v>
                </c:pt>
                <c:pt idx="2063">
                  <c:v>2617.6999999999998</c:v>
                </c:pt>
                <c:pt idx="2064">
                  <c:v>2624.2</c:v>
                </c:pt>
                <c:pt idx="2065">
                  <c:v>2628.7</c:v>
                </c:pt>
                <c:pt idx="2066">
                  <c:v>2630.7</c:v>
                </c:pt>
                <c:pt idx="2067">
                  <c:v>2613.5</c:v>
                </c:pt>
                <c:pt idx="2068">
                  <c:v>2636.8</c:v>
                </c:pt>
                <c:pt idx="2069">
                  <c:v>2642.9</c:v>
                </c:pt>
                <c:pt idx="2070">
                  <c:v>2625.3</c:v>
                </c:pt>
                <c:pt idx="2071">
                  <c:v>2622.4</c:v>
                </c:pt>
                <c:pt idx="2072">
                  <c:v>2641.2</c:v>
                </c:pt>
                <c:pt idx="2073">
                  <c:v>2635.8</c:v>
                </c:pt>
                <c:pt idx="2074">
                  <c:v>2628.4</c:v>
                </c:pt>
                <c:pt idx="2075">
                  <c:v>2603</c:v>
                </c:pt>
                <c:pt idx="2076">
                  <c:v>2635.3</c:v>
                </c:pt>
                <c:pt idx="2077">
                  <c:v>2617.4</c:v>
                </c:pt>
                <c:pt idx="2078">
                  <c:v>2637.5</c:v>
                </c:pt>
                <c:pt idx="2079">
                  <c:v>2615.5</c:v>
                </c:pt>
                <c:pt idx="2080">
                  <c:v>2624</c:v>
                </c:pt>
                <c:pt idx="2081">
                  <c:v>2625.4</c:v>
                </c:pt>
                <c:pt idx="2082">
                  <c:v>2626.5</c:v>
                </c:pt>
                <c:pt idx="2083">
                  <c:v>2632.9</c:v>
                </c:pt>
                <c:pt idx="2084">
                  <c:v>2618.4</c:v>
                </c:pt>
                <c:pt idx="2085">
                  <c:v>2621.1</c:v>
                </c:pt>
                <c:pt idx="2086">
                  <c:v>2602</c:v>
                </c:pt>
                <c:pt idx="2087">
                  <c:v>2628.2</c:v>
                </c:pt>
                <c:pt idx="2088">
                  <c:v>2625.3</c:v>
                </c:pt>
                <c:pt idx="2089">
                  <c:v>2619.4</c:v>
                </c:pt>
                <c:pt idx="2090">
                  <c:v>2626.5</c:v>
                </c:pt>
                <c:pt idx="2091">
                  <c:v>2626.1</c:v>
                </c:pt>
                <c:pt idx="2092">
                  <c:v>2634.6</c:v>
                </c:pt>
                <c:pt idx="2093">
                  <c:v>2626.1</c:v>
                </c:pt>
                <c:pt idx="2094">
                  <c:v>2639.7</c:v>
                </c:pt>
                <c:pt idx="2095">
                  <c:v>2657.8</c:v>
                </c:pt>
                <c:pt idx="2096">
                  <c:v>2640.5</c:v>
                </c:pt>
                <c:pt idx="2097">
                  <c:v>2623.2</c:v>
                </c:pt>
                <c:pt idx="2098">
                  <c:v>2629.5</c:v>
                </c:pt>
                <c:pt idx="2099">
                  <c:v>2631.1</c:v>
                </c:pt>
                <c:pt idx="2100">
                  <c:v>2623.2</c:v>
                </c:pt>
                <c:pt idx="2101">
                  <c:v>2653.4</c:v>
                </c:pt>
                <c:pt idx="2102">
                  <c:v>2622.2</c:v>
                </c:pt>
                <c:pt idx="2103">
                  <c:v>2627.2</c:v>
                </c:pt>
                <c:pt idx="2104">
                  <c:v>2612.1999999999998</c:v>
                </c:pt>
                <c:pt idx="2105">
                  <c:v>2615</c:v>
                </c:pt>
                <c:pt idx="2106">
                  <c:v>2622.7</c:v>
                </c:pt>
                <c:pt idx="2107">
                  <c:v>2625.1</c:v>
                </c:pt>
                <c:pt idx="2108">
                  <c:v>2630.5</c:v>
                </c:pt>
                <c:pt idx="2109">
                  <c:v>2632.7</c:v>
                </c:pt>
                <c:pt idx="2110">
                  <c:v>2644</c:v>
                </c:pt>
                <c:pt idx="2111">
                  <c:v>2626</c:v>
                </c:pt>
                <c:pt idx="2112">
                  <c:v>2628.9</c:v>
                </c:pt>
                <c:pt idx="2113">
                  <c:v>2640.3</c:v>
                </c:pt>
                <c:pt idx="2114">
                  <c:v>2621.8</c:v>
                </c:pt>
                <c:pt idx="2115">
                  <c:v>2872.3</c:v>
                </c:pt>
                <c:pt idx="2116">
                  <c:v>2647.5</c:v>
                </c:pt>
                <c:pt idx="2117">
                  <c:v>2657</c:v>
                </c:pt>
                <c:pt idx="2118">
                  <c:v>2623.2</c:v>
                </c:pt>
                <c:pt idx="2119">
                  <c:v>2629.5</c:v>
                </c:pt>
                <c:pt idx="2120">
                  <c:v>2627.1</c:v>
                </c:pt>
                <c:pt idx="2121">
                  <c:v>2627.7</c:v>
                </c:pt>
                <c:pt idx="2122">
                  <c:v>2629.4</c:v>
                </c:pt>
                <c:pt idx="2123">
                  <c:v>2620.4</c:v>
                </c:pt>
                <c:pt idx="2124">
                  <c:v>2618.4</c:v>
                </c:pt>
                <c:pt idx="2125">
                  <c:v>2606.8000000000002</c:v>
                </c:pt>
                <c:pt idx="2126">
                  <c:v>2632.2</c:v>
                </c:pt>
                <c:pt idx="2127">
                  <c:v>2636.3</c:v>
                </c:pt>
                <c:pt idx="2128">
                  <c:v>2634.5</c:v>
                </c:pt>
                <c:pt idx="2129">
                  <c:v>2620.6999999999998</c:v>
                </c:pt>
                <c:pt idx="2130">
                  <c:v>2624.4</c:v>
                </c:pt>
                <c:pt idx="2131">
                  <c:v>2645.2</c:v>
                </c:pt>
                <c:pt idx="2132">
                  <c:v>2644.8</c:v>
                </c:pt>
                <c:pt idx="2133">
                  <c:v>2631.9</c:v>
                </c:pt>
                <c:pt idx="2134">
                  <c:v>2641.8</c:v>
                </c:pt>
                <c:pt idx="2135">
                  <c:v>2632.3</c:v>
                </c:pt>
                <c:pt idx="2136">
                  <c:v>2623.6</c:v>
                </c:pt>
                <c:pt idx="2137">
                  <c:v>2614.1999999999998</c:v>
                </c:pt>
                <c:pt idx="2138">
                  <c:v>2618</c:v>
                </c:pt>
                <c:pt idx="2139">
                  <c:v>2615.8000000000002</c:v>
                </c:pt>
                <c:pt idx="2140">
                  <c:v>2619.8000000000002</c:v>
                </c:pt>
                <c:pt idx="2141">
                  <c:v>2618.8000000000002</c:v>
                </c:pt>
                <c:pt idx="2142">
                  <c:v>2615.6</c:v>
                </c:pt>
                <c:pt idx="2143">
                  <c:v>2608.1</c:v>
                </c:pt>
                <c:pt idx="2144">
                  <c:v>2648.7</c:v>
                </c:pt>
                <c:pt idx="2145">
                  <c:v>2638.1</c:v>
                </c:pt>
                <c:pt idx="2146">
                  <c:v>2630.2</c:v>
                </c:pt>
                <c:pt idx="2147">
                  <c:v>2631.2</c:v>
                </c:pt>
                <c:pt idx="2148">
                  <c:v>2617.3000000000002</c:v>
                </c:pt>
                <c:pt idx="2149">
                  <c:v>2633.1</c:v>
                </c:pt>
                <c:pt idx="2150">
                  <c:v>2623.4</c:v>
                </c:pt>
                <c:pt idx="2151">
                  <c:v>2635.7</c:v>
                </c:pt>
                <c:pt idx="2152">
                  <c:v>2631.7</c:v>
                </c:pt>
                <c:pt idx="2153">
                  <c:v>2632.1</c:v>
                </c:pt>
                <c:pt idx="2154">
                  <c:v>2626.8</c:v>
                </c:pt>
                <c:pt idx="2155">
                  <c:v>2608.6999999999998</c:v>
                </c:pt>
                <c:pt idx="2156">
                  <c:v>2625.8</c:v>
                </c:pt>
                <c:pt idx="2157">
                  <c:v>2625.1</c:v>
                </c:pt>
                <c:pt idx="2158">
                  <c:v>2635.8</c:v>
                </c:pt>
                <c:pt idx="2159">
                  <c:v>2642.2</c:v>
                </c:pt>
                <c:pt idx="2160">
                  <c:v>2622.4</c:v>
                </c:pt>
                <c:pt idx="2161">
                  <c:v>2629.4</c:v>
                </c:pt>
                <c:pt idx="2162">
                  <c:v>2625.5</c:v>
                </c:pt>
                <c:pt idx="2163">
                  <c:v>2614.6</c:v>
                </c:pt>
                <c:pt idx="2164">
                  <c:v>2635.7</c:v>
                </c:pt>
                <c:pt idx="2165">
                  <c:v>2619.3000000000002</c:v>
                </c:pt>
                <c:pt idx="2166">
                  <c:v>2622.6</c:v>
                </c:pt>
                <c:pt idx="2167">
                  <c:v>2625.6</c:v>
                </c:pt>
                <c:pt idx="2168">
                  <c:v>2621.4</c:v>
                </c:pt>
                <c:pt idx="2169">
                  <c:v>2620.9</c:v>
                </c:pt>
                <c:pt idx="2170">
                  <c:v>2623.4</c:v>
                </c:pt>
                <c:pt idx="2171">
                  <c:v>2623.3</c:v>
                </c:pt>
                <c:pt idx="2172">
                  <c:v>2627.7</c:v>
                </c:pt>
                <c:pt idx="2173">
                  <c:v>2643.2</c:v>
                </c:pt>
                <c:pt idx="2174">
                  <c:v>2631.6</c:v>
                </c:pt>
                <c:pt idx="2175">
                  <c:v>2634.7</c:v>
                </c:pt>
                <c:pt idx="2176">
                  <c:v>2609.6999999999998</c:v>
                </c:pt>
                <c:pt idx="2177">
                  <c:v>2619.6999999999998</c:v>
                </c:pt>
                <c:pt idx="2178">
                  <c:v>2617</c:v>
                </c:pt>
                <c:pt idx="2179">
                  <c:v>2612.1</c:v>
                </c:pt>
                <c:pt idx="2180">
                  <c:v>2632</c:v>
                </c:pt>
                <c:pt idx="2181">
                  <c:v>2628.6</c:v>
                </c:pt>
                <c:pt idx="2182">
                  <c:v>2640</c:v>
                </c:pt>
                <c:pt idx="2183">
                  <c:v>2610.4</c:v>
                </c:pt>
                <c:pt idx="2184">
                  <c:v>2615.5</c:v>
                </c:pt>
                <c:pt idx="2185">
                  <c:v>2633.4</c:v>
                </c:pt>
                <c:pt idx="2186">
                  <c:v>2611</c:v>
                </c:pt>
                <c:pt idx="2187">
                  <c:v>2626.6</c:v>
                </c:pt>
                <c:pt idx="2188">
                  <c:v>2612.6999999999998</c:v>
                </c:pt>
                <c:pt idx="2189">
                  <c:v>2622.1</c:v>
                </c:pt>
                <c:pt idx="2190">
                  <c:v>2632.6</c:v>
                </c:pt>
                <c:pt idx="2191">
                  <c:v>2620.3000000000002</c:v>
                </c:pt>
                <c:pt idx="2192">
                  <c:v>2632.5</c:v>
                </c:pt>
                <c:pt idx="2193">
                  <c:v>2631.3</c:v>
                </c:pt>
                <c:pt idx="2194">
                  <c:v>2619.1</c:v>
                </c:pt>
                <c:pt idx="2195">
                  <c:v>2626.3</c:v>
                </c:pt>
                <c:pt idx="2196">
                  <c:v>2627.1</c:v>
                </c:pt>
                <c:pt idx="2197">
                  <c:v>2618.8000000000002</c:v>
                </c:pt>
                <c:pt idx="2198">
                  <c:v>2612.5</c:v>
                </c:pt>
                <c:pt idx="2199">
                  <c:v>2620.4</c:v>
                </c:pt>
                <c:pt idx="2200">
                  <c:v>2635.2</c:v>
                </c:pt>
                <c:pt idx="2201">
                  <c:v>2630.4</c:v>
                </c:pt>
                <c:pt idx="2202">
                  <c:v>2622</c:v>
                </c:pt>
                <c:pt idx="2203">
                  <c:v>2620.1</c:v>
                </c:pt>
                <c:pt idx="2204">
                  <c:v>2627.8</c:v>
                </c:pt>
                <c:pt idx="2205">
                  <c:v>2622.6</c:v>
                </c:pt>
                <c:pt idx="2206">
                  <c:v>2617.4</c:v>
                </c:pt>
                <c:pt idx="2207">
                  <c:v>2619.8000000000002</c:v>
                </c:pt>
                <c:pt idx="2208">
                  <c:v>2606.4</c:v>
                </c:pt>
                <c:pt idx="2209">
                  <c:v>2586</c:v>
                </c:pt>
                <c:pt idx="2210">
                  <c:v>2619.4</c:v>
                </c:pt>
                <c:pt idx="2211">
                  <c:v>2631.1</c:v>
                </c:pt>
                <c:pt idx="2212">
                  <c:v>2628.7</c:v>
                </c:pt>
                <c:pt idx="2213">
                  <c:v>2608.6</c:v>
                </c:pt>
                <c:pt idx="2214">
                  <c:v>2617.6</c:v>
                </c:pt>
                <c:pt idx="2215">
                  <c:v>2617.1</c:v>
                </c:pt>
                <c:pt idx="2216">
                  <c:v>2639.8</c:v>
                </c:pt>
                <c:pt idx="2217">
                  <c:v>2614.5</c:v>
                </c:pt>
                <c:pt idx="2218">
                  <c:v>2624</c:v>
                </c:pt>
                <c:pt idx="2219">
                  <c:v>2634.1</c:v>
                </c:pt>
                <c:pt idx="2220">
                  <c:v>2620</c:v>
                </c:pt>
                <c:pt idx="2221">
                  <c:v>2618.6999999999998</c:v>
                </c:pt>
                <c:pt idx="2222">
                  <c:v>2599.8000000000002</c:v>
                </c:pt>
                <c:pt idx="2223">
                  <c:v>2617.1999999999998</c:v>
                </c:pt>
                <c:pt idx="2224">
                  <c:v>2623.9</c:v>
                </c:pt>
                <c:pt idx="2225">
                  <c:v>2628.1</c:v>
                </c:pt>
                <c:pt idx="2226">
                  <c:v>2616.4</c:v>
                </c:pt>
                <c:pt idx="2227">
                  <c:v>2616.6999999999998</c:v>
                </c:pt>
                <c:pt idx="2228">
                  <c:v>2616.1999999999998</c:v>
                </c:pt>
                <c:pt idx="2229">
                  <c:v>2598.4</c:v>
                </c:pt>
                <c:pt idx="2230">
                  <c:v>2612.4</c:v>
                </c:pt>
                <c:pt idx="2231">
                  <c:v>2617.8000000000002</c:v>
                </c:pt>
                <c:pt idx="2232">
                  <c:v>2615.6999999999998</c:v>
                </c:pt>
                <c:pt idx="2233">
                  <c:v>2609.5</c:v>
                </c:pt>
                <c:pt idx="2234">
                  <c:v>2626.4</c:v>
                </c:pt>
                <c:pt idx="2235">
                  <c:v>2629.6</c:v>
                </c:pt>
                <c:pt idx="2236">
                  <c:v>2615.9</c:v>
                </c:pt>
                <c:pt idx="2237">
                  <c:v>2632.8</c:v>
                </c:pt>
                <c:pt idx="2238">
                  <c:v>2610.1</c:v>
                </c:pt>
                <c:pt idx="2239">
                  <c:v>2616.1</c:v>
                </c:pt>
                <c:pt idx="2240">
                  <c:v>2621.7</c:v>
                </c:pt>
                <c:pt idx="2241">
                  <c:v>2605.6999999999998</c:v>
                </c:pt>
                <c:pt idx="2242">
                  <c:v>2616.8000000000002</c:v>
                </c:pt>
                <c:pt idx="2243">
                  <c:v>2632</c:v>
                </c:pt>
                <c:pt idx="2244">
                  <c:v>2609.8000000000002</c:v>
                </c:pt>
                <c:pt idx="2245">
                  <c:v>2622.6</c:v>
                </c:pt>
                <c:pt idx="2246">
                  <c:v>2610.8000000000002</c:v>
                </c:pt>
                <c:pt idx="2247">
                  <c:v>2613.6</c:v>
                </c:pt>
                <c:pt idx="2248">
                  <c:v>2600.3000000000002</c:v>
                </c:pt>
                <c:pt idx="2249">
                  <c:v>2614.9</c:v>
                </c:pt>
                <c:pt idx="2250">
                  <c:v>2620.1999999999998</c:v>
                </c:pt>
                <c:pt idx="2251">
                  <c:v>2620.6999999999998</c:v>
                </c:pt>
                <c:pt idx="2252">
                  <c:v>2612</c:v>
                </c:pt>
                <c:pt idx="2253">
                  <c:v>2609.4</c:v>
                </c:pt>
                <c:pt idx="2254">
                  <c:v>2625.7</c:v>
                </c:pt>
                <c:pt idx="2255">
                  <c:v>2600.6</c:v>
                </c:pt>
                <c:pt idx="2256">
                  <c:v>2619.3000000000002</c:v>
                </c:pt>
                <c:pt idx="2257">
                  <c:v>2615.3000000000002</c:v>
                </c:pt>
                <c:pt idx="2258">
                  <c:v>2607.1</c:v>
                </c:pt>
                <c:pt idx="2259">
                  <c:v>2601.6</c:v>
                </c:pt>
                <c:pt idx="2260">
                  <c:v>2614</c:v>
                </c:pt>
                <c:pt idx="2261">
                  <c:v>2609</c:v>
                </c:pt>
                <c:pt idx="2262">
                  <c:v>2613.4</c:v>
                </c:pt>
                <c:pt idx="2263">
                  <c:v>2611.8000000000002</c:v>
                </c:pt>
                <c:pt idx="2264">
                  <c:v>2610</c:v>
                </c:pt>
                <c:pt idx="2265">
                  <c:v>2607.9</c:v>
                </c:pt>
                <c:pt idx="2266">
                  <c:v>2609.9</c:v>
                </c:pt>
                <c:pt idx="2267">
                  <c:v>2612</c:v>
                </c:pt>
                <c:pt idx="2268">
                  <c:v>2610.9</c:v>
                </c:pt>
                <c:pt idx="2269">
                  <c:v>2614</c:v>
                </c:pt>
                <c:pt idx="2270">
                  <c:v>2609.3000000000002</c:v>
                </c:pt>
                <c:pt idx="2271">
                  <c:v>2601.6</c:v>
                </c:pt>
                <c:pt idx="2272">
                  <c:v>2626.1</c:v>
                </c:pt>
                <c:pt idx="2273">
                  <c:v>2612.6999999999998</c:v>
                </c:pt>
                <c:pt idx="2274">
                  <c:v>2604.9</c:v>
                </c:pt>
                <c:pt idx="2275">
                  <c:v>2608.8000000000002</c:v>
                </c:pt>
                <c:pt idx="2276">
                  <c:v>2608.8000000000002</c:v>
                </c:pt>
                <c:pt idx="2277">
                  <c:v>2608.8000000000002</c:v>
                </c:pt>
                <c:pt idx="2278">
                  <c:v>2600.1999999999998</c:v>
                </c:pt>
                <c:pt idx="2279">
                  <c:v>2603.4</c:v>
                </c:pt>
                <c:pt idx="2280">
                  <c:v>2625.9</c:v>
                </c:pt>
                <c:pt idx="2281">
                  <c:v>2607.1</c:v>
                </c:pt>
                <c:pt idx="2282">
                  <c:v>2605.3000000000002</c:v>
                </c:pt>
                <c:pt idx="2283">
                  <c:v>2595.6999999999998</c:v>
                </c:pt>
                <c:pt idx="2284">
                  <c:v>2605.8000000000002</c:v>
                </c:pt>
                <c:pt idx="2285">
                  <c:v>2596.6</c:v>
                </c:pt>
                <c:pt idx="2286">
                  <c:v>2600.3000000000002</c:v>
                </c:pt>
                <c:pt idx="2287">
                  <c:v>2617</c:v>
                </c:pt>
                <c:pt idx="2288">
                  <c:v>2597.4</c:v>
                </c:pt>
                <c:pt idx="2289">
                  <c:v>2595.9</c:v>
                </c:pt>
                <c:pt idx="2290">
                  <c:v>2597.5</c:v>
                </c:pt>
                <c:pt idx="2291">
                  <c:v>2588.4</c:v>
                </c:pt>
                <c:pt idx="2292">
                  <c:v>2601.8000000000002</c:v>
                </c:pt>
                <c:pt idx="2293">
                  <c:v>2596.1999999999998</c:v>
                </c:pt>
                <c:pt idx="2294">
                  <c:v>2594.6</c:v>
                </c:pt>
                <c:pt idx="2295">
                  <c:v>2600.6</c:v>
                </c:pt>
                <c:pt idx="2296">
                  <c:v>2596.1</c:v>
                </c:pt>
                <c:pt idx="2297">
                  <c:v>2600.5</c:v>
                </c:pt>
                <c:pt idx="2298">
                  <c:v>2608.3000000000002</c:v>
                </c:pt>
                <c:pt idx="2299">
                  <c:v>2599.4</c:v>
                </c:pt>
                <c:pt idx="2300">
                  <c:v>2595.4</c:v>
                </c:pt>
                <c:pt idx="2301">
                  <c:v>2606.5</c:v>
                </c:pt>
                <c:pt idx="2302">
                  <c:v>2594.1</c:v>
                </c:pt>
                <c:pt idx="2303">
                  <c:v>2595.6999999999998</c:v>
                </c:pt>
                <c:pt idx="2304">
                  <c:v>2594</c:v>
                </c:pt>
                <c:pt idx="2305">
                  <c:v>2588.1</c:v>
                </c:pt>
                <c:pt idx="2306">
                  <c:v>2598.5</c:v>
                </c:pt>
                <c:pt idx="2307">
                  <c:v>2589.6999999999998</c:v>
                </c:pt>
                <c:pt idx="2308">
                  <c:v>2597.9</c:v>
                </c:pt>
                <c:pt idx="2309">
                  <c:v>2593.6999999999998</c:v>
                </c:pt>
                <c:pt idx="2310">
                  <c:v>2602.3000000000002</c:v>
                </c:pt>
                <c:pt idx="2311">
                  <c:v>2593.5</c:v>
                </c:pt>
                <c:pt idx="2312">
                  <c:v>2576.3000000000002</c:v>
                </c:pt>
                <c:pt idx="2313">
                  <c:v>2578.3000000000002</c:v>
                </c:pt>
                <c:pt idx="2314">
                  <c:v>2586.1999999999998</c:v>
                </c:pt>
                <c:pt idx="2315">
                  <c:v>2574.5</c:v>
                </c:pt>
                <c:pt idx="2316">
                  <c:v>2599.3000000000002</c:v>
                </c:pt>
                <c:pt idx="2317">
                  <c:v>2589.6999999999998</c:v>
                </c:pt>
                <c:pt idx="2318">
                  <c:v>2591</c:v>
                </c:pt>
                <c:pt idx="2319">
                  <c:v>2582.4</c:v>
                </c:pt>
                <c:pt idx="2320">
                  <c:v>2596.5</c:v>
                </c:pt>
                <c:pt idx="2321">
                  <c:v>2590.1</c:v>
                </c:pt>
                <c:pt idx="2322">
                  <c:v>2588.8000000000002</c:v>
                </c:pt>
                <c:pt idx="2323">
                  <c:v>2592.8000000000002</c:v>
                </c:pt>
                <c:pt idx="2324">
                  <c:v>2584.5</c:v>
                </c:pt>
                <c:pt idx="2325">
                  <c:v>2587.8000000000002</c:v>
                </c:pt>
                <c:pt idx="2326">
                  <c:v>2585.1</c:v>
                </c:pt>
                <c:pt idx="2327">
                  <c:v>2587.1</c:v>
                </c:pt>
                <c:pt idx="2328">
                  <c:v>2592</c:v>
                </c:pt>
                <c:pt idx="2329">
                  <c:v>2582.6999999999998</c:v>
                </c:pt>
                <c:pt idx="2330">
                  <c:v>2588.4</c:v>
                </c:pt>
                <c:pt idx="2331">
                  <c:v>2589.3000000000002</c:v>
                </c:pt>
                <c:pt idx="2332">
                  <c:v>2583.3000000000002</c:v>
                </c:pt>
                <c:pt idx="2333">
                  <c:v>2583.4</c:v>
                </c:pt>
                <c:pt idx="2334">
                  <c:v>2577.1</c:v>
                </c:pt>
                <c:pt idx="2335">
                  <c:v>2583.3000000000002</c:v>
                </c:pt>
                <c:pt idx="2336">
                  <c:v>2587.6999999999998</c:v>
                </c:pt>
                <c:pt idx="2337">
                  <c:v>2572.5</c:v>
                </c:pt>
                <c:pt idx="2338">
                  <c:v>2590.8000000000002</c:v>
                </c:pt>
                <c:pt idx="2339">
                  <c:v>2597.6</c:v>
                </c:pt>
                <c:pt idx="2340">
                  <c:v>2576.1</c:v>
                </c:pt>
                <c:pt idx="2341">
                  <c:v>2570.9</c:v>
                </c:pt>
                <c:pt idx="2342">
                  <c:v>2579.5</c:v>
                </c:pt>
                <c:pt idx="2343">
                  <c:v>2577.8000000000002</c:v>
                </c:pt>
                <c:pt idx="2344">
                  <c:v>2568.3000000000002</c:v>
                </c:pt>
                <c:pt idx="2345">
                  <c:v>2579.4</c:v>
                </c:pt>
                <c:pt idx="2346">
                  <c:v>2581.9</c:v>
                </c:pt>
                <c:pt idx="2347">
                  <c:v>2575</c:v>
                </c:pt>
                <c:pt idx="2348">
                  <c:v>2582.6999999999998</c:v>
                </c:pt>
                <c:pt idx="2349">
                  <c:v>2580.3000000000002</c:v>
                </c:pt>
                <c:pt idx="2350">
                  <c:v>2575.8000000000002</c:v>
                </c:pt>
                <c:pt idx="2351">
                  <c:v>2570</c:v>
                </c:pt>
                <c:pt idx="2352">
                  <c:v>2576</c:v>
                </c:pt>
                <c:pt idx="2353">
                  <c:v>2569.1999999999998</c:v>
                </c:pt>
                <c:pt idx="2354">
                  <c:v>2576.8000000000002</c:v>
                </c:pt>
                <c:pt idx="2355">
                  <c:v>2581.4</c:v>
                </c:pt>
                <c:pt idx="2356">
                  <c:v>2558.9</c:v>
                </c:pt>
                <c:pt idx="2357">
                  <c:v>2577</c:v>
                </c:pt>
                <c:pt idx="2358">
                  <c:v>2574.5</c:v>
                </c:pt>
                <c:pt idx="2359">
                  <c:v>2566.6999999999998</c:v>
                </c:pt>
                <c:pt idx="2360">
                  <c:v>2566.6999999999998</c:v>
                </c:pt>
                <c:pt idx="2361">
                  <c:v>2568.4</c:v>
                </c:pt>
                <c:pt idx="2362">
                  <c:v>2576.8000000000002</c:v>
                </c:pt>
                <c:pt idx="2363">
                  <c:v>2561.4</c:v>
                </c:pt>
                <c:pt idx="2364">
                  <c:v>2570.8000000000002</c:v>
                </c:pt>
                <c:pt idx="2365">
                  <c:v>2557.1999999999998</c:v>
                </c:pt>
                <c:pt idx="2366">
                  <c:v>2558.8000000000002</c:v>
                </c:pt>
                <c:pt idx="2367">
                  <c:v>2568.8000000000002</c:v>
                </c:pt>
                <c:pt idx="2368">
                  <c:v>2559.9</c:v>
                </c:pt>
                <c:pt idx="2369">
                  <c:v>2555.6</c:v>
                </c:pt>
                <c:pt idx="2370">
                  <c:v>2555.8000000000002</c:v>
                </c:pt>
                <c:pt idx="2371">
                  <c:v>2553.6</c:v>
                </c:pt>
                <c:pt idx="2372">
                  <c:v>2560.4</c:v>
                </c:pt>
                <c:pt idx="2373">
                  <c:v>2561.6999999999998</c:v>
                </c:pt>
                <c:pt idx="2374">
                  <c:v>2565.8000000000002</c:v>
                </c:pt>
                <c:pt idx="2375">
                  <c:v>2563.9</c:v>
                </c:pt>
                <c:pt idx="2376">
                  <c:v>2555.3000000000002</c:v>
                </c:pt>
                <c:pt idx="2377">
                  <c:v>2558.4</c:v>
                </c:pt>
                <c:pt idx="2378">
                  <c:v>2553.9</c:v>
                </c:pt>
                <c:pt idx="2379">
                  <c:v>2549.6</c:v>
                </c:pt>
                <c:pt idx="2380">
                  <c:v>2554.4</c:v>
                </c:pt>
                <c:pt idx="2381">
                  <c:v>2572.1</c:v>
                </c:pt>
                <c:pt idx="2382">
                  <c:v>2551.4</c:v>
                </c:pt>
                <c:pt idx="2383">
                  <c:v>2551.6999999999998</c:v>
                </c:pt>
                <c:pt idx="2384">
                  <c:v>2558.4</c:v>
                </c:pt>
                <c:pt idx="2385">
                  <c:v>2546.6999999999998</c:v>
                </c:pt>
                <c:pt idx="2386">
                  <c:v>2546.6</c:v>
                </c:pt>
                <c:pt idx="2387">
                  <c:v>2551.6</c:v>
                </c:pt>
                <c:pt idx="2388">
                  <c:v>2546.9</c:v>
                </c:pt>
                <c:pt idx="2389">
                  <c:v>2546.4</c:v>
                </c:pt>
                <c:pt idx="2390">
                  <c:v>2544.9</c:v>
                </c:pt>
                <c:pt idx="2391">
                  <c:v>2556.5</c:v>
                </c:pt>
                <c:pt idx="2392">
                  <c:v>2540.1999999999998</c:v>
                </c:pt>
                <c:pt idx="2393">
                  <c:v>2545.9</c:v>
                </c:pt>
                <c:pt idx="2394">
                  <c:v>2549.6999999999998</c:v>
                </c:pt>
                <c:pt idx="2395">
                  <c:v>2539</c:v>
                </c:pt>
                <c:pt idx="2396">
                  <c:v>2544.1</c:v>
                </c:pt>
                <c:pt idx="2397">
                  <c:v>2542.6999999999998</c:v>
                </c:pt>
                <c:pt idx="2398">
                  <c:v>2547.8000000000002</c:v>
                </c:pt>
                <c:pt idx="2399">
                  <c:v>2538.4</c:v>
                </c:pt>
                <c:pt idx="2400">
                  <c:v>2539</c:v>
                </c:pt>
                <c:pt idx="2401">
                  <c:v>2545.4</c:v>
                </c:pt>
                <c:pt idx="2402">
                  <c:v>2536.1</c:v>
                </c:pt>
                <c:pt idx="2403">
                  <c:v>2535.1999999999998</c:v>
                </c:pt>
                <c:pt idx="2404">
                  <c:v>2540.5</c:v>
                </c:pt>
                <c:pt idx="2405">
                  <c:v>2539.1</c:v>
                </c:pt>
                <c:pt idx="2406">
                  <c:v>2533.6999999999998</c:v>
                </c:pt>
                <c:pt idx="2407">
                  <c:v>2531.6999999999998</c:v>
                </c:pt>
                <c:pt idx="2408">
                  <c:v>2530.1999999999998</c:v>
                </c:pt>
                <c:pt idx="2409">
                  <c:v>2533.1</c:v>
                </c:pt>
                <c:pt idx="2410">
                  <c:v>2527.6999999999998</c:v>
                </c:pt>
                <c:pt idx="2411">
                  <c:v>2534.6999999999998</c:v>
                </c:pt>
                <c:pt idx="2412">
                  <c:v>2529.4</c:v>
                </c:pt>
                <c:pt idx="2413">
                  <c:v>2533.8000000000002</c:v>
                </c:pt>
                <c:pt idx="2414">
                  <c:v>2527.3000000000002</c:v>
                </c:pt>
                <c:pt idx="2415">
                  <c:v>2522.6999999999998</c:v>
                </c:pt>
                <c:pt idx="2416">
                  <c:v>2522.6999999999998</c:v>
                </c:pt>
                <c:pt idx="2417">
                  <c:v>2526.6</c:v>
                </c:pt>
                <c:pt idx="2418">
                  <c:v>2526.4</c:v>
                </c:pt>
                <c:pt idx="2419">
                  <c:v>2523.1</c:v>
                </c:pt>
                <c:pt idx="2420">
                  <c:v>2518.1999999999998</c:v>
                </c:pt>
                <c:pt idx="2421">
                  <c:v>2518.4</c:v>
                </c:pt>
                <c:pt idx="2422">
                  <c:v>2515.1999999999998</c:v>
                </c:pt>
                <c:pt idx="2423">
                  <c:v>2515.1999999999998</c:v>
                </c:pt>
                <c:pt idx="2424">
                  <c:v>2520.1</c:v>
                </c:pt>
                <c:pt idx="2425">
                  <c:v>2518</c:v>
                </c:pt>
                <c:pt idx="2426">
                  <c:v>2515.3000000000002</c:v>
                </c:pt>
                <c:pt idx="2427">
                  <c:v>2511.1999999999998</c:v>
                </c:pt>
                <c:pt idx="2428">
                  <c:v>2513.3000000000002</c:v>
                </c:pt>
                <c:pt idx="2429">
                  <c:v>2509</c:v>
                </c:pt>
                <c:pt idx="2430">
                  <c:v>2507.8000000000002</c:v>
                </c:pt>
                <c:pt idx="2431">
                  <c:v>2504.4</c:v>
                </c:pt>
                <c:pt idx="2432">
                  <c:v>2506.9</c:v>
                </c:pt>
                <c:pt idx="2433">
                  <c:v>2504.6</c:v>
                </c:pt>
                <c:pt idx="2434">
                  <c:v>2502.9</c:v>
                </c:pt>
                <c:pt idx="2435">
                  <c:v>2496.8000000000002</c:v>
                </c:pt>
                <c:pt idx="2436">
                  <c:v>2500.1999999999998</c:v>
                </c:pt>
                <c:pt idx="2437">
                  <c:v>2501.6999999999998</c:v>
                </c:pt>
                <c:pt idx="2438">
                  <c:v>2496.8000000000002</c:v>
                </c:pt>
                <c:pt idx="2439">
                  <c:v>2493.1</c:v>
                </c:pt>
                <c:pt idx="2440">
                  <c:v>2493.1999999999998</c:v>
                </c:pt>
                <c:pt idx="2441">
                  <c:v>2491.9</c:v>
                </c:pt>
                <c:pt idx="2442">
                  <c:v>2491</c:v>
                </c:pt>
                <c:pt idx="2443">
                  <c:v>2491.6999999999998</c:v>
                </c:pt>
                <c:pt idx="2444">
                  <c:v>2486.5</c:v>
                </c:pt>
                <c:pt idx="2445">
                  <c:v>2481.9</c:v>
                </c:pt>
                <c:pt idx="2446">
                  <c:v>2481.4</c:v>
                </c:pt>
                <c:pt idx="2447">
                  <c:v>2481.3000000000002</c:v>
                </c:pt>
                <c:pt idx="2448">
                  <c:v>2477.6</c:v>
                </c:pt>
                <c:pt idx="2449">
                  <c:v>2475.5</c:v>
                </c:pt>
                <c:pt idx="2450">
                  <c:v>2476</c:v>
                </c:pt>
                <c:pt idx="2451">
                  <c:v>2482.8000000000002</c:v>
                </c:pt>
                <c:pt idx="2452">
                  <c:v>2489.1</c:v>
                </c:pt>
                <c:pt idx="2453">
                  <c:v>2481.1999999999998</c:v>
                </c:pt>
                <c:pt idx="2454">
                  <c:v>2491.9</c:v>
                </c:pt>
                <c:pt idx="2455">
                  <c:v>2490.6999999999998</c:v>
                </c:pt>
                <c:pt idx="2456">
                  <c:v>2492.4</c:v>
                </c:pt>
                <c:pt idx="2457">
                  <c:v>2488.6</c:v>
                </c:pt>
                <c:pt idx="2458">
                  <c:v>2493.4</c:v>
                </c:pt>
                <c:pt idx="2459">
                  <c:v>2487.9</c:v>
                </c:pt>
                <c:pt idx="2460">
                  <c:v>2491.4</c:v>
                </c:pt>
                <c:pt idx="2461">
                  <c:v>2489.3000000000002</c:v>
                </c:pt>
                <c:pt idx="2462">
                  <c:v>2491.8000000000002</c:v>
                </c:pt>
                <c:pt idx="2463">
                  <c:v>2489.4</c:v>
                </c:pt>
                <c:pt idx="2464">
                  <c:v>2494.6999999999998</c:v>
                </c:pt>
                <c:pt idx="2465">
                  <c:v>2493.1999999999998</c:v>
                </c:pt>
                <c:pt idx="2466">
                  <c:v>2494.3000000000002</c:v>
                </c:pt>
                <c:pt idx="2467">
                  <c:v>2497.1999999999998</c:v>
                </c:pt>
                <c:pt idx="2468">
                  <c:v>2503.6</c:v>
                </c:pt>
                <c:pt idx="2469">
                  <c:v>2498.4</c:v>
                </c:pt>
                <c:pt idx="2470">
                  <c:v>2498.4</c:v>
                </c:pt>
                <c:pt idx="2471">
                  <c:v>2494</c:v>
                </c:pt>
                <c:pt idx="2472">
                  <c:v>2502.6999999999998</c:v>
                </c:pt>
                <c:pt idx="2473">
                  <c:v>2498</c:v>
                </c:pt>
                <c:pt idx="2474">
                  <c:v>2505.6</c:v>
                </c:pt>
                <c:pt idx="2475">
                  <c:v>2504.3000000000002</c:v>
                </c:pt>
                <c:pt idx="2476">
                  <c:v>2500</c:v>
                </c:pt>
                <c:pt idx="2477">
                  <c:v>2504.5</c:v>
                </c:pt>
                <c:pt idx="2478">
                  <c:v>2505.1999999999998</c:v>
                </c:pt>
                <c:pt idx="2479">
                  <c:v>2507.1</c:v>
                </c:pt>
                <c:pt idx="2480">
                  <c:v>2503.6</c:v>
                </c:pt>
                <c:pt idx="2481">
                  <c:v>2504.1999999999998</c:v>
                </c:pt>
                <c:pt idx="2482">
                  <c:v>2509.1999999999998</c:v>
                </c:pt>
                <c:pt idx="2483">
                  <c:v>2506.3000000000002</c:v>
                </c:pt>
                <c:pt idx="2484">
                  <c:v>2507.8000000000002</c:v>
                </c:pt>
                <c:pt idx="2485">
                  <c:v>2512.6</c:v>
                </c:pt>
                <c:pt idx="2486">
                  <c:v>2509.6999999999998</c:v>
                </c:pt>
                <c:pt idx="2487">
                  <c:v>2516</c:v>
                </c:pt>
                <c:pt idx="2488">
                  <c:v>2509.8000000000002</c:v>
                </c:pt>
                <c:pt idx="2489">
                  <c:v>2514</c:v>
                </c:pt>
                <c:pt idx="2490">
                  <c:v>2520.6999999999998</c:v>
                </c:pt>
                <c:pt idx="2491">
                  <c:v>2517</c:v>
                </c:pt>
                <c:pt idx="2492">
                  <c:v>2518.8000000000002</c:v>
                </c:pt>
                <c:pt idx="2493">
                  <c:v>2515.6999999999998</c:v>
                </c:pt>
                <c:pt idx="2494">
                  <c:v>2520.1</c:v>
                </c:pt>
                <c:pt idx="2495">
                  <c:v>2520.9</c:v>
                </c:pt>
                <c:pt idx="2496">
                  <c:v>2517.9</c:v>
                </c:pt>
                <c:pt idx="2497">
                  <c:v>2517.6999999999998</c:v>
                </c:pt>
                <c:pt idx="2498">
                  <c:v>2532</c:v>
                </c:pt>
                <c:pt idx="2499">
                  <c:v>2524.6</c:v>
                </c:pt>
                <c:pt idx="2500">
                  <c:v>2525</c:v>
                </c:pt>
                <c:pt idx="2501">
                  <c:v>2523</c:v>
                </c:pt>
                <c:pt idx="2502">
                  <c:v>2523.1999999999998</c:v>
                </c:pt>
                <c:pt idx="2503">
                  <c:v>2524.9</c:v>
                </c:pt>
                <c:pt idx="2504">
                  <c:v>2523.8000000000002</c:v>
                </c:pt>
                <c:pt idx="2505">
                  <c:v>2529.6</c:v>
                </c:pt>
                <c:pt idx="2506">
                  <c:v>2529.1</c:v>
                </c:pt>
                <c:pt idx="2507">
                  <c:v>2536</c:v>
                </c:pt>
                <c:pt idx="2508">
                  <c:v>2532.6999999999998</c:v>
                </c:pt>
                <c:pt idx="2509">
                  <c:v>2541.5</c:v>
                </c:pt>
                <c:pt idx="2510">
                  <c:v>2531.9</c:v>
                </c:pt>
                <c:pt idx="2511">
                  <c:v>2533.8000000000002</c:v>
                </c:pt>
                <c:pt idx="2512">
                  <c:v>2536.5</c:v>
                </c:pt>
                <c:pt idx="2513">
                  <c:v>2537.1999999999998</c:v>
                </c:pt>
                <c:pt idx="2514">
                  <c:v>2539.6</c:v>
                </c:pt>
                <c:pt idx="2515">
                  <c:v>2538.9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1A73-497D-930F-D314A084CD50}"/>
            </c:ext>
          </c:extLst>
        </c:ser>
        <c:ser>
          <c:idx val="5"/>
          <c:order val="4"/>
          <c:tx>
            <c:v>40-t4 (center)</c:v>
          </c:tx>
          <c:spPr>
            <a:ln w="19050" cap="rnd">
              <a:noFill/>
              <a:round/>
            </a:ln>
            <a:effectLst/>
          </c:spPr>
          <c:xVal>
            <c:numRef>
              <c:f>Sheet1!$M$1:$M$2562</c:f>
              <c:numCache>
                <c:formatCode>General</c:formatCode>
                <c:ptCount val="2562"/>
                <c:pt idx="0">
                  <c:v>0</c:v>
                </c:pt>
                <c:pt idx="1">
                  <c:v>-2.1510000000000001E-3</c:v>
                </c:pt>
                <c:pt idx="2">
                  <c:v>-2.2363000000000001E-3</c:v>
                </c:pt>
                <c:pt idx="3">
                  <c:v>-1.7095999999999999E-3</c:v>
                </c:pt>
                <c:pt idx="4">
                  <c:v>-1.7596999999999999E-3</c:v>
                </c:pt>
                <c:pt idx="5">
                  <c:v>-1.4346999999999999E-3</c:v>
                </c:pt>
                <c:pt idx="6">
                  <c:v>-1.7926999999999999E-3</c:v>
                </c:pt>
                <c:pt idx="7">
                  <c:v>-1.3339999999999999E-3</c:v>
                </c:pt>
                <c:pt idx="8">
                  <c:v>-1.9764000000000001E-3</c:v>
                </c:pt>
                <c:pt idx="9">
                  <c:v>-2.2547999999999999E-3</c:v>
                </c:pt>
                <c:pt idx="10">
                  <c:v>1.8526999999999999E-4</c:v>
                </c:pt>
                <c:pt idx="11">
                  <c:v>-2.2531000000000001E-3</c:v>
                </c:pt>
                <c:pt idx="12">
                  <c:v>-2.1768E-3</c:v>
                </c:pt>
                <c:pt idx="13">
                  <c:v>-1.6835000000000001E-3</c:v>
                </c:pt>
                <c:pt idx="14">
                  <c:v>-7.4671000000000004E-4</c:v>
                </c:pt>
                <c:pt idx="15">
                  <c:v>-1.3129999999999999E-3</c:v>
                </c:pt>
                <c:pt idx="16">
                  <c:v>-8.8791E-4</c:v>
                </c:pt>
                <c:pt idx="17">
                  <c:v>-2.1714E-3</c:v>
                </c:pt>
                <c:pt idx="18">
                  <c:v>-1.9715000000000002E-3</c:v>
                </c:pt>
                <c:pt idx="19">
                  <c:v>-2.0988999999999999E-3</c:v>
                </c:pt>
                <c:pt idx="20">
                  <c:v>-1.5200999999999999E-3</c:v>
                </c:pt>
                <c:pt idx="21">
                  <c:v>-1.8519999999999999E-3</c:v>
                </c:pt>
                <c:pt idx="22">
                  <c:v>-1.7420000000000001E-3</c:v>
                </c:pt>
                <c:pt idx="23">
                  <c:v>-8.2052999999999998E-4</c:v>
                </c:pt>
                <c:pt idx="24">
                  <c:v>-1.4802000000000001E-3</c:v>
                </c:pt>
                <c:pt idx="25">
                  <c:v>3.0862000000000001E-4</c:v>
                </c:pt>
                <c:pt idx="26">
                  <c:v>-2.1185000000000002E-3</c:v>
                </c:pt>
                <c:pt idx="27">
                  <c:v>-1.4468E-3</c:v>
                </c:pt>
                <c:pt idx="28">
                  <c:v>-1.4277000000000001E-3</c:v>
                </c:pt>
                <c:pt idx="29">
                  <c:v>-1.3062E-3</c:v>
                </c:pt>
                <c:pt idx="30">
                  <c:v>-1.2819000000000001E-3</c:v>
                </c:pt>
                <c:pt idx="31">
                  <c:v>-1.3506E-3</c:v>
                </c:pt>
                <c:pt idx="32">
                  <c:v>-1.0487999999999999E-3</c:v>
                </c:pt>
                <c:pt idx="33">
                  <c:v>-1.6186E-3</c:v>
                </c:pt>
                <c:pt idx="34">
                  <c:v>-1.1552999999999999E-3</c:v>
                </c:pt>
                <c:pt idx="35">
                  <c:v>-2.3161000000000002E-3</c:v>
                </c:pt>
                <c:pt idx="36">
                  <c:v>-2.3277000000000001E-4</c:v>
                </c:pt>
                <c:pt idx="37">
                  <c:v>-3.5806999999999999E-4</c:v>
                </c:pt>
                <c:pt idx="38">
                  <c:v>-1.0372999999999999E-3</c:v>
                </c:pt>
                <c:pt idx="39">
                  <c:v>-1.0568000000000001E-3</c:v>
                </c:pt>
                <c:pt idx="40">
                  <c:v>-1.3818000000000001E-3</c:v>
                </c:pt>
                <c:pt idx="41">
                  <c:v>-1.3415E-3</c:v>
                </c:pt>
                <c:pt idx="42">
                  <c:v>-1.7183000000000001E-3</c:v>
                </c:pt>
                <c:pt idx="43">
                  <c:v>-1.2669999999999999E-3</c:v>
                </c:pt>
                <c:pt idx="44">
                  <c:v>6.5145999999999997E-4</c:v>
                </c:pt>
                <c:pt idx="45">
                  <c:v>-1.0754E-3</c:v>
                </c:pt>
                <c:pt idx="46">
                  <c:v>-9.0855000000000005E-4</c:v>
                </c:pt>
                <c:pt idx="47">
                  <c:v>-1.4566E-3</c:v>
                </c:pt>
                <c:pt idx="48">
                  <c:v>-1.3522E-3</c:v>
                </c:pt>
                <c:pt idx="49">
                  <c:v>-1.5214E-3</c:v>
                </c:pt>
                <c:pt idx="50">
                  <c:v>-7.1411000000000001E-4</c:v>
                </c:pt>
                <c:pt idx="51">
                  <c:v>-1.5399000000000001E-3</c:v>
                </c:pt>
                <c:pt idx="52">
                  <c:v>-1.3818999999999999E-3</c:v>
                </c:pt>
                <c:pt idx="53">
                  <c:v>-3.5951000000000001E-4</c:v>
                </c:pt>
                <c:pt idx="54">
                  <c:v>-1.3274999999999999E-3</c:v>
                </c:pt>
                <c:pt idx="55">
                  <c:v>-1.0057E-3</c:v>
                </c:pt>
                <c:pt idx="56">
                  <c:v>-1.0315999999999999E-3</c:v>
                </c:pt>
                <c:pt idx="57">
                  <c:v>-1.1733E-3</c:v>
                </c:pt>
                <c:pt idx="58">
                  <c:v>-8.3332999999999996E-4</c:v>
                </c:pt>
                <c:pt idx="59">
                  <c:v>-1.4377000000000001E-3</c:v>
                </c:pt>
                <c:pt idx="60">
                  <c:v>-6.0397000000000001E-4</c:v>
                </c:pt>
                <c:pt idx="61">
                  <c:v>3.7092E-2</c:v>
                </c:pt>
                <c:pt idx="62">
                  <c:v>-2.7158E-4</c:v>
                </c:pt>
                <c:pt idx="63">
                  <c:v>-8.5408000000000001E-4</c:v>
                </c:pt>
                <c:pt idx="64">
                  <c:v>-7.7956E-4</c:v>
                </c:pt>
                <c:pt idx="65">
                  <c:v>-9.9357999999999998E-4</c:v>
                </c:pt>
                <c:pt idx="66">
                  <c:v>-1.4526999999999999E-3</c:v>
                </c:pt>
                <c:pt idx="67">
                  <c:v>-9.2011000000000003E-4</c:v>
                </c:pt>
                <c:pt idx="68">
                  <c:v>1.4089E-3</c:v>
                </c:pt>
                <c:pt idx="69">
                  <c:v>-1.5472000000000001E-3</c:v>
                </c:pt>
                <c:pt idx="70">
                  <c:v>-1.4580000000000001E-3</c:v>
                </c:pt>
                <c:pt idx="71">
                  <c:v>-1.2574000000000001E-3</c:v>
                </c:pt>
                <c:pt idx="72">
                  <c:v>-9.2325000000000003E-4</c:v>
                </c:pt>
                <c:pt idx="73">
                  <c:v>-1.1967E-3</c:v>
                </c:pt>
                <c:pt idx="74">
                  <c:v>-3.7493999999999998E-4</c:v>
                </c:pt>
                <c:pt idx="75">
                  <c:v>-6.6498000000000002E-4</c:v>
                </c:pt>
                <c:pt idx="76">
                  <c:v>-3.3119999999999997E-4</c:v>
                </c:pt>
                <c:pt idx="77">
                  <c:v>-1.3546999999999999E-3</c:v>
                </c:pt>
                <c:pt idx="78">
                  <c:v>-2.6519E-4</c:v>
                </c:pt>
                <c:pt idx="79">
                  <c:v>-8.2890000000000004E-4</c:v>
                </c:pt>
                <c:pt idx="80">
                  <c:v>-7.8697999999999995E-4</c:v>
                </c:pt>
                <c:pt idx="81">
                  <c:v>-9.2281000000000004E-4</c:v>
                </c:pt>
                <c:pt idx="82">
                  <c:v>-1.1456000000000001E-3</c:v>
                </c:pt>
                <c:pt idx="83">
                  <c:v>-6.3581E-4</c:v>
                </c:pt>
                <c:pt idx="84">
                  <c:v>-6.2697000000000002E-4</c:v>
                </c:pt>
                <c:pt idx="85">
                  <c:v>-3.0355999999999997E-4</c:v>
                </c:pt>
                <c:pt idx="86">
                  <c:v>-3.7687000000000002E-4</c:v>
                </c:pt>
                <c:pt idx="87">
                  <c:v>-5.8148E-4</c:v>
                </c:pt>
                <c:pt idx="88">
                  <c:v>-7.4635000000000001E-4</c:v>
                </c:pt>
                <c:pt idx="89">
                  <c:v>-5.3138999999999997E-4</c:v>
                </c:pt>
                <c:pt idx="90">
                  <c:v>-1.1991E-3</c:v>
                </c:pt>
                <c:pt idx="91">
                  <c:v>-1.6948E-3</c:v>
                </c:pt>
                <c:pt idx="92">
                  <c:v>-1.1254E-4</c:v>
                </c:pt>
                <c:pt idx="93">
                  <c:v>-4.6710000000000002E-4</c:v>
                </c:pt>
                <c:pt idx="94">
                  <c:v>-1.2880999999999999E-3</c:v>
                </c:pt>
                <c:pt idx="95">
                  <c:v>2.8290999999999999E-4</c:v>
                </c:pt>
                <c:pt idx="96">
                  <c:v>-6.1881000000000002E-4</c:v>
                </c:pt>
                <c:pt idx="97">
                  <c:v>4.0643999999999999E-4</c:v>
                </c:pt>
                <c:pt idx="98" formatCode="0.00E+00">
                  <c:v>2.9669999999999999E-5</c:v>
                </c:pt>
                <c:pt idx="99">
                  <c:v>-1.3914999999999999E-3</c:v>
                </c:pt>
                <c:pt idx="100">
                  <c:v>-8.9240000000000001E-4</c:v>
                </c:pt>
                <c:pt idx="101">
                  <c:v>-6.3102000000000004E-4</c:v>
                </c:pt>
                <c:pt idx="102">
                  <c:v>8.9075999999999999E-4</c:v>
                </c:pt>
                <c:pt idx="103">
                  <c:v>1.7150999999999999E-4</c:v>
                </c:pt>
                <c:pt idx="104">
                  <c:v>5.8410999999999999E-4</c:v>
                </c:pt>
                <c:pt idx="105">
                  <c:v>-1.2358E-3</c:v>
                </c:pt>
                <c:pt idx="106">
                  <c:v>-5.3638000000000004E-4</c:v>
                </c:pt>
                <c:pt idx="107">
                  <c:v>8.2708E-4</c:v>
                </c:pt>
                <c:pt idx="108">
                  <c:v>-1.1731000000000001E-3</c:v>
                </c:pt>
                <c:pt idx="109">
                  <c:v>6.8565E-4</c:v>
                </c:pt>
                <c:pt idx="110" formatCode="0.00E+00">
                  <c:v>-8.8231000000000003E-5</c:v>
                </c:pt>
                <c:pt idx="111" formatCode="0.00E+00">
                  <c:v>2.0596000000000001E-5</c:v>
                </c:pt>
                <c:pt idx="112">
                  <c:v>3.4490999999999998E-4</c:v>
                </c:pt>
                <c:pt idx="113">
                  <c:v>-5.4905999999999998E-4</c:v>
                </c:pt>
                <c:pt idx="114">
                  <c:v>4.8285E-4</c:v>
                </c:pt>
                <c:pt idx="115">
                  <c:v>-7.7678999999999997E-4</c:v>
                </c:pt>
                <c:pt idx="116">
                  <c:v>-1.1873999999999999E-3</c:v>
                </c:pt>
                <c:pt idx="117">
                  <c:v>-8.3421000000000005E-4</c:v>
                </c:pt>
                <c:pt idx="118" formatCode="0.00E+00">
                  <c:v>-7.8660000000000006E-6</c:v>
                </c:pt>
                <c:pt idx="119">
                  <c:v>-6.5355000000000003E-4</c:v>
                </c:pt>
                <c:pt idx="120">
                  <c:v>9.5173000000000002E-4</c:v>
                </c:pt>
                <c:pt idx="121">
                  <c:v>-4.4402999999999999E-4</c:v>
                </c:pt>
                <c:pt idx="122">
                  <c:v>-3.0972999999999998E-4</c:v>
                </c:pt>
                <c:pt idx="123">
                  <c:v>-3.8282000000000002E-4</c:v>
                </c:pt>
                <c:pt idx="124" formatCode="0.00E+00">
                  <c:v>9.1052999999999997E-5</c:v>
                </c:pt>
                <c:pt idx="125">
                  <c:v>-2.4254999999999999E-4</c:v>
                </c:pt>
                <c:pt idx="126">
                  <c:v>-3.8898999999999997E-4</c:v>
                </c:pt>
                <c:pt idx="127">
                  <c:v>1.0901000000000001E-3</c:v>
                </c:pt>
                <c:pt idx="128">
                  <c:v>-5.4761999999999996E-4</c:v>
                </c:pt>
                <c:pt idx="129">
                  <c:v>1.6502000000000001E-3</c:v>
                </c:pt>
                <c:pt idx="130">
                  <c:v>-3.3084E-4</c:v>
                </c:pt>
                <c:pt idx="131">
                  <c:v>7.7010000000000002E-4</c:v>
                </c:pt>
                <c:pt idx="132">
                  <c:v>4.6712000000000001E-4</c:v>
                </c:pt>
                <c:pt idx="133">
                  <c:v>-4.6925999999999999E-4</c:v>
                </c:pt>
                <c:pt idx="134">
                  <c:v>4.9447E-4</c:v>
                </c:pt>
                <c:pt idx="135" formatCode="0.00E+00">
                  <c:v>8.7275999999999996E-5</c:v>
                </c:pt>
                <c:pt idx="136">
                  <c:v>-7.4518999999999996E-4</c:v>
                </c:pt>
                <c:pt idx="137">
                  <c:v>-4.8779999999999998E-4</c:v>
                </c:pt>
                <c:pt idx="138">
                  <c:v>3.9396E-4</c:v>
                </c:pt>
                <c:pt idx="139">
                  <c:v>4.8334000000000002E-4</c:v>
                </c:pt>
                <c:pt idx="140">
                  <c:v>-9.7967999999999992E-4</c:v>
                </c:pt>
                <c:pt idx="141">
                  <c:v>-2.1058000000000001E-4</c:v>
                </c:pt>
                <c:pt idx="142">
                  <c:v>5.8858000000000001E-4</c:v>
                </c:pt>
                <c:pt idx="143">
                  <c:v>-4.8546E-4</c:v>
                </c:pt>
                <c:pt idx="144">
                  <c:v>2.8813999999999999E-4</c:v>
                </c:pt>
                <c:pt idx="145">
                  <c:v>6.0723999999999999E-4</c:v>
                </c:pt>
                <c:pt idx="146">
                  <c:v>5.6229000000000001E-4</c:v>
                </c:pt>
                <c:pt idx="147">
                  <c:v>7.6506000000000002E-4</c:v>
                </c:pt>
                <c:pt idx="148">
                  <c:v>3.3101000000000002E-4</c:v>
                </c:pt>
                <c:pt idx="149">
                  <c:v>8.4404E-4</c:v>
                </c:pt>
                <c:pt idx="150" formatCode="0.00E+00">
                  <c:v>4.8288999999999998E-5</c:v>
                </c:pt>
                <c:pt idx="151" formatCode="0.00E+00">
                  <c:v>-8.9584000000000002E-5</c:v>
                </c:pt>
                <c:pt idx="152">
                  <c:v>1.0858E-3</c:v>
                </c:pt>
                <c:pt idx="153">
                  <c:v>-1.2453E-4</c:v>
                </c:pt>
                <c:pt idx="154">
                  <c:v>1.0397E-3</c:v>
                </c:pt>
                <c:pt idx="155">
                  <c:v>1.7083999999999999E-3</c:v>
                </c:pt>
                <c:pt idx="156">
                  <c:v>1.2673999999999999E-3</c:v>
                </c:pt>
                <c:pt idx="157">
                  <c:v>-3.1440999999999999E-4</c:v>
                </c:pt>
                <c:pt idx="158" formatCode="0.00E+00">
                  <c:v>-8.4172000000000007E-5</c:v>
                </c:pt>
                <c:pt idx="159">
                  <c:v>6.6056999999999997E-4</c:v>
                </c:pt>
                <c:pt idx="160">
                  <c:v>8.1955000000000005E-4</c:v>
                </c:pt>
                <c:pt idx="161">
                  <c:v>1.5785E-3</c:v>
                </c:pt>
                <c:pt idx="162">
                  <c:v>5.0832999999999998E-4</c:v>
                </c:pt>
                <c:pt idx="163">
                  <c:v>1.8724E-4</c:v>
                </c:pt>
                <c:pt idx="164">
                  <c:v>1.2504E-3</c:v>
                </c:pt>
                <c:pt idx="165">
                  <c:v>1.0043999999999999E-3</c:v>
                </c:pt>
                <c:pt idx="166">
                  <c:v>1.5698000000000001E-3</c:v>
                </c:pt>
                <c:pt idx="167">
                  <c:v>1.3202000000000001E-3</c:v>
                </c:pt>
                <c:pt idx="168">
                  <c:v>2.0227999999999999E-3</c:v>
                </c:pt>
                <c:pt idx="169">
                  <c:v>5.0264999999999999E-4</c:v>
                </c:pt>
                <c:pt idx="170">
                  <c:v>8.6355000000000004E-4</c:v>
                </c:pt>
                <c:pt idx="171">
                  <c:v>7.2393999999999996E-4</c:v>
                </c:pt>
                <c:pt idx="172">
                  <c:v>1.6626E-3</c:v>
                </c:pt>
                <c:pt idx="173">
                  <c:v>5.3525000000000003E-4</c:v>
                </c:pt>
                <c:pt idx="174">
                  <c:v>1.2137999999999999E-3</c:v>
                </c:pt>
                <c:pt idx="175">
                  <c:v>4.0075000000000001E-4</c:v>
                </c:pt>
                <c:pt idx="176">
                  <c:v>2.8137000000000003E-4</c:v>
                </c:pt>
                <c:pt idx="177">
                  <c:v>1.5368000000000001E-3</c:v>
                </c:pt>
                <c:pt idx="178">
                  <c:v>1.0077E-3</c:v>
                </c:pt>
                <c:pt idx="179">
                  <c:v>4.4004999999999999E-4</c:v>
                </c:pt>
                <c:pt idx="180">
                  <c:v>9.9595999999999994E-4</c:v>
                </c:pt>
                <c:pt idx="181">
                  <c:v>6.0472E-4</c:v>
                </c:pt>
                <c:pt idx="182">
                  <c:v>4.2653999999999999E-4</c:v>
                </c:pt>
                <c:pt idx="183">
                  <c:v>3.2828000000000002E-4</c:v>
                </c:pt>
                <c:pt idx="184">
                  <c:v>1.2643999999999999E-3</c:v>
                </c:pt>
                <c:pt idx="185">
                  <c:v>9.3718999999999996E-4</c:v>
                </c:pt>
                <c:pt idx="186">
                  <c:v>1.3558000000000001E-3</c:v>
                </c:pt>
                <c:pt idx="187">
                  <c:v>6.2111999999999996E-4</c:v>
                </c:pt>
                <c:pt idx="188">
                  <c:v>2.3608000000000001E-3</c:v>
                </c:pt>
                <c:pt idx="189">
                  <c:v>2.0479999999999999E-3</c:v>
                </c:pt>
                <c:pt idx="190">
                  <c:v>1.0369000000000001E-3</c:v>
                </c:pt>
                <c:pt idx="191">
                  <c:v>9.0247000000000005E-4</c:v>
                </c:pt>
                <c:pt idx="192">
                  <c:v>3.7380999999999997E-4</c:v>
                </c:pt>
                <c:pt idx="193">
                  <c:v>3.6600000000000001E-4</c:v>
                </c:pt>
                <c:pt idx="194">
                  <c:v>9.5328000000000003E-4</c:v>
                </c:pt>
                <c:pt idx="195">
                  <c:v>6.0833000000000003E-4</c:v>
                </c:pt>
                <c:pt idx="196">
                  <c:v>6.8345999999999999E-4</c:v>
                </c:pt>
                <c:pt idx="197">
                  <c:v>1.1062999999999999E-3</c:v>
                </c:pt>
                <c:pt idx="198">
                  <c:v>1.1228E-3</c:v>
                </c:pt>
                <c:pt idx="199">
                  <c:v>1.8933999999999999E-3</c:v>
                </c:pt>
                <c:pt idx="200">
                  <c:v>7.5750000000000004E-4</c:v>
                </c:pt>
                <c:pt idx="201">
                  <c:v>5.3662000000000002E-4</c:v>
                </c:pt>
                <c:pt idx="202">
                  <c:v>1.0380999999999999E-3</c:v>
                </c:pt>
                <c:pt idx="203">
                  <c:v>1.4216999999999999E-3</c:v>
                </c:pt>
                <c:pt idx="204">
                  <c:v>1.3266E-3</c:v>
                </c:pt>
                <c:pt idx="205">
                  <c:v>1.7309999999999999E-3</c:v>
                </c:pt>
                <c:pt idx="206">
                  <c:v>3.9972E-4</c:v>
                </c:pt>
                <c:pt idx="207">
                  <c:v>3.5742999999999999E-3</c:v>
                </c:pt>
                <c:pt idx="208">
                  <c:v>2.1943000000000002E-3</c:v>
                </c:pt>
                <c:pt idx="209">
                  <c:v>3.2241000000000003E-4</c:v>
                </c:pt>
                <c:pt idx="210">
                  <c:v>1.4071999999999999E-3</c:v>
                </c:pt>
                <c:pt idx="211">
                  <c:v>7.7229999999999996E-4</c:v>
                </c:pt>
                <c:pt idx="212">
                  <c:v>5.285E-4</c:v>
                </c:pt>
                <c:pt idx="213">
                  <c:v>1.1012999999999999E-3</c:v>
                </c:pt>
                <c:pt idx="214">
                  <c:v>1.5684E-3</c:v>
                </c:pt>
                <c:pt idx="215">
                  <c:v>7.0797999999999998E-4</c:v>
                </c:pt>
                <c:pt idx="216">
                  <c:v>1.2792999999999999E-3</c:v>
                </c:pt>
                <c:pt idx="217">
                  <c:v>2.0880999999999999E-3</c:v>
                </c:pt>
                <c:pt idx="218">
                  <c:v>3.6259999999999999E-3</c:v>
                </c:pt>
                <c:pt idx="219">
                  <c:v>2.2669000000000001E-3</c:v>
                </c:pt>
                <c:pt idx="220">
                  <c:v>3.7731000000000002E-3</c:v>
                </c:pt>
                <c:pt idx="221">
                  <c:v>2.8029999999999999E-3</c:v>
                </c:pt>
                <c:pt idx="222">
                  <c:v>1.9794999999999999E-3</c:v>
                </c:pt>
                <c:pt idx="223">
                  <c:v>2.7585000000000001E-4</c:v>
                </c:pt>
                <c:pt idx="224">
                  <c:v>1.3611999999999999E-3</c:v>
                </c:pt>
                <c:pt idx="225">
                  <c:v>4.2315000000000001E-4</c:v>
                </c:pt>
                <c:pt idx="226">
                  <c:v>1.2038000000000001E-3</c:v>
                </c:pt>
                <c:pt idx="227">
                  <c:v>6.7099E-4</c:v>
                </c:pt>
                <c:pt idx="228">
                  <c:v>1.2135E-3</c:v>
                </c:pt>
                <c:pt idx="229">
                  <c:v>2.1657999999999998E-3</c:v>
                </c:pt>
                <c:pt idx="230">
                  <c:v>1.464E-3</c:v>
                </c:pt>
                <c:pt idx="231">
                  <c:v>1.3522E-3</c:v>
                </c:pt>
                <c:pt idx="232">
                  <c:v>1.3326E-3</c:v>
                </c:pt>
                <c:pt idx="233">
                  <c:v>8.7843999999999997E-4</c:v>
                </c:pt>
                <c:pt idx="234">
                  <c:v>1.6922E-3</c:v>
                </c:pt>
                <c:pt idx="235">
                  <c:v>1.0225E-3</c:v>
                </c:pt>
                <c:pt idx="236">
                  <c:v>2.3896E-3</c:v>
                </c:pt>
                <c:pt idx="237">
                  <c:v>1.1603E-3</c:v>
                </c:pt>
                <c:pt idx="238">
                  <c:v>2.3032999999999999E-3</c:v>
                </c:pt>
                <c:pt idx="239">
                  <c:v>5.5259000000000005E-4</c:v>
                </c:pt>
                <c:pt idx="240">
                  <c:v>2.6813000000000002E-3</c:v>
                </c:pt>
                <c:pt idx="241">
                  <c:v>4.5182E-3</c:v>
                </c:pt>
                <c:pt idx="242">
                  <c:v>1.1636000000000001E-3</c:v>
                </c:pt>
                <c:pt idx="243">
                  <c:v>1.4829000000000001E-3</c:v>
                </c:pt>
                <c:pt idx="244">
                  <c:v>1.4311E-3</c:v>
                </c:pt>
                <c:pt idx="245">
                  <c:v>1.6944E-3</c:v>
                </c:pt>
                <c:pt idx="246">
                  <c:v>2.3191000000000002E-3</c:v>
                </c:pt>
                <c:pt idx="247">
                  <c:v>2.6056E-3</c:v>
                </c:pt>
                <c:pt idx="248">
                  <c:v>1.7114999999999999E-3</c:v>
                </c:pt>
                <c:pt idx="249">
                  <c:v>1.9984999999999998E-3</c:v>
                </c:pt>
                <c:pt idx="250">
                  <c:v>2.6878000000000002E-3</c:v>
                </c:pt>
                <c:pt idx="251">
                  <c:v>1.6927000000000001E-3</c:v>
                </c:pt>
                <c:pt idx="252">
                  <c:v>1.8649000000000001E-3</c:v>
                </c:pt>
                <c:pt idx="253">
                  <c:v>2.1998999999999999E-3</c:v>
                </c:pt>
                <c:pt idx="254">
                  <c:v>2.3012000000000002E-3</c:v>
                </c:pt>
                <c:pt idx="255">
                  <c:v>4.9522999999999998E-3</c:v>
                </c:pt>
                <c:pt idx="256">
                  <c:v>2.2104E-3</c:v>
                </c:pt>
                <c:pt idx="257">
                  <c:v>2.3514E-3</c:v>
                </c:pt>
                <c:pt idx="258">
                  <c:v>2.1968999999999999E-3</c:v>
                </c:pt>
                <c:pt idx="259">
                  <c:v>2.8766999999999998E-3</c:v>
                </c:pt>
                <c:pt idx="260">
                  <c:v>2.3224000000000001E-3</c:v>
                </c:pt>
                <c:pt idx="261">
                  <c:v>3.3641999999999999E-3</c:v>
                </c:pt>
                <c:pt idx="262">
                  <c:v>2.0961E-3</c:v>
                </c:pt>
                <c:pt idx="263">
                  <c:v>3.016E-3</c:v>
                </c:pt>
                <c:pt idx="264">
                  <c:v>2.0868000000000002E-3</c:v>
                </c:pt>
                <c:pt idx="265">
                  <c:v>2.0547999999999999E-3</c:v>
                </c:pt>
                <c:pt idx="266">
                  <c:v>1.3537E-3</c:v>
                </c:pt>
                <c:pt idx="267">
                  <c:v>2.4849E-3</c:v>
                </c:pt>
                <c:pt idx="268">
                  <c:v>1.9984999999999998E-3</c:v>
                </c:pt>
                <c:pt idx="269">
                  <c:v>1.0433E-3</c:v>
                </c:pt>
                <c:pt idx="270">
                  <c:v>1.3485000000000001E-3</c:v>
                </c:pt>
                <c:pt idx="271">
                  <c:v>3.2667E-3</c:v>
                </c:pt>
                <c:pt idx="272">
                  <c:v>2.2512999999999999E-3</c:v>
                </c:pt>
                <c:pt idx="273">
                  <c:v>2.1507000000000002E-3</c:v>
                </c:pt>
                <c:pt idx="274">
                  <c:v>3.6392E-3</c:v>
                </c:pt>
                <c:pt idx="275">
                  <c:v>2.4202E-3</c:v>
                </c:pt>
                <c:pt idx="276">
                  <c:v>3.4724999999999999E-3</c:v>
                </c:pt>
                <c:pt idx="277">
                  <c:v>5.2249999999999996E-3</c:v>
                </c:pt>
                <c:pt idx="278">
                  <c:v>2.349E-3</c:v>
                </c:pt>
                <c:pt idx="279">
                  <c:v>1.9400999999999999E-3</c:v>
                </c:pt>
                <c:pt idx="280">
                  <c:v>1.5707E-3</c:v>
                </c:pt>
                <c:pt idx="281">
                  <c:v>3.0825000000000002E-3</c:v>
                </c:pt>
                <c:pt idx="282">
                  <c:v>2.6819000000000001E-3</c:v>
                </c:pt>
                <c:pt idx="283">
                  <c:v>1.2983000000000001E-3</c:v>
                </c:pt>
                <c:pt idx="284">
                  <c:v>2.2417000000000001E-3</c:v>
                </c:pt>
                <c:pt idx="285">
                  <c:v>2.1326000000000001E-3</c:v>
                </c:pt>
                <c:pt idx="286">
                  <c:v>2.6876000000000001E-3</c:v>
                </c:pt>
                <c:pt idx="287">
                  <c:v>2.0685E-3</c:v>
                </c:pt>
                <c:pt idx="288">
                  <c:v>2.6389E-3</c:v>
                </c:pt>
                <c:pt idx="289">
                  <c:v>3.248E-3</c:v>
                </c:pt>
                <c:pt idx="290">
                  <c:v>2.7285E-3</c:v>
                </c:pt>
                <c:pt idx="291">
                  <c:v>3.0522000000000001E-3</c:v>
                </c:pt>
                <c:pt idx="292">
                  <c:v>3.1879999999999999E-3</c:v>
                </c:pt>
                <c:pt idx="293">
                  <c:v>3.7824E-3</c:v>
                </c:pt>
                <c:pt idx="294">
                  <c:v>2.3576000000000001E-3</c:v>
                </c:pt>
                <c:pt idx="295">
                  <c:v>2.4589E-3</c:v>
                </c:pt>
                <c:pt idx="296">
                  <c:v>3.1034000000000001E-3</c:v>
                </c:pt>
                <c:pt idx="297">
                  <c:v>3.3566999999999998E-3</c:v>
                </c:pt>
                <c:pt idx="298">
                  <c:v>4.3461000000000003E-3</c:v>
                </c:pt>
                <c:pt idx="299">
                  <c:v>2.5306E-3</c:v>
                </c:pt>
                <c:pt idx="300">
                  <c:v>3.6840000000000002E-3</c:v>
                </c:pt>
                <c:pt idx="301">
                  <c:v>4.9839999999999997E-3</c:v>
                </c:pt>
                <c:pt idx="302">
                  <c:v>1.8818000000000001E-3</c:v>
                </c:pt>
                <c:pt idx="303">
                  <c:v>3.751E-3</c:v>
                </c:pt>
                <c:pt idx="304">
                  <c:v>2.7377999999999999E-3</c:v>
                </c:pt>
                <c:pt idx="305">
                  <c:v>6.0756999999999999E-3</c:v>
                </c:pt>
                <c:pt idx="306">
                  <c:v>2.3928E-3</c:v>
                </c:pt>
                <c:pt idx="307">
                  <c:v>3.5111000000000001E-3</c:v>
                </c:pt>
                <c:pt idx="308">
                  <c:v>2.2621999999999998E-3</c:v>
                </c:pt>
                <c:pt idx="309">
                  <c:v>3.1248999999999999E-3</c:v>
                </c:pt>
                <c:pt idx="310">
                  <c:v>4.1016000000000004E-3</c:v>
                </c:pt>
                <c:pt idx="311">
                  <c:v>2.8587999999999999E-3</c:v>
                </c:pt>
                <c:pt idx="312">
                  <c:v>2.3698999999999999E-3</c:v>
                </c:pt>
                <c:pt idx="313">
                  <c:v>2.1800999999999999E-3</c:v>
                </c:pt>
                <c:pt idx="314">
                  <c:v>2.2853999999999999E-3</c:v>
                </c:pt>
                <c:pt idx="315">
                  <c:v>4.6388000000000002E-3</c:v>
                </c:pt>
                <c:pt idx="316">
                  <c:v>4.0777000000000001E-3</c:v>
                </c:pt>
                <c:pt idx="317">
                  <c:v>3.2188999999999998E-3</c:v>
                </c:pt>
                <c:pt idx="318">
                  <c:v>3.8893E-3</c:v>
                </c:pt>
                <c:pt idx="319">
                  <c:v>3.0996999999999999E-3</c:v>
                </c:pt>
                <c:pt idx="320">
                  <c:v>2.9313E-3</c:v>
                </c:pt>
                <c:pt idx="321">
                  <c:v>2.5100999999999999E-3</c:v>
                </c:pt>
                <c:pt idx="322">
                  <c:v>2.5536000000000001E-3</c:v>
                </c:pt>
                <c:pt idx="323">
                  <c:v>2.2025E-3</c:v>
                </c:pt>
                <c:pt idx="324">
                  <c:v>2.3078E-3</c:v>
                </c:pt>
                <c:pt idx="325">
                  <c:v>3.8406E-3</c:v>
                </c:pt>
                <c:pt idx="326">
                  <c:v>3.8137000000000002E-3</c:v>
                </c:pt>
                <c:pt idx="327">
                  <c:v>3.8871999999999999E-3</c:v>
                </c:pt>
                <c:pt idx="328">
                  <c:v>4.6774E-3</c:v>
                </c:pt>
                <c:pt idx="329">
                  <c:v>4.5786999999999998E-3</c:v>
                </c:pt>
                <c:pt idx="330">
                  <c:v>3.506E-3</c:v>
                </c:pt>
                <c:pt idx="331">
                  <c:v>2.7008000000000002E-3</c:v>
                </c:pt>
                <c:pt idx="332">
                  <c:v>5.2056000000000003E-3</c:v>
                </c:pt>
                <c:pt idx="333">
                  <c:v>4.9090999999999996E-3</c:v>
                </c:pt>
                <c:pt idx="334">
                  <c:v>2.9516999999999998E-3</c:v>
                </c:pt>
                <c:pt idx="335">
                  <c:v>3.702E-3</c:v>
                </c:pt>
                <c:pt idx="336">
                  <c:v>3.0793000000000001E-3</c:v>
                </c:pt>
                <c:pt idx="337">
                  <c:v>4.0753999999999999E-3</c:v>
                </c:pt>
                <c:pt idx="338">
                  <c:v>3.2404999999999999E-3</c:v>
                </c:pt>
                <c:pt idx="339">
                  <c:v>2.5038E-3</c:v>
                </c:pt>
                <c:pt idx="340">
                  <c:v>5.8224000000000001E-3</c:v>
                </c:pt>
                <c:pt idx="341">
                  <c:v>5.4180000000000001E-3</c:v>
                </c:pt>
                <c:pt idx="342">
                  <c:v>4.3969999999999999E-3</c:v>
                </c:pt>
                <c:pt idx="343">
                  <c:v>3.5525000000000001E-3</c:v>
                </c:pt>
                <c:pt idx="344">
                  <c:v>4.4202E-3</c:v>
                </c:pt>
                <c:pt idx="345">
                  <c:v>3.7656999999999999E-3</c:v>
                </c:pt>
                <c:pt idx="346">
                  <c:v>3.9978000000000001E-3</c:v>
                </c:pt>
                <c:pt idx="347">
                  <c:v>4.8773000000000002E-3</c:v>
                </c:pt>
                <c:pt idx="348">
                  <c:v>4.5436000000000001E-3</c:v>
                </c:pt>
                <c:pt idx="349">
                  <c:v>2.8243999999999999E-3</c:v>
                </c:pt>
                <c:pt idx="350">
                  <c:v>4.5751999999999998E-3</c:v>
                </c:pt>
                <c:pt idx="351">
                  <c:v>3.4941999999999998E-3</c:v>
                </c:pt>
                <c:pt idx="352">
                  <c:v>3.0460000000000001E-3</c:v>
                </c:pt>
                <c:pt idx="353">
                  <c:v>4.7910000000000001E-3</c:v>
                </c:pt>
                <c:pt idx="354">
                  <c:v>2.8498999999999998E-3</c:v>
                </c:pt>
                <c:pt idx="355">
                  <c:v>2.9919E-3</c:v>
                </c:pt>
                <c:pt idx="356">
                  <c:v>3.0718E-3</c:v>
                </c:pt>
                <c:pt idx="357">
                  <c:v>5.4466000000000002E-3</c:v>
                </c:pt>
                <c:pt idx="358">
                  <c:v>4.1110000000000001E-3</c:v>
                </c:pt>
                <c:pt idx="359">
                  <c:v>3.4998E-3</c:v>
                </c:pt>
                <c:pt idx="360">
                  <c:v>4.4844000000000004E-3</c:v>
                </c:pt>
                <c:pt idx="361">
                  <c:v>4.4086000000000004E-3</c:v>
                </c:pt>
                <c:pt idx="362">
                  <c:v>4.2791000000000001E-3</c:v>
                </c:pt>
                <c:pt idx="363">
                  <c:v>3.2041999999999999E-3</c:v>
                </c:pt>
                <c:pt idx="364">
                  <c:v>3.6426000000000002E-3</c:v>
                </c:pt>
                <c:pt idx="365">
                  <c:v>4.1251999999999999E-3</c:v>
                </c:pt>
                <c:pt idx="366">
                  <c:v>4.3048000000000001E-3</c:v>
                </c:pt>
                <c:pt idx="367">
                  <c:v>2.7363000000000001E-3</c:v>
                </c:pt>
                <c:pt idx="368">
                  <c:v>3.3359000000000001E-3</c:v>
                </c:pt>
                <c:pt idx="369">
                  <c:v>3.2648999999999998E-3</c:v>
                </c:pt>
                <c:pt idx="370">
                  <c:v>3.0144999999999998E-3</c:v>
                </c:pt>
                <c:pt idx="371">
                  <c:v>4.9449000000000003E-3</c:v>
                </c:pt>
                <c:pt idx="372">
                  <c:v>4.9183999999999999E-3</c:v>
                </c:pt>
                <c:pt idx="373">
                  <c:v>4.8789000000000003E-3</c:v>
                </c:pt>
                <c:pt idx="374">
                  <c:v>4.6877999999999998E-3</c:v>
                </c:pt>
                <c:pt idx="375">
                  <c:v>6.5296E-3</c:v>
                </c:pt>
                <c:pt idx="376">
                  <c:v>3.48E-3</c:v>
                </c:pt>
                <c:pt idx="377">
                  <c:v>5.4365999999999998E-3</c:v>
                </c:pt>
                <c:pt idx="378">
                  <c:v>5.0677999999999999E-3</c:v>
                </c:pt>
                <c:pt idx="379">
                  <c:v>3.823E-3</c:v>
                </c:pt>
                <c:pt idx="380">
                  <c:v>2.8173E-3</c:v>
                </c:pt>
                <c:pt idx="381">
                  <c:v>5.4907000000000003E-3</c:v>
                </c:pt>
                <c:pt idx="382">
                  <c:v>4.9640999999999999E-3</c:v>
                </c:pt>
                <c:pt idx="383">
                  <c:v>3.8298E-3</c:v>
                </c:pt>
                <c:pt idx="384">
                  <c:v>3.8681000000000002E-3</c:v>
                </c:pt>
                <c:pt idx="385">
                  <c:v>3.4047999999999999E-3</c:v>
                </c:pt>
                <c:pt idx="386">
                  <c:v>4.2995000000000004E-3</c:v>
                </c:pt>
                <c:pt idx="387">
                  <c:v>4.0140999999999996E-3</c:v>
                </c:pt>
                <c:pt idx="388">
                  <c:v>3.8747E-3</c:v>
                </c:pt>
                <c:pt idx="389">
                  <c:v>3.5138000000000001E-3</c:v>
                </c:pt>
                <c:pt idx="390">
                  <c:v>5.7428999999999996E-3</c:v>
                </c:pt>
                <c:pt idx="391">
                  <c:v>4.8687000000000001E-3</c:v>
                </c:pt>
                <c:pt idx="392">
                  <c:v>3.6020000000000002E-3</c:v>
                </c:pt>
                <c:pt idx="393">
                  <c:v>4.8713000000000003E-3</c:v>
                </c:pt>
                <c:pt idx="394">
                  <c:v>4.3229999999999996E-3</c:v>
                </c:pt>
                <c:pt idx="395">
                  <c:v>4.3226000000000002E-3</c:v>
                </c:pt>
                <c:pt idx="396">
                  <c:v>3.6167999999999999E-3</c:v>
                </c:pt>
                <c:pt idx="397">
                  <c:v>5.6823000000000004E-3</c:v>
                </c:pt>
                <c:pt idx="398">
                  <c:v>3.9309000000000002E-3</c:v>
                </c:pt>
                <c:pt idx="399">
                  <c:v>3.9721000000000001E-3</c:v>
                </c:pt>
                <c:pt idx="400">
                  <c:v>5.1770000000000002E-3</c:v>
                </c:pt>
                <c:pt idx="401">
                  <c:v>4.8507999999999997E-3</c:v>
                </c:pt>
                <c:pt idx="402">
                  <c:v>4.7383E-3</c:v>
                </c:pt>
                <c:pt idx="403">
                  <c:v>5.2094999999999997E-3</c:v>
                </c:pt>
                <c:pt idx="404">
                  <c:v>3.5490999999999999E-3</c:v>
                </c:pt>
                <c:pt idx="405">
                  <c:v>4.1399000000000002E-3</c:v>
                </c:pt>
                <c:pt idx="406">
                  <c:v>5.3874999999999999E-3</c:v>
                </c:pt>
                <c:pt idx="407">
                  <c:v>5.8120999999999997E-3</c:v>
                </c:pt>
                <c:pt idx="408">
                  <c:v>4.1862000000000002E-3</c:v>
                </c:pt>
                <c:pt idx="409">
                  <c:v>4.6495E-3</c:v>
                </c:pt>
                <c:pt idx="410">
                  <c:v>5.2928000000000003E-3</c:v>
                </c:pt>
                <c:pt idx="411">
                  <c:v>4.6277000000000002E-3</c:v>
                </c:pt>
                <c:pt idx="412">
                  <c:v>4.3762000000000002E-3</c:v>
                </c:pt>
                <c:pt idx="413">
                  <c:v>4.8263000000000004E-3</c:v>
                </c:pt>
                <c:pt idx="414">
                  <c:v>2.4764000000000001E-3</c:v>
                </c:pt>
                <c:pt idx="415">
                  <c:v>4.5602000000000004E-3</c:v>
                </c:pt>
                <c:pt idx="416">
                  <c:v>6.7117000000000001E-3</c:v>
                </c:pt>
                <c:pt idx="417">
                  <c:v>4.9201000000000002E-3</c:v>
                </c:pt>
                <c:pt idx="418">
                  <c:v>3.6557999999999998E-3</c:v>
                </c:pt>
                <c:pt idx="419">
                  <c:v>5.5415999999999998E-3</c:v>
                </c:pt>
                <c:pt idx="420">
                  <c:v>5.0767E-3</c:v>
                </c:pt>
                <c:pt idx="421">
                  <c:v>4.3753999999999998E-3</c:v>
                </c:pt>
                <c:pt idx="422">
                  <c:v>3.6350000000000002E-3</c:v>
                </c:pt>
                <c:pt idx="423">
                  <c:v>4.5913999999999998E-3</c:v>
                </c:pt>
                <c:pt idx="424">
                  <c:v>4.8893000000000001E-3</c:v>
                </c:pt>
                <c:pt idx="425">
                  <c:v>5.1050000000000002E-3</c:v>
                </c:pt>
                <c:pt idx="426">
                  <c:v>6.7244999999999996E-3</c:v>
                </c:pt>
                <c:pt idx="427">
                  <c:v>4.5471000000000001E-3</c:v>
                </c:pt>
                <c:pt idx="428">
                  <c:v>6.5440000000000003E-3</c:v>
                </c:pt>
                <c:pt idx="429">
                  <c:v>4.594E-3</c:v>
                </c:pt>
                <c:pt idx="430">
                  <c:v>5.6125000000000003E-3</c:v>
                </c:pt>
                <c:pt idx="431">
                  <c:v>6.4944E-3</c:v>
                </c:pt>
                <c:pt idx="432">
                  <c:v>4.7935E-3</c:v>
                </c:pt>
                <c:pt idx="433">
                  <c:v>5.2878999999999999E-3</c:v>
                </c:pt>
                <c:pt idx="434">
                  <c:v>3.6771E-3</c:v>
                </c:pt>
                <c:pt idx="435">
                  <c:v>7.2154999999999997E-3</c:v>
                </c:pt>
                <c:pt idx="436">
                  <c:v>5.7859000000000001E-3</c:v>
                </c:pt>
                <c:pt idx="437">
                  <c:v>6.9549E-3</c:v>
                </c:pt>
                <c:pt idx="438">
                  <c:v>4.9236000000000002E-3</c:v>
                </c:pt>
                <c:pt idx="439">
                  <c:v>5.3667999999999997E-3</c:v>
                </c:pt>
                <c:pt idx="440">
                  <c:v>5.9369000000000002E-3</c:v>
                </c:pt>
                <c:pt idx="441">
                  <c:v>6.7133000000000002E-3</c:v>
                </c:pt>
                <c:pt idx="442">
                  <c:v>5.5684000000000003E-3</c:v>
                </c:pt>
                <c:pt idx="443">
                  <c:v>6.9626999999999996E-3</c:v>
                </c:pt>
                <c:pt idx="444">
                  <c:v>6.9401000000000003E-3</c:v>
                </c:pt>
                <c:pt idx="445">
                  <c:v>6.7079000000000001E-3</c:v>
                </c:pt>
                <c:pt idx="446">
                  <c:v>3.8944000000000001E-3</c:v>
                </c:pt>
                <c:pt idx="447">
                  <c:v>9.3451999999999997E-3</c:v>
                </c:pt>
                <c:pt idx="448">
                  <c:v>6.2363000000000002E-3</c:v>
                </c:pt>
                <c:pt idx="449">
                  <c:v>4.9389999999999998E-3</c:v>
                </c:pt>
                <c:pt idx="450">
                  <c:v>6.6899999999999998E-3</c:v>
                </c:pt>
                <c:pt idx="451">
                  <c:v>5.2005999999999997E-3</c:v>
                </c:pt>
                <c:pt idx="452">
                  <c:v>6.3641000000000001E-3</c:v>
                </c:pt>
                <c:pt idx="453">
                  <c:v>5.0673000000000003E-3</c:v>
                </c:pt>
                <c:pt idx="454">
                  <c:v>5.6441E-3</c:v>
                </c:pt>
                <c:pt idx="455">
                  <c:v>5.9982999999999998E-3</c:v>
                </c:pt>
                <c:pt idx="456">
                  <c:v>6.1903000000000001E-3</c:v>
                </c:pt>
                <c:pt idx="457">
                  <c:v>4.6576999999999999E-3</c:v>
                </c:pt>
                <c:pt idx="458">
                  <c:v>5.4891999999999996E-3</c:v>
                </c:pt>
                <c:pt idx="459">
                  <c:v>6.3594999999999997E-3</c:v>
                </c:pt>
                <c:pt idx="460">
                  <c:v>6.0749999999999997E-3</c:v>
                </c:pt>
                <c:pt idx="461">
                  <c:v>5.385E-3</c:v>
                </c:pt>
                <c:pt idx="462">
                  <c:v>7.1818999999999997E-3</c:v>
                </c:pt>
                <c:pt idx="463">
                  <c:v>4.8390999999999998E-3</c:v>
                </c:pt>
                <c:pt idx="464">
                  <c:v>7.2449999999999997E-3</c:v>
                </c:pt>
                <c:pt idx="465">
                  <c:v>4.2433000000000002E-3</c:v>
                </c:pt>
                <c:pt idx="466">
                  <c:v>6.3743000000000003E-3</c:v>
                </c:pt>
                <c:pt idx="467">
                  <c:v>6.0768999999999997E-3</c:v>
                </c:pt>
                <c:pt idx="468">
                  <c:v>5.8735999999999997E-3</c:v>
                </c:pt>
                <c:pt idx="469">
                  <c:v>6.8373000000000001E-3</c:v>
                </c:pt>
                <c:pt idx="470">
                  <c:v>5.5624000000000003E-3</c:v>
                </c:pt>
                <c:pt idx="471">
                  <c:v>5.6002999999999999E-3</c:v>
                </c:pt>
                <c:pt idx="472">
                  <c:v>6.4364000000000001E-3</c:v>
                </c:pt>
                <c:pt idx="473">
                  <c:v>4.6940000000000003E-3</c:v>
                </c:pt>
                <c:pt idx="474">
                  <c:v>5.1427E-3</c:v>
                </c:pt>
                <c:pt idx="475">
                  <c:v>6.1140999999999999E-3</c:v>
                </c:pt>
                <c:pt idx="476">
                  <c:v>5.4127999999999997E-3</c:v>
                </c:pt>
                <c:pt idx="477">
                  <c:v>5.5430999999999996E-3</c:v>
                </c:pt>
                <c:pt idx="478">
                  <c:v>5.7396000000000001E-3</c:v>
                </c:pt>
                <c:pt idx="479">
                  <c:v>5.6588000000000003E-3</c:v>
                </c:pt>
                <c:pt idx="480">
                  <c:v>7.6135999999999999E-3</c:v>
                </c:pt>
                <c:pt idx="481">
                  <c:v>4.9750000000000003E-3</c:v>
                </c:pt>
                <c:pt idx="482">
                  <c:v>5.7416000000000003E-3</c:v>
                </c:pt>
                <c:pt idx="483">
                  <c:v>8.0838000000000004E-3</c:v>
                </c:pt>
                <c:pt idx="484">
                  <c:v>7.2871999999999998E-3</c:v>
                </c:pt>
                <c:pt idx="485">
                  <c:v>5.4622999999999998E-3</c:v>
                </c:pt>
                <c:pt idx="486">
                  <c:v>6.4967000000000002E-3</c:v>
                </c:pt>
                <c:pt idx="487">
                  <c:v>6.3290000000000004E-3</c:v>
                </c:pt>
                <c:pt idx="488">
                  <c:v>5.6965000000000002E-3</c:v>
                </c:pt>
                <c:pt idx="489">
                  <c:v>7.4871E-3</c:v>
                </c:pt>
                <c:pt idx="490">
                  <c:v>7.5249000000000002E-3</c:v>
                </c:pt>
                <c:pt idx="491">
                  <c:v>5.4764999999999996E-3</c:v>
                </c:pt>
                <c:pt idx="492">
                  <c:v>6.6037999999999999E-3</c:v>
                </c:pt>
                <c:pt idx="493">
                  <c:v>6.9747999999999998E-3</c:v>
                </c:pt>
                <c:pt idx="494">
                  <c:v>6.2950000000000002E-3</c:v>
                </c:pt>
                <c:pt idx="495">
                  <c:v>6.3071000000000004E-3</c:v>
                </c:pt>
                <c:pt idx="496">
                  <c:v>6.2306999999999996E-3</c:v>
                </c:pt>
                <c:pt idx="497">
                  <c:v>7.5688999999999999E-3</c:v>
                </c:pt>
                <c:pt idx="498">
                  <c:v>5.8037000000000002E-3</c:v>
                </c:pt>
                <c:pt idx="499">
                  <c:v>7.4609000000000003E-3</c:v>
                </c:pt>
                <c:pt idx="500">
                  <c:v>5.9226000000000001E-3</c:v>
                </c:pt>
                <c:pt idx="501">
                  <c:v>5.8934E-3</c:v>
                </c:pt>
                <c:pt idx="502">
                  <c:v>6.2344000000000002E-3</c:v>
                </c:pt>
                <c:pt idx="503">
                  <c:v>5.0470000000000003E-3</c:v>
                </c:pt>
                <c:pt idx="504">
                  <c:v>8.3426000000000004E-3</c:v>
                </c:pt>
                <c:pt idx="505">
                  <c:v>6.6252999999999998E-3</c:v>
                </c:pt>
                <c:pt idx="506">
                  <c:v>6.8590999999999999E-3</c:v>
                </c:pt>
                <c:pt idx="507">
                  <c:v>8.2193000000000006E-3</c:v>
                </c:pt>
                <c:pt idx="508">
                  <c:v>9.2948000000000006E-3</c:v>
                </c:pt>
                <c:pt idx="509">
                  <c:v>8.0324000000000003E-3</c:v>
                </c:pt>
                <c:pt idx="510">
                  <c:v>5.1875999999999997E-3</c:v>
                </c:pt>
                <c:pt idx="511">
                  <c:v>7.7606999999999997E-3</c:v>
                </c:pt>
                <c:pt idx="512">
                  <c:v>5.7884E-3</c:v>
                </c:pt>
                <c:pt idx="513">
                  <c:v>8.4887000000000001E-3</c:v>
                </c:pt>
                <c:pt idx="514">
                  <c:v>7.3978000000000004E-3</c:v>
                </c:pt>
                <c:pt idx="515">
                  <c:v>6.5323999999999998E-3</c:v>
                </c:pt>
                <c:pt idx="516">
                  <c:v>7.2481000000000004E-3</c:v>
                </c:pt>
                <c:pt idx="517">
                  <c:v>6.7973E-3</c:v>
                </c:pt>
                <c:pt idx="518">
                  <c:v>6.8739999999999999E-3</c:v>
                </c:pt>
                <c:pt idx="519">
                  <c:v>8.3774000000000001E-3</c:v>
                </c:pt>
                <c:pt idx="520">
                  <c:v>5.9652999999999998E-3</c:v>
                </c:pt>
                <c:pt idx="521">
                  <c:v>8.0683000000000005E-3</c:v>
                </c:pt>
                <c:pt idx="522">
                  <c:v>6.0660999999999996E-3</c:v>
                </c:pt>
                <c:pt idx="523">
                  <c:v>6.4070000000000004E-3</c:v>
                </c:pt>
                <c:pt idx="524">
                  <c:v>6.4578999999999999E-3</c:v>
                </c:pt>
                <c:pt idx="525">
                  <c:v>9.5861000000000002E-3</c:v>
                </c:pt>
                <c:pt idx="526">
                  <c:v>6.1104999999999996E-3</c:v>
                </c:pt>
                <c:pt idx="527">
                  <c:v>5.8852000000000002E-3</c:v>
                </c:pt>
                <c:pt idx="528">
                  <c:v>8.5993000000000007E-3</c:v>
                </c:pt>
                <c:pt idx="529">
                  <c:v>6.8843000000000003E-3</c:v>
                </c:pt>
                <c:pt idx="530">
                  <c:v>7.9299999999999995E-3</c:v>
                </c:pt>
                <c:pt idx="531">
                  <c:v>4.7139E-3</c:v>
                </c:pt>
                <c:pt idx="532">
                  <c:v>6.4021E-3</c:v>
                </c:pt>
                <c:pt idx="533">
                  <c:v>7.4186E-3</c:v>
                </c:pt>
                <c:pt idx="534">
                  <c:v>9.5896999999999996E-3</c:v>
                </c:pt>
                <c:pt idx="535">
                  <c:v>7.3111000000000001E-3</c:v>
                </c:pt>
                <c:pt idx="536">
                  <c:v>8.3756999999999998E-3</c:v>
                </c:pt>
                <c:pt idx="537">
                  <c:v>7.6181E-3</c:v>
                </c:pt>
                <c:pt idx="538">
                  <c:v>6.4942999999999997E-3</c:v>
                </c:pt>
                <c:pt idx="539">
                  <c:v>7.2315000000000001E-3</c:v>
                </c:pt>
                <c:pt idx="540">
                  <c:v>7.1450999999999997E-3</c:v>
                </c:pt>
                <c:pt idx="541">
                  <c:v>5.9934000000000003E-3</c:v>
                </c:pt>
                <c:pt idx="542">
                  <c:v>8.6455999999999998E-3</c:v>
                </c:pt>
                <c:pt idx="543">
                  <c:v>5.7074999999999999E-3</c:v>
                </c:pt>
                <c:pt idx="544">
                  <c:v>8.3820000000000006E-3</c:v>
                </c:pt>
                <c:pt idx="545">
                  <c:v>5.8285999999999998E-3</c:v>
                </c:pt>
                <c:pt idx="546">
                  <c:v>9.4231000000000002E-3</c:v>
                </c:pt>
                <c:pt idx="547">
                  <c:v>7.3400999999999996E-3</c:v>
                </c:pt>
                <c:pt idx="548">
                  <c:v>6.7797999999999999E-3</c:v>
                </c:pt>
                <c:pt idx="549">
                  <c:v>6.5588E-3</c:v>
                </c:pt>
                <c:pt idx="550">
                  <c:v>7.8012999999999997E-3</c:v>
                </c:pt>
                <c:pt idx="551">
                  <c:v>7.3429999999999997E-3</c:v>
                </c:pt>
                <c:pt idx="552">
                  <c:v>5.2915000000000002E-3</c:v>
                </c:pt>
                <c:pt idx="553">
                  <c:v>9.5689E-3</c:v>
                </c:pt>
                <c:pt idx="554">
                  <c:v>8.0161E-3</c:v>
                </c:pt>
                <c:pt idx="555">
                  <c:v>8.9162000000000009E-3</c:v>
                </c:pt>
                <c:pt idx="556">
                  <c:v>7.3629999999999998E-3</c:v>
                </c:pt>
                <c:pt idx="557">
                  <c:v>7.9424000000000005E-3</c:v>
                </c:pt>
                <c:pt idx="558">
                  <c:v>7.6191999999999996E-3</c:v>
                </c:pt>
                <c:pt idx="559">
                  <c:v>8.3821999999999994E-3</c:v>
                </c:pt>
                <c:pt idx="560">
                  <c:v>7.0663999999999996E-3</c:v>
                </c:pt>
                <c:pt idx="561">
                  <c:v>8.1022999999999998E-3</c:v>
                </c:pt>
                <c:pt idx="562">
                  <c:v>7.0004000000000004E-3</c:v>
                </c:pt>
                <c:pt idx="563">
                  <c:v>9.4342000000000002E-3</c:v>
                </c:pt>
                <c:pt idx="564">
                  <c:v>8.8267999999999992E-3</c:v>
                </c:pt>
                <c:pt idx="565">
                  <c:v>8.8190000000000004E-3</c:v>
                </c:pt>
                <c:pt idx="566">
                  <c:v>7.2350000000000001E-3</c:v>
                </c:pt>
                <c:pt idx="567">
                  <c:v>6.1038999999999998E-3</c:v>
                </c:pt>
                <c:pt idx="568">
                  <c:v>7.8718999999999994E-3</c:v>
                </c:pt>
                <c:pt idx="569">
                  <c:v>7.2854E-3</c:v>
                </c:pt>
                <c:pt idx="570">
                  <c:v>8.6773000000000006E-3</c:v>
                </c:pt>
                <c:pt idx="571">
                  <c:v>7.6708000000000002E-3</c:v>
                </c:pt>
                <c:pt idx="572">
                  <c:v>6.9997999999999996E-3</c:v>
                </c:pt>
                <c:pt idx="573">
                  <c:v>8.7878999999999995E-3</c:v>
                </c:pt>
                <c:pt idx="574">
                  <c:v>8.8544000000000001E-3</c:v>
                </c:pt>
                <c:pt idx="575">
                  <c:v>7.3301E-3</c:v>
                </c:pt>
                <c:pt idx="576">
                  <c:v>9.8671000000000002E-3</c:v>
                </c:pt>
                <c:pt idx="577">
                  <c:v>8.4519E-3</c:v>
                </c:pt>
                <c:pt idx="578">
                  <c:v>6.6708999999999996E-3</c:v>
                </c:pt>
                <c:pt idx="579">
                  <c:v>7.3191000000000003E-3</c:v>
                </c:pt>
                <c:pt idx="580">
                  <c:v>7.8094000000000002E-3</c:v>
                </c:pt>
                <c:pt idx="581">
                  <c:v>7.5180000000000004E-3</c:v>
                </c:pt>
                <c:pt idx="582">
                  <c:v>8.6605999999999992E-3</c:v>
                </c:pt>
                <c:pt idx="583">
                  <c:v>9.5020999999999994E-3</c:v>
                </c:pt>
                <c:pt idx="584">
                  <c:v>6.9452000000000003E-3</c:v>
                </c:pt>
                <c:pt idx="585">
                  <c:v>7.7629999999999999E-3</c:v>
                </c:pt>
                <c:pt idx="586">
                  <c:v>7.4900000000000001E-3</c:v>
                </c:pt>
                <c:pt idx="587">
                  <c:v>7.6040999999999999E-3</c:v>
                </c:pt>
                <c:pt idx="588">
                  <c:v>8.9575999999999996E-3</c:v>
                </c:pt>
                <c:pt idx="589">
                  <c:v>8.2492999999999993E-3</c:v>
                </c:pt>
                <c:pt idx="590">
                  <c:v>8.8959999999999994E-3</c:v>
                </c:pt>
                <c:pt idx="591">
                  <c:v>8.9584999999999994E-3</c:v>
                </c:pt>
                <c:pt idx="592">
                  <c:v>6.8779000000000002E-3</c:v>
                </c:pt>
                <c:pt idx="593">
                  <c:v>8.9201999999999997E-3</c:v>
                </c:pt>
                <c:pt idx="594">
                  <c:v>9.1806000000000006E-3</c:v>
                </c:pt>
                <c:pt idx="595">
                  <c:v>9.3510999999999993E-3</c:v>
                </c:pt>
                <c:pt idx="596">
                  <c:v>7.6533E-3</c:v>
                </c:pt>
                <c:pt idx="597">
                  <c:v>8.9505000000000001E-3</c:v>
                </c:pt>
                <c:pt idx="598">
                  <c:v>8.2742000000000007E-3</c:v>
                </c:pt>
                <c:pt idx="599">
                  <c:v>6.5231999999999998E-3</c:v>
                </c:pt>
                <c:pt idx="600">
                  <c:v>8.6304999999999993E-3</c:v>
                </c:pt>
                <c:pt idx="601">
                  <c:v>9.7809000000000004E-3</c:v>
                </c:pt>
                <c:pt idx="602">
                  <c:v>6.2424999999999998E-3</c:v>
                </c:pt>
                <c:pt idx="603">
                  <c:v>1.0034E-2</c:v>
                </c:pt>
                <c:pt idx="604">
                  <c:v>9.6746000000000002E-3</c:v>
                </c:pt>
                <c:pt idx="605">
                  <c:v>9.0337999999999998E-3</c:v>
                </c:pt>
                <c:pt idx="606">
                  <c:v>1.1150999999999999E-2</c:v>
                </c:pt>
                <c:pt idx="607">
                  <c:v>8.2211000000000003E-3</c:v>
                </c:pt>
                <c:pt idx="608">
                  <c:v>7.4894000000000002E-3</c:v>
                </c:pt>
                <c:pt idx="609">
                  <c:v>6.9337000000000001E-3</c:v>
                </c:pt>
                <c:pt idx="610">
                  <c:v>8.0391999999999998E-3</c:v>
                </c:pt>
                <c:pt idx="611">
                  <c:v>8.1376999999999994E-3</c:v>
                </c:pt>
                <c:pt idx="612">
                  <c:v>9.6215999999999993E-3</c:v>
                </c:pt>
                <c:pt idx="613">
                  <c:v>9.2107999999999999E-3</c:v>
                </c:pt>
                <c:pt idx="614">
                  <c:v>1.0666999999999999E-2</c:v>
                </c:pt>
                <c:pt idx="615">
                  <c:v>9.0547000000000006E-3</c:v>
                </c:pt>
                <c:pt idx="616">
                  <c:v>7.2369000000000001E-3</c:v>
                </c:pt>
                <c:pt idx="617">
                  <c:v>9.4403000000000004E-3</c:v>
                </c:pt>
                <c:pt idx="618">
                  <c:v>8.2094000000000004E-3</c:v>
                </c:pt>
                <c:pt idx="619">
                  <c:v>7.9653999999999992E-3</c:v>
                </c:pt>
                <c:pt idx="620">
                  <c:v>1.1044E-2</c:v>
                </c:pt>
                <c:pt idx="621">
                  <c:v>1.2021E-2</c:v>
                </c:pt>
                <c:pt idx="622">
                  <c:v>9.4447000000000003E-3</c:v>
                </c:pt>
                <c:pt idx="623">
                  <c:v>1.0022E-2</c:v>
                </c:pt>
                <c:pt idx="624">
                  <c:v>7.7612000000000002E-3</c:v>
                </c:pt>
                <c:pt idx="625">
                  <c:v>8.3774000000000001E-3</c:v>
                </c:pt>
                <c:pt idx="626">
                  <c:v>8.2590000000000007E-3</c:v>
                </c:pt>
                <c:pt idx="627">
                  <c:v>8.8506999999999995E-3</c:v>
                </c:pt>
                <c:pt idx="628">
                  <c:v>7.6498E-3</c:v>
                </c:pt>
                <c:pt idx="629">
                  <c:v>9.2882999999999993E-3</c:v>
                </c:pt>
                <c:pt idx="630">
                  <c:v>7.8475999999999997E-3</c:v>
                </c:pt>
                <c:pt idx="631">
                  <c:v>1.0363000000000001E-2</c:v>
                </c:pt>
                <c:pt idx="632">
                  <c:v>1.2342000000000001E-2</c:v>
                </c:pt>
                <c:pt idx="633">
                  <c:v>7.8881000000000003E-3</c:v>
                </c:pt>
                <c:pt idx="634">
                  <c:v>1.0113E-2</c:v>
                </c:pt>
                <c:pt idx="635">
                  <c:v>1.0709E-2</c:v>
                </c:pt>
                <c:pt idx="636">
                  <c:v>8.6884000000000006E-3</c:v>
                </c:pt>
                <c:pt idx="637">
                  <c:v>9.0460999999999996E-3</c:v>
                </c:pt>
                <c:pt idx="638">
                  <c:v>9.3313000000000007E-3</c:v>
                </c:pt>
                <c:pt idx="639">
                  <c:v>9.6805999999999993E-3</c:v>
                </c:pt>
                <c:pt idx="640">
                  <c:v>8.4831999999999998E-3</c:v>
                </c:pt>
                <c:pt idx="641">
                  <c:v>8.5459000000000004E-3</c:v>
                </c:pt>
                <c:pt idx="642">
                  <c:v>8.2590000000000007E-3</c:v>
                </c:pt>
                <c:pt idx="643">
                  <c:v>1.1091999999999999E-2</c:v>
                </c:pt>
                <c:pt idx="644">
                  <c:v>1.1467E-2</c:v>
                </c:pt>
                <c:pt idx="645">
                  <c:v>8.4507999999999996E-3</c:v>
                </c:pt>
                <c:pt idx="646">
                  <c:v>1.1044999999999999E-2</c:v>
                </c:pt>
                <c:pt idx="647">
                  <c:v>9.0460000000000002E-3</c:v>
                </c:pt>
                <c:pt idx="648">
                  <c:v>1.076E-2</c:v>
                </c:pt>
                <c:pt idx="649">
                  <c:v>7.5382000000000001E-3</c:v>
                </c:pt>
                <c:pt idx="650">
                  <c:v>9.5533000000000007E-3</c:v>
                </c:pt>
                <c:pt idx="651">
                  <c:v>9.7195000000000007E-3</c:v>
                </c:pt>
                <c:pt idx="652">
                  <c:v>1.0521000000000001E-2</c:v>
                </c:pt>
                <c:pt idx="653">
                  <c:v>9.4505000000000006E-3</c:v>
                </c:pt>
                <c:pt idx="654">
                  <c:v>1.1646999999999999E-2</c:v>
                </c:pt>
                <c:pt idx="655">
                  <c:v>7.7587000000000003E-3</c:v>
                </c:pt>
                <c:pt idx="656">
                  <c:v>1.2704E-2</c:v>
                </c:pt>
                <c:pt idx="657">
                  <c:v>1.0526000000000001E-2</c:v>
                </c:pt>
                <c:pt idx="658">
                  <c:v>1.0315E-2</c:v>
                </c:pt>
                <c:pt idx="659">
                  <c:v>1.1047E-2</c:v>
                </c:pt>
                <c:pt idx="660">
                  <c:v>1.0802000000000001E-2</c:v>
                </c:pt>
                <c:pt idx="661">
                  <c:v>8.8190999999999999E-3</c:v>
                </c:pt>
                <c:pt idx="662">
                  <c:v>8.6519000000000006E-3</c:v>
                </c:pt>
                <c:pt idx="663">
                  <c:v>7.9539999999999993E-3</c:v>
                </c:pt>
                <c:pt idx="664">
                  <c:v>9.2998999999999998E-3</c:v>
                </c:pt>
                <c:pt idx="665">
                  <c:v>1.3318E-2</c:v>
                </c:pt>
                <c:pt idx="666">
                  <c:v>8.3663999999999995E-3</c:v>
                </c:pt>
                <c:pt idx="667">
                  <c:v>9.7002000000000008E-3</c:v>
                </c:pt>
                <c:pt idx="668">
                  <c:v>1.0793000000000001E-2</c:v>
                </c:pt>
                <c:pt idx="669">
                  <c:v>9.5489000000000008E-3</c:v>
                </c:pt>
                <c:pt idx="670">
                  <c:v>1.0706E-2</c:v>
                </c:pt>
                <c:pt idx="671">
                  <c:v>8.7931999999999993E-3</c:v>
                </c:pt>
                <c:pt idx="672">
                  <c:v>9.2157000000000003E-3</c:v>
                </c:pt>
                <c:pt idx="673">
                  <c:v>8.8760999999999996E-3</c:v>
                </c:pt>
                <c:pt idx="674">
                  <c:v>1.0364E-2</c:v>
                </c:pt>
                <c:pt idx="675">
                  <c:v>1.0401000000000001E-2</c:v>
                </c:pt>
                <c:pt idx="676">
                  <c:v>1.0193000000000001E-2</c:v>
                </c:pt>
                <c:pt idx="677">
                  <c:v>1.1252E-2</c:v>
                </c:pt>
                <c:pt idx="678">
                  <c:v>1.0803E-2</c:v>
                </c:pt>
                <c:pt idx="679">
                  <c:v>1.0456E-2</c:v>
                </c:pt>
                <c:pt idx="680">
                  <c:v>9.8881999999999998E-3</c:v>
                </c:pt>
                <c:pt idx="681">
                  <c:v>8.8308999999999992E-3</c:v>
                </c:pt>
                <c:pt idx="682">
                  <c:v>1.1632E-2</c:v>
                </c:pt>
                <c:pt idx="683">
                  <c:v>8.3298000000000001E-3</c:v>
                </c:pt>
                <c:pt idx="684">
                  <c:v>1.0376E-2</c:v>
                </c:pt>
                <c:pt idx="685">
                  <c:v>9.2898000000000008E-3</c:v>
                </c:pt>
                <c:pt idx="686">
                  <c:v>1.0460000000000001E-2</c:v>
                </c:pt>
                <c:pt idx="687">
                  <c:v>1.1050000000000001E-2</c:v>
                </c:pt>
                <c:pt idx="688">
                  <c:v>8.3578999999999997E-3</c:v>
                </c:pt>
                <c:pt idx="689">
                  <c:v>1.2942E-2</c:v>
                </c:pt>
                <c:pt idx="690">
                  <c:v>1.025E-2</c:v>
                </c:pt>
                <c:pt idx="691">
                  <c:v>9.5303999999999996E-3</c:v>
                </c:pt>
                <c:pt idx="692">
                  <c:v>1.0163999999999999E-2</c:v>
                </c:pt>
                <c:pt idx="693">
                  <c:v>1.0338E-2</c:v>
                </c:pt>
                <c:pt idx="694">
                  <c:v>8.5795000000000003E-3</c:v>
                </c:pt>
                <c:pt idx="695">
                  <c:v>8.881E-3</c:v>
                </c:pt>
                <c:pt idx="696">
                  <c:v>8.4545999999999996E-3</c:v>
                </c:pt>
                <c:pt idx="697">
                  <c:v>1.1414000000000001E-2</c:v>
                </c:pt>
                <c:pt idx="698">
                  <c:v>1.0142999999999999E-2</c:v>
                </c:pt>
                <c:pt idx="699">
                  <c:v>1.0891E-2</c:v>
                </c:pt>
                <c:pt idx="700">
                  <c:v>9.2461000000000002E-3</c:v>
                </c:pt>
                <c:pt idx="701">
                  <c:v>1.0024E-2</c:v>
                </c:pt>
                <c:pt idx="702">
                  <c:v>1.1979999999999999E-2</c:v>
                </c:pt>
                <c:pt idx="703">
                  <c:v>1.0978999999999999E-2</c:v>
                </c:pt>
                <c:pt idx="704">
                  <c:v>1.0968E-2</c:v>
                </c:pt>
                <c:pt idx="705">
                  <c:v>9.3486000000000003E-3</c:v>
                </c:pt>
                <c:pt idx="706">
                  <c:v>1.3556E-2</c:v>
                </c:pt>
                <c:pt idx="707">
                  <c:v>1.4496999999999999E-2</c:v>
                </c:pt>
                <c:pt idx="708">
                  <c:v>1.0709E-2</c:v>
                </c:pt>
                <c:pt idx="709">
                  <c:v>1.1823999999999999E-2</c:v>
                </c:pt>
                <c:pt idx="710">
                  <c:v>1.0300999999999999E-2</c:v>
                </c:pt>
                <c:pt idx="711">
                  <c:v>1.0489E-2</c:v>
                </c:pt>
                <c:pt idx="712">
                  <c:v>1.1388000000000001E-2</c:v>
                </c:pt>
                <c:pt idx="713">
                  <c:v>1.1178E-2</c:v>
                </c:pt>
                <c:pt idx="714">
                  <c:v>1.0904E-2</c:v>
                </c:pt>
                <c:pt idx="715">
                  <c:v>1.0859000000000001E-2</c:v>
                </c:pt>
                <c:pt idx="716">
                  <c:v>1.2864E-2</c:v>
                </c:pt>
                <c:pt idx="717">
                  <c:v>9.3532000000000007E-3</c:v>
                </c:pt>
                <c:pt idx="718">
                  <c:v>1.2782999999999999E-2</c:v>
                </c:pt>
                <c:pt idx="719">
                  <c:v>9.6282E-3</c:v>
                </c:pt>
                <c:pt idx="720">
                  <c:v>1.1074000000000001E-2</c:v>
                </c:pt>
                <c:pt idx="721">
                  <c:v>1.0754E-2</c:v>
                </c:pt>
                <c:pt idx="722">
                  <c:v>1.3013E-2</c:v>
                </c:pt>
                <c:pt idx="723">
                  <c:v>9.5796000000000006E-3</c:v>
                </c:pt>
                <c:pt idx="724">
                  <c:v>9.5400999999999993E-3</c:v>
                </c:pt>
                <c:pt idx="725">
                  <c:v>1.1905000000000001E-2</c:v>
                </c:pt>
                <c:pt idx="726">
                  <c:v>1.3087E-2</c:v>
                </c:pt>
                <c:pt idx="727">
                  <c:v>1.0839E-2</c:v>
                </c:pt>
                <c:pt idx="728">
                  <c:v>1.1587999999999999E-2</c:v>
                </c:pt>
                <c:pt idx="729">
                  <c:v>1.1010000000000001E-2</c:v>
                </c:pt>
                <c:pt idx="730">
                  <c:v>9.7327999999999998E-3</c:v>
                </c:pt>
                <c:pt idx="731">
                  <c:v>1.1703E-2</c:v>
                </c:pt>
                <c:pt idx="732">
                  <c:v>1.1768000000000001E-2</c:v>
                </c:pt>
                <c:pt idx="733">
                  <c:v>1.01E-2</c:v>
                </c:pt>
                <c:pt idx="734">
                  <c:v>1.2014E-2</c:v>
                </c:pt>
                <c:pt idx="735">
                  <c:v>1.1927999999999999E-2</c:v>
                </c:pt>
                <c:pt idx="736">
                  <c:v>1.2319E-2</c:v>
                </c:pt>
                <c:pt idx="737">
                  <c:v>1.0246E-2</c:v>
                </c:pt>
                <c:pt idx="738">
                  <c:v>1.1240999999999999E-2</c:v>
                </c:pt>
                <c:pt idx="739">
                  <c:v>1.1142000000000001E-2</c:v>
                </c:pt>
                <c:pt idx="740">
                  <c:v>1.0564E-2</c:v>
                </c:pt>
                <c:pt idx="741">
                  <c:v>1.2721E-2</c:v>
                </c:pt>
                <c:pt idx="742">
                  <c:v>1.426E-2</c:v>
                </c:pt>
                <c:pt idx="743">
                  <c:v>1.2331999999999999E-2</c:v>
                </c:pt>
                <c:pt idx="744">
                  <c:v>1.0984000000000001E-2</c:v>
                </c:pt>
                <c:pt idx="745">
                  <c:v>1.0278000000000001E-2</c:v>
                </c:pt>
                <c:pt idx="746">
                  <c:v>1.3243E-2</c:v>
                </c:pt>
                <c:pt idx="747">
                  <c:v>1.0952E-2</c:v>
                </c:pt>
                <c:pt idx="748">
                  <c:v>1.4867E-2</c:v>
                </c:pt>
                <c:pt idx="749">
                  <c:v>8.9286000000000001E-3</c:v>
                </c:pt>
                <c:pt idx="750">
                  <c:v>1.2458E-2</c:v>
                </c:pt>
                <c:pt idx="751">
                  <c:v>1.3878E-2</c:v>
                </c:pt>
                <c:pt idx="752">
                  <c:v>9.2397999999999994E-3</c:v>
                </c:pt>
                <c:pt idx="753">
                  <c:v>9.6834E-3</c:v>
                </c:pt>
                <c:pt idx="754">
                  <c:v>9.5160999999999996E-3</c:v>
                </c:pt>
                <c:pt idx="755">
                  <c:v>1.2784E-2</c:v>
                </c:pt>
                <c:pt idx="756">
                  <c:v>1.7812999999999999E-2</c:v>
                </c:pt>
                <c:pt idx="757">
                  <c:v>1.0848E-2</c:v>
                </c:pt>
                <c:pt idx="758">
                  <c:v>1.5426E-2</c:v>
                </c:pt>
                <c:pt idx="759">
                  <c:v>1.0652E-2</c:v>
                </c:pt>
                <c:pt idx="760">
                  <c:v>1.1377E-2</c:v>
                </c:pt>
                <c:pt idx="761">
                  <c:v>1.2626E-2</c:v>
                </c:pt>
                <c:pt idx="762">
                  <c:v>1.3220000000000001E-2</c:v>
                </c:pt>
                <c:pt idx="763">
                  <c:v>1.2008E-2</c:v>
                </c:pt>
                <c:pt idx="764">
                  <c:v>1.2224E-2</c:v>
                </c:pt>
                <c:pt idx="765">
                  <c:v>1.2328E-2</c:v>
                </c:pt>
                <c:pt idx="766">
                  <c:v>9.3071999999999998E-3</c:v>
                </c:pt>
                <c:pt idx="767">
                  <c:v>1.3735000000000001E-2</c:v>
                </c:pt>
                <c:pt idx="768">
                  <c:v>1.2446E-2</c:v>
                </c:pt>
                <c:pt idx="769">
                  <c:v>1.2172000000000001E-2</c:v>
                </c:pt>
                <c:pt idx="770">
                  <c:v>1.389E-2</c:v>
                </c:pt>
                <c:pt idx="771">
                  <c:v>1.3054E-2</c:v>
                </c:pt>
                <c:pt idx="772">
                  <c:v>1.4356000000000001E-2</c:v>
                </c:pt>
                <c:pt idx="773">
                  <c:v>1.3493E-2</c:v>
                </c:pt>
                <c:pt idx="774">
                  <c:v>1.1705E-2</c:v>
                </c:pt>
                <c:pt idx="775">
                  <c:v>1.4452E-2</c:v>
                </c:pt>
                <c:pt idx="776">
                  <c:v>1.1759E-2</c:v>
                </c:pt>
                <c:pt idx="777">
                  <c:v>1.3974E-2</c:v>
                </c:pt>
                <c:pt idx="778">
                  <c:v>1.1351999999999999E-2</c:v>
                </c:pt>
                <c:pt idx="779">
                  <c:v>1.2659999999999999E-2</c:v>
                </c:pt>
                <c:pt idx="780">
                  <c:v>1.0259000000000001E-2</c:v>
                </c:pt>
                <c:pt idx="781">
                  <c:v>1.1502E-2</c:v>
                </c:pt>
                <c:pt idx="782">
                  <c:v>1.2962E-2</c:v>
                </c:pt>
                <c:pt idx="783">
                  <c:v>1.2959E-2</c:v>
                </c:pt>
                <c:pt idx="784">
                  <c:v>1.4589E-2</c:v>
                </c:pt>
                <c:pt idx="785">
                  <c:v>1.1708E-2</c:v>
                </c:pt>
                <c:pt idx="786">
                  <c:v>1.4834999999999999E-2</c:v>
                </c:pt>
                <c:pt idx="787">
                  <c:v>1.2574999999999999E-2</c:v>
                </c:pt>
                <c:pt idx="788">
                  <c:v>1.0534E-2</c:v>
                </c:pt>
                <c:pt idx="789">
                  <c:v>1.1028E-2</c:v>
                </c:pt>
                <c:pt idx="790">
                  <c:v>1.2315E-2</c:v>
                </c:pt>
                <c:pt idx="791">
                  <c:v>1.2276E-2</c:v>
                </c:pt>
                <c:pt idx="792">
                  <c:v>1.1667E-2</c:v>
                </c:pt>
                <c:pt idx="793">
                  <c:v>1.0220999999999999E-2</c:v>
                </c:pt>
                <c:pt idx="794">
                  <c:v>1.6039999999999999E-2</c:v>
                </c:pt>
                <c:pt idx="795">
                  <c:v>1.0969E-2</c:v>
                </c:pt>
                <c:pt idx="796">
                  <c:v>1.4744E-2</c:v>
                </c:pt>
                <c:pt idx="797">
                  <c:v>1.3873E-2</c:v>
                </c:pt>
                <c:pt idx="798">
                  <c:v>1.4801999999999999E-2</c:v>
                </c:pt>
                <c:pt idx="799">
                  <c:v>1.2586999999999999E-2</c:v>
                </c:pt>
                <c:pt idx="800">
                  <c:v>1.5110999999999999E-2</c:v>
                </c:pt>
                <c:pt idx="801">
                  <c:v>1.3287999999999999E-2</c:v>
                </c:pt>
                <c:pt idx="802">
                  <c:v>1.4341E-2</c:v>
                </c:pt>
                <c:pt idx="803">
                  <c:v>9.9258999999999997E-3</c:v>
                </c:pt>
                <c:pt idx="804">
                  <c:v>1.5824000000000001E-2</c:v>
                </c:pt>
                <c:pt idx="805">
                  <c:v>1.0321E-2</c:v>
                </c:pt>
                <c:pt idx="806">
                  <c:v>1.2002000000000001E-2</c:v>
                </c:pt>
                <c:pt idx="807">
                  <c:v>1.0558E-2</c:v>
                </c:pt>
                <c:pt idx="808">
                  <c:v>1.2709E-2</c:v>
                </c:pt>
                <c:pt idx="809">
                  <c:v>1.1216E-2</c:v>
                </c:pt>
                <c:pt idx="810">
                  <c:v>1.3311E-2</c:v>
                </c:pt>
                <c:pt idx="811">
                  <c:v>1.3197E-2</c:v>
                </c:pt>
                <c:pt idx="812">
                  <c:v>1.3924000000000001E-2</c:v>
                </c:pt>
                <c:pt idx="813">
                  <c:v>1.3709000000000001E-2</c:v>
                </c:pt>
                <c:pt idx="814">
                  <c:v>1.2574E-2</c:v>
                </c:pt>
                <c:pt idx="815">
                  <c:v>1.1431999999999999E-2</c:v>
                </c:pt>
                <c:pt idx="816">
                  <c:v>1.3401E-2</c:v>
                </c:pt>
                <c:pt idx="817">
                  <c:v>1.1684999999999999E-2</c:v>
                </c:pt>
                <c:pt idx="818">
                  <c:v>1.1963E-2</c:v>
                </c:pt>
                <c:pt idx="819">
                  <c:v>1.1849999999999999E-2</c:v>
                </c:pt>
                <c:pt idx="820">
                  <c:v>1.1672E-2</c:v>
                </c:pt>
                <c:pt idx="821">
                  <c:v>1.2586999999999999E-2</c:v>
                </c:pt>
                <c:pt idx="822">
                  <c:v>1.1734E-2</c:v>
                </c:pt>
                <c:pt idx="823">
                  <c:v>1.396E-2</c:v>
                </c:pt>
                <c:pt idx="824">
                  <c:v>1.2145E-2</c:v>
                </c:pt>
                <c:pt idx="825">
                  <c:v>1.4685999999999999E-2</c:v>
                </c:pt>
                <c:pt idx="826">
                  <c:v>1.5886000000000001E-2</c:v>
                </c:pt>
                <c:pt idx="827">
                  <c:v>1.627E-2</c:v>
                </c:pt>
                <c:pt idx="828">
                  <c:v>1.4036E-2</c:v>
                </c:pt>
                <c:pt idx="829">
                  <c:v>1.2026999999999999E-2</c:v>
                </c:pt>
                <c:pt idx="830">
                  <c:v>1.1408E-2</c:v>
                </c:pt>
                <c:pt idx="831">
                  <c:v>1.593E-2</c:v>
                </c:pt>
                <c:pt idx="832">
                  <c:v>1.3112E-2</c:v>
                </c:pt>
                <c:pt idx="833">
                  <c:v>1.4574999999999999E-2</c:v>
                </c:pt>
                <c:pt idx="834">
                  <c:v>1.129E-2</c:v>
                </c:pt>
                <c:pt idx="835">
                  <c:v>1.3561E-2</c:v>
                </c:pt>
                <c:pt idx="836">
                  <c:v>1.4083999999999999E-2</c:v>
                </c:pt>
                <c:pt idx="837">
                  <c:v>1.1816999999999999E-2</c:v>
                </c:pt>
                <c:pt idx="838">
                  <c:v>1.3438E-2</c:v>
                </c:pt>
                <c:pt idx="839">
                  <c:v>1.2362E-2</c:v>
                </c:pt>
                <c:pt idx="840">
                  <c:v>1.2822E-2</c:v>
                </c:pt>
                <c:pt idx="841">
                  <c:v>1.5639E-2</c:v>
                </c:pt>
                <c:pt idx="842">
                  <c:v>1.3782000000000001E-2</c:v>
                </c:pt>
                <c:pt idx="843">
                  <c:v>1.251E-2</c:v>
                </c:pt>
                <c:pt idx="844">
                  <c:v>1.1708E-2</c:v>
                </c:pt>
                <c:pt idx="845">
                  <c:v>1.192E-2</c:v>
                </c:pt>
                <c:pt idx="846">
                  <c:v>1.0806E-2</c:v>
                </c:pt>
                <c:pt idx="847">
                  <c:v>1.6670000000000001E-2</c:v>
                </c:pt>
                <c:pt idx="848">
                  <c:v>1.4572E-2</c:v>
                </c:pt>
                <c:pt idx="849">
                  <c:v>1.3174999999999999E-2</c:v>
                </c:pt>
                <c:pt idx="850">
                  <c:v>1.2496E-2</c:v>
                </c:pt>
                <c:pt idx="851">
                  <c:v>1.1735000000000001E-2</c:v>
                </c:pt>
                <c:pt idx="852">
                  <c:v>1.6875000000000001E-2</c:v>
                </c:pt>
                <c:pt idx="853">
                  <c:v>1.4394000000000001E-2</c:v>
                </c:pt>
                <c:pt idx="854">
                  <c:v>1.2656000000000001E-2</c:v>
                </c:pt>
                <c:pt idx="855">
                  <c:v>1.2614999999999999E-2</c:v>
                </c:pt>
                <c:pt idx="856">
                  <c:v>1.4881E-2</c:v>
                </c:pt>
                <c:pt idx="857">
                  <c:v>9.2323000000000006E-3</c:v>
                </c:pt>
                <c:pt idx="858">
                  <c:v>1.4678E-2</c:v>
                </c:pt>
                <c:pt idx="859">
                  <c:v>1.3604E-2</c:v>
                </c:pt>
                <c:pt idx="860">
                  <c:v>8.7685999999999997E-3</c:v>
                </c:pt>
                <c:pt idx="861">
                  <c:v>1.6077000000000001E-2</c:v>
                </c:pt>
                <c:pt idx="862">
                  <c:v>1.7128000000000001E-2</c:v>
                </c:pt>
                <c:pt idx="863">
                  <c:v>1.3115E-2</c:v>
                </c:pt>
                <c:pt idx="864">
                  <c:v>1.3655E-2</c:v>
                </c:pt>
                <c:pt idx="865">
                  <c:v>1.3638000000000001E-2</c:v>
                </c:pt>
                <c:pt idx="866">
                  <c:v>1.1054E-2</c:v>
                </c:pt>
                <c:pt idx="867">
                  <c:v>1.6338999999999999E-2</c:v>
                </c:pt>
                <c:pt idx="868">
                  <c:v>1.372E-2</c:v>
                </c:pt>
                <c:pt idx="869">
                  <c:v>1.312E-2</c:v>
                </c:pt>
                <c:pt idx="870">
                  <c:v>1.7523E-2</c:v>
                </c:pt>
                <c:pt idx="871">
                  <c:v>1.3488999999999999E-2</c:v>
                </c:pt>
                <c:pt idx="872">
                  <c:v>1.4095999999999999E-2</c:v>
                </c:pt>
                <c:pt idx="873">
                  <c:v>1.3153E-2</c:v>
                </c:pt>
                <c:pt idx="874">
                  <c:v>1.593E-2</c:v>
                </c:pt>
                <c:pt idx="875">
                  <c:v>1.4800000000000001E-2</c:v>
                </c:pt>
                <c:pt idx="876">
                  <c:v>1.444E-2</c:v>
                </c:pt>
                <c:pt idx="877">
                  <c:v>1.3497E-2</c:v>
                </c:pt>
                <c:pt idx="878">
                  <c:v>1.5055000000000001E-2</c:v>
                </c:pt>
                <c:pt idx="879">
                  <c:v>1.1788E-2</c:v>
                </c:pt>
                <c:pt idx="880">
                  <c:v>1.5389E-2</c:v>
                </c:pt>
                <c:pt idx="881">
                  <c:v>1.3407000000000001E-2</c:v>
                </c:pt>
                <c:pt idx="882">
                  <c:v>1.3982E-2</c:v>
                </c:pt>
                <c:pt idx="883">
                  <c:v>1.2385999999999999E-2</c:v>
                </c:pt>
                <c:pt idx="884">
                  <c:v>1.6036999999999999E-2</c:v>
                </c:pt>
                <c:pt idx="885">
                  <c:v>1.3195999999999999E-2</c:v>
                </c:pt>
                <c:pt idx="886">
                  <c:v>1.2904000000000001E-2</c:v>
                </c:pt>
                <c:pt idx="887">
                  <c:v>1.3712E-2</c:v>
                </c:pt>
                <c:pt idx="888">
                  <c:v>1.5285E-2</c:v>
                </c:pt>
                <c:pt idx="889">
                  <c:v>1.4881999999999999E-2</c:v>
                </c:pt>
                <c:pt idx="890">
                  <c:v>1.4533000000000001E-2</c:v>
                </c:pt>
                <c:pt idx="891">
                  <c:v>1.3594999999999999E-2</c:v>
                </c:pt>
                <c:pt idx="892">
                  <c:v>1.3697000000000001E-2</c:v>
                </c:pt>
                <c:pt idx="893">
                  <c:v>1.4690999999999999E-2</c:v>
                </c:pt>
                <c:pt idx="894">
                  <c:v>1.2773E-2</c:v>
                </c:pt>
                <c:pt idx="895">
                  <c:v>1.5899E-2</c:v>
                </c:pt>
                <c:pt idx="896">
                  <c:v>1.542E-2</c:v>
                </c:pt>
                <c:pt idx="897">
                  <c:v>1.5121000000000001E-2</c:v>
                </c:pt>
                <c:pt idx="898">
                  <c:v>1.2531E-2</c:v>
                </c:pt>
                <c:pt idx="899">
                  <c:v>1.2166E-2</c:v>
                </c:pt>
                <c:pt idx="900">
                  <c:v>1.4133E-2</c:v>
                </c:pt>
                <c:pt idx="901">
                  <c:v>1.8853000000000002E-2</c:v>
                </c:pt>
                <c:pt idx="902">
                  <c:v>1.6122999999999998E-2</c:v>
                </c:pt>
                <c:pt idx="903">
                  <c:v>1.2168E-2</c:v>
                </c:pt>
                <c:pt idx="904">
                  <c:v>1.1889E-2</c:v>
                </c:pt>
                <c:pt idx="905">
                  <c:v>1.3665999999999999E-2</c:v>
                </c:pt>
                <c:pt idx="906">
                  <c:v>1.6109999999999999E-2</c:v>
                </c:pt>
                <c:pt idx="907">
                  <c:v>1.4860999999999999E-2</c:v>
                </c:pt>
                <c:pt idx="908">
                  <c:v>1.4999999999999999E-2</c:v>
                </c:pt>
                <c:pt idx="909">
                  <c:v>1.4383999999999999E-2</c:v>
                </c:pt>
                <c:pt idx="910">
                  <c:v>1.5925999999999999E-2</c:v>
                </c:pt>
                <c:pt idx="911">
                  <c:v>1.6678999999999999E-2</c:v>
                </c:pt>
                <c:pt idx="912">
                  <c:v>1.4374E-2</c:v>
                </c:pt>
                <c:pt idx="913">
                  <c:v>1.4473E-2</c:v>
                </c:pt>
                <c:pt idx="914">
                  <c:v>1.8255E-2</c:v>
                </c:pt>
                <c:pt idx="915">
                  <c:v>1.6497999999999999E-2</c:v>
                </c:pt>
                <c:pt idx="916">
                  <c:v>1.6265000000000002E-2</c:v>
                </c:pt>
                <c:pt idx="917">
                  <c:v>1.7149999999999999E-2</c:v>
                </c:pt>
                <c:pt idx="918">
                  <c:v>2.0344999999999999E-2</c:v>
                </c:pt>
                <c:pt idx="919">
                  <c:v>1.6371E-2</c:v>
                </c:pt>
                <c:pt idx="920">
                  <c:v>1.5544000000000001E-2</c:v>
                </c:pt>
                <c:pt idx="921">
                  <c:v>1.4442999999999999E-2</c:v>
                </c:pt>
                <c:pt idx="922">
                  <c:v>1.8398999999999999E-2</c:v>
                </c:pt>
                <c:pt idx="923">
                  <c:v>1.7534000000000001E-2</c:v>
                </c:pt>
                <c:pt idx="924">
                  <c:v>1.857E-2</c:v>
                </c:pt>
                <c:pt idx="925">
                  <c:v>1.5213000000000001E-2</c:v>
                </c:pt>
                <c:pt idx="926">
                  <c:v>1.3358999999999999E-2</c:v>
                </c:pt>
                <c:pt idx="927">
                  <c:v>1.3511E-2</c:v>
                </c:pt>
                <c:pt idx="928">
                  <c:v>1.3912000000000001E-2</c:v>
                </c:pt>
                <c:pt idx="929">
                  <c:v>1.6988E-2</c:v>
                </c:pt>
                <c:pt idx="930">
                  <c:v>1.5624000000000001E-2</c:v>
                </c:pt>
                <c:pt idx="931">
                  <c:v>1.549E-2</c:v>
                </c:pt>
                <c:pt idx="932">
                  <c:v>1.2446E-2</c:v>
                </c:pt>
                <c:pt idx="933">
                  <c:v>1.5297E-2</c:v>
                </c:pt>
                <c:pt idx="934">
                  <c:v>1.4326999999999999E-2</c:v>
                </c:pt>
                <c:pt idx="935">
                  <c:v>1.4824E-2</c:v>
                </c:pt>
                <c:pt idx="936">
                  <c:v>1.4786000000000001E-2</c:v>
                </c:pt>
                <c:pt idx="937">
                  <c:v>1.3561E-2</c:v>
                </c:pt>
                <c:pt idx="938">
                  <c:v>1.7218000000000001E-2</c:v>
                </c:pt>
                <c:pt idx="939">
                  <c:v>1.9539999999999998E-2</c:v>
                </c:pt>
                <c:pt idx="940">
                  <c:v>2.1221E-2</c:v>
                </c:pt>
                <c:pt idx="941">
                  <c:v>1.5779000000000001E-2</c:v>
                </c:pt>
                <c:pt idx="942">
                  <c:v>1.6298E-2</c:v>
                </c:pt>
                <c:pt idx="943">
                  <c:v>1.1858E-2</c:v>
                </c:pt>
                <c:pt idx="944">
                  <c:v>1.7093000000000001E-2</c:v>
                </c:pt>
                <c:pt idx="945">
                  <c:v>1.4352E-2</c:v>
                </c:pt>
                <c:pt idx="946">
                  <c:v>1.3687E-2</c:v>
                </c:pt>
                <c:pt idx="947">
                  <c:v>1.4963000000000001E-2</c:v>
                </c:pt>
                <c:pt idx="948">
                  <c:v>1.6195999999999999E-2</c:v>
                </c:pt>
                <c:pt idx="949">
                  <c:v>1.7063999999999999E-2</c:v>
                </c:pt>
                <c:pt idx="950">
                  <c:v>1.5467E-2</c:v>
                </c:pt>
                <c:pt idx="951">
                  <c:v>1.9009000000000002E-2</c:v>
                </c:pt>
                <c:pt idx="952">
                  <c:v>1.4813E-2</c:v>
                </c:pt>
                <c:pt idx="953">
                  <c:v>1.3107000000000001E-2</c:v>
                </c:pt>
                <c:pt idx="954">
                  <c:v>1.6455000000000001E-2</c:v>
                </c:pt>
                <c:pt idx="955">
                  <c:v>1.5540999999999999E-2</c:v>
                </c:pt>
                <c:pt idx="956">
                  <c:v>1.4543E-2</c:v>
                </c:pt>
                <c:pt idx="957">
                  <c:v>1.7319000000000001E-2</c:v>
                </c:pt>
                <c:pt idx="958">
                  <c:v>1.4187999999999999E-2</c:v>
                </c:pt>
                <c:pt idx="959">
                  <c:v>1.5318E-2</c:v>
                </c:pt>
                <c:pt idx="960">
                  <c:v>1.8128999999999999E-2</c:v>
                </c:pt>
                <c:pt idx="961">
                  <c:v>1.6053000000000001E-2</c:v>
                </c:pt>
                <c:pt idx="962">
                  <c:v>1.4496E-2</c:v>
                </c:pt>
                <c:pt idx="963">
                  <c:v>1.7266E-2</c:v>
                </c:pt>
                <c:pt idx="964">
                  <c:v>1.3266E-2</c:v>
                </c:pt>
                <c:pt idx="965">
                  <c:v>1.5617000000000001E-2</c:v>
                </c:pt>
                <c:pt idx="966">
                  <c:v>1.5448999999999999E-2</c:v>
                </c:pt>
                <c:pt idx="967">
                  <c:v>1.9172000000000002E-2</c:v>
                </c:pt>
                <c:pt idx="968">
                  <c:v>1.7224E-2</c:v>
                </c:pt>
                <c:pt idx="969">
                  <c:v>1.6403000000000001E-2</c:v>
                </c:pt>
                <c:pt idx="970">
                  <c:v>1.8175E-2</c:v>
                </c:pt>
                <c:pt idx="971">
                  <c:v>1.5916E-2</c:v>
                </c:pt>
                <c:pt idx="972">
                  <c:v>1.6348000000000001E-2</c:v>
                </c:pt>
                <c:pt idx="973">
                  <c:v>1.4677000000000001E-2</c:v>
                </c:pt>
                <c:pt idx="974">
                  <c:v>1.7971000000000001E-2</c:v>
                </c:pt>
                <c:pt idx="975">
                  <c:v>1.7621999999999999E-2</c:v>
                </c:pt>
                <c:pt idx="976">
                  <c:v>1.7222999999999999E-2</c:v>
                </c:pt>
                <c:pt idx="977">
                  <c:v>1.8017999999999999E-2</c:v>
                </c:pt>
                <c:pt idx="978">
                  <c:v>1.4446000000000001E-2</c:v>
                </c:pt>
                <c:pt idx="979">
                  <c:v>8.7654999999999997E-2</c:v>
                </c:pt>
                <c:pt idx="980">
                  <c:v>1.5306E-2</c:v>
                </c:pt>
                <c:pt idx="981">
                  <c:v>1.5685000000000001E-2</c:v>
                </c:pt>
                <c:pt idx="982">
                  <c:v>1.2812E-2</c:v>
                </c:pt>
                <c:pt idx="983">
                  <c:v>2.0338999999999999E-2</c:v>
                </c:pt>
                <c:pt idx="984">
                  <c:v>1.5037999999999999E-2</c:v>
                </c:pt>
                <c:pt idx="985">
                  <c:v>1.4860999999999999E-2</c:v>
                </c:pt>
                <c:pt idx="986">
                  <c:v>1.4994E-2</c:v>
                </c:pt>
                <c:pt idx="987">
                  <c:v>1.6725E-2</c:v>
                </c:pt>
                <c:pt idx="988">
                  <c:v>1.6497999999999999E-2</c:v>
                </c:pt>
                <c:pt idx="989">
                  <c:v>1.4713E-2</c:v>
                </c:pt>
                <c:pt idx="990">
                  <c:v>1.4663000000000001E-2</c:v>
                </c:pt>
                <c:pt idx="991">
                  <c:v>1.6282000000000001E-2</c:v>
                </c:pt>
                <c:pt idx="992">
                  <c:v>1.1965999999999999E-2</c:v>
                </c:pt>
                <c:pt idx="993">
                  <c:v>1.3762999999999999E-2</c:v>
                </c:pt>
                <c:pt idx="994">
                  <c:v>1.4130999999999999E-2</c:v>
                </c:pt>
                <c:pt idx="995">
                  <c:v>1.5557E-2</c:v>
                </c:pt>
                <c:pt idx="996">
                  <c:v>1.5554E-2</c:v>
                </c:pt>
                <c:pt idx="997">
                  <c:v>1.7752E-2</c:v>
                </c:pt>
                <c:pt idx="998">
                  <c:v>1.8068000000000001E-2</c:v>
                </c:pt>
                <c:pt idx="999">
                  <c:v>1.9588999999999999E-2</c:v>
                </c:pt>
                <c:pt idx="1000">
                  <c:v>1.6244000000000001E-2</c:v>
                </c:pt>
                <c:pt idx="1001">
                  <c:v>1.9438E-2</c:v>
                </c:pt>
                <c:pt idx="1002">
                  <c:v>1.652E-2</c:v>
                </c:pt>
                <c:pt idx="1003">
                  <c:v>1.4402999999999999E-2</c:v>
                </c:pt>
                <c:pt idx="1004">
                  <c:v>1.8246999999999999E-2</c:v>
                </c:pt>
                <c:pt idx="1005">
                  <c:v>1.4593999999999999E-2</c:v>
                </c:pt>
                <c:pt idx="1006">
                  <c:v>9.0010000000000007E-2</c:v>
                </c:pt>
                <c:pt idx="1007">
                  <c:v>1.4285000000000001E-2</c:v>
                </c:pt>
                <c:pt idx="1008">
                  <c:v>1.9463000000000001E-2</c:v>
                </c:pt>
                <c:pt idx="1009">
                  <c:v>1.6029000000000002E-2</c:v>
                </c:pt>
                <c:pt idx="1010">
                  <c:v>1.8709E-2</c:v>
                </c:pt>
                <c:pt idx="1011">
                  <c:v>1.9352999999999999E-2</c:v>
                </c:pt>
                <c:pt idx="1012">
                  <c:v>1.4619999999999999E-2</c:v>
                </c:pt>
                <c:pt idx="1013">
                  <c:v>1.4446000000000001E-2</c:v>
                </c:pt>
                <c:pt idx="1014">
                  <c:v>1.7860000000000001E-2</c:v>
                </c:pt>
                <c:pt idx="1015">
                  <c:v>1.8100000000000002E-2</c:v>
                </c:pt>
                <c:pt idx="1016">
                  <c:v>1.7839000000000001E-2</c:v>
                </c:pt>
                <c:pt idx="1017">
                  <c:v>1.8221000000000001E-2</c:v>
                </c:pt>
                <c:pt idx="1018">
                  <c:v>1.5502999999999999E-2</c:v>
                </c:pt>
                <c:pt idx="1019">
                  <c:v>1.7052999999999999E-2</c:v>
                </c:pt>
                <c:pt idx="1020">
                  <c:v>1.8669999999999999E-2</c:v>
                </c:pt>
                <c:pt idx="1021">
                  <c:v>1.9455E-2</c:v>
                </c:pt>
                <c:pt idx="1022">
                  <c:v>1.6458E-2</c:v>
                </c:pt>
                <c:pt idx="1023">
                  <c:v>1.7417999999999999E-2</c:v>
                </c:pt>
                <c:pt idx="1024">
                  <c:v>1.8474999999999998E-2</c:v>
                </c:pt>
                <c:pt idx="1025">
                  <c:v>1.772E-2</c:v>
                </c:pt>
                <c:pt idx="1026">
                  <c:v>1.6216999999999999E-2</c:v>
                </c:pt>
                <c:pt idx="1027">
                  <c:v>1.7304E-2</c:v>
                </c:pt>
                <c:pt idx="1028">
                  <c:v>1.8488999999999998E-2</c:v>
                </c:pt>
                <c:pt idx="1029">
                  <c:v>1.5493E-2</c:v>
                </c:pt>
                <c:pt idx="1030">
                  <c:v>1.7461000000000001E-2</c:v>
                </c:pt>
                <c:pt idx="1031">
                  <c:v>1.8835999999999999E-2</c:v>
                </c:pt>
                <c:pt idx="1032">
                  <c:v>1.7909999999999999E-2</c:v>
                </c:pt>
                <c:pt idx="1033">
                  <c:v>1.8527999999999999E-2</c:v>
                </c:pt>
                <c:pt idx="1034">
                  <c:v>1.6808E-2</c:v>
                </c:pt>
                <c:pt idx="1035">
                  <c:v>1.5688000000000001E-2</c:v>
                </c:pt>
                <c:pt idx="1036">
                  <c:v>1.7635999999999999E-2</c:v>
                </c:pt>
                <c:pt idx="1037">
                  <c:v>1.9283999999999999E-2</c:v>
                </c:pt>
                <c:pt idx="1038">
                  <c:v>1.6820000000000002E-2</c:v>
                </c:pt>
                <c:pt idx="1039">
                  <c:v>1.9878E-2</c:v>
                </c:pt>
                <c:pt idx="1040">
                  <c:v>1.5928999999999999E-2</c:v>
                </c:pt>
                <c:pt idx="1041">
                  <c:v>1.8461999999999999E-2</c:v>
                </c:pt>
                <c:pt idx="1042">
                  <c:v>1.5845999999999999E-2</c:v>
                </c:pt>
                <c:pt idx="1043">
                  <c:v>1.8241E-2</c:v>
                </c:pt>
                <c:pt idx="1044">
                  <c:v>1.8026E-2</c:v>
                </c:pt>
                <c:pt idx="1045">
                  <c:v>1.7892000000000002E-2</c:v>
                </c:pt>
                <c:pt idx="1046">
                  <c:v>1.9182999999999999E-2</c:v>
                </c:pt>
                <c:pt idx="1047">
                  <c:v>1.8567E-2</c:v>
                </c:pt>
                <c:pt idx="1048">
                  <c:v>1.8256999999999999E-2</c:v>
                </c:pt>
                <c:pt idx="1049">
                  <c:v>2.0327999999999999E-2</c:v>
                </c:pt>
                <c:pt idx="1050">
                  <c:v>1.7697000000000001E-2</c:v>
                </c:pt>
                <c:pt idx="1051">
                  <c:v>1.8651999999999998E-2</c:v>
                </c:pt>
                <c:pt idx="1052">
                  <c:v>2.1524000000000001E-2</c:v>
                </c:pt>
                <c:pt idx="1053">
                  <c:v>1.7384E-2</c:v>
                </c:pt>
                <c:pt idx="1054">
                  <c:v>1.7180000000000001E-2</c:v>
                </c:pt>
                <c:pt idx="1055">
                  <c:v>2.2193999999999998E-2</c:v>
                </c:pt>
                <c:pt idx="1056">
                  <c:v>2.0965000000000001E-2</c:v>
                </c:pt>
                <c:pt idx="1057">
                  <c:v>1.7392999999999999E-2</c:v>
                </c:pt>
                <c:pt idx="1058">
                  <c:v>1.8894999999999999E-2</c:v>
                </c:pt>
                <c:pt idx="1059">
                  <c:v>1.8481000000000001E-2</c:v>
                </c:pt>
                <c:pt idx="1060">
                  <c:v>1.7482999999999999E-2</c:v>
                </c:pt>
                <c:pt idx="1061">
                  <c:v>1.8443999999999999E-2</c:v>
                </c:pt>
                <c:pt idx="1062">
                  <c:v>1.6888E-2</c:v>
                </c:pt>
                <c:pt idx="1063">
                  <c:v>1.6650000000000002E-2</c:v>
                </c:pt>
                <c:pt idx="1064">
                  <c:v>1.7763000000000001E-2</c:v>
                </c:pt>
                <c:pt idx="1065">
                  <c:v>2.0702000000000002E-2</c:v>
                </c:pt>
                <c:pt idx="1066">
                  <c:v>1.7930999999999999E-2</c:v>
                </c:pt>
                <c:pt idx="1067">
                  <c:v>1.8568999999999999E-2</c:v>
                </c:pt>
                <c:pt idx="1068">
                  <c:v>2.0804E-2</c:v>
                </c:pt>
                <c:pt idx="1069">
                  <c:v>1.6785000000000001E-2</c:v>
                </c:pt>
                <c:pt idx="1070">
                  <c:v>2.0517000000000001E-2</c:v>
                </c:pt>
                <c:pt idx="1071">
                  <c:v>1.9858000000000001E-2</c:v>
                </c:pt>
                <c:pt idx="1072">
                  <c:v>1.7156999999999999E-2</c:v>
                </c:pt>
                <c:pt idx="1073">
                  <c:v>2.0619999999999999E-2</c:v>
                </c:pt>
                <c:pt idx="1074">
                  <c:v>1.7871000000000001E-2</c:v>
                </c:pt>
                <c:pt idx="1075">
                  <c:v>1.6152E-2</c:v>
                </c:pt>
                <c:pt idx="1076">
                  <c:v>1.7295000000000001E-2</c:v>
                </c:pt>
                <c:pt idx="1077">
                  <c:v>1.9369999999999998E-2</c:v>
                </c:pt>
                <c:pt idx="1078">
                  <c:v>1.9334E-2</c:v>
                </c:pt>
                <c:pt idx="1079">
                  <c:v>2.1506999999999998E-2</c:v>
                </c:pt>
                <c:pt idx="1080">
                  <c:v>1.6528999999999999E-2</c:v>
                </c:pt>
                <c:pt idx="1081">
                  <c:v>2.0056999999999998E-2</c:v>
                </c:pt>
                <c:pt idx="1082">
                  <c:v>1.9029999999999998E-2</c:v>
                </c:pt>
                <c:pt idx="1083">
                  <c:v>1.7794999999999998E-2</c:v>
                </c:pt>
                <c:pt idx="1084">
                  <c:v>1.8547999999999999E-2</c:v>
                </c:pt>
                <c:pt idx="1085">
                  <c:v>1.8984000000000001E-2</c:v>
                </c:pt>
                <c:pt idx="1086">
                  <c:v>1.8314E-2</c:v>
                </c:pt>
                <c:pt idx="1087">
                  <c:v>1.9023000000000002E-2</c:v>
                </c:pt>
                <c:pt idx="1088">
                  <c:v>2.2273000000000001E-2</c:v>
                </c:pt>
                <c:pt idx="1089">
                  <c:v>2.0747999999999999E-2</c:v>
                </c:pt>
                <c:pt idx="1090">
                  <c:v>1.9946999999999999E-2</c:v>
                </c:pt>
                <c:pt idx="1091">
                  <c:v>1.5810999999999999E-2</c:v>
                </c:pt>
                <c:pt idx="1092">
                  <c:v>1.9827999999999998E-2</c:v>
                </c:pt>
                <c:pt idx="1093">
                  <c:v>1.7690999999999998E-2</c:v>
                </c:pt>
                <c:pt idx="1094">
                  <c:v>2.0607E-2</c:v>
                </c:pt>
                <c:pt idx="1095">
                  <c:v>1.9536000000000001E-2</c:v>
                </c:pt>
                <c:pt idx="1096">
                  <c:v>1.6518000000000001E-2</c:v>
                </c:pt>
                <c:pt idx="1097">
                  <c:v>1.9268E-2</c:v>
                </c:pt>
                <c:pt idx="1098">
                  <c:v>1.8044000000000001E-2</c:v>
                </c:pt>
                <c:pt idx="1099">
                  <c:v>1.8612E-2</c:v>
                </c:pt>
                <c:pt idx="1100">
                  <c:v>1.9775000000000001E-2</c:v>
                </c:pt>
                <c:pt idx="1101">
                  <c:v>2.1742000000000001E-2</c:v>
                </c:pt>
                <c:pt idx="1102">
                  <c:v>1.9247E-2</c:v>
                </c:pt>
                <c:pt idx="1103">
                  <c:v>1.9373000000000001E-2</c:v>
                </c:pt>
                <c:pt idx="1104">
                  <c:v>1.8911000000000001E-2</c:v>
                </c:pt>
                <c:pt idx="1105">
                  <c:v>1.9546000000000001E-2</c:v>
                </c:pt>
                <c:pt idx="1106">
                  <c:v>2.0545000000000001E-2</c:v>
                </c:pt>
                <c:pt idx="1107">
                  <c:v>1.7153999999999999E-2</c:v>
                </c:pt>
                <c:pt idx="1108">
                  <c:v>1.8225999999999999E-2</c:v>
                </c:pt>
                <c:pt idx="1109">
                  <c:v>1.9248999999999999E-2</c:v>
                </c:pt>
                <c:pt idx="1110">
                  <c:v>1.9085000000000001E-2</c:v>
                </c:pt>
                <c:pt idx="1111">
                  <c:v>1.7762E-2</c:v>
                </c:pt>
                <c:pt idx="1112">
                  <c:v>1.8499000000000002E-2</c:v>
                </c:pt>
                <c:pt idx="1113">
                  <c:v>2.3584000000000001E-2</c:v>
                </c:pt>
                <c:pt idx="1114">
                  <c:v>2.0552999999999998E-2</c:v>
                </c:pt>
                <c:pt idx="1115">
                  <c:v>1.7977E-2</c:v>
                </c:pt>
                <c:pt idx="1116">
                  <c:v>2.7383000000000001E-2</c:v>
                </c:pt>
                <c:pt idx="1117">
                  <c:v>1.6374E-2</c:v>
                </c:pt>
                <c:pt idx="1118">
                  <c:v>1.8384000000000001E-2</c:v>
                </c:pt>
                <c:pt idx="1119">
                  <c:v>2.07E-2</c:v>
                </c:pt>
                <c:pt idx="1120">
                  <c:v>2.3751999999999999E-2</c:v>
                </c:pt>
                <c:pt idx="1121">
                  <c:v>1.9324000000000001E-2</c:v>
                </c:pt>
                <c:pt idx="1122">
                  <c:v>1.7422E-2</c:v>
                </c:pt>
                <c:pt idx="1123">
                  <c:v>2.0403999999999999E-2</c:v>
                </c:pt>
                <c:pt idx="1124">
                  <c:v>1.6725E-2</c:v>
                </c:pt>
                <c:pt idx="1125">
                  <c:v>2.1252E-2</c:v>
                </c:pt>
                <c:pt idx="1126">
                  <c:v>1.8133E-2</c:v>
                </c:pt>
                <c:pt idx="1127">
                  <c:v>2.1299999999999999E-2</c:v>
                </c:pt>
                <c:pt idx="1128">
                  <c:v>1.9682000000000002E-2</c:v>
                </c:pt>
                <c:pt idx="1129">
                  <c:v>1.8544999999999999E-2</c:v>
                </c:pt>
                <c:pt idx="1130">
                  <c:v>1.9595000000000001E-2</c:v>
                </c:pt>
                <c:pt idx="1131">
                  <c:v>2.0392E-2</c:v>
                </c:pt>
                <c:pt idx="1132">
                  <c:v>1.9771E-2</c:v>
                </c:pt>
                <c:pt idx="1133">
                  <c:v>1.9172000000000002E-2</c:v>
                </c:pt>
                <c:pt idx="1134">
                  <c:v>2.1003999999999998E-2</c:v>
                </c:pt>
                <c:pt idx="1135">
                  <c:v>1.8561000000000001E-2</c:v>
                </c:pt>
                <c:pt idx="1136">
                  <c:v>1.9199999999999998E-2</c:v>
                </c:pt>
                <c:pt idx="1137">
                  <c:v>2.4650999999999999E-2</c:v>
                </c:pt>
                <c:pt idx="1138">
                  <c:v>1.8800999999999998E-2</c:v>
                </c:pt>
                <c:pt idx="1139">
                  <c:v>1.6781999999999998E-2</c:v>
                </c:pt>
                <c:pt idx="1140">
                  <c:v>2.2547999999999999E-2</c:v>
                </c:pt>
                <c:pt idx="1141">
                  <c:v>1.8182E-2</c:v>
                </c:pt>
                <c:pt idx="1142">
                  <c:v>1.5119E-2</c:v>
                </c:pt>
                <c:pt idx="1143">
                  <c:v>1.9973999999999999E-2</c:v>
                </c:pt>
                <c:pt idx="1144">
                  <c:v>2.0469000000000001E-2</c:v>
                </c:pt>
                <c:pt idx="1145">
                  <c:v>2.0140999999999999E-2</c:v>
                </c:pt>
                <c:pt idx="1146">
                  <c:v>2.2303E-2</c:v>
                </c:pt>
                <c:pt idx="1147">
                  <c:v>1.7513999999999998E-2</c:v>
                </c:pt>
                <c:pt idx="1148">
                  <c:v>2.1187999999999999E-2</c:v>
                </c:pt>
                <c:pt idx="1149">
                  <c:v>1.9837E-2</c:v>
                </c:pt>
                <c:pt idx="1150">
                  <c:v>1.9036000000000001E-2</c:v>
                </c:pt>
                <c:pt idx="1151">
                  <c:v>2.1691999999999999E-2</c:v>
                </c:pt>
                <c:pt idx="1152">
                  <c:v>1.9668999999999999E-2</c:v>
                </c:pt>
                <c:pt idx="1153">
                  <c:v>1.8994E-2</c:v>
                </c:pt>
                <c:pt idx="1154">
                  <c:v>2.0667000000000001E-2</c:v>
                </c:pt>
                <c:pt idx="1155">
                  <c:v>1.7347000000000001E-2</c:v>
                </c:pt>
                <c:pt idx="1156">
                  <c:v>1.9458E-2</c:v>
                </c:pt>
                <c:pt idx="1157">
                  <c:v>1.8714000000000001E-2</c:v>
                </c:pt>
                <c:pt idx="1158">
                  <c:v>2.3081000000000001E-2</c:v>
                </c:pt>
                <c:pt idx="1159">
                  <c:v>2.0753000000000001E-2</c:v>
                </c:pt>
                <c:pt idx="1160">
                  <c:v>2.1552999999999999E-2</c:v>
                </c:pt>
                <c:pt idx="1161">
                  <c:v>2.1831E-2</c:v>
                </c:pt>
                <c:pt idx="1162">
                  <c:v>1.7645999999999998E-2</c:v>
                </c:pt>
                <c:pt idx="1163">
                  <c:v>2.1558999999999998E-2</c:v>
                </c:pt>
                <c:pt idx="1164">
                  <c:v>2.0362000000000002E-2</c:v>
                </c:pt>
                <c:pt idx="1165">
                  <c:v>2.1056999999999999E-2</c:v>
                </c:pt>
                <c:pt idx="1166">
                  <c:v>2.1845E-2</c:v>
                </c:pt>
                <c:pt idx="1167">
                  <c:v>2.1054E-2</c:v>
                </c:pt>
                <c:pt idx="1168">
                  <c:v>1.8962E-2</c:v>
                </c:pt>
                <c:pt idx="1169">
                  <c:v>1.9431E-2</c:v>
                </c:pt>
                <c:pt idx="1170">
                  <c:v>1.9723999999999998E-2</c:v>
                </c:pt>
                <c:pt idx="1171">
                  <c:v>2.3394000000000002E-2</c:v>
                </c:pt>
                <c:pt idx="1172">
                  <c:v>2.0171000000000001E-2</c:v>
                </c:pt>
                <c:pt idx="1173">
                  <c:v>2.1225000000000001E-2</c:v>
                </c:pt>
                <c:pt idx="1174">
                  <c:v>2.2589999999999999E-2</c:v>
                </c:pt>
                <c:pt idx="1175">
                  <c:v>1.9494000000000001E-2</c:v>
                </c:pt>
                <c:pt idx="1176">
                  <c:v>2.3252999999999999E-2</c:v>
                </c:pt>
                <c:pt idx="1177">
                  <c:v>2.3758999999999999E-2</c:v>
                </c:pt>
                <c:pt idx="1178">
                  <c:v>2.1072E-2</c:v>
                </c:pt>
                <c:pt idx="1179">
                  <c:v>1.9445E-2</c:v>
                </c:pt>
                <c:pt idx="1180">
                  <c:v>1.8714000000000001E-2</c:v>
                </c:pt>
                <c:pt idx="1181">
                  <c:v>2.0504000000000001E-2</c:v>
                </c:pt>
                <c:pt idx="1182">
                  <c:v>1.8584E-2</c:v>
                </c:pt>
                <c:pt idx="1183">
                  <c:v>1.8095E-2</c:v>
                </c:pt>
                <c:pt idx="1184">
                  <c:v>1.9025E-2</c:v>
                </c:pt>
                <c:pt idx="1185">
                  <c:v>2.2963999999999998E-2</c:v>
                </c:pt>
                <c:pt idx="1186">
                  <c:v>2.3151000000000001E-2</c:v>
                </c:pt>
                <c:pt idx="1187">
                  <c:v>1.9345999999999999E-2</c:v>
                </c:pt>
                <c:pt idx="1188">
                  <c:v>2.1593000000000001E-2</c:v>
                </c:pt>
                <c:pt idx="1189">
                  <c:v>1.9744000000000001E-2</c:v>
                </c:pt>
                <c:pt idx="1190">
                  <c:v>2.1995000000000001E-2</c:v>
                </c:pt>
                <c:pt idx="1191">
                  <c:v>1.9796999999999999E-2</c:v>
                </c:pt>
                <c:pt idx="1192">
                  <c:v>2.0584000000000002E-2</c:v>
                </c:pt>
                <c:pt idx="1193">
                  <c:v>2.2598E-2</c:v>
                </c:pt>
                <c:pt idx="1194">
                  <c:v>2.1378000000000001E-2</c:v>
                </c:pt>
                <c:pt idx="1195">
                  <c:v>1.8481000000000001E-2</c:v>
                </c:pt>
                <c:pt idx="1196">
                  <c:v>2.1735999999999998E-2</c:v>
                </c:pt>
                <c:pt idx="1197">
                  <c:v>1.9542E-2</c:v>
                </c:pt>
                <c:pt idx="1198">
                  <c:v>2.3928000000000001E-2</c:v>
                </c:pt>
                <c:pt idx="1199">
                  <c:v>2.1138000000000001E-2</c:v>
                </c:pt>
                <c:pt idx="1200">
                  <c:v>2.2291999999999999E-2</c:v>
                </c:pt>
                <c:pt idx="1201">
                  <c:v>2.3772000000000001E-2</c:v>
                </c:pt>
                <c:pt idx="1202">
                  <c:v>2.1939E-2</c:v>
                </c:pt>
                <c:pt idx="1203">
                  <c:v>2.2110999999999999E-2</c:v>
                </c:pt>
                <c:pt idx="1204">
                  <c:v>2.4111E-2</c:v>
                </c:pt>
                <c:pt idx="1205">
                  <c:v>1.9495999999999999E-2</c:v>
                </c:pt>
                <c:pt idx="1206">
                  <c:v>1.6628E-2</c:v>
                </c:pt>
                <c:pt idx="1207">
                  <c:v>2.0538000000000001E-2</c:v>
                </c:pt>
                <c:pt idx="1208">
                  <c:v>2.1201999999999999E-2</c:v>
                </c:pt>
                <c:pt idx="1209">
                  <c:v>2.4652E-2</c:v>
                </c:pt>
                <c:pt idx="1210">
                  <c:v>2.3514E-2</c:v>
                </c:pt>
                <c:pt idx="1211">
                  <c:v>1.9310999999999998E-2</c:v>
                </c:pt>
                <c:pt idx="1212">
                  <c:v>2.2055000000000002E-2</c:v>
                </c:pt>
                <c:pt idx="1213">
                  <c:v>2.1243000000000001E-2</c:v>
                </c:pt>
                <c:pt idx="1214">
                  <c:v>1.8494E-2</c:v>
                </c:pt>
                <c:pt idx="1215">
                  <c:v>2.0594999999999999E-2</c:v>
                </c:pt>
                <c:pt idx="1216">
                  <c:v>2.4778000000000001E-2</c:v>
                </c:pt>
                <c:pt idx="1217">
                  <c:v>2.0088000000000002E-2</c:v>
                </c:pt>
                <c:pt idx="1218">
                  <c:v>2.5083999999999999E-2</c:v>
                </c:pt>
                <c:pt idx="1219">
                  <c:v>2.6405000000000001E-2</c:v>
                </c:pt>
                <c:pt idx="1220">
                  <c:v>2.5203E-2</c:v>
                </c:pt>
                <c:pt idx="1221">
                  <c:v>1.9664999999999998E-2</c:v>
                </c:pt>
                <c:pt idx="1222">
                  <c:v>2.5874999999999999E-2</c:v>
                </c:pt>
                <c:pt idx="1223">
                  <c:v>2.1444999999999999E-2</c:v>
                </c:pt>
                <c:pt idx="1224">
                  <c:v>1.8168E-2</c:v>
                </c:pt>
                <c:pt idx="1225">
                  <c:v>1.9469E-2</c:v>
                </c:pt>
                <c:pt idx="1226">
                  <c:v>1.9716999999999998E-2</c:v>
                </c:pt>
                <c:pt idx="1227">
                  <c:v>2.5371999999999999E-2</c:v>
                </c:pt>
                <c:pt idx="1228">
                  <c:v>2.2931E-2</c:v>
                </c:pt>
                <c:pt idx="1229">
                  <c:v>2.0243000000000001E-2</c:v>
                </c:pt>
                <c:pt idx="1230">
                  <c:v>2.2067E-2</c:v>
                </c:pt>
                <c:pt idx="1231">
                  <c:v>1.9869000000000001E-2</c:v>
                </c:pt>
                <c:pt idx="1232">
                  <c:v>2.0707E-2</c:v>
                </c:pt>
                <c:pt idx="1233">
                  <c:v>2.2133E-2</c:v>
                </c:pt>
                <c:pt idx="1234">
                  <c:v>2.3148999999999999E-2</c:v>
                </c:pt>
                <c:pt idx="1235">
                  <c:v>2.2348E-2</c:v>
                </c:pt>
                <c:pt idx="1236">
                  <c:v>2.4782999999999999E-2</c:v>
                </c:pt>
                <c:pt idx="1237">
                  <c:v>2.3889000000000001E-2</c:v>
                </c:pt>
                <c:pt idx="1238">
                  <c:v>2.5360000000000001E-2</c:v>
                </c:pt>
                <c:pt idx="1239">
                  <c:v>2.0101000000000001E-2</c:v>
                </c:pt>
                <c:pt idx="1240">
                  <c:v>2.7023999999999999E-2</c:v>
                </c:pt>
                <c:pt idx="1241">
                  <c:v>2.3747999999999998E-2</c:v>
                </c:pt>
                <c:pt idx="1242">
                  <c:v>2.4188000000000001E-2</c:v>
                </c:pt>
                <c:pt idx="1243">
                  <c:v>2.3238999999999999E-2</c:v>
                </c:pt>
                <c:pt idx="1244">
                  <c:v>2.0496E-2</c:v>
                </c:pt>
                <c:pt idx="1245">
                  <c:v>2.1958999999999999E-2</c:v>
                </c:pt>
                <c:pt idx="1246">
                  <c:v>2.3445000000000001E-2</c:v>
                </c:pt>
                <c:pt idx="1247">
                  <c:v>2.1512E-2</c:v>
                </c:pt>
                <c:pt idx="1248">
                  <c:v>2.4095999999999999E-2</c:v>
                </c:pt>
                <c:pt idx="1249">
                  <c:v>2.0105000000000001E-2</c:v>
                </c:pt>
                <c:pt idx="1250">
                  <c:v>2.6439000000000001E-2</c:v>
                </c:pt>
                <c:pt idx="1251">
                  <c:v>2.0823999999999999E-2</c:v>
                </c:pt>
                <c:pt idx="1252">
                  <c:v>1.9858000000000001E-2</c:v>
                </c:pt>
                <c:pt idx="1253">
                  <c:v>2.0188000000000001E-2</c:v>
                </c:pt>
                <c:pt idx="1254">
                  <c:v>2.0584999999999999E-2</c:v>
                </c:pt>
                <c:pt idx="1255">
                  <c:v>2.1082E-2</c:v>
                </c:pt>
                <c:pt idx="1256">
                  <c:v>2.3833E-2</c:v>
                </c:pt>
                <c:pt idx="1257">
                  <c:v>2.4173E-2</c:v>
                </c:pt>
                <c:pt idx="1258">
                  <c:v>2.2547999999999999E-2</c:v>
                </c:pt>
                <c:pt idx="1259">
                  <c:v>1.9418000000000001E-2</c:v>
                </c:pt>
                <c:pt idx="1260">
                  <c:v>2.3234999999999999E-2</c:v>
                </c:pt>
                <c:pt idx="1261">
                  <c:v>2.8835E-2</c:v>
                </c:pt>
                <c:pt idx="1262">
                  <c:v>1.8564000000000001E-2</c:v>
                </c:pt>
                <c:pt idx="1263">
                  <c:v>2.4396999999999999E-2</c:v>
                </c:pt>
                <c:pt idx="1264">
                  <c:v>2.4385E-2</c:v>
                </c:pt>
                <c:pt idx="1265">
                  <c:v>2.5982999999999999E-2</c:v>
                </c:pt>
                <c:pt idx="1266">
                  <c:v>2.2248E-2</c:v>
                </c:pt>
                <c:pt idx="1267">
                  <c:v>1.9599999999999999E-2</c:v>
                </c:pt>
                <c:pt idx="1268">
                  <c:v>2.3415999999999999E-2</c:v>
                </c:pt>
                <c:pt idx="1269">
                  <c:v>2.0826999999999998E-2</c:v>
                </c:pt>
                <c:pt idx="1270">
                  <c:v>2.2058999999999999E-2</c:v>
                </c:pt>
                <c:pt idx="1271">
                  <c:v>2.4681000000000002E-2</c:v>
                </c:pt>
                <c:pt idx="1272">
                  <c:v>1.9144999999999999E-2</c:v>
                </c:pt>
                <c:pt idx="1273">
                  <c:v>2.3345000000000001E-2</c:v>
                </c:pt>
                <c:pt idx="1274">
                  <c:v>2.3543999999999999E-2</c:v>
                </c:pt>
                <c:pt idx="1275">
                  <c:v>2.2435E-2</c:v>
                </c:pt>
                <c:pt idx="1276">
                  <c:v>2.2159999999999999E-2</c:v>
                </c:pt>
                <c:pt idx="1277">
                  <c:v>2.3123999999999999E-2</c:v>
                </c:pt>
                <c:pt idx="1278">
                  <c:v>2.1721000000000001E-2</c:v>
                </c:pt>
                <c:pt idx="1279">
                  <c:v>2.2749999999999999E-2</c:v>
                </c:pt>
                <c:pt idx="1280">
                  <c:v>1.8706E-2</c:v>
                </c:pt>
                <c:pt idx="1281">
                  <c:v>2.2471999999999999E-2</c:v>
                </c:pt>
                <c:pt idx="1282">
                  <c:v>1.9257E-2</c:v>
                </c:pt>
                <c:pt idx="1283">
                  <c:v>2.5007000000000001E-2</c:v>
                </c:pt>
                <c:pt idx="1284">
                  <c:v>2.2620999999999999E-2</c:v>
                </c:pt>
                <c:pt idx="1285">
                  <c:v>2.7453000000000002E-2</c:v>
                </c:pt>
                <c:pt idx="1286">
                  <c:v>2.3650999999999998E-2</c:v>
                </c:pt>
                <c:pt idx="1287">
                  <c:v>2.1902000000000001E-2</c:v>
                </c:pt>
                <c:pt idx="1288">
                  <c:v>2.1451999999999999E-2</c:v>
                </c:pt>
                <c:pt idx="1289">
                  <c:v>2.5347999999999999E-2</c:v>
                </c:pt>
                <c:pt idx="1290">
                  <c:v>2.6009000000000001E-2</c:v>
                </c:pt>
                <c:pt idx="1291">
                  <c:v>2.3618E-2</c:v>
                </c:pt>
                <c:pt idx="1292">
                  <c:v>2.2873999999999999E-2</c:v>
                </c:pt>
                <c:pt idx="1293">
                  <c:v>2.6518E-2</c:v>
                </c:pt>
                <c:pt idx="1294">
                  <c:v>2.1964999999999998E-2</c:v>
                </c:pt>
                <c:pt idx="1295">
                  <c:v>2.5347999999999999E-2</c:v>
                </c:pt>
                <c:pt idx="1296">
                  <c:v>2.0584000000000002E-2</c:v>
                </c:pt>
                <c:pt idx="1297">
                  <c:v>2.3324000000000001E-2</c:v>
                </c:pt>
                <c:pt idx="1298">
                  <c:v>2.2563E-2</c:v>
                </c:pt>
                <c:pt idx="1299">
                  <c:v>2.5628000000000001E-2</c:v>
                </c:pt>
                <c:pt idx="1300">
                  <c:v>2.1536E-2</c:v>
                </c:pt>
                <c:pt idx="1301">
                  <c:v>2.5396999999999999E-2</c:v>
                </c:pt>
                <c:pt idx="1302">
                  <c:v>2.3706999999999999E-2</c:v>
                </c:pt>
                <c:pt idx="1303">
                  <c:v>2.2936000000000002E-2</c:v>
                </c:pt>
                <c:pt idx="1304">
                  <c:v>2.2608E-2</c:v>
                </c:pt>
                <c:pt idx="1305">
                  <c:v>2.3747000000000001E-2</c:v>
                </c:pt>
                <c:pt idx="1306">
                  <c:v>2.3970999999999999E-2</c:v>
                </c:pt>
                <c:pt idx="1307">
                  <c:v>2.4679E-2</c:v>
                </c:pt>
                <c:pt idx="1308">
                  <c:v>1.9216E-2</c:v>
                </c:pt>
                <c:pt idx="1309">
                  <c:v>2.7944E-2</c:v>
                </c:pt>
                <c:pt idx="1310">
                  <c:v>1.9734000000000002E-2</c:v>
                </c:pt>
                <c:pt idx="1311">
                  <c:v>2.6231000000000001E-2</c:v>
                </c:pt>
                <c:pt idx="1312">
                  <c:v>2.6901000000000001E-2</c:v>
                </c:pt>
                <c:pt idx="1313">
                  <c:v>2.8378E-2</c:v>
                </c:pt>
                <c:pt idx="1314">
                  <c:v>2.5846000000000001E-2</c:v>
                </c:pt>
                <c:pt idx="1315">
                  <c:v>2.4788999999999999E-2</c:v>
                </c:pt>
                <c:pt idx="1316">
                  <c:v>2.3215E-2</c:v>
                </c:pt>
                <c:pt idx="1317">
                  <c:v>2.6113000000000001E-2</c:v>
                </c:pt>
                <c:pt idx="1318">
                  <c:v>2.4902000000000001E-2</c:v>
                </c:pt>
                <c:pt idx="1319">
                  <c:v>2.9742999999999999E-2</c:v>
                </c:pt>
                <c:pt idx="1320">
                  <c:v>2.5194999999999999E-2</c:v>
                </c:pt>
                <c:pt idx="1321">
                  <c:v>2.2335000000000001E-2</c:v>
                </c:pt>
                <c:pt idx="1322">
                  <c:v>2.9231E-2</c:v>
                </c:pt>
                <c:pt idx="1323">
                  <c:v>2.3536000000000001E-2</c:v>
                </c:pt>
                <c:pt idx="1324">
                  <c:v>2.4951000000000001E-2</c:v>
                </c:pt>
                <c:pt idx="1325">
                  <c:v>2.5172E-2</c:v>
                </c:pt>
                <c:pt idx="1326">
                  <c:v>2.6039E-2</c:v>
                </c:pt>
                <c:pt idx="1327">
                  <c:v>2.3078999999999999E-2</c:v>
                </c:pt>
                <c:pt idx="1328">
                  <c:v>2.6442E-2</c:v>
                </c:pt>
                <c:pt idx="1329">
                  <c:v>2.6643E-2</c:v>
                </c:pt>
                <c:pt idx="1330">
                  <c:v>2.5561E-2</c:v>
                </c:pt>
                <c:pt idx="1331">
                  <c:v>2.7133000000000001E-2</c:v>
                </c:pt>
                <c:pt idx="1332">
                  <c:v>2.1458999999999999E-2</c:v>
                </c:pt>
                <c:pt idx="1333">
                  <c:v>2.3827999999999998E-2</c:v>
                </c:pt>
                <c:pt idx="1334">
                  <c:v>2.4837000000000001E-2</c:v>
                </c:pt>
                <c:pt idx="1335">
                  <c:v>2.5363E-2</c:v>
                </c:pt>
                <c:pt idx="1336">
                  <c:v>2.8823999999999999E-2</c:v>
                </c:pt>
                <c:pt idx="1337">
                  <c:v>2.3231999999999999E-2</c:v>
                </c:pt>
                <c:pt idx="1338">
                  <c:v>2.665E-2</c:v>
                </c:pt>
                <c:pt idx="1339">
                  <c:v>2.2100999999999999E-2</c:v>
                </c:pt>
                <c:pt idx="1340">
                  <c:v>2.657E-2</c:v>
                </c:pt>
                <c:pt idx="1341">
                  <c:v>2.5368000000000002E-2</c:v>
                </c:pt>
                <c:pt idx="1342">
                  <c:v>2.3126000000000001E-2</c:v>
                </c:pt>
                <c:pt idx="1343">
                  <c:v>2.6120000000000001E-2</c:v>
                </c:pt>
                <c:pt idx="1344">
                  <c:v>2.4582E-2</c:v>
                </c:pt>
                <c:pt idx="1345">
                  <c:v>2.6029E-2</c:v>
                </c:pt>
                <c:pt idx="1346">
                  <c:v>2.3171000000000001E-2</c:v>
                </c:pt>
                <c:pt idx="1347">
                  <c:v>2.5926000000000001E-2</c:v>
                </c:pt>
                <c:pt idx="1348">
                  <c:v>2.9179E-2</c:v>
                </c:pt>
                <c:pt idx="1349">
                  <c:v>2.8794E-2</c:v>
                </c:pt>
                <c:pt idx="1350">
                  <c:v>2.3314999999999999E-2</c:v>
                </c:pt>
                <c:pt idx="1351">
                  <c:v>2.7895E-2</c:v>
                </c:pt>
                <c:pt idx="1352">
                  <c:v>2.8962000000000002E-2</c:v>
                </c:pt>
                <c:pt idx="1353">
                  <c:v>3.0207000000000001E-2</c:v>
                </c:pt>
                <c:pt idx="1354">
                  <c:v>2.5909000000000001E-2</c:v>
                </c:pt>
                <c:pt idx="1355">
                  <c:v>2.3317000000000001E-2</c:v>
                </c:pt>
                <c:pt idx="1356">
                  <c:v>2.4302000000000001E-2</c:v>
                </c:pt>
                <c:pt idx="1357">
                  <c:v>2.7425999999999999E-2</c:v>
                </c:pt>
                <c:pt idx="1358">
                  <c:v>2.5871000000000002E-2</c:v>
                </c:pt>
                <c:pt idx="1359">
                  <c:v>2.1787999999999998E-2</c:v>
                </c:pt>
                <c:pt idx="1360">
                  <c:v>2.3744000000000001E-2</c:v>
                </c:pt>
                <c:pt idx="1361">
                  <c:v>2.7352000000000001E-2</c:v>
                </c:pt>
                <c:pt idx="1362">
                  <c:v>2.6991999999999999E-2</c:v>
                </c:pt>
                <c:pt idx="1363">
                  <c:v>2.8656000000000001E-2</c:v>
                </c:pt>
                <c:pt idx="1364">
                  <c:v>2.9085E-2</c:v>
                </c:pt>
                <c:pt idx="1365">
                  <c:v>2.4188000000000001E-2</c:v>
                </c:pt>
                <c:pt idx="1366">
                  <c:v>2.4272999999999999E-2</c:v>
                </c:pt>
                <c:pt idx="1367">
                  <c:v>2.3272999999999999E-2</c:v>
                </c:pt>
                <c:pt idx="1368">
                  <c:v>2.758E-2</c:v>
                </c:pt>
                <c:pt idx="1369">
                  <c:v>3.0266999999999999E-2</c:v>
                </c:pt>
                <c:pt idx="1370">
                  <c:v>2.8667999999999999E-2</c:v>
                </c:pt>
                <c:pt idx="1371">
                  <c:v>2.7660000000000001E-2</c:v>
                </c:pt>
                <c:pt idx="1372">
                  <c:v>3.0953999999999999E-2</c:v>
                </c:pt>
                <c:pt idx="1373">
                  <c:v>3.0491999999999998E-2</c:v>
                </c:pt>
                <c:pt idx="1374">
                  <c:v>2.4468E-2</c:v>
                </c:pt>
                <c:pt idx="1375">
                  <c:v>2.9432E-2</c:v>
                </c:pt>
                <c:pt idx="1376">
                  <c:v>2.6235000000000001E-2</c:v>
                </c:pt>
                <c:pt idx="1377">
                  <c:v>2.7087E-2</c:v>
                </c:pt>
                <c:pt idx="1378">
                  <c:v>2.5396999999999999E-2</c:v>
                </c:pt>
                <c:pt idx="1379">
                  <c:v>2.6587E-2</c:v>
                </c:pt>
                <c:pt idx="1380">
                  <c:v>2.4133999999999999E-2</c:v>
                </c:pt>
                <c:pt idx="1381">
                  <c:v>2.8405E-2</c:v>
                </c:pt>
                <c:pt idx="1382">
                  <c:v>3.0679000000000001E-2</c:v>
                </c:pt>
                <c:pt idx="1383">
                  <c:v>2.4145E-2</c:v>
                </c:pt>
                <c:pt idx="1384">
                  <c:v>2.5746999999999999E-2</c:v>
                </c:pt>
                <c:pt idx="1385">
                  <c:v>2.6391999999999999E-2</c:v>
                </c:pt>
                <c:pt idx="1386">
                  <c:v>3.1646000000000001E-2</c:v>
                </c:pt>
                <c:pt idx="1387">
                  <c:v>2.5794000000000001E-2</c:v>
                </c:pt>
                <c:pt idx="1388">
                  <c:v>2.7907000000000001E-2</c:v>
                </c:pt>
                <c:pt idx="1389">
                  <c:v>2.3380000000000001E-2</c:v>
                </c:pt>
                <c:pt idx="1390">
                  <c:v>2.6096000000000001E-2</c:v>
                </c:pt>
                <c:pt idx="1391">
                  <c:v>2.8282999999999999E-2</c:v>
                </c:pt>
                <c:pt idx="1392">
                  <c:v>2.5208999999999999E-2</c:v>
                </c:pt>
                <c:pt idx="1393">
                  <c:v>2.3344E-2</c:v>
                </c:pt>
                <c:pt idx="1394">
                  <c:v>2.6353999999999999E-2</c:v>
                </c:pt>
                <c:pt idx="1395">
                  <c:v>2.8185999999999999E-2</c:v>
                </c:pt>
                <c:pt idx="1396">
                  <c:v>2.8715999999999998E-2</c:v>
                </c:pt>
                <c:pt idx="1397">
                  <c:v>2.9534999999999999E-2</c:v>
                </c:pt>
                <c:pt idx="1398">
                  <c:v>2.7449999999999999E-2</c:v>
                </c:pt>
                <c:pt idx="1399">
                  <c:v>2.7064999999999999E-2</c:v>
                </c:pt>
                <c:pt idx="1400">
                  <c:v>2.9100999999999998E-2</c:v>
                </c:pt>
                <c:pt idx="1401">
                  <c:v>2.9545999999999999E-2</c:v>
                </c:pt>
                <c:pt idx="1402">
                  <c:v>2.5536E-2</c:v>
                </c:pt>
                <c:pt idx="1403">
                  <c:v>3.2423E-2</c:v>
                </c:pt>
                <c:pt idx="1404">
                  <c:v>2.5551999999999998E-2</c:v>
                </c:pt>
                <c:pt idx="1405">
                  <c:v>2.7557000000000002E-2</c:v>
                </c:pt>
                <c:pt idx="1406">
                  <c:v>2.8733999999999999E-2</c:v>
                </c:pt>
                <c:pt idx="1407">
                  <c:v>2.9718999999999999E-2</c:v>
                </c:pt>
                <c:pt idx="1408">
                  <c:v>2.7747000000000001E-2</c:v>
                </c:pt>
                <c:pt idx="1409">
                  <c:v>2.9763999999999999E-2</c:v>
                </c:pt>
                <c:pt idx="1410">
                  <c:v>3.1453000000000002E-2</c:v>
                </c:pt>
                <c:pt idx="1411">
                  <c:v>3.1415999999999999E-2</c:v>
                </c:pt>
                <c:pt idx="1412">
                  <c:v>2.7876000000000001E-2</c:v>
                </c:pt>
                <c:pt idx="1413">
                  <c:v>2.6921E-2</c:v>
                </c:pt>
                <c:pt idx="1414">
                  <c:v>2.5201000000000001E-2</c:v>
                </c:pt>
                <c:pt idx="1415">
                  <c:v>3.3669999999999999E-2</c:v>
                </c:pt>
                <c:pt idx="1416">
                  <c:v>2.9374999999999998E-2</c:v>
                </c:pt>
                <c:pt idx="1417">
                  <c:v>2.7691E-2</c:v>
                </c:pt>
                <c:pt idx="1418">
                  <c:v>2.5812000000000002E-2</c:v>
                </c:pt>
                <c:pt idx="1419">
                  <c:v>2.8975999999999998E-2</c:v>
                </c:pt>
                <c:pt idx="1420">
                  <c:v>3.1466000000000001E-2</c:v>
                </c:pt>
                <c:pt idx="1421">
                  <c:v>3.0225999999999999E-2</c:v>
                </c:pt>
                <c:pt idx="1422">
                  <c:v>2.5388000000000001E-2</c:v>
                </c:pt>
                <c:pt idx="1423">
                  <c:v>2.8681000000000002E-2</c:v>
                </c:pt>
                <c:pt idx="1424">
                  <c:v>2.7886000000000001E-2</c:v>
                </c:pt>
                <c:pt idx="1425">
                  <c:v>2.1972999999999999E-2</c:v>
                </c:pt>
                <c:pt idx="1426">
                  <c:v>2.7355999999999998E-2</c:v>
                </c:pt>
                <c:pt idx="1427">
                  <c:v>2.8757999999999999E-2</c:v>
                </c:pt>
                <c:pt idx="1428">
                  <c:v>2.7081999999999998E-2</c:v>
                </c:pt>
                <c:pt idx="1429">
                  <c:v>2.9593000000000001E-2</c:v>
                </c:pt>
                <c:pt idx="1430">
                  <c:v>2.6483E-2</c:v>
                </c:pt>
                <c:pt idx="1431">
                  <c:v>2.5742000000000001E-2</c:v>
                </c:pt>
                <c:pt idx="1432">
                  <c:v>2.8320999999999999E-2</c:v>
                </c:pt>
                <c:pt idx="1433">
                  <c:v>2.8967E-2</c:v>
                </c:pt>
                <c:pt idx="1434">
                  <c:v>2.8639000000000001E-2</c:v>
                </c:pt>
                <c:pt idx="1435">
                  <c:v>2.5803E-2</c:v>
                </c:pt>
                <c:pt idx="1436">
                  <c:v>2.7548E-2</c:v>
                </c:pt>
                <c:pt idx="1437">
                  <c:v>2.3597E-2</c:v>
                </c:pt>
                <c:pt idx="1438">
                  <c:v>3.2899999999999999E-2</c:v>
                </c:pt>
                <c:pt idx="1439">
                  <c:v>2.7601000000000001E-2</c:v>
                </c:pt>
                <c:pt idx="1440">
                  <c:v>2.6678E-2</c:v>
                </c:pt>
                <c:pt idx="1441">
                  <c:v>2.4323999999999998E-2</c:v>
                </c:pt>
                <c:pt idx="1442">
                  <c:v>2.7021E-2</c:v>
                </c:pt>
                <c:pt idx="1443">
                  <c:v>2.9006000000000001E-2</c:v>
                </c:pt>
                <c:pt idx="1444">
                  <c:v>2.9385999999999999E-2</c:v>
                </c:pt>
                <c:pt idx="1445">
                  <c:v>3.4903999999999998E-2</c:v>
                </c:pt>
                <c:pt idx="1446">
                  <c:v>3.1902E-2</c:v>
                </c:pt>
                <c:pt idx="1447">
                  <c:v>2.8996999999999998E-2</c:v>
                </c:pt>
                <c:pt idx="1448">
                  <c:v>2.6415000000000001E-2</c:v>
                </c:pt>
                <c:pt idx="1449">
                  <c:v>2.4393999999999999E-2</c:v>
                </c:pt>
                <c:pt idx="1450">
                  <c:v>2.6023000000000001E-2</c:v>
                </c:pt>
                <c:pt idx="1451">
                  <c:v>2.7847E-2</c:v>
                </c:pt>
                <c:pt idx="1452">
                  <c:v>2.6630999999999998E-2</c:v>
                </c:pt>
                <c:pt idx="1453">
                  <c:v>3.5739E-2</c:v>
                </c:pt>
                <c:pt idx="1454">
                  <c:v>2.8611000000000001E-2</c:v>
                </c:pt>
                <c:pt idx="1455">
                  <c:v>3.0950999999999999E-2</c:v>
                </c:pt>
                <c:pt idx="1456">
                  <c:v>3.1192999999999999E-2</c:v>
                </c:pt>
                <c:pt idx="1457">
                  <c:v>2.7983999999999998E-2</c:v>
                </c:pt>
                <c:pt idx="1458">
                  <c:v>3.3885999999999999E-2</c:v>
                </c:pt>
                <c:pt idx="1459">
                  <c:v>2.9104000000000001E-2</c:v>
                </c:pt>
                <c:pt idx="1460">
                  <c:v>2.6449E-2</c:v>
                </c:pt>
                <c:pt idx="1461">
                  <c:v>2.6179999999999998E-2</c:v>
                </c:pt>
                <c:pt idx="1462">
                  <c:v>3.1067000000000001E-2</c:v>
                </c:pt>
                <c:pt idx="1463">
                  <c:v>2.7004E-2</c:v>
                </c:pt>
                <c:pt idx="1464">
                  <c:v>3.483E-2</c:v>
                </c:pt>
                <c:pt idx="1465">
                  <c:v>2.8108000000000001E-2</c:v>
                </c:pt>
                <c:pt idx="1466">
                  <c:v>2.7021E-2</c:v>
                </c:pt>
                <c:pt idx="1467">
                  <c:v>2.6974999999999999E-2</c:v>
                </c:pt>
                <c:pt idx="1468">
                  <c:v>2.7706999999999999E-2</c:v>
                </c:pt>
                <c:pt idx="1469">
                  <c:v>2.7317999999999999E-2</c:v>
                </c:pt>
                <c:pt idx="1470">
                  <c:v>3.3015999999999997E-2</c:v>
                </c:pt>
                <c:pt idx="1471">
                  <c:v>3.1038E-2</c:v>
                </c:pt>
                <c:pt idx="1472">
                  <c:v>3.0959E-2</c:v>
                </c:pt>
                <c:pt idx="1473">
                  <c:v>2.9592E-2</c:v>
                </c:pt>
                <c:pt idx="1474">
                  <c:v>2.7976999999999998E-2</c:v>
                </c:pt>
                <c:pt idx="1475">
                  <c:v>2.7078999999999999E-2</c:v>
                </c:pt>
                <c:pt idx="1476">
                  <c:v>3.1088999999999999E-2</c:v>
                </c:pt>
                <c:pt idx="1477">
                  <c:v>3.1087E-2</c:v>
                </c:pt>
                <c:pt idx="1478">
                  <c:v>3.0351E-2</c:v>
                </c:pt>
                <c:pt idx="1479">
                  <c:v>3.0889E-2</c:v>
                </c:pt>
                <c:pt idx="1480">
                  <c:v>3.4557999999999998E-2</c:v>
                </c:pt>
                <c:pt idx="1481">
                  <c:v>2.9541000000000001E-2</c:v>
                </c:pt>
                <c:pt idx="1482">
                  <c:v>2.9711999999999999E-2</c:v>
                </c:pt>
                <c:pt idx="1483">
                  <c:v>2.9336000000000001E-2</c:v>
                </c:pt>
                <c:pt idx="1484">
                  <c:v>3.0897999999999998E-2</c:v>
                </c:pt>
                <c:pt idx="1485">
                  <c:v>2.8964E-2</c:v>
                </c:pt>
                <c:pt idx="1486">
                  <c:v>2.9579000000000001E-2</c:v>
                </c:pt>
                <c:pt idx="1487">
                  <c:v>3.1461999999999997E-2</c:v>
                </c:pt>
                <c:pt idx="1488">
                  <c:v>2.7623999999999999E-2</c:v>
                </c:pt>
                <c:pt idx="1489">
                  <c:v>2.9385000000000001E-2</c:v>
                </c:pt>
                <c:pt idx="1490">
                  <c:v>2.9565999999999999E-2</c:v>
                </c:pt>
                <c:pt idx="1491">
                  <c:v>2.5961999999999999E-2</c:v>
                </c:pt>
                <c:pt idx="1492">
                  <c:v>2.8635000000000001E-2</c:v>
                </c:pt>
                <c:pt idx="1493">
                  <c:v>3.5284999999999997E-2</c:v>
                </c:pt>
                <c:pt idx="1494">
                  <c:v>3.1230000000000001E-2</c:v>
                </c:pt>
                <c:pt idx="1495">
                  <c:v>3.0422000000000001E-2</c:v>
                </c:pt>
                <c:pt idx="1496">
                  <c:v>3.1357000000000003E-2</c:v>
                </c:pt>
                <c:pt idx="1497">
                  <c:v>3.2797E-2</c:v>
                </c:pt>
                <c:pt idx="1498">
                  <c:v>3.1960000000000002E-2</c:v>
                </c:pt>
                <c:pt idx="1499">
                  <c:v>3.1870999999999997E-2</c:v>
                </c:pt>
                <c:pt idx="1500">
                  <c:v>3.3689999999999998E-2</c:v>
                </c:pt>
                <c:pt idx="1501">
                  <c:v>3.4188000000000003E-2</c:v>
                </c:pt>
                <c:pt idx="1502">
                  <c:v>3.0683999999999999E-2</c:v>
                </c:pt>
                <c:pt idx="1503">
                  <c:v>3.1405000000000002E-2</c:v>
                </c:pt>
                <c:pt idx="1504">
                  <c:v>2.9690000000000001E-2</c:v>
                </c:pt>
                <c:pt idx="1505">
                  <c:v>2.8140999999999999E-2</c:v>
                </c:pt>
                <c:pt idx="1506">
                  <c:v>3.0616000000000001E-2</c:v>
                </c:pt>
                <c:pt idx="1507">
                  <c:v>3.1237999999999998E-2</c:v>
                </c:pt>
                <c:pt idx="1508">
                  <c:v>3.6636000000000002E-2</c:v>
                </c:pt>
                <c:pt idx="1509">
                  <c:v>2.8705000000000001E-2</c:v>
                </c:pt>
                <c:pt idx="1510">
                  <c:v>2.8844999999999999E-2</c:v>
                </c:pt>
                <c:pt idx="1511">
                  <c:v>2.8424000000000001E-2</c:v>
                </c:pt>
                <c:pt idx="1512">
                  <c:v>2.9458000000000002E-2</c:v>
                </c:pt>
                <c:pt idx="1513">
                  <c:v>2.6322000000000002E-2</c:v>
                </c:pt>
                <c:pt idx="1514">
                  <c:v>3.024E-2</c:v>
                </c:pt>
                <c:pt idx="1515">
                  <c:v>2.5527999999999999E-2</c:v>
                </c:pt>
                <c:pt idx="1516">
                  <c:v>3.0065000000000001E-2</c:v>
                </c:pt>
                <c:pt idx="1517">
                  <c:v>2.6367999999999999E-2</c:v>
                </c:pt>
                <c:pt idx="1518">
                  <c:v>2.9523000000000001E-2</c:v>
                </c:pt>
                <c:pt idx="1519">
                  <c:v>3.3125000000000002E-2</c:v>
                </c:pt>
                <c:pt idx="1520">
                  <c:v>2.7428000000000001E-2</c:v>
                </c:pt>
                <c:pt idx="1521">
                  <c:v>3.2282999999999999E-2</c:v>
                </c:pt>
                <c:pt idx="1522">
                  <c:v>3.4404999999999998E-2</c:v>
                </c:pt>
                <c:pt idx="1523">
                  <c:v>2.5946E-2</c:v>
                </c:pt>
                <c:pt idx="1524">
                  <c:v>2.6426000000000002E-2</c:v>
                </c:pt>
                <c:pt idx="1525">
                  <c:v>3.1655000000000003E-2</c:v>
                </c:pt>
                <c:pt idx="1526">
                  <c:v>3.2215000000000001E-2</c:v>
                </c:pt>
                <c:pt idx="1527">
                  <c:v>2.5963E-2</c:v>
                </c:pt>
                <c:pt idx="1528">
                  <c:v>3.1718000000000003E-2</c:v>
                </c:pt>
                <c:pt idx="1529">
                  <c:v>3.8795999999999997E-2</c:v>
                </c:pt>
                <c:pt idx="1530">
                  <c:v>3.1670999999999998E-2</c:v>
                </c:pt>
                <c:pt idx="1531">
                  <c:v>3.1717000000000002E-2</c:v>
                </c:pt>
                <c:pt idx="1532">
                  <c:v>2.9822999999999999E-2</c:v>
                </c:pt>
                <c:pt idx="1533">
                  <c:v>3.6037E-2</c:v>
                </c:pt>
                <c:pt idx="1534">
                  <c:v>2.8596E-2</c:v>
                </c:pt>
                <c:pt idx="1535">
                  <c:v>3.4535000000000003E-2</c:v>
                </c:pt>
                <c:pt idx="1536">
                  <c:v>2.9947000000000001E-2</c:v>
                </c:pt>
                <c:pt idx="1537">
                  <c:v>3.1243E-2</c:v>
                </c:pt>
                <c:pt idx="1538">
                  <c:v>3.4381000000000002E-2</c:v>
                </c:pt>
                <c:pt idx="1539">
                  <c:v>2.8372000000000001E-2</c:v>
                </c:pt>
                <c:pt idx="1540">
                  <c:v>3.4268E-2</c:v>
                </c:pt>
                <c:pt idx="1541">
                  <c:v>3.7023E-2</c:v>
                </c:pt>
                <c:pt idx="1542">
                  <c:v>2.6915999999999999E-2</c:v>
                </c:pt>
                <c:pt idx="1543">
                  <c:v>3.4324E-2</c:v>
                </c:pt>
                <c:pt idx="1544">
                  <c:v>3.1729E-2</c:v>
                </c:pt>
                <c:pt idx="1545">
                  <c:v>3.0276999999999998E-2</c:v>
                </c:pt>
                <c:pt idx="1546">
                  <c:v>3.8106000000000001E-2</c:v>
                </c:pt>
                <c:pt idx="1547">
                  <c:v>3.1824999999999999E-2</c:v>
                </c:pt>
                <c:pt idx="1548">
                  <c:v>3.4426999999999999E-2</c:v>
                </c:pt>
                <c:pt idx="1549">
                  <c:v>3.0949000000000001E-2</c:v>
                </c:pt>
                <c:pt idx="1550">
                  <c:v>2.9966E-2</c:v>
                </c:pt>
                <c:pt idx="1551">
                  <c:v>3.2974999999999997E-2</c:v>
                </c:pt>
                <c:pt idx="1552">
                  <c:v>2.9982000000000002E-2</c:v>
                </c:pt>
                <c:pt idx="1553">
                  <c:v>3.0592999999999999E-2</c:v>
                </c:pt>
                <c:pt idx="1554">
                  <c:v>3.0979E-2</c:v>
                </c:pt>
                <c:pt idx="1555">
                  <c:v>3.8740999999999998E-2</c:v>
                </c:pt>
                <c:pt idx="1556">
                  <c:v>3.3762E-2</c:v>
                </c:pt>
                <c:pt idx="1557">
                  <c:v>2.8618000000000001E-2</c:v>
                </c:pt>
                <c:pt idx="1558">
                  <c:v>3.3703999999999998E-2</c:v>
                </c:pt>
                <c:pt idx="1559">
                  <c:v>3.1330999999999998E-2</c:v>
                </c:pt>
                <c:pt idx="1560">
                  <c:v>3.4266999999999999E-2</c:v>
                </c:pt>
                <c:pt idx="1561">
                  <c:v>3.0762999999999999E-2</c:v>
                </c:pt>
                <c:pt idx="1562">
                  <c:v>3.1433000000000003E-2</c:v>
                </c:pt>
                <c:pt idx="1563">
                  <c:v>3.4069000000000002E-2</c:v>
                </c:pt>
                <c:pt idx="1564">
                  <c:v>2.997E-2</c:v>
                </c:pt>
                <c:pt idx="1565">
                  <c:v>3.1900999999999999E-2</c:v>
                </c:pt>
                <c:pt idx="1566">
                  <c:v>3.0210999999999998E-2</c:v>
                </c:pt>
                <c:pt idx="1567">
                  <c:v>3.2350999999999998E-2</c:v>
                </c:pt>
                <c:pt idx="1568">
                  <c:v>2.9676000000000001E-2</c:v>
                </c:pt>
                <c:pt idx="1569">
                  <c:v>2.9496999999999999E-2</c:v>
                </c:pt>
                <c:pt idx="1570">
                  <c:v>3.1483999999999998E-2</c:v>
                </c:pt>
                <c:pt idx="1571">
                  <c:v>3.2745999999999997E-2</c:v>
                </c:pt>
                <c:pt idx="1572">
                  <c:v>3.7637999999999998E-2</c:v>
                </c:pt>
                <c:pt idx="1573">
                  <c:v>3.0870000000000002E-2</c:v>
                </c:pt>
                <c:pt idx="1574">
                  <c:v>3.3301999999999998E-2</c:v>
                </c:pt>
                <c:pt idx="1575">
                  <c:v>3.0179999999999998E-2</c:v>
                </c:pt>
                <c:pt idx="1576">
                  <c:v>3.2573999999999999E-2</c:v>
                </c:pt>
                <c:pt idx="1577">
                  <c:v>3.5521999999999998E-2</c:v>
                </c:pt>
                <c:pt idx="1578">
                  <c:v>3.2155000000000003E-2</c:v>
                </c:pt>
                <c:pt idx="1579">
                  <c:v>3.2134000000000003E-2</c:v>
                </c:pt>
                <c:pt idx="1580">
                  <c:v>3.1262999999999999E-2</c:v>
                </c:pt>
                <c:pt idx="1581">
                  <c:v>2.9564E-2</c:v>
                </c:pt>
                <c:pt idx="1582">
                  <c:v>3.0811000000000002E-2</c:v>
                </c:pt>
                <c:pt idx="1583">
                  <c:v>3.7877000000000001E-2</c:v>
                </c:pt>
                <c:pt idx="1584">
                  <c:v>3.2333000000000001E-2</c:v>
                </c:pt>
                <c:pt idx="1585">
                  <c:v>3.3418999999999997E-2</c:v>
                </c:pt>
                <c:pt idx="1586">
                  <c:v>2.8206999999999999E-2</c:v>
                </c:pt>
                <c:pt idx="1587">
                  <c:v>3.5272999999999999E-2</c:v>
                </c:pt>
                <c:pt idx="1588">
                  <c:v>3.0338E-2</c:v>
                </c:pt>
                <c:pt idx="1589">
                  <c:v>3.1515000000000001E-2</c:v>
                </c:pt>
                <c:pt idx="1590">
                  <c:v>3.2576000000000001E-2</c:v>
                </c:pt>
                <c:pt idx="1591">
                  <c:v>3.4169999999999999E-2</c:v>
                </c:pt>
                <c:pt idx="1592">
                  <c:v>3.9104E-2</c:v>
                </c:pt>
                <c:pt idx="1593">
                  <c:v>3.1384000000000002E-2</c:v>
                </c:pt>
                <c:pt idx="1594">
                  <c:v>2.7713000000000002E-2</c:v>
                </c:pt>
                <c:pt idx="1595">
                  <c:v>3.406E-2</c:v>
                </c:pt>
                <c:pt idx="1596">
                  <c:v>3.4561000000000001E-2</c:v>
                </c:pt>
                <c:pt idx="1597">
                  <c:v>3.2469999999999999E-2</c:v>
                </c:pt>
                <c:pt idx="1598">
                  <c:v>2.3324999999999999E-2</c:v>
                </c:pt>
                <c:pt idx="1599">
                  <c:v>3.0921000000000001E-2</c:v>
                </c:pt>
                <c:pt idx="1600">
                  <c:v>3.4715999999999997E-2</c:v>
                </c:pt>
                <c:pt idx="1601">
                  <c:v>3.1738000000000002E-2</c:v>
                </c:pt>
                <c:pt idx="1602">
                  <c:v>3.1363000000000002E-2</c:v>
                </c:pt>
                <c:pt idx="1603">
                  <c:v>3.6221000000000003E-2</c:v>
                </c:pt>
                <c:pt idx="1604">
                  <c:v>3.1376000000000001E-2</c:v>
                </c:pt>
                <c:pt idx="1605">
                  <c:v>3.27E-2</c:v>
                </c:pt>
                <c:pt idx="1606">
                  <c:v>3.5650000000000001E-2</c:v>
                </c:pt>
                <c:pt idx="1607">
                  <c:v>3.2416E-2</c:v>
                </c:pt>
                <c:pt idx="1608">
                  <c:v>3.4693000000000002E-2</c:v>
                </c:pt>
                <c:pt idx="1609">
                  <c:v>3.2001000000000002E-2</c:v>
                </c:pt>
                <c:pt idx="1610">
                  <c:v>3.5957999999999997E-2</c:v>
                </c:pt>
                <c:pt idx="1611">
                  <c:v>3.5471000000000003E-2</c:v>
                </c:pt>
                <c:pt idx="1612">
                  <c:v>3.4772999999999998E-2</c:v>
                </c:pt>
                <c:pt idx="1613">
                  <c:v>3.8655000000000002E-2</c:v>
                </c:pt>
                <c:pt idx="1614">
                  <c:v>3.4450000000000001E-2</c:v>
                </c:pt>
                <c:pt idx="1615">
                  <c:v>3.3611000000000002E-2</c:v>
                </c:pt>
                <c:pt idx="1616">
                  <c:v>3.3542000000000002E-2</c:v>
                </c:pt>
                <c:pt idx="1617">
                  <c:v>3.0328000000000001E-2</c:v>
                </c:pt>
                <c:pt idx="1618">
                  <c:v>3.5549999999999998E-2</c:v>
                </c:pt>
                <c:pt idx="1619">
                  <c:v>3.2441999999999999E-2</c:v>
                </c:pt>
                <c:pt idx="1620">
                  <c:v>3.7235999999999998E-2</c:v>
                </c:pt>
                <c:pt idx="1621">
                  <c:v>6.9957000000000005E-2</c:v>
                </c:pt>
                <c:pt idx="1622">
                  <c:v>4.3369999999999999E-2</c:v>
                </c:pt>
                <c:pt idx="1623">
                  <c:v>3.7097999999999999E-2</c:v>
                </c:pt>
                <c:pt idx="1624">
                  <c:v>3.8752000000000002E-2</c:v>
                </c:pt>
                <c:pt idx="1625">
                  <c:v>3.7240000000000002E-2</c:v>
                </c:pt>
                <c:pt idx="1626">
                  <c:v>3.3814999999999998E-2</c:v>
                </c:pt>
                <c:pt idx="1627">
                  <c:v>3.5556999999999998E-2</c:v>
                </c:pt>
                <c:pt idx="1628">
                  <c:v>3.8780000000000002E-2</c:v>
                </c:pt>
                <c:pt idx="1629">
                  <c:v>3.8582999999999999E-2</c:v>
                </c:pt>
                <c:pt idx="1630">
                  <c:v>3.4889000000000003E-2</c:v>
                </c:pt>
                <c:pt idx="1631">
                  <c:v>3.0341E-2</c:v>
                </c:pt>
                <c:pt idx="1632">
                  <c:v>3.4761E-2</c:v>
                </c:pt>
                <c:pt idx="1633">
                  <c:v>3.2093000000000003E-2</c:v>
                </c:pt>
                <c:pt idx="1634">
                  <c:v>3.6965999999999999E-2</c:v>
                </c:pt>
                <c:pt idx="1635">
                  <c:v>3.7953000000000001E-2</c:v>
                </c:pt>
                <c:pt idx="1636">
                  <c:v>3.7187999999999999E-2</c:v>
                </c:pt>
                <c:pt idx="1637">
                  <c:v>4.4121E-2</c:v>
                </c:pt>
                <c:pt idx="1638">
                  <c:v>3.2704999999999998E-2</c:v>
                </c:pt>
                <c:pt idx="1639">
                  <c:v>3.8255999999999998E-2</c:v>
                </c:pt>
                <c:pt idx="1640">
                  <c:v>4.4607000000000001E-2</c:v>
                </c:pt>
                <c:pt idx="1641">
                  <c:v>3.5347999999999997E-2</c:v>
                </c:pt>
                <c:pt idx="1642">
                  <c:v>3.5819999999999998E-2</c:v>
                </c:pt>
                <c:pt idx="1643">
                  <c:v>3.2659000000000001E-2</c:v>
                </c:pt>
                <c:pt idx="1644">
                  <c:v>3.8001E-2</c:v>
                </c:pt>
                <c:pt idx="1645">
                  <c:v>4.0804E-2</c:v>
                </c:pt>
                <c:pt idx="1646">
                  <c:v>3.0908000000000001E-2</c:v>
                </c:pt>
                <c:pt idx="1647">
                  <c:v>3.5013000000000002E-2</c:v>
                </c:pt>
                <c:pt idx="1648">
                  <c:v>3.4639000000000003E-2</c:v>
                </c:pt>
                <c:pt idx="1649">
                  <c:v>3.7270999999999999E-2</c:v>
                </c:pt>
                <c:pt idx="1650">
                  <c:v>3.3300000000000003E-2</c:v>
                </c:pt>
                <c:pt idx="1651">
                  <c:v>3.1722E-2</c:v>
                </c:pt>
                <c:pt idx="1652">
                  <c:v>3.4322999999999999E-2</c:v>
                </c:pt>
                <c:pt idx="1653">
                  <c:v>3.9406999999999998E-2</c:v>
                </c:pt>
                <c:pt idx="1654">
                  <c:v>2.5430000000000001E-2</c:v>
                </c:pt>
                <c:pt idx="1655">
                  <c:v>3.6493999999999999E-2</c:v>
                </c:pt>
                <c:pt idx="1656">
                  <c:v>3.7782000000000003E-2</c:v>
                </c:pt>
                <c:pt idx="1657">
                  <c:v>3.3750000000000002E-2</c:v>
                </c:pt>
                <c:pt idx="1658">
                  <c:v>3.4278999999999997E-2</c:v>
                </c:pt>
                <c:pt idx="1659">
                  <c:v>3.1123999999999999E-2</c:v>
                </c:pt>
                <c:pt idx="1660">
                  <c:v>3.8462999999999997E-2</c:v>
                </c:pt>
                <c:pt idx="1661">
                  <c:v>3.7338000000000003E-2</c:v>
                </c:pt>
                <c:pt idx="1662">
                  <c:v>3.4278000000000003E-2</c:v>
                </c:pt>
                <c:pt idx="1663">
                  <c:v>3.4930999999999997E-2</c:v>
                </c:pt>
                <c:pt idx="1664">
                  <c:v>3.6695999999999999E-2</c:v>
                </c:pt>
                <c:pt idx="1665">
                  <c:v>3.8610999999999999E-2</c:v>
                </c:pt>
                <c:pt idx="1666">
                  <c:v>3.5723999999999999E-2</c:v>
                </c:pt>
                <c:pt idx="1667">
                  <c:v>4.0454999999999998E-2</c:v>
                </c:pt>
                <c:pt idx="1668">
                  <c:v>3.7173999999999999E-2</c:v>
                </c:pt>
                <c:pt idx="1669">
                  <c:v>3.8606000000000001E-2</c:v>
                </c:pt>
                <c:pt idx="1670">
                  <c:v>4.0059999999999998E-2</c:v>
                </c:pt>
                <c:pt idx="1671">
                  <c:v>3.3829999999999999E-2</c:v>
                </c:pt>
                <c:pt idx="1672">
                  <c:v>3.6693000000000003E-2</c:v>
                </c:pt>
                <c:pt idx="1673">
                  <c:v>3.5684E-2</c:v>
                </c:pt>
                <c:pt idx="1674">
                  <c:v>3.7336000000000001E-2</c:v>
                </c:pt>
                <c:pt idx="1675">
                  <c:v>3.9744000000000002E-2</c:v>
                </c:pt>
                <c:pt idx="1676">
                  <c:v>3.9112000000000001E-2</c:v>
                </c:pt>
                <c:pt idx="1677">
                  <c:v>3.7296000000000003E-2</c:v>
                </c:pt>
                <c:pt idx="1678">
                  <c:v>3.4676999999999999E-2</c:v>
                </c:pt>
                <c:pt idx="1679">
                  <c:v>3.3194000000000001E-2</c:v>
                </c:pt>
                <c:pt idx="1680">
                  <c:v>3.7081000000000003E-2</c:v>
                </c:pt>
                <c:pt idx="1681">
                  <c:v>3.7848E-2</c:v>
                </c:pt>
                <c:pt idx="1682">
                  <c:v>3.6108000000000001E-2</c:v>
                </c:pt>
                <c:pt idx="1683">
                  <c:v>3.3517999999999999E-2</c:v>
                </c:pt>
                <c:pt idx="1684">
                  <c:v>4.1416000000000001E-2</c:v>
                </c:pt>
                <c:pt idx="1685">
                  <c:v>3.4907000000000001E-2</c:v>
                </c:pt>
                <c:pt idx="1686">
                  <c:v>4.2415000000000001E-2</c:v>
                </c:pt>
                <c:pt idx="1687">
                  <c:v>3.8848000000000001E-2</c:v>
                </c:pt>
                <c:pt idx="1688">
                  <c:v>3.9390000000000001E-2</c:v>
                </c:pt>
                <c:pt idx="1689">
                  <c:v>3.8847E-2</c:v>
                </c:pt>
                <c:pt idx="1690">
                  <c:v>3.4053E-2</c:v>
                </c:pt>
                <c:pt idx="1691">
                  <c:v>3.5053000000000001E-2</c:v>
                </c:pt>
                <c:pt idx="1692">
                  <c:v>3.8358000000000003E-2</c:v>
                </c:pt>
                <c:pt idx="1693">
                  <c:v>3.5943999999999997E-2</c:v>
                </c:pt>
                <c:pt idx="1694">
                  <c:v>3.5586E-2</c:v>
                </c:pt>
                <c:pt idx="1695">
                  <c:v>3.8427999999999997E-2</c:v>
                </c:pt>
                <c:pt idx="1696">
                  <c:v>3.6782000000000002E-2</c:v>
                </c:pt>
                <c:pt idx="1697">
                  <c:v>3.4609000000000001E-2</c:v>
                </c:pt>
                <c:pt idx="1698">
                  <c:v>4.0115999999999999E-2</c:v>
                </c:pt>
                <c:pt idx="1699">
                  <c:v>2.9467E-2</c:v>
                </c:pt>
                <c:pt idx="1700">
                  <c:v>4.0198999999999999E-2</c:v>
                </c:pt>
                <c:pt idx="1701">
                  <c:v>3.3659000000000001E-2</c:v>
                </c:pt>
                <c:pt idx="1702">
                  <c:v>3.5836E-2</c:v>
                </c:pt>
                <c:pt idx="1703">
                  <c:v>3.8227999999999998E-2</c:v>
                </c:pt>
                <c:pt idx="1704">
                  <c:v>3.4241000000000001E-2</c:v>
                </c:pt>
                <c:pt idx="1705">
                  <c:v>3.9137999999999999E-2</c:v>
                </c:pt>
                <c:pt idx="1706">
                  <c:v>3.6225E-2</c:v>
                </c:pt>
                <c:pt idx="1707">
                  <c:v>3.5546000000000001E-2</c:v>
                </c:pt>
                <c:pt idx="1708">
                  <c:v>3.7631999999999999E-2</c:v>
                </c:pt>
                <c:pt idx="1709">
                  <c:v>3.7682E-2</c:v>
                </c:pt>
                <c:pt idx="1710">
                  <c:v>3.2551999999999998E-2</c:v>
                </c:pt>
                <c:pt idx="1711">
                  <c:v>4.6733999999999998E-2</c:v>
                </c:pt>
                <c:pt idx="1712">
                  <c:v>3.9116999999999999E-2</c:v>
                </c:pt>
                <c:pt idx="1713">
                  <c:v>3.4972999999999997E-2</c:v>
                </c:pt>
                <c:pt idx="1714">
                  <c:v>3.7416999999999999E-2</c:v>
                </c:pt>
                <c:pt idx="1715">
                  <c:v>3.7177000000000002E-2</c:v>
                </c:pt>
                <c:pt idx="1716">
                  <c:v>3.6996000000000001E-2</c:v>
                </c:pt>
                <c:pt idx="1717">
                  <c:v>3.6027999999999998E-2</c:v>
                </c:pt>
                <c:pt idx="1718">
                  <c:v>4.3215999999999997E-2</c:v>
                </c:pt>
                <c:pt idx="1719">
                  <c:v>3.8577E-2</c:v>
                </c:pt>
                <c:pt idx="1720">
                  <c:v>3.6719000000000002E-2</c:v>
                </c:pt>
                <c:pt idx="1721">
                  <c:v>3.6592E-2</c:v>
                </c:pt>
                <c:pt idx="1722">
                  <c:v>3.9197999999999997E-2</c:v>
                </c:pt>
                <c:pt idx="1723">
                  <c:v>3.8609999999999998E-2</c:v>
                </c:pt>
                <c:pt idx="1724">
                  <c:v>3.3341999999999997E-2</c:v>
                </c:pt>
                <c:pt idx="1725">
                  <c:v>3.9337999999999998E-2</c:v>
                </c:pt>
                <c:pt idx="1726">
                  <c:v>4.0226999999999999E-2</c:v>
                </c:pt>
                <c:pt idx="1727">
                  <c:v>3.9743000000000001E-2</c:v>
                </c:pt>
                <c:pt idx="1728">
                  <c:v>3.4964000000000002E-2</c:v>
                </c:pt>
                <c:pt idx="1729">
                  <c:v>4.1647000000000003E-2</c:v>
                </c:pt>
                <c:pt idx="1730">
                  <c:v>3.5616000000000002E-2</c:v>
                </c:pt>
                <c:pt idx="1731">
                  <c:v>3.6740000000000002E-2</c:v>
                </c:pt>
                <c:pt idx="1732">
                  <c:v>3.9557000000000002E-2</c:v>
                </c:pt>
                <c:pt idx="1733">
                  <c:v>4.0592000000000003E-2</c:v>
                </c:pt>
                <c:pt idx="1734">
                  <c:v>4.0991E-2</c:v>
                </c:pt>
                <c:pt idx="1735">
                  <c:v>3.7407999999999997E-2</c:v>
                </c:pt>
                <c:pt idx="1736">
                  <c:v>3.9218999999999997E-2</c:v>
                </c:pt>
                <c:pt idx="1737">
                  <c:v>4.0176000000000003E-2</c:v>
                </c:pt>
                <c:pt idx="1738">
                  <c:v>4.2671000000000001E-2</c:v>
                </c:pt>
                <c:pt idx="1739">
                  <c:v>4.4859000000000003E-2</c:v>
                </c:pt>
                <c:pt idx="1740">
                  <c:v>4.2519000000000001E-2</c:v>
                </c:pt>
                <c:pt idx="1741">
                  <c:v>4.3416000000000003E-2</c:v>
                </c:pt>
                <c:pt idx="1742">
                  <c:v>4.5655000000000001E-2</c:v>
                </c:pt>
                <c:pt idx="1743">
                  <c:v>4.3464000000000003E-2</c:v>
                </c:pt>
                <c:pt idx="1744">
                  <c:v>4.1539E-2</c:v>
                </c:pt>
                <c:pt idx="1745">
                  <c:v>4.3250999999999998E-2</c:v>
                </c:pt>
                <c:pt idx="1746">
                  <c:v>3.7255000000000003E-2</c:v>
                </c:pt>
                <c:pt idx="1747">
                  <c:v>3.8096999999999999E-2</c:v>
                </c:pt>
                <c:pt idx="1748">
                  <c:v>3.4097000000000002E-2</c:v>
                </c:pt>
                <c:pt idx="1749">
                  <c:v>4.0975999999999999E-2</c:v>
                </c:pt>
                <c:pt idx="1750">
                  <c:v>3.8464999999999999E-2</c:v>
                </c:pt>
                <c:pt idx="1751">
                  <c:v>4.1099999999999998E-2</c:v>
                </c:pt>
                <c:pt idx="1752">
                  <c:v>4.1059999999999999E-2</c:v>
                </c:pt>
                <c:pt idx="1753">
                  <c:v>4.4768000000000002E-2</c:v>
                </c:pt>
                <c:pt idx="1754">
                  <c:v>4.2040000000000001E-2</c:v>
                </c:pt>
                <c:pt idx="1755">
                  <c:v>4.2963000000000001E-2</c:v>
                </c:pt>
                <c:pt idx="1756">
                  <c:v>4.1112000000000003E-2</c:v>
                </c:pt>
                <c:pt idx="1757">
                  <c:v>4.0051999999999997E-2</c:v>
                </c:pt>
                <c:pt idx="1758">
                  <c:v>4.0203999999999997E-2</c:v>
                </c:pt>
                <c:pt idx="1759">
                  <c:v>4.4186999999999997E-2</c:v>
                </c:pt>
                <c:pt idx="1760">
                  <c:v>4.0934999999999999E-2</c:v>
                </c:pt>
                <c:pt idx="1761">
                  <c:v>4.0464E-2</c:v>
                </c:pt>
                <c:pt idx="1762">
                  <c:v>3.9454000000000003E-2</c:v>
                </c:pt>
                <c:pt idx="1763">
                  <c:v>4.0441999999999999E-2</c:v>
                </c:pt>
                <c:pt idx="1764">
                  <c:v>3.9763E-2</c:v>
                </c:pt>
                <c:pt idx="1765">
                  <c:v>3.7644999999999998E-2</c:v>
                </c:pt>
                <c:pt idx="1766">
                  <c:v>3.6448000000000001E-2</c:v>
                </c:pt>
                <c:pt idx="1767">
                  <c:v>3.8172999999999999E-2</c:v>
                </c:pt>
                <c:pt idx="1768">
                  <c:v>3.8837000000000003E-2</c:v>
                </c:pt>
                <c:pt idx="1769">
                  <c:v>4.2390999999999998E-2</c:v>
                </c:pt>
                <c:pt idx="1770">
                  <c:v>4.1778000000000003E-2</c:v>
                </c:pt>
                <c:pt idx="1771">
                  <c:v>4.4423999999999998E-2</c:v>
                </c:pt>
                <c:pt idx="1772">
                  <c:v>4.181E-2</c:v>
                </c:pt>
                <c:pt idx="1773">
                  <c:v>3.9898999999999997E-2</c:v>
                </c:pt>
                <c:pt idx="1774">
                  <c:v>4.0920999999999999E-2</c:v>
                </c:pt>
                <c:pt idx="1775">
                  <c:v>4.2466999999999998E-2</c:v>
                </c:pt>
                <c:pt idx="1776">
                  <c:v>3.8775999999999998E-2</c:v>
                </c:pt>
                <c:pt idx="1777">
                  <c:v>3.2708000000000001E-2</c:v>
                </c:pt>
                <c:pt idx="1778">
                  <c:v>4.0198999999999999E-2</c:v>
                </c:pt>
                <c:pt idx="1779">
                  <c:v>4.1586999999999999E-2</c:v>
                </c:pt>
                <c:pt idx="1780">
                  <c:v>3.6889999999999999E-2</c:v>
                </c:pt>
                <c:pt idx="1781">
                  <c:v>4.7044999999999997E-2</c:v>
                </c:pt>
                <c:pt idx="1782">
                  <c:v>4.5135000000000002E-2</c:v>
                </c:pt>
                <c:pt idx="1783">
                  <c:v>4.0126000000000002E-2</c:v>
                </c:pt>
                <c:pt idx="1784">
                  <c:v>4.6589999999999999E-2</c:v>
                </c:pt>
                <c:pt idx="1785">
                  <c:v>3.8282999999999998E-2</c:v>
                </c:pt>
                <c:pt idx="1786">
                  <c:v>4.4026000000000003E-2</c:v>
                </c:pt>
                <c:pt idx="1787">
                  <c:v>4.2916999999999997E-2</c:v>
                </c:pt>
                <c:pt idx="1788">
                  <c:v>4.0758000000000003E-2</c:v>
                </c:pt>
                <c:pt idx="1789">
                  <c:v>4.4493999999999999E-2</c:v>
                </c:pt>
                <c:pt idx="1790">
                  <c:v>4.8184999999999999E-2</c:v>
                </c:pt>
                <c:pt idx="1791">
                  <c:v>3.8550000000000001E-2</c:v>
                </c:pt>
                <c:pt idx="1792">
                  <c:v>4.5850000000000002E-2</c:v>
                </c:pt>
                <c:pt idx="1793">
                  <c:v>4.3189999999999999E-2</c:v>
                </c:pt>
                <c:pt idx="1794">
                  <c:v>4.4588000000000003E-2</c:v>
                </c:pt>
                <c:pt idx="1795">
                  <c:v>3.5846999999999997E-2</c:v>
                </c:pt>
                <c:pt idx="1796">
                  <c:v>4.7482999999999997E-2</c:v>
                </c:pt>
                <c:pt idx="1797">
                  <c:v>4.2620999999999999E-2</c:v>
                </c:pt>
                <c:pt idx="1798">
                  <c:v>4.2907000000000001E-2</c:v>
                </c:pt>
                <c:pt idx="1799">
                  <c:v>3.9609999999999999E-2</c:v>
                </c:pt>
                <c:pt idx="1800">
                  <c:v>4.4457000000000003E-2</c:v>
                </c:pt>
                <c:pt idx="1801">
                  <c:v>4.4167999999999999E-2</c:v>
                </c:pt>
                <c:pt idx="1802">
                  <c:v>4.3247000000000001E-2</c:v>
                </c:pt>
                <c:pt idx="1803">
                  <c:v>4.0217000000000003E-2</c:v>
                </c:pt>
                <c:pt idx="1804">
                  <c:v>4.4790000000000003E-2</c:v>
                </c:pt>
                <c:pt idx="1805">
                  <c:v>3.6294E-2</c:v>
                </c:pt>
                <c:pt idx="1806">
                  <c:v>4.2791000000000003E-2</c:v>
                </c:pt>
                <c:pt idx="1807">
                  <c:v>4.3830000000000001E-2</c:v>
                </c:pt>
                <c:pt idx="1808">
                  <c:v>4.6568999999999999E-2</c:v>
                </c:pt>
                <c:pt idx="1809">
                  <c:v>4.1660999999999997E-2</c:v>
                </c:pt>
                <c:pt idx="1810">
                  <c:v>3.8358000000000003E-2</c:v>
                </c:pt>
                <c:pt idx="1811">
                  <c:v>4.7510999999999998E-2</c:v>
                </c:pt>
                <c:pt idx="1812">
                  <c:v>4.2802E-2</c:v>
                </c:pt>
                <c:pt idx="1813">
                  <c:v>4.0599000000000003E-2</c:v>
                </c:pt>
                <c:pt idx="1814">
                  <c:v>3.6236999999999998E-2</c:v>
                </c:pt>
                <c:pt idx="1815">
                  <c:v>4.3728000000000003E-2</c:v>
                </c:pt>
                <c:pt idx="1816">
                  <c:v>4.1652000000000002E-2</c:v>
                </c:pt>
                <c:pt idx="1817">
                  <c:v>4.2056999999999997E-2</c:v>
                </c:pt>
                <c:pt idx="1818">
                  <c:v>4.1912999999999999E-2</c:v>
                </c:pt>
                <c:pt idx="1819">
                  <c:v>4.5548999999999999E-2</c:v>
                </c:pt>
                <c:pt idx="1820">
                  <c:v>4.3485000000000003E-2</c:v>
                </c:pt>
                <c:pt idx="1821">
                  <c:v>4.3478000000000003E-2</c:v>
                </c:pt>
                <c:pt idx="1822">
                  <c:v>4.2639999999999997E-2</c:v>
                </c:pt>
                <c:pt idx="1823">
                  <c:v>4.3180000000000003E-2</c:v>
                </c:pt>
                <c:pt idx="1824">
                  <c:v>4.0910000000000002E-2</c:v>
                </c:pt>
                <c:pt idx="1825">
                  <c:v>4.3353999999999997E-2</c:v>
                </c:pt>
                <c:pt idx="1826">
                  <c:v>4.8434999999999999E-2</c:v>
                </c:pt>
                <c:pt idx="1827">
                  <c:v>4.5054999999999998E-2</c:v>
                </c:pt>
                <c:pt idx="1828">
                  <c:v>4.1923000000000002E-2</c:v>
                </c:pt>
                <c:pt idx="1829">
                  <c:v>4.5670000000000002E-2</c:v>
                </c:pt>
                <c:pt idx="1830">
                  <c:v>4.5318999999999998E-2</c:v>
                </c:pt>
                <c:pt idx="1831">
                  <c:v>4.5512999999999998E-2</c:v>
                </c:pt>
                <c:pt idx="1832">
                  <c:v>4.4767000000000001E-2</c:v>
                </c:pt>
                <c:pt idx="1833">
                  <c:v>4.1836999999999999E-2</c:v>
                </c:pt>
                <c:pt idx="1834">
                  <c:v>3.8946000000000001E-2</c:v>
                </c:pt>
                <c:pt idx="1835">
                  <c:v>4.2934E-2</c:v>
                </c:pt>
                <c:pt idx="1836">
                  <c:v>4.4660999999999999E-2</c:v>
                </c:pt>
                <c:pt idx="1837">
                  <c:v>4.7759999999999997E-2</c:v>
                </c:pt>
                <c:pt idx="1838">
                  <c:v>4.0066999999999998E-2</c:v>
                </c:pt>
                <c:pt idx="1839">
                  <c:v>4.623E-2</c:v>
                </c:pt>
                <c:pt idx="1840">
                  <c:v>4.1387E-2</c:v>
                </c:pt>
                <c:pt idx="1841">
                  <c:v>4.2117000000000002E-2</c:v>
                </c:pt>
                <c:pt idx="1842">
                  <c:v>4.7294999999999997E-2</c:v>
                </c:pt>
                <c:pt idx="1843">
                  <c:v>4.4781000000000001E-2</c:v>
                </c:pt>
                <c:pt idx="1844">
                  <c:v>4.7137999999999999E-2</c:v>
                </c:pt>
                <c:pt idx="1845">
                  <c:v>4.4979999999999999E-2</c:v>
                </c:pt>
                <c:pt idx="1846">
                  <c:v>4.5837999999999997E-2</c:v>
                </c:pt>
                <c:pt idx="1847">
                  <c:v>4.1953999999999998E-2</c:v>
                </c:pt>
                <c:pt idx="1848">
                  <c:v>4.4835E-2</c:v>
                </c:pt>
                <c:pt idx="1849">
                  <c:v>3.9775999999999999E-2</c:v>
                </c:pt>
                <c:pt idx="1850">
                  <c:v>4.5363000000000001E-2</c:v>
                </c:pt>
                <c:pt idx="1851">
                  <c:v>4.7135999999999997E-2</c:v>
                </c:pt>
                <c:pt idx="1852">
                  <c:v>3.9168000000000001E-2</c:v>
                </c:pt>
                <c:pt idx="1853">
                  <c:v>4.1704999999999999E-2</c:v>
                </c:pt>
                <c:pt idx="1854">
                  <c:v>4.2402000000000002E-2</c:v>
                </c:pt>
                <c:pt idx="1855">
                  <c:v>4.8767999999999999E-2</c:v>
                </c:pt>
                <c:pt idx="1856">
                  <c:v>4.7216000000000001E-2</c:v>
                </c:pt>
                <c:pt idx="1857">
                  <c:v>4.3755000000000002E-2</c:v>
                </c:pt>
                <c:pt idx="1858">
                  <c:v>4.4540000000000003E-2</c:v>
                </c:pt>
                <c:pt idx="1859">
                  <c:v>4.3977000000000002E-2</c:v>
                </c:pt>
                <c:pt idx="1860">
                  <c:v>4.7442999999999999E-2</c:v>
                </c:pt>
                <c:pt idx="1861">
                  <c:v>4.9657E-2</c:v>
                </c:pt>
                <c:pt idx="1862">
                  <c:v>4.2743999999999997E-2</c:v>
                </c:pt>
                <c:pt idx="1863">
                  <c:v>4.3154999999999999E-2</c:v>
                </c:pt>
                <c:pt idx="1864">
                  <c:v>3.9276999999999999E-2</c:v>
                </c:pt>
                <c:pt idx="1865">
                  <c:v>4.7087999999999998E-2</c:v>
                </c:pt>
                <c:pt idx="1866">
                  <c:v>3.7043E-2</c:v>
                </c:pt>
                <c:pt idx="1867">
                  <c:v>4.4859000000000003E-2</c:v>
                </c:pt>
                <c:pt idx="1868">
                  <c:v>4.6977999999999999E-2</c:v>
                </c:pt>
                <c:pt idx="1869">
                  <c:v>4.3812999999999998E-2</c:v>
                </c:pt>
                <c:pt idx="1870">
                  <c:v>4.4823000000000002E-2</c:v>
                </c:pt>
                <c:pt idx="1871">
                  <c:v>4.6819E-2</c:v>
                </c:pt>
                <c:pt idx="1872">
                  <c:v>4.7875000000000001E-2</c:v>
                </c:pt>
                <c:pt idx="1873">
                  <c:v>4.6110999999999999E-2</c:v>
                </c:pt>
                <c:pt idx="1874">
                  <c:v>4.7261999999999998E-2</c:v>
                </c:pt>
                <c:pt idx="1875">
                  <c:v>4.1841999999999997E-2</c:v>
                </c:pt>
                <c:pt idx="1876">
                  <c:v>4.2271000000000003E-2</c:v>
                </c:pt>
                <c:pt idx="1877">
                  <c:v>5.1192000000000001E-2</c:v>
                </c:pt>
                <c:pt idx="1878">
                  <c:v>5.3925000000000001E-2</c:v>
                </c:pt>
                <c:pt idx="1879">
                  <c:v>4.4464999999999998E-2</c:v>
                </c:pt>
                <c:pt idx="1880">
                  <c:v>4.6293000000000001E-2</c:v>
                </c:pt>
                <c:pt idx="1881">
                  <c:v>4.8619000000000002E-2</c:v>
                </c:pt>
                <c:pt idx="1882">
                  <c:v>4.4816000000000002E-2</c:v>
                </c:pt>
                <c:pt idx="1883">
                  <c:v>5.0123000000000001E-2</c:v>
                </c:pt>
                <c:pt idx="1884">
                  <c:v>4.4143000000000002E-2</c:v>
                </c:pt>
                <c:pt idx="1885">
                  <c:v>4.4664000000000002E-2</c:v>
                </c:pt>
                <c:pt idx="1886">
                  <c:v>5.3206999999999997E-2</c:v>
                </c:pt>
                <c:pt idx="1887">
                  <c:v>4.9027000000000001E-2</c:v>
                </c:pt>
                <c:pt idx="1888">
                  <c:v>5.2739000000000001E-2</c:v>
                </c:pt>
                <c:pt idx="1889">
                  <c:v>4.3302E-2</c:v>
                </c:pt>
                <c:pt idx="1890">
                  <c:v>4.5033999999999998E-2</c:v>
                </c:pt>
                <c:pt idx="1891">
                  <c:v>4.5543E-2</c:v>
                </c:pt>
                <c:pt idx="1892">
                  <c:v>4.7606000000000002E-2</c:v>
                </c:pt>
                <c:pt idx="1893">
                  <c:v>4.7148000000000002E-2</c:v>
                </c:pt>
                <c:pt idx="1894">
                  <c:v>5.3095999999999997E-2</c:v>
                </c:pt>
                <c:pt idx="1895">
                  <c:v>4.6621999999999997E-2</c:v>
                </c:pt>
                <c:pt idx="1896">
                  <c:v>5.1042999999999998E-2</c:v>
                </c:pt>
                <c:pt idx="1897">
                  <c:v>4.6248999999999998E-2</c:v>
                </c:pt>
                <c:pt idx="1898">
                  <c:v>4.8372999999999999E-2</c:v>
                </c:pt>
                <c:pt idx="1899">
                  <c:v>4.9814999999999998E-2</c:v>
                </c:pt>
                <c:pt idx="1900">
                  <c:v>5.0620999999999999E-2</c:v>
                </c:pt>
                <c:pt idx="1901">
                  <c:v>4.7188000000000001E-2</c:v>
                </c:pt>
                <c:pt idx="1902">
                  <c:v>5.0519000000000001E-2</c:v>
                </c:pt>
                <c:pt idx="1903">
                  <c:v>4.7391000000000003E-2</c:v>
                </c:pt>
                <c:pt idx="1904">
                  <c:v>4.8308999999999998E-2</c:v>
                </c:pt>
                <c:pt idx="1905">
                  <c:v>4.6169000000000002E-2</c:v>
                </c:pt>
                <c:pt idx="1906">
                  <c:v>5.0715999999999997E-2</c:v>
                </c:pt>
                <c:pt idx="1907">
                  <c:v>5.0375000000000003E-2</c:v>
                </c:pt>
                <c:pt idx="1908">
                  <c:v>5.0078999999999999E-2</c:v>
                </c:pt>
                <c:pt idx="1909">
                  <c:v>4.6592000000000001E-2</c:v>
                </c:pt>
                <c:pt idx="1910">
                  <c:v>4.9550999999999998E-2</c:v>
                </c:pt>
                <c:pt idx="1911">
                  <c:v>4.6258000000000001E-2</c:v>
                </c:pt>
                <c:pt idx="1912">
                  <c:v>5.2811999999999998E-2</c:v>
                </c:pt>
                <c:pt idx="1913">
                  <c:v>4.3749000000000003E-2</c:v>
                </c:pt>
                <c:pt idx="1914">
                  <c:v>4.7646000000000001E-2</c:v>
                </c:pt>
                <c:pt idx="1915">
                  <c:v>5.2009E-2</c:v>
                </c:pt>
                <c:pt idx="1916">
                  <c:v>4.7600999999999997E-2</c:v>
                </c:pt>
                <c:pt idx="1917">
                  <c:v>4.3172000000000002E-2</c:v>
                </c:pt>
                <c:pt idx="1918">
                  <c:v>5.1679000000000003E-2</c:v>
                </c:pt>
                <c:pt idx="1919">
                  <c:v>4.7109999999999999E-2</c:v>
                </c:pt>
                <c:pt idx="1920">
                  <c:v>5.4028E-2</c:v>
                </c:pt>
                <c:pt idx="1921">
                  <c:v>5.2900000000000003E-2</c:v>
                </c:pt>
                <c:pt idx="1922">
                  <c:v>4.6535E-2</c:v>
                </c:pt>
                <c:pt idx="1923">
                  <c:v>5.3279E-2</c:v>
                </c:pt>
                <c:pt idx="1924">
                  <c:v>4.8228E-2</c:v>
                </c:pt>
                <c:pt idx="1925">
                  <c:v>4.8285000000000002E-2</c:v>
                </c:pt>
                <c:pt idx="1926">
                  <c:v>4.6716000000000001E-2</c:v>
                </c:pt>
                <c:pt idx="1927">
                  <c:v>4.9541000000000002E-2</c:v>
                </c:pt>
                <c:pt idx="1928">
                  <c:v>5.1728999999999997E-2</c:v>
                </c:pt>
                <c:pt idx="1929">
                  <c:v>4.5103999999999998E-2</c:v>
                </c:pt>
                <c:pt idx="1930">
                  <c:v>4.9835999999999998E-2</c:v>
                </c:pt>
                <c:pt idx="1931">
                  <c:v>4.7018999999999998E-2</c:v>
                </c:pt>
                <c:pt idx="1932">
                  <c:v>5.0649E-2</c:v>
                </c:pt>
                <c:pt idx="1933">
                  <c:v>4.9854000000000002E-2</c:v>
                </c:pt>
                <c:pt idx="1934">
                  <c:v>4.897E-2</c:v>
                </c:pt>
                <c:pt idx="1935">
                  <c:v>4.9713E-2</c:v>
                </c:pt>
                <c:pt idx="1936">
                  <c:v>5.1101000000000001E-2</c:v>
                </c:pt>
                <c:pt idx="1937">
                  <c:v>4.7840000000000001E-2</c:v>
                </c:pt>
                <c:pt idx="1938">
                  <c:v>5.1534999999999997E-2</c:v>
                </c:pt>
                <c:pt idx="1939">
                  <c:v>4.6428999999999998E-2</c:v>
                </c:pt>
                <c:pt idx="1940">
                  <c:v>4.9859000000000001E-2</c:v>
                </c:pt>
                <c:pt idx="1941">
                  <c:v>4.9987999999999998E-2</c:v>
                </c:pt>
                <c:pt idx="1942">
                  <c:v>4.8695000000000002E-2</c:v>
                </c:pt>
                <c:pt idx="1943">
                  <c:v>4.9510999999999999E-2</c:v>
                </c:pt>
                <c:pt idx="1944">
                  <c:v>4.8945000000000002E-2</c:v>
                </c:pt>
                <c:pt idx="1945">
                  <c:v>5.7543999999999998E-2</c:v>
                </c:pt>
                <c:pt idx="1946">
                  <c:v>4.7994000000000002E-2</c:v>
                </c:pt>
                <c:pt idx="1947">
                  <c:v>5.1166999999999997E-2</c:v>
                </c:pt>
                <c:pt idx="1948">
                  <c:v>5.0904999999999999E-2</c:v>
                </c:pt>
                <c:pt idx="1949">
                  <c:v>5.3221999999999998E-2</c:v>
                </c:pt>
                <c:pt idx="1950">
                  <c:v>5.2752E-2</c:v>
                </c:pt>
                <c:pt idx="1951">
                  <c:v>5.0379E-2</c:v>
                </c:pt>
                <c:pt idx="1952">
                  <c:v>5.2899000000000002E-2</c:v>
                </c:pt>
                <c:pt idx="1953">
                  <c:v>4.3729999999999998E-2</c:v>
                </c:pt>
                <c:pt idx="1954">
                  <c:v>4.7743000000000001E-2</c:v>
                </c:pt>
                <c:pt idx="1955">
                  <c:v>4.7634000000000003E-2</c:v>
                </c:pt>
                <c:pt idx="1956">
                  <c:v>5.3395999999999999E-2</c:v>
                </c:pt>
                <c:pt idx="1957">
                  <c:v>4.7173E-2</c:v>
                </c:pt>
                <c:pt idx="1958">
                  <c:v>5.0075000000000001E-2</c:v>
                </c:pt>
                <c:pt idx="1959">
                  <c:v>5.2637000000000003E-2</c:v>
                </c:pt>
                <c:pt idx="1960">
                  <c:v>4.8175000000000003E-2</c:v>
                </c:pt>
                <c:pt idx="1961">
                  <c:v>5.4223E-2</c:v>
                </c:pt>
                <c:pt idx="1962">
                  <c:v>4.5525999999999997E-2</c:v>
                </c:pt>
                <c:pt idx="1963">
                  <c:v>5.0687999999999997E-2</c:v>
                </c:pt>
                <c:pt idx="1964">
                  <c:v>5.2940000000000001E-2</c:v>
                </c:pt>
                <c:pt idx="1965">
                  <c:v>4.8335999999999997E-2</c:v>
                </c:pt>
                <c:pt idx="1966">
                  <c:v>5.8472999999999997E-2</c:v>
                </c:pt>
                <c:pt idx="1967">
                  <c:v>5.1151000000000002E-2</c:v>
                </c:pt>
                <c:pt idx="1968">
                  <c:v>4.9355000000000003E-2</c:v>
                </c:pt>
                <c:pt idx="1969">
                  <c:v>5.4838999999999999E-2</c:v>
                </c:pt>
                <c:pt idx="1970">
                  <c:v>5.4411000000000001E-2</c:v>
                </c:pt>
                <c:pt idx="1971">
                  <c:v>5.6711999999999999E-2</c:v>
                </c:pt>
                <c:pt idx="1972">
                  <c:v>5.6161999999999997E-2</c:v>
                </c:pt>
                <c:pt idx="1973">
                  <c:v>5.3156000000000002E-2</c:v>
                </c:pt>
                <c:pt idx="1974">
                  <c:v>5.3067999999999997E-2</c:v>
                </c:pt>
                <c:pt idx="1975">
                  <c:v>5.1194999999999997E-2</c:v>
                </c:pt>
                <c:pt idx="1976">
                  <c:v>4.9043000000000003E-2</c:v>
                </c:pt>
                <c:pt idx="1977">
                  <c:v>5.2349E-2</c:v>
                </c:pt>
                <c:pt idx="1978">
                  <c:v>5.9339000000000003E-2</c:v>
                </c:pt>
                <c:pt idx="1979">
                  <c:v>4.9826000000000002E-2</c:v>
                </c:pt>
                <c:pt idx="1980">
                  <c:v>4.9267999999999999E-2</c:v>
                </c:pt>
                <c:pt idx="1981">
                  <c:v>5.6674000000000002E-2</c:v>
                </c:pt>
                <c:pt idx="1982">
                  <c:v>4.9334999999999997E-2</c:v>
                </c:pt>
                <c:pt idx="1983">
                  <c:v>5.1485999999999997E-2</c:v>
                </c:pt>
                <c:pt idx="1984">
                  <c:v>5.0098999999999998E-2</c:v>
                </c:pt>
                <c:pt idx="1985">
                  <c:v>4.9842999999999998E-2</c:v>
                </c:pt>
                <c:pt idx="1986">
                  <c:v>5.6710999999999998E-2</c:v>
                </c:pt>
                <c:pt idx="1987">
                  <c:v>5.3622000000000003E-2</c:v>
                </c:pt>
                <c:pt idx="1988">
                  <c:v>5.1673999999999998E-2</c:v>
                </c:pt>
                <c:pt idx="1989">
                  <c:v>5.3346999999999999E-2</c:v>
                </c:pt>
                <c:pt idx="1990">
                  <c:v>5.0699000000000001E-2</c:v>
                </c:pt>
                <c:pt idx="1991">
                  <c:v>4.9480999999999997E-2</c:v>
                </c:pt>
                <c:pt idx="1992">
                  <c:v>5.7029000000000003E-2</c:v>
                </c:pt>
                <c:pt idx="1993">
                  <c:v>5.3307E-2</c:v>
                </c:pt>
                <c:pt idx="1994">
                  <c:v>5.4046999999999998E-2</c:v>
                </c:pt>
                <c:pt idx="1995">
                  <c:v>5.4574999999999999E-2</c:v>
                </c:pt>
                <c:pt idx="1996">
                  <c:v>5.6923000000000001E-2</c:v>
                </c:pt>
                <c:pt idx="1997">
                  <c:v>4.6767000000000003E-2</c:v>
                </c:pt>
                <c:pt idx="1998">
                  <c:v>4.7570000000000001E-2</c:v>
                </c:pt>
                <c:pt idx="1999">
                  <c:v>5.0360000000000002E-2</c:v>
                </c:pt>
                <c:pt idx="2000">
                  <c:v>5.0619999999999998E-2</c:v>
                </c:pt>
                <c:pt idx="2001">
                  <c:v>4.9981999999999999E-2</c:v>
                </c:pt>
                <c:pt idx="2002">
                  <c:v>5.3367999999999999E-2</c:v>
                </c:pt>
                <c:pt idx="2003">
                  <c:v>4.9936000000000001E-2</c:v>
                </c:pt>
                <c:pt idx="2004">
                  <c:v>4.9621999999999999E-2</c:v>
                </c:pt>
                <c:pt idx="2005">
                  <c:v>4.9238999999999998E-2</c:v>
                </c:pt>
                <c:pt idx="2006">
                  <c:v>5.5188000000000001E-2</c:v>
                </c:pt>
                <c:pt idx="2007">
                  <c:v>5.5458E-2</c:v>
                </c:pt>
                <c:pt idx="2008">
                  <c:v>5.3350000000000002E-2</c:v>
                </c:pt>
                <c:pt idx="2009">
                  <c:v>5.4781999999999997E-2</c:v>
                </c:pt>
                <c:pt idx="2010">
                  <c:v>5.1517E-2</c:v>
                </c:pt>
                <c:pt idx="2011">
                  <c:v>5.2474E-2</c:v>
                </c:pt>
                <c:pt idx="2012">
                  <c:v>5.7306999999999997E-2</c:v>
                </c:pt>
                <c:pt idx="2013">
                  <c:v>5.4434999999999997E-2</c:v>
                </c:pt>
                <c:pt idx="2014">
                  <c:v>5.6751000000000003E-2</c:v>
                </c:pt>
                <c:pt idx="2015">
                  <c:v>5.2505999999999997E-2</c:v>
                </c:pt>
                <c:pt idx="2016">
                  <c:v>5.3755999999999998E-2</c:v>
                </c:pt>
                <c:pt idx="2017">
                  <c:v>5.7092999999999998E-2</c:v>
                </c:pt>
                <c:pt idx="2018">
                  <c:v>5.7544999999999999E-2</c:v>
                </c:pt>
                <c:pt idx="2019">
                  <c:v>5.2255000000000003E-2</c:v>
                </c:pt>
                <c:pt idx="2020">
                  <c:v>5.5243E-2</c:v>
                </c:pt>
                <c:pt idx="2021">
                  <c:v>5.9760000000000001E-2</c:v>
                </c:pt>
                <c:pt idx="2022">
                  <c:v>5.7175999999999998E-2</c:v>
                </c:pt>
                <c:pt idx="2023">
                  <c:v>5.7630000000000001E-2</c:v>
                </c:pt>
                <c:pt idx="2024">
                  <c:v>5.5482999999999998E-2</c:v>
                </c:pt>
                <c:pt idx="2025">
                  <c:v>5.8899E-2</c:v>
                </c:pt>
                <c:pt idx="2026">
                  <c:v>5.4821000000000002E-2</c:v>
                </c:pt>
                <c:pt idx="2027">
                  <c:v>5.5919000000000003E-2</c:v>
                </c:pt>
                <c:pt idx="2028">
                  <c:v>5.3058000000000001E-2</c:v>
                </c:pt>
                <c:pt idx="2029">
                  <c:v>5.5810999999999999E-2</c:v>
                </c:pt>
                <c:pt idx="2030">
                  <c:v>5.4719999999999998E-2</c:v>
                </c:pt>
                <c:pt idx="2031">
                  <c:v>5.7949000000000001E-2</c:v>
                </c:pt>
                <c:pt idx="2032">
                  <c:v>5.6631000000000001E-2</c:v>
                </c:pt>
                <c:pt idx="2033">
                  <c:v>5.5435999999999999E-2</c:v>
                </c:pt>
                <c:pt idx="2034">
                  <c:v>5.4210000000000001E-2</c:v>
                </c:pt>
                <c:pt idx="2035">
                  <c:v>6.0292999999999999E-2</c:v>
                </c:pt>
                <c:pt idx="2036">
                  <c:v>5.0484000000000001E-2</c:v>
                </c:pt>
                <c:pt idx="2037">
                  <c:v>5.5580999999999998E-2</c:v>
                </c:pt>
                <c:pt idx="2038">
                  <c:v>5.6956E-2</c:v>
                </c:pt>
                <c:pt idx="2039">
                  <c:v>6.0335E-2</c:v>
                </c:pt>
                <c:pt idx="2040">
                  <c:v>5.2754000000000002E-2</c:v>
                </c:pt>
                <c:pt idx="2041">
                  <c:v>6.2144999999999999E-2</c:v>
                </c:pt>
                <c:pt idx="2042">
                  <c:v>6.2089999999999999E-2</c:v>
                </c:pt>
                <c:pt idx="2043">
                  <c:v>6.0755999999999998E-2</c:v>
                </c:pt>
                <c:pt idx="2044">
                  <c:v>5.8229999999999997E-2</c:v>
                </c:pt>
                <c:pt idx="2045">
                  <c:v>5.0409000000000002E-2</c:v>
                </c:pt>
                <c:pt idx="2046">
                  <c:v>5.3963999999999998E-2</c:v>
                </c:pt>
                <c:pt idx="2047">
                  <c:v>5.6687000000000001E-2</c:v>
                </c:pt>
                <c:pt idx="2048">
                  <c:v>6.1394999999999998E-2</c:v>
                </c:pt>
                <c:pt idx="2049">
                  <c:v>5.9521999999999999E-2</c:v>
                </c:pt>
                <c:pt idx="2050">
                  <c:v>5.2242999999999998E-2</c:v>
                </c:pt>
                <c:pt idx="2051">
                  <c:v>5.8332000000000002E-2</c:v>
                </c:pt>
                <c:pt idx="2052">
                  <c:v>5.6505E-2</c:v>
                </c:pt>
                <c:pt idx="2053">
                  <c:v>5.8319000000000003E-2</c:v>
                </c:pt>
                <c:pt idx="2054">
                  <c:v>6.0028999999999999E-2</c:v>
                </c:pt>
                <c:pt idx="2055">
                  <c:v>5.4412000000000002E-2</c:v>
                </c:pt>
                <c:pt idx="2056">
                  <c:v>5.3588999999999998E-2</c:v>
                </c:pt>
                <c:pt idx="2057">
                  <c:v>5.8397999999999999E-2</c:v>
                </c:pt>
                <c:pt idx="2058">
                  <c:v>5.5275999999999999E-2</c:v>
                </c:pt>
                <c:pt idx="2059">
                  <c:v>5.8746E-2</c:v>
                </c:pt>
                <c:pt idx="2060">
                  <c:v>5.0300999999999998E-2</c:v>
                </c:pt>
                <c:pt idx="2061">
                  <c:v>5.7504E-2</c:v>
                </c:pt>
                <c:pt idx="2062">
                  <c:v>6.3075999999999993E-2</c:v>
                </c:pt>
                <c:pt idx="2063">
                  <c:v>6.4422999999999994E-2</c:v>
                </c:pt>
                <c:pt idx="2064">
                  <c:v>6.089E-2</c:v>
                </c:pt>
                <c:pt idx="2065">
                  <c:v>6.0538000000000002E-2</c:v>
                </c:pt>
                <c:pt idx="2066">
                  <c:v>5.9619999999999999E-2</c:v>
                </c:pt>
                <c:pt idx="2067">
                  <c:v>6.2484999999999999E-2</c:v>
                </c:pt>
                <c:pt idx="2068">
                  <c:v>6.5308000000000005E-2</c:v>
                </c:pt>
                <c:pt idx="2069">
                  <c:v>5.8729000000000003E-2</c:v>
                </c:pt>
                <c:pt idx="2070">
                  <c:v>5.4489000000000003E-2</c:v>
                </c:pt>
                <c:pt idx="2071">
                  <c:v>5.9797999999999997E-2</c:v>
                </c:pt>
                <c:pt idx="2072">
                  <c:v>5.7029000000000003E-2</c:v>
                </c:pt>
                <c:pt idx="2073">
                  <c:v>5.6680000000000001E-2</c:v>
                </c:pt>
                <c:pt idx="2074">
                  <c:v>5.8731999999999999E-2</c:v>
                </c:pt>
                <c:pt idx="2075">
                  <c:v>6.1247000000000003E-2</c:v>
                </c:pt>
                <c:pt idx="2076">
                  <c:v>5.3740999999999997E-2</c:v>
                </c:pt>
                <c:pt idx="2077">
                  <c:v>6.3682000000000002E-2</c:v>
                </c:pt>
                <c:pt idx="2078">
                  <c:v>5.5816999999999999E-2</c:v>
                </c:pt>
                <c:pt idx="2079">
                  <c:v>6.1219999999999997E-2</c:v>
                </c:pt>
                <c:pt idx="2080">
                  <c:v>5.7178E-2</c:v>
                </c:pt>
                <c:pt idx="2081">
                  <c:v>5.4542E-2</c:v>
                </c:pt>
                <c:pt idx="2082">
                  <c:v>5.9353000000000003E-2</c:v>
                </c:pt>
                <c:pt idx="2083">
                  <c:v>6.5929000000000001E-2</c:v>
                </c:pt>
                <c:pt idx="2084">
                  <c:v>5.6809999999999999E-2</c:v>
                </c:pt>
                <c:pt idx="2085">
                  <c:v>6.3250000000000001E-2</c:v>
                </c:pt>
                <c:pt idx="2086">
                  <c:v>6.0205000000000002E-2</c:v>
                </c:pt>
                <c:pt idx="2087">
                  <c:v>5.9935000000000002E-2</c:v>
                </c:pt>
                <c:pt idx="2088">
                  <c:v>5.7228000000000001E-2</c:v>
                </c:pt>
                <c:pt idx="2089">
                  <c:v>6.0623999999999997E-2</c:v>
                </c:pt>
                <c:pt idx="2090">
                  <c:v>6.8958000000000005E-2</c:v>
                </c:pt>
                <c:pt idx="2091">
                  <c:v>5.7950000000000002E-2</c:v>
                </c:pt>
                <c:pt idx="2092">
                  <c:v>5.7331E-2</c:v>
                </c:pt>
                <c:pt idx="2093">
                  <c:v>6.0963999999999997E-2</c:v>
                </c:pt>
                <c:pt idx="2094">
                  <c:v>6.2111E-2</c:v>
                </c:pt>
                <c:pt idx="2095">
                  <c:v>6.5361000000000002E-2</c:v>
                </c:pt>
                <c:pt idx="2096">
                  <c:v>5.9671000000000002E-2</c:v>
                </c:pt>
                <c:pt idx="2097">
                  <c:v>5.9644999999999997E-2</c:v>
                </c:pt>
                <c:pt idx="2098">
                  <c:v>7.1068999999999993E-2</c:v>
                </c:pt>
                <c:pt idx="2099">
                  <c:v>6.2661999999999995E-2</c:v>
                </c:pt>
                <c:pt idx="2100">
                  <c:v>6.3037999999999997E-2</c:v>
                </c:pt>
                <c:pt idx="2101">
                  <c:v>6.4322000000000004E-2</c:v>
                </c:pt>
                <c:pt idx="2102">
                  <c:v>6.3346E-2</c:v>
                </c:pt>
                <c:pt idx="2103">
                  <c:v>6.2241999999999999E-2</c:v>
                </c:pt>
                <c:pt idx="2104">
                  <c:v>6.1776999999999999E-2</c:v>
                </c:pt>
                <c:pt idx="2105">
                  <c:v>6.2780000000000002E-2</c:v>
                </c:pt>
                <c:pt idx="2106">
                  <c:v>6.6816E-2</c:v>
                </c:pt>
                <c:pt idx="2107">
                  <c:v>5.9677000000000001E-2</c:v>
                </c:pt>
                <c:pt idx="2108">
                  <c:v>6.1696000000000001E-2</c:v>
                </c:pt>
                <c:pt idx="2109">
                  <c:v>6.3525999999999999E-2</c:v>
                </c:pt>
                <c:pt idx="2110">
                  <c:v>5.7914E-2</c:v>
                </c:pt>
                <c:pt idx="2111">
                  <c:v>6.1020999999999999E-2</c:v>
                </c:pt>
                <c:pt idx="2112">
                  <c:v>6.0860999999999998E-2</c:v>
                </c:pt>
                <c:pt idx="2113">
                  <c:v>5.6792000000000002E-2</c:v>
                </c:pt>
                <c:pt idx="2114">
                  <c:v>5.8729000000000003E-2</c:v>
                </c:pt>
                <c:pt idx="2115">
                  <c:v>6.1931E-2</c:v>
                </c:pt>
                <c:pt idx="2116">
                  <c:v>6.3947000000000004E-2</c:v>
                </c:pt>
                <c:pt idx="2117">
                  <c:v>6.6336000000000006E-2</c:v>
                </c:pt>
                <c:pt idx="2118">
                  <c:v>5.8430999999999997E-2</c:v>
                </c:pt>
                <c:pt idx="2119">
                  <c:v>5.9209999999999999E-2</c:v>
                </c:pt>
                <c:pt idx="2120">
                  <c:v>6.3446000000000002E-2</c:v>
                </c:pt>
                <c:pt idx="2121">
                  <c:v>6.5376000000000004E-2</c:v>
                </c:pt>
                <c:pt idx="2122">
                  <c:v>6.8848999999999994E-2</c:v>
                </c:pt>
                <c:pt idx="2123">
                  <c:v>6.9119E-2</c:v>
                </c:pt>
                <c:pt idx="2124">
                  <c:v>6.8183999999999995E-2</c:v>
                </c:pt>
                <c:pt idx="2125">
                  <c:v>6.4704999999999999E-2</c:v>
                </c:pt>
                <c:pt idx="2126">
                  <c:v>6.0169E-2</c:v>
                </c:pt>
                <c:pt idx="2127">
                  <c:v>7.2557999999999997E-2</c:v>
                </c:pt>
                <c:pt idx="2128">
                  <c:v>6.4699999999999994E-2</c:v>
                </c:pt>
                <c:pt idx="2129">
                  <c:v>6.7724999999999994E-2</c:v>
                </c:pt>
                <c:pt idx="2130">
                  <c:v>6.1030000000000001E-2</c:v>
                </c:pt>
                <c:pt idx="2131">
                  <c:v>5.9750999999999999E-2</c:v>
                </c:pt>
                <c:pt idx="2132">
                  <c:v>6.4121999999999998E-2</c:v>
                </c:pt>
                <c:pt idx="2133">
                  <c:v>6.6031000000000006E-2</c:v>
                </c:pt>
                <c:pt idx="2134">
                  <c:v>7.0115999999999998E-2</c:v>
                </c:pt>
                <c:pt idx="2135">
                  <c:v>6.4250000000000002E-2</c:v>
                </c:pt>
                <c:pt idx="2136">
                  <c:v>7.0782999999999999E-2</c:v>
                </c:pt>
                <c:pt idx="2137">
                  <c:v>6.0970000000000003E-2</c:v>
                </c:pt>
                <c:pt idx="2138">
                  <c:v>6.7749000000000004E-2</c:v>
                </c:pt>
                <c:pt idx="2139">
                  <c:v>7.2497000000000006E-2</c:v>
                </c:pt>
                <c:pt idx="2140">
                  <c:v>6.3282000000000005E-2</c:v>
                </c:pt>
                <c:pt idx="2141">
                  <c:v>6.5803E-2</c:v>
                </c:pt>
                <c:pt idx="2142">
                  <c:v>7.8995999999999997E-2</c:v>
                </c:pt>
                <c:pt idx="2143">
                  <c:v>6.9755999999999999E-2</c:v>
                </c:pt>
                <c:pt idx="2144">
                  <c:v>6.2744999999999995E-2</c:v>
                </c:pt>
                <c:pt idx="2145">
                  <c:v>6.7937999999999998E-2</c:v>
                </c:pt>
                <c:pt idx="2146">
                  <c:v>6.4321000000000003E-2</c:v>
                </c:pt>
                <c:pt idx="2147">
                  <c:v>6.3214000000000006E-2</c:v>
                </c:pt>
                <c:pt idx="2148">
                  <c:v>6.7718E-2</c:v>
                </c:pt>
                <c:pt idx="2149">
                  <c:v>6.9614999999999996E-2</c:v>
                </c:pt>
                <c:pt idx="2150">
                  <c:v>6.2268999999999998E-2</c:v>
                </c:pt>
                <c:pt idx="2151">
                  <c:v>6.7335000000000006E-2</c:v>
                </c:pt>
                <c:pt idx="2152">
                  <c:v>6.5976000000000007E-2</c:v>
                </c:pt>
                <c:pt idx="2153">
                  <c:v>6.9717000000000001E-2</c:v>
                </c:pt>
                <c:pt idx="2154">
                  <c:v>6.4017000000000004E-2</c:v>
                </c:pt>
                <c:pt idx="2155">
                  <c:v>6.4874000000000001E-2</c:v>
                </c:pt>
                <c:pt idx="2156">
                  <c:v>7.2459999999999997E-2</c:v>
                </c:pt>
                <c:pt idx="2157">
                  <c:v>6.0433000000000001E-2</c:v>
                </c:pt>
                <c:pt idx="2158">
                  <c:v>7.0722999999999994E-2</c:v>
                </c:pt>
                <c:pt idx="2159">
                  <c:v>6.5855999999999998E-2</c:v>
                </c:pt>
                <c:pt idx="2160">
                  <c:v>6.8388000000000004E-2</c:v>
                </c:pt>
                <c:pt idx="2161">
                  <c:v>7.2862999999999997E-2</c:v>
                </c:pt>
                <c:pt idx="2162">
                  <c:v>6.8755999999999998E-2</c:v>
                </c:pt>
                <c:pt idx="2163">
                  <c:v>6.9108000000000003E-2</c:v>
                </c:pt>
                <c:pt idx="2164">
                  <c:v>7.2480000000000003E-2</c:v>
                </c:pt>
                <c:pt idx="2165">
                  <c:v>7.0398000000000002E-2</c:v>
                </c:pt>
                <c:pt idx="2166">
                  <c:v>7.1246000000000004E-2</c:v>
                </c:pt>
                <c:pt idx="2167">
                  <c:v>7.3296E-2</c:v>
                </c:pt>
                <c:pt idx="2168">
                  <c:v>6.7513000000000004E-2</c:v>
                </c:pt>
                <c:pt idx="2169">
                  <c:v>6.7577999999999999E-2</c:v>
                </c:pt>
                <c:pt idx="2170">
                  <c:v>7.0300000000000001E-2</c:v>
                </c:pt>
                <c:pt idx="2171">
                  <c:v>7.4934000000000001E-2</c:v>
                </c:pt>
                <c:pt idx="2172">
                  <c:v>6.9916000000000006E-2</c:v>
                </c:pt>
                <c:pt idx="2173">
                  <c:v>7.1369000000000002E-2</c:v>
                </c:pt>
                <c:pt idx="2174">
                  <c:v>7.7779000000000001E-2</c:v>
                </c:pt>
                <c:pt idx="2175">
                  <c:v>7.0485999999999993E-2</c:v>
                </c:pt>
                <c:pt idx="2176">
                  <c:v>6.7428000000000002E-2</c:v>
                </c:pt>
                <c:pt idx="2177">
                  <c:v>7.2013999999999995E-2</c:v>
                </c:pt>
                <c:pt idx="2178">
                  <c:v>7.3644000000000001E-2</c:v>
                </c:pt>
                <c:pt idx="2179">
                  <c:v>6.3783999999999993E-2</c:v>
                </c:pt>
                <c:pt idx="2180">
                  <c:v>6.4198000000000005E-2</c:v>
                </c:pt>
                <c:pt idx="2181">
                  <c:v>7.2692999999999994E-2</c:v>
                </c:pt>
                <c:pt idx="2182">
                  <c:v>7.4767E-2</c:v>
                </c:pt>
                <c:pt idx="2183">
                  <c:v>7.1178000000000005E-2</c:v>
                </c:pt>
                <c:pt idx="2184">
                  <c:v>6.8128999999999995E-2</c:v>
                </c:pt>
                <c:pt idx="2185">
                  <c:v>7.0235000000000006E-2</c:v>
                </c:pt>
                <c:pt idx="2186">
                  <c:v>6.9027000000000005E-2</c:v>
                </c:pt>
                <c:pt idx="2187">
                  <c:v>7.6071E-2</c:v>
                </c:pt>
                <c:pt idx="2188">
                  <c:v>7.0865999999999998E-2</c:v>
                </c:pt>
                <c:pt idx="2189">
                  <c:v>7.5674000000000005E-2</c:v>
                </c:pt>
                <c:pt idx="2190">
                  <c:v>7.4004E-2</c:v>
                </c:pt>
                <c:pt idx="2191">
                  <c:v>7.0403999999999994E-2</c:v>
                </c:pt>
                <c:pt idx="2192">
                  <c:v>7.0206000000000005E-2</c:v>
                </c:pt>
                <c:pt idx="2193">
                  <c:v>7.3719999999999994E-2</c:v>
                </c:pt>
                <c:pt idx="2194">
                  <c:v>7.2878999999999999E-2</c:v>
                </c:pt>
                <c:pt idx="2195">
                  <c:v>7.7077999999999994E-2</c:v>
                </c:pt>
                <c:pt idx="2196">
                  <c:v>8.0809000000000006E-2</c:v>
                </c:pt>
                <c:pt idx="2197">
                  <c:v>7.1659E-2</c:v>
                </c:pt>
                <c:pt idx="2198">
                  <c:v>7.3979000000000003E-2</c:v>
                </c:pt>
                <c:pt idx="2199">
                  <c:v>7.9335000000000003E-2</c:v>
                </c:pt>
                <c:pt idx="2200">
                  <c:v>8.6613999999999997E-2</c:v>
                </c:pt>
                <c:pt idx="2201">
                  <c:v>7.3857999999999993E-2</c:v>
                </c:pt>
                <c:pt idx="2202">
                  <c:v>7.3676000000000005E-2</c:v>
                </c:pt>
                <c:pt idx="2203">
                  <c:v>7.6821E-2</c:v>
                </c:pt>
                <c:pt idx="2204">
                  <c:v>8.5421999999999998E-2</c:v>
                </c:pt>
                <c:pt idx="2205">
                  <c:v>7.9464000000000007E-2</c:v>
                </c:pt>
                <c:pt idx="2206">
                  <c:v>6.9530999999999996E-2</c:v>
                </c:pt>
                <c:pt idx="2207">
                  <c:v>6.9137000000000004E-2</c:v>
                </c:pt>
                <c:pt idx="2208">
                  <c:v>7.5244000000000005E-2</c:v>
                </c:pt>
                <c:pt idx="2209">
                  <c:v>8.0981999999999998E-2</c:v>
                </c:pt>
                <c:pt idx="2210">
                  <c:v>7.9801999999999998E-2</c:v>
                </c:pt>
                <c:pt idx="2211">
                  <c:v>7.8685000000000005E-2</c:v>
                </c:pt>
                <c:pt idx="2212">
                  <c:v>7.1012000000000006E-2</c:v>
                </c:pt>
                <c:pt idx="2213">
                  <c:v>7.6632000000000006E-2</c:v>
                </c:pt>
                <c:pt idx="2214">
                  <c:v>7.8684000000000004E-2</c:v>
                </c:pt>
                <c:pt idx="2215">
                  <c:v>7.5477000000000002E-2</c:v>
                </c:pt>
                <c:pt idx="2216">
                  <c:v>7.3832999999999996E-2</c:v>
                </c:pt>
                <c:pt idx="2217">
                  <c:v>7.6236999999999999E-2</c:v>
                </c:pt>
                <c:pt idx="2218">
                  <c:v>7.5493000000000005E-2</c:v>
                </c:pt>
                <c:pt idx="2219">
                  <c:v>8.5319999999999993E-2</c:v>
                </c:pt>
                <c:pt idx="2220">
                  <c:v>7.9935000000000006E-2</c:v>
                </c:pt>
                <c:pt idx="2221">
                  <c:v>7.9944000000000001E-2</c:v>
                </c:pt>
                <c:pt idx="2222">
                  <c:v>7.7658000000000005E-2</c:v>
                </c:pt>
                <c:pt idx="2223">
                  <c:v>7.5561000000000003E-2</c:v>
                </c:pt>
                <c:pt idx="2224">
                  <c:v>8.7539000000000006E-2</c:v>
                </c:pt>
                <c:pt idx="2225">
                  <c:v>7.1500999999999995E-2</c:v>
                </c:pt>
                <c:pt idx="2226">
                  <c:v>8.9051000000000005E-2</c:v>
                </c:pt>
                <c:pt idx="2227">
                  <c:v>8.3235000000000003E-2</c:v>
                </c:pt>
                <c:pt idx="2228">
                  <c:v>8.2433999999999993E-2</c:v>
                </c:pt>
                <c:pt idx="2229">
                  <c:v>8.1512000000000001E-2</c:v>
                </c:pt>
                <c:pt idx="2230">
                  <c:v>8.0234E-2</c:v>
                </c:pt>
                <c:pt idx="2231">
                  <c:v>7.8215999999999994E-2</c:v>
                </c:pt>
                <c:pt idx="2232">
                  <c:v>7.8903000000000001E-2</c:v>
                </c:pt>
                <c:pt idx="2233">
                  <c:v>8.2073999999999994E-2</c:v>
                </c:pt>
                <c:pt idx="2234">
                  <c:v>7.8914999999999999E-2</c:v>
                </c:pt>
                <c:pt idx="2235">
                  <c:v>8.2994999999999999E-2</c:v>
                </c:pt>
                <c:pt idx="2236">
                  <c:v>8.9021000000000003E-2</c:v>
                </c:pt>
                <c:pt idx="2237">
                  <c:v>7.3304999999999995E-2</c:v>
                </c:pt>
                <c:pt idx="2238">
                  <c:v>7.8098000000000001E-2</c:v>
                </c:pt>
                <c:pt idx="2239">
                  <c:v>7.6887999999999998E-2</c:v>
                </c:pt>
                <c:pt idx="2240">
                  <c:v>8.8607000000000005E-2</c:v>
                </c:pt>
                <c:pt idx="2241">
                  <c:v>8.6569999999999994E-2</c:v>
                </c:pt>
                <c:pt idx="2242">
                  <c:v>8.2029000000000005E-2</c:v>
                </c:pt>
                <c:pt idx="2243">
                  <c:v>7.8830999999999998E-2</c:v>
                </c:pt>
                <c:pt idx="2244">
                  <c:v>8.0740000000000006E-2</c:v>
                </c:pt>
                <c:pt idx="2245">
                  <c:v>8.0005000000000007E-2</c:v>
                </c:pt>
                <c:pt idx="2246">
                  <c:v>8.5282999999999998E-2</c:v>
                </c:pt>
                <c:pt idx="2247">
                  <c:v>8.5661000000000001E-2</c:v>
                </c:pt>
                <c:pt idx="2248">
                  <c:v>8.9514999999999997E-2</c:v>
                </c:pt>
                <c:pt idx="2249">
                  <c:v>7.8531000000000004E-2</c:v>
                </c:pt>
                <c:pt idx="2250">
                  <c:v>8.9610999999999996E-2</c:v>
                </c:pt>
                <c:pt idx="2251">
                  <c:v>9.0023000000000006E-2</c:v>
                </c:pt>
                <c:pt idx="2252">
                  <c:v>8.7739999999999999E-2</c:v>
                </c:pt>
                <c:pt idx="2253">
                  <c:v>8.6472999999999994E-2</c:v>
                </c:pt>
                <c:pt idx="2254">
                  <c:v>8.2040000000000002E-2</c:v>
                </c:pt>
                <c:pt idx="2255">
                  <c:v>8.7177000000000004E-2</c:v>
                </c:pt>
                <c:pt idx="2256">
                  <c:v>8.6719000000000004E-2</c:v>
                </c:pt>
                <c:pt idx="2257">
                  <c:v>8.6027999999999993E-2</c:v>
                </c:pt>
                <c:pt idx="2258">
                  <c:v>8.2318000000000002E-2</c:v>
                </c:pt>
                <c:pt idx="2259">
                  <c:v>7.9468999999999998E-2</c:v>
                </c:pt>
                <c:pt idx="2260">
                  <c:v>8.2888000000000003E-2</c:v>
                </c:pt>
                <c:pt idx="2261">
                  <c:v>9.2214000000000004E-2</c:v>
                </c:pt>
                <c:pt idx="2262">
                  <c:v>8.6729000000000001E-2</c:v>
                </c:pt>
                <c:pt idx="2263">
                  <c:v>8.3238000000000006E-2</c:v>
                </c:pt>
                <c:pt idx="2264">
                  <c:v>8.8136000000000006E-2</c:v>
                </c:pt>
                <c:pt idx="2265">
                  <c:v>9.4381999999999994E-2</c:v>
                </c:pt>
                <c:pt idx="2266">
                  <c:v>9.6106999999999998E-2</c:v>
                </c:pt>
                <c:pt idx="2267">
                  <c:v>8.5876999999999995E-2</c:v>
                </c:pt>
                <c:pt idx="2268">
                  <c:v>8.8175000000000003E-2</c:v>
                </c:pt>
                <c:pt idx="2269">
                  <c:v>8.5899000000000003E-2</c:v>
                </c:pt>
                <c:pt idx="2270">
                  <c:v>8.8749999999999996E-2</c:v>
                </c:pt>
                <c:pt idx="2271">
                  <c:v>9.0957999999999997E-2</c:v>
                </c:pt>
                <c:pt idx="2272">
                  <c:v>9.2109999999999997E-2</c:v>
                </c:pt>
                <c:pt idx="2273">
                  <c:v>9.2004000000000002E-2</c:v>
                </c:pt>
                <c:pt idx="2274">
                  <c:v>8.7180999999999995E-2</c:v>
                </c:pt>
                <c:pt idx="2275">
                  <c:v>9.1578999999999994E-2</c:v>
                </c:pt>
                <c:pt idx="2276">
                  <c:v>8.9549000000000004E-2</c:v>
                </c:pt>
                <c:pt idx="2277">
                  <c:v>9.8820000000000005E-2</c:v>
                </c:pt>
                <c:pt idx="2278">
                  <c:v>9.1983999999999996E-2</c:v>
                </c:pt>
                <c:pt idx="2279">
                  <c:v>9.7416000000000003E-2</c:v>
                </c:pt>
                <c:pt idx="2280">
                  <c:v>8.9234999999999995E-2</c:v>
                </c:pt>
                <c:pt idx="2281">
                  <c:v>9.3279000000000001E-2</c:v>
                </c:pt>
                <c:pt idx="2282">
                  <c:v>8.9334999999999998E-2</c:v>
                </c:pt>
                <c:pt idx="2283">
                  <c:v>8.3799999999999999E-2</c:v>
                </c:pt>
                <c:pt idx="2284">
                  <c:v>9.9293000000000006E-2</c:v>
                </c:pt>
                <c:pt idx="2285">
                  <c:v>9.3540999999999999E-2</c:v>
                </c:pt>
                <c:pt idx="2286">
                  <c:v>9.493E-2</c:v>
                </c:pt>
                <c:pt idx="2287">
                  <c:v>9.4381000000000007E-2</c:v>
                </c:pt>
                <c:pt idx="2288">
                  <c:v>9.3800999999999995E-2</c:v>
                </c:pt>
                <c:pt idx="2289">
                  <c:v>8.4298999999999999E-2</c:v>
                </c:pt>
                <c:pt idx="2290">
                  <c:v>9.3601000000000004E-2</c:v>
                </c:pt>
                <c:pt idx="2291">
                  <c:v>9.6099000000000004E-2</c:v>
                </c:pt>
                <c:pt idx="2292">
                  <c:v>9.2843999999999996E-2</c:v>
                </c:pt>
                <c:pt idx="2293">
                  <c:v>9.1701000000000005E-2</c:v>
                </c:pt>
                <c:pt idx="2294">
                  <c:v>9.7140000000000004E-2</c:v>
                </c:pt>
                <c:pt idx="2295">
                  <c:v>8.9436000000000002E-2</c:v>
                </c:pt>
                <c:pt idx="2296">
                  <c:v>8.7249999999999994E-2</c:v>
                </c:pt>
                <c:pt idx="2297">
                  <c:v>9.1271000000000005E-2</c:v>
                </c:pt>
                <c:pt idx="2298">
                  <c:v>9.7677E-2</c:v>
                </c:pt>
                <c:pt idx="2299">
                  <c:v>0.10329000000000001</c:v>
                </c:pt>
                <c:pt idx="2300">
                  <c:v>9.8951999999999998E-2</c:v>
                </c:pt>
                <c:pt idx="2301">
                  <c:v>9.1800000000000007E-2</c:v>
                </c:pt>
                <c:pt idx="2302">
                  <c:v>9.4677999999999998E-2</c:v>
                </c:pt>
                <c:pt idx="2303">
                  <c:v>9.4986000000000001E-2</c:v>
                </c:pt>
                <c:pt idx="2304">
                  <c:v>9.0495000000000006E-2</c:v>
                </c:pt>
                <c:pt idx="2305">
                  <c:v>9.4612000000000002E-2</c:v>
                </c:pt>
                <c:pt idx="2306">
                  <c:v>9.1811000000000004E-2</c:v>
                </c:pt>
                <c:pt idx="2307">
                  <c:v>9.5725000000000005E-2</c:v>
                </c:pt>
                <c:pt idx="2308">
                  <c:v>9.6757999999999997E-2</c:v>
                </c:pt>
                <c:pt idx="2309">
                  <c:v>9.5348000000000002E-2</c:v>
                </c:pt>
                <c:pt idx="2310">
                  <c:v>9.8982000000000001E-2</c:v>
                </c:pt>
                <c:pt idx="2311">
                  <c:v>9.3118999999999993E-2</c:v>
                </c:pt>
                <c:pt idx="2312">
                  <c:v>9.9168000000000006E-2</c:v>
                </c:pt>
                <c:pt idx="2313">
                  <c:v>0.10294</c:v>
                </c:pt>
                <c:pt idx="2314">
                  <c:v>0.10345</c:v>
                </c:pt>
                <c:pt idx="2315">
                  <c:v>9.9207000000000004E-2</c:v>
                </c:pt>
                <c:pt idx="2316">
                  <c:v>0.11235000000000001</c:v>
                </c:pt>
                <c:pt idx="2317">
                  <c:v>9.1333999999999999E-2</c:v>
                </c:pt>
                <c:pt idx="2318">
                  <c:v>9.8879999999999996E-2</c:v>
                </c:pt>
                <c:pt idx="2319">
                  <c:v>9.7499000000000002E-2</c:v>
                </c:pt>
                <c:pt idx="2320">
                  <c:v>0.10037</c:v>
                </c:pt>
                <c:pt idx="2321">
                  <c:v>0.10208</c:v>
                </c:pt>
                <c:pt idx="2322">
                  <c:v>0.10038999999999999</c:v>
                </c:pt>
                <c:pt idx="2323">
                  <c:v>9.8801E-2</c:v>
                </c:pt>
                <c:pt idx="2324">
                  <c:v>0.10728</c:v>
                </c:pt>
                <c:pt idx="2325">
                  <c:v>0.11096</c:v>
                </c:pt>
                <c:pt idx="2326">
                  <c:v>0.10424</c:v>
                </c:pt>
                <c:pt idx="2327">
                  <c:v>9.4422000000000006E-2</c:v>
                </c:pt>
                <c:pt idx="2328">
                  <c:v>0.10159</c:v>
                </c:pt>
                <c:pt idx="2329">
                  <c:v>0.10789</c:v>
                </c:pt>
                <c:pt idx="2330">
                  <c:v>9.8966999999999999E-2</c:v>
                </c:pt>
                <c:pt idx="2331">
                  <c:v>8.9195999999999998E-2</c:v>
                </c:pt>
                <c:pt idx="2332">
                  <c:v>0.10524</c:v>
                </c:pt>
                <c:pt idx="2333">
                  <c:v>0.10384</c:v>
                </c:pt>
                <c:pt idx="2334">
                  <c:v>0.11244999999999999</c:v>
                </c:pt>
                <c:pt idx="2335">
                  <c:v>0.10453999999999999</c:v>
                </c:pt>
                <c:pt idx="2336">
                  <c:v>0.10674</c:v>
                </c:pt>
                <c:pt idx="2337">
                  <c:v>0.10438</c:v>
                </c:pt>
                <c:pt idx="2338">
                  <c:v>9.7286999999999998E-2</c:v>
                </c:pt>
                <c:pt idx="2339">
                  <c:v>0.11568000000000001</c:v>
                </c:pt>
                <c:pt idx="2340">
                  <c:v>0.10939</c:v>
                </c:pt>
                <c:pt idx="2341">
                  <c:v>0.10866000000000001</c:v>
                </c:pt>
                <c:pt idx="2342">
                  <c:v>0.11201999999999999</c:v>
                </c:pt>
                <c:pt idx="2343">
                  <c:v>0.10971</c:v>
                </c:pt>
                <c:pt idx="2344">
                  <c:v>0.11072</c:v>
                </c:pt>
                <c:pt idx="2345">
                  <c:v>0.12094000000000001</c:v>
                </c:pt>
                <c:pt idx="2346">
                  <c:v>0.11082</c:v>
                </c:pt>
                <c:pt idx="2347">
                  <c:v>0.11637</c:v>
                </c:pt>
                <c:pt idx="2348">
                  <c:v>0.11713</c:v>
                </c:pt>
                <c:pt idx="2349">
                  <c:v>0.11389000000000001</c:v>
                </c:pt>
                <c:pt idx="2350">
                  <c:v>0.11844</c:v>
                </c:pt>
                <c:pt idx="2351">
                  <c:v>0.10763</c:v>
                </c:pt>
                <c:pt idx="2352">
                  <c:v>0.11418</c:v>
                </c:pt>
                <c:pt idx="2353">
                  <c:v>0.11031000000000001</c:v>
                </c:pt>
                <c:pt idx="2354">
                  <c:v>0.12324</c:v>
                </c:pt>
                <c:pt idx="2355">
                  <c:v>0.12051000000000001</c:v>
                </c:pt>
                <c:pt idx="2356">
                  <c:v>0.11276</c:v>
                </c:pt>
                <c:pt idx="2357">
                  <c:v>0.1094</c:v>
                </c:pt>
                <c:pt idx="2358">
                  <c:v>0.10859000000000001</c:v>
                </c:pt>
                <c:pt idx="2359">
                  <c:v>0.10951</c:v>
                </c:pt>
                <c:pt idx="2360">
                  <c:v>0.10779</c:v>
                </c:pt>
                <c:pt idx="2361">
                  <c:v>0.1037</c:v>
                </c:pt>
                <c:pt idx="2362">
                  <c:v>0.10959000000000001</c:v>
                </c:pt>
                <c:pt idx="2363">
                  <c:v>0.1179</c:v>
                </c:pt>
                <c:pt idx="2364">
                  <c:v>0.11629</c:v>
                </c:pt>
                <c:pt idx="2365">
                  <c:v>0.1229</c:v>
                </c:pt>
                <c:pt idx="2366">
                  <c:v>0.12468</c:v>
                </c:pt>
                <c:pt idx="2367">
                  <c:v>0.12039999999999999</c:v>
                </c:pt>
                <c:pt idx="2368">
                  <c:v>0.11699</c:v>
                </c:pt>
                <c:pt idx="2369">
                  <c:v>0.12255000000000001</c:v>
                </c:pt>
                <c:pt idx="2370">
                  <c:v>0.10934000000000001</c:v>
                </c:pt>
                <c:pt idx="2371">
                  <c:v>0.12156</c:v>
                </c:pt>
                <c:pt idx="2372">
                  <c:v>0.12084</c:v>
                </c:pt>
                <c:pt idx="2373">
                  <c:v>0.12347</c:v>
                </c:pt>
                <c:pt idx="2374">
                  <c:v>0.12408</c:v>
                </c:pt>
                <c:pt idx="2375">
                  <c:v>0.12493</c:v>
                </c:pt>
                <c:pt idx="2376">
                  <c:v>0.1145</c:v>
                </c:pt>
                <c:pt idx="2377">
                  <c:v>0.12427000000000001</c:v>
                </c:pt>
                <c:pt idx="2378">
                  <c:v>0.12254</c:v>
                </c:pt>
                <c:pt idx="2379">
                  <c:v>0.12348000000000001</c:v>
                </c:pt>
                <c:pt idx="2380">
                  <c:v>0.11894</c:v>
                </c:pt>
                <c:pt idx="2381">
                  <c:v>0.1231</c:v>
                </c:pt>
                <c:pt idx="2382">
                  <c:v>0.12836</c:v>
                </c:pt>
                <c:pt idx="2383">
                  <c:v>0.12759000000000001</c:v>
                </c:pt>
                <c:pt idx="2384">
                  <c:v>0.12969</c:v>
                </c:pt>
                <c:pt idx="2385">
                  <c:v>0.11736000000000001</c:v>
                </c:pt>
                <c:pt idx="2386">
                  <c:v>0.13636999999999999</c:v>
                </c:pt>
                <c:pt idx="2387">
                  <c:v>0.11989</c:v>
                </c:pt>
                <c:pt idx="2388">
                  <c:v>0.1246</c:v>
                </c:pt>
                <c:pt idx="2389">
                  <c:v>0.12773999999999999</c:v>
                </c:pt>
                <c:pt idx="2390">
                  <c:v>0.12934000000000001</c:v>
                </c:pt>
                <c:pt idx="2391">
                  <c:v>0.13203999999999999</c:v>
                </c:pt>
                <c:pt idx="2392">
                  <c:v>0.12620000000000001</c:v>
                </c:pt>
                <c:pt idx="2393">
                  <c:v>0.12396</c:v>
                </c:pt>
                <c:pt idx="2394">
                  <c:v>0.13553999999999999</c:v>
                </c:pt>
                <c:pt idx="2395">
                  <c:v>0.13109000000000001</c:v>
                </c:pt>
                <c:pt idx="2396">
                  <c:v>0.13333</c:v>
                </c:pt>
                <c:pt idx="2397">
                  <c:v>0.13492999999999999</c:v>
                </c:pt>
                <c:pt idx="2398">
                  <c:v>0.13263</c:v>
                </c:pt>
                <c:pt idx="2399">
                  <c:v>0.13561000000000001</c:v>
                </c:pt>
                <c:pt idx="2400">
                  <c:v>0.13056999999999999</c:v>
                </c:pt>
                <c:pt idx="2401">
                  <c:v>0.13628000000000001</c:v>
                </c:pt>
                <c:pt idx="2402">
                  <c:v>0.13053999999999999</c:v>
                </c:pt>
                <c:pt idx="2403">
                  <c:v>0.13618</c:v>
                </c:pt>
                <c:pt idx="2404">
                  <c:v>0.13719999999999999</c:v>
                </c:pt>
                <c:pt idx="2405">
                  <c:v>0.14126</c:v>
                </c:pt>
                <c:pt idx="2406">
                  <c:v>0.13916000000000001</c:v>
                </c:pt>
                <c:pt idx="2407">
                  <c:v>0.14083999999999999</c:v>
                </c:pt>
                <c:pt idx="2408">
                  <c:v>0.14157</c:v>
                </c:pt>
                <c:pt idx="2409">
                  <c:v>0.14005999999999999</c:v>
                </c:pt>
                <c:pt idx="2410">
                  <c:v>0.12997</c:v>
                </c:pt>
                <c:pt idx="2411">
                  <c:v>0.13592000000000001</c:v>
                </c:pt>
                <c:pt idx="2412">
                  <c:v>0.15143000000000001</c:v>
                </c:pt>
                <c:pt idx="2413">
                  <c:v>0.13159000000000001</c:v>
                </c:pt>
                <c:pt idx="2414">
                  <c:v>0.14026</c:v>
                </c:pt>
                <c:pt idx="2415">
                  <c:v>0.13763</c:v>
                </c:pt>
                <c:pt idx="2416">
                  <c:v>0.13183</c:v>
                </c:pt>
                <c:pt idx="2417">
                  <c:v>0.14685999999999999</c:v>
                </c:pt>
                <c:pt idx="2418">
                  <c:v>0.13935</c:v>
                </c:pt>
                <c:pt idx="2419">
                  <c:v>0.14902000000000001</c:v>
                </c:pt>
                <c:pt idx="2420">
                  <c:v>0.15306</c:v>
                </c:pt>
                <c:pt idx="2421">
                  <c:v>0.13006999999999999</c:v>
                </c:pt>
                <c:pt idx="2422">
                  <c:v>0.1522</c:v>
                </c:pt>
                <c:pt idx="2423">
                  <c:v>0.13131999999999999</c:v>
                </c:pt>
                <c:pt idx="2424">
                  <c:v>0.14165</c:v>
                </c:pt>
                <c:pt idx="2425">
                  <c:v>0.14549000000000001</c:v>
                </c:pt>
                <c:pt idx="2426">
                  <c:v>0.14957000000000001</c:v>
                </c:pt>
                <c:pt idx="2427">
                  <c:v>0.14574999999999999</c:v>
                </c:pt>
                <c:pt idx="2428">
                  <c:v>0.14668999999999999</c:v>
                </c:pt>
                <c:pt idx="2429">
                  <c:v>0.14859</c:v>
                </c:pt>
                <c:pt idx="2430">
                  <c:v>0.15612000000000001</c:v>
                </c:pt>
                <c:pt idx="2431">
                  <c:v>0.15287000000000001</c:v>
                </c:pt>
                <c:pt idx="2432">
                  <c:v>0.1545</c:v>
                </c:pt>
                <c:pt idx="2433">
                  <c:v>0.15437000000000001</c:v>
                </c:pt>
                <c:pt idx="2434">
                  <c:v>0.1522</c:v>
                </c:pt>
                <c:pt idx="2435">
                  <c:v>0.1421</c:v>
                </c:pt>
                <c:pt idx="2436">
                  <c:v>0.15847</c:v>
                </c:pt>
                <c:pt idx="2437">
                  <c:v>0.15193000000000001</c:v>
                </c:pt>
                <c:pt idx="2438">
                  <c:v>0.15329999999999999</c:v>
                </c:pt>
                <c:pt idx="2439">
                  <c:v>0.16475000000000001</c:v>
                </c:pt>
                <c:pt idx="2440">
                  <c:v>0.16164000000000001</c:v>
                </c:pt>
                <c:pt idx="2441">
                  <c:v>0.16464000000000001</c:v>
                </c:pt>
                <c:pt idx="2442">
                  <c:v>0.16081999999999999</c:v>
                </c:pt>
                <c:pt idx="2443">
                  <c:v>0.16305</c:v>
                </c:pt>
                <c:pt idx="2444">
                  <c:v>0.16195999999999999</c:v>
                </c:pt>
                <c:pt idx="2445">
                  <c:v>0.15928</c:v>
                </c:pt>
                <c:pt idx="2446">
                  <c:v>0.16299</c:v>
                </c:pt>
                <c:pt idx="2447">
                  <c:v>0.16053000000000001</c:v>
                </c:pt>
                <c:pt idx="2448">
                  <c:v>0.16822999999999999</c:v>
                </c:pt>
                <c:pt idx="2449">
                  <c:v>0.15837999999999999</c:v>
                </c:pt>
                <c:pt idx="2450">
                  <c:v>0.15955</c:v>
                </c:pt>
                <c:pt idx="2451">
                  <c:v>0.16666</c:v>
                </c:pt>
                <c:pt idx="2452">
                  <c:v>0.17577000000000001</c:v>
                </c:pt>
                <c:pt idx="2453">
                  <c:v>0.17216999999999999</c:v>
                </c:pt>
                <c:pt idx="2454">
                  <c:v>0.17108000000000001</c:v>
                </c:pt>
                <c:pt idx="2455">
                  <c:v>0.18110000000000001</c:v>
                </c:pt>
                <c:pt idx="2456">
                  <c:v>0.16689999999999999</c:v>
                </c:pt>
                <c:pt idx="2457">
                  <c:v>0.17050999999999999</c:v>
                </c:pt>
                <c:pt idx="2458">
                  <c:v>0.17180000000000001</c:v>
                </c:pt>
                <c:pt idx="2459">
                  <c:v>0.16696</c:v>
                </c:pt>
                <c:pt idx="2460">
                  <c:v>0.17279</c:v>
                </c:pt>
                <c:pt idx="2461">
                  <c:v>0.16297</c:v>
                </c:pt>
                <c:pt idx="2462">
                  <c:v>0.16505</c:v>
                </c:pt>
                <c:pt idx="2463">
                  <c:v>0.1822</c:v>
                </c:pt>
                <c:pt idx="2464">
                  <c:v>0.18664</c:v>
                </c:pt>
                <c:pt idx="2465">
                  <c:v>0.18260000000000001</c:v>
                </c:pt>
                <c:pt idx="2466">
                  <c:v>0.16841999999999999</c:v>
                </c:pt>
                <c:pt idx="2467">
                  <c:v>0.17727999999999999</c:v>
                </c:pt>
                <c:pt idx="2468">
                  <c:v>0.17948</c:v>
                </c:pt>
                <c:pt idx="2469">
                  <c:v>0.18290000000000001</c:v>
                </c:pt>
                <c:pt idx="2470">
                  <c:v>0.18923000000000001</c:v>
                </c:pt>
                <c:pt idx="2471">
                  <c:v>0.18473999999999999</c:v>
                </c:pt>
                <c:pt idx="2472">
                  <c:v>0.18543999999999999</c:v>
                </c:pt>
                <c:pt idx="2473">
                  <c:v>0.17602000000000001</c:v>
                </c:pt>
                <c:pt idx="2474">
                  <c:v>0.19119</c:v>
                </c:pt>
                <c:pt idx="2475">
                  <c:v>0.19517000000000001</c:v>
                </c:pt>
                <c:pt idx="2476">
                  <c:v>0.18962000000000001</c:v>
                </c:pt>
                <c:pt idx="2477">
                  <c:v>0.19503000000000001</c:v>
                </c:pt>
                <c:pt idx="2478">
                  <c:v>0.19936000000000001</c:v>
                </c:pt>
                <c:pt idx="2479">
                  <c:v>0.18937000000000001</c:v>
                </c:pt>
                <c:pt idx="2480">
                  <c:v>0.19689999999999999</c:v>
                </c:pt>
                <c:pt idx="2481">
                  <c:v>0.19807</c:v>
                </c:pt>
                <c:pt idx="2482">
                  <c:v>0.19241</c:v>
                </c:pt>
                <c:pt idx="2483">
                  <c:v>0.19042999999999999</c:v>
                </c:pt>
                <c:pt idx="2484">
                  <c:v>0.20927999999999999</c:v>
                </c:pt>
                <c:pt idx="2485">
                  <c:v>0.19252</c:v>
                </c:pt>
                <c:pt idx="2486">
                  <c:v>0.21651000000000001</c:v>
                </c:pt>
                <c:pt idx="2487">
                  <c:v>0.19822000000000001</c:v>
                </c:pt>
                <c:pt idx="2488">
                  <c:v>0.20943999999999999</c:v>
                </c:pt>
                <c:pt idx="2489">
                  <c:v>0.21299000000000001</c:v>
                </c:pt>
                <c:pt idx="2490">
                  <c:v>0.20387</c:v>
                </c:pt>
                <c:pt idx="2491">
                  <c:v>0.21523999999999999</c:v>
                </c:pt>
                <c:pt idx="2492">
                  <c:v>0.22477</c:v>
                </c:pt>
                <c:pt idx="2493">
                  <c:v>0.21324000000000001</c:v>
                </c:pt>
                <c:pt idx="2494">
                  <c:v>0.21151</c:v>
                </c:pt>
                <c:pt idx="2495">
                  <c:v>0.23044999999999999</c:v>
                </c:pt>
                <c:pt idx="2496">
                  <c:v>0.20988000000000001</c:v>
                </c:pt>
                <c:pt idx="2497">
                  <c:v>0.21509</c:v>
                </c:pt>
                <c:pt idx="2498">
                  <c:v>0.22606999999999999</c:v>
                </c:pt>
                <c:pt idx="2499">
                  <c:v>0.22747000000000001</c:v>
                </c:pt>
                <c:pt idx="2500">
                  <c:v>0.21884999999999999</c:v>
                </c:pt>
                <c:pt idx="2501">
                  <c:v>0.24726000000000001</c:v>
                </c:pt>
                <c:pt idx="2502">
                  <c:v>0.21536</c:v>
                </c:pt>
                <c:pt idx="2503">
                  <c:v>0.24465000000000001</c:v>
                </c:pt>
                <c:pt idx="2504">
                  <c:v>0.24023</c:v>
                </c:pt>
                <c:pt idx="2505">
                  <c:v>0.24579999999999999</c:v>
                </c:pt>
                <c:pt idx="2506">
                  <c:v>0.23607</c:v>
                </c:pt>
                <c:pt idx="2507">
                  <c:v>0.24181</c:v>
                </c:pt>
                <c:pt idx="2508">
                  <c:v>0.24715000000000001</c:v>
                </c:pt>
                <c:pt idx="2509">
                  <c:v>0.25145000000000001</c:v>
                </c:pt>
                <c:pt idx="2510">
                  <c:v>0.23163</c:v>
                </c:pt>
                <c:pt idx="2511">
                  <c:v>0.25724000000000002</c:v>
                </c:pt>
                <c:pt idx="2512">
                  <c:v>0.26484000000000002</c:v>
                </c:pt>
                <c:pt idx="2513">
                  <c:v>0.25718999999999997</c:v>
                </c:pt>
                <c:pt idx="2514">
                  <c:v>0.25729000000000002</c:v>
                </c:pt>
                <c:pt idx="2515">
                  <c:v>0.26539000000000001</c:v>
                </c:pt>
                <c:pt idx="2516">
                  <c:v>0.27288000000000001</c:v>
                </c:pt>
                <c:pt idx="2517">
                  <c:v>0.28060000000000002</c:v>
                </c:pt>
                <c:pt idx="2518">
                  <c:v>0.25667000000000001</c:v>
                </c:pt>
                <c:pt idx="2519">
                  <c:v>0.26913999999999999</c:v>
                </c:pt>
                <c:pt idx="2520">
                  <c:v>0.29082999999999998</c:v>
                </c:pt>
                <c:pt idx="2521">
                  <c:v>0.26080999999999999</c:v>
                </c:pt>
                <c:pt idx="2522">
                  <c:v>0.30502000000000001</c:v>
                </c:pt>
                <c:pt idx="2523">
                  <c:v>0.29660999999999998</c:v>
                </c:pt>
                <c:pt idx="2524">
                  <c:v>0.30819999999999997</c:v>
                </c:pt>
                <c:pt idx="2525">
                  <c:v>0.32124999999999998</c:v>
                </c:pt>
                <c:pt idx="2526">
                  <c:v>0.55969999999999998</c:v>
                </c:pt>
                <c:pt idx="2527">
                  <c:v>0.58464000000000005</c:v>
                </c:pt>
                <c:pt idx="2528">
                  <c:v>0.58425000000000005</c:v>
                </c:pt>
                <c:pt idx="2529">
                  <c:v>0.62309000000000003</c:v>
                </c:pt>
                <c:pt idx="2530">
                  <c:v>0.59799000000000002</c:v>
                </c:pt>
                <c:pt idx="2531">
                  <c:v>0.67342000000000002</c:v>
                </c:pt>
                <c:pt idx="2532">
                  <c:v>0.59443999999999997</c:v>
                </c:pt>
                <c:pt idx="2533">
                  <c:v>0.59362000000000004</c:v>
                </c:pt>
                <c:pt idx="2534">
                  <c:v>0.62636999999999998</c:v>
                </c:pt>
                <c:pt idx="2535">
                  <c:v>0.65203</c:v>
                </c:pt>
                <c:pt idx="2536">
                  <c:v>0.67976000000000003</c:v>
                </c:pt>
                <c:pt idx="2537">
                  <c:v>0.62519000000000002</c:v>
                </c:pt>
                <c:pt idx="2538">
                  <c:v>0.62004000000000004</c:v>
                </c:pt>
                <c:pt idx="2539">
                  <c:v>0.63204000000000005</c:v>
                </c:pt>
                <c:pt idx="2540">
                  <c:v>0.69386000000000003</c:v>
                </c:pt>
                <c:pt idx="2541">
                  <c:v>0.66393000000000002</c:v>
                </c:pt>
                <c:pt idx="2542">
                  <c:v>0.61090999999999995</c:v>
                </c:pt>
                <c:pt idx="2543">
                  <c:v>0.62134999999999996</c:v>
                </c:pt>
                <c:pt idx="2544">
                  <c:v>0.65442999999999996</c:v>
                </c:pt>
                <c:pt idx="2545">
                  <c:v>0.67512000000000005</c:v>
                </c:pt>
                <c:pt idx="2546">
                  <c:v>0.65566000000000002</c:v>
                </c:pt>
                <c:pt idx="2547">
                  <c:v>0.69415000000000004</c:v>
                </c:pt>
                <c:pt idx="2548">
                  <c:v>0.68288000000000004</c:v>
                </c:pt>
                <c:pt idx="2549">
                  <c:v>0.64502999999999999</c:v>
                </c:pt>
                <c:pt idx="2550">
                  <c:v>0.66654000000000002</c:v>
                </c:pt>
                <c:pt idx="2551">
                  <c:v>0.72033999999999998</c:v>
                </c:pt>
                <c:pt idx="2552">
                  <c:v>0.63241000000000003</c:v>
                </c:pt>
                <c:pt idx="2553">
                  <c:v>0.65952999999999995</c:v>
                </c:pt>
                <c:pt idx="2554">
                  <c:v>0.65449000000000002</c:v>
                </c:pt>
                <c:pt idx="2555">
                  <c:v>0.67486000000000002</c:v>
                </c:pt>
                <c:pt idx="2556">
                  <c:v>0.68022000000000005</c:v>
                </c:pt>
                <c:pt idx="2557">
                  <c:v>0.66783999999999999</c:v>
                </c:pt>
                <c:pt idx="2558">
                  <c:v>0.60019</c:v>
                </c:pt>
                <c:pt idx="2559">
                  <c:v>0.62356</c:v>
                </c:pt>
                <c:pt idx="2560">
                  <c:v>0.69020000000000004</c:v>
                </c:pt>
                <c:pt idx="2561">
                  <c:v>0.72685</c:v>
                </c:pt>
              </c:numCache>
            </c:numRef>
          </c:xVal>
          <c:yVal>
            <c:numRef>
              <c:f>Sheet1!$N$1:$N$2562</c:f>
              <c:numCache>
                <c:formatCode>General</c:formatCode>
                <c:ptCount val="2562"/>
                <c:pt idx="0">
                  <c:v>0</c:v>
                </c:pt>
                <c:pt idx="1">
                  <c:v>5.4051</c:v>
                </c:pt>
                <c:pt idx="2">
                  <c:v>10.743</c:v>
                </c:pt>
                <c:pt idx="3">
                  <c:v>15.542</c:v>
                </c:pt>
                <c:pt idx="4">
                  <c:v>22.077999999999999</c:v>
                </c:pt>
                <c:pt idx="5">
                  <c:v>26.277999999999999</c:v>
                </c:pt>
                <c:pt idx="6">
                  <c:v>31.125</c:v>
                </c:pt>
                <c:pt idx="7">
                  <c:v>37.055999999999997</c:v>
                </c:pt>
                <c:pt idx="8">
                  <c:v>42.442</c:v>
                </c:pt>
                <c:pt idx="9">
                  <c:v>48.277000000000001</c:v>
                </c:pt>
                <c:pt idx="10">
                  <c:v>50.683999999999997</c:v>
                </c:pt>
                <c:pt idx="11">
                  <c:v>60.037999999999997</c:v>
                </c:pt>
                <c:pt idx="12">
                  <c:v>65.701999999999998</c:v>
                </c:pt>
                <c:pt idx="13">
                  <c:v>70.153999999999996</c:v>
                </c:pt>
                <c:pt idx="14">
                  <c:v>75.466999999999999</c:v>
                </c:pt>
                <c:pt idx="15">
                  <c:v>78.569000000000003</c:v>
                </c:pt>
                <c:pt idx="16">
                  <c:v>85.195999999999998</c:v>
                </c:pt>
                <c:pt idx="17">
                  <c:v>94.944000000000003</c:v>
                </c:pt>
                <c:pt idx="18">
                  <c:v>96.355999999999995</c:v>
                </c:pt>
                <c:pt idx="19">
                  <c:v>101.68</c:v>
                </c:pt>
                <c:pt idx="20">
                  <c:v>106.54</c:v>
                </c:pt>
                <c:pt idx="21">
                  <c:v>111.4</c:v>
                </c:pt>
                <c:pt idx="22">
                  <c:v>115.83</c:v>
                </c:pt>
                <c:pt idx="23">
                  <c:v>121.86</c:v>
                </c:pt>
                <c:pt idx="24">
                  <c:v>125.03</c:v>
                </c:pt>
                <c:pt idx="25">
                  <c:v>128.30000000000001</c:v>
                </c:pt>
                <c:pt idx="26">
                  <c:v>138.76</c:v>
                </c:pt>
                <c:pt idx="27">
                  <c:v>141.41999999999999</c:v>
                </c:pt>
                <c:pt idx="28">
                  <c:v>146.72</c:v>
                </c:pt>
                <c:pt idx="29">
                  <c:v>146.22999999999999</c:v>
                </c:pt>
                <c:pt idx="30">
                  <c:v>155.26</c:v>
                </c:pt>
                <c:pt idx="31">
                  <c:v>162.6</c:v>
                </c:pt>
                <c:pt idx="32">
                  <c:v>167.1</c:v>
                </c:pt>
                <c:pt idx="33">
                  <c:v>173.5</c:v>
                </c:pt>
                <c:pt idx="34">
                  <c:v>171.56</c:v>
                </c:pt>
                <c:pt idx="35">
                  <c:v>182.8</c:v>
                </c:pt>
                <c:pt idx="36">
                  <c:v>186.49</c:v>
                </c:pt>
                <c:pt idx="37">
                  <c:v>183.43</c:v>
                </c:pt>
                <c:pt idx="38">
                  <c:v>190.69</c:v>
                </c:pt>
                <c:pt idx="39">
                  <c:v>195.18</c:v>
                </c:pt>
                <c:pt idx="40">
                  <c:v>206.69</c:v>
                </c:pt>
                <c:pt idx="41">
                  <c:v>211.16</c:v>
                </c:pt>
                <c:pt idx="42">
                  <c:v>220.25</c:v>
                </c:pt>
                <c:pt idx="43">
                  <c:v>217.22</c:v>
                </c:pt>
                <c:pt idx="44">
                  <c:v>222.19</c:v>
                </c:pt>
                <c:pt idx="45">
                  <c:v>228.73</c:v>
                </c:pt>
                <c:pt idx="46">
                  <c:v>237.74</c:v>
                </c:pt>
                <c:pt idx="47">
                  <c:v>253.16</c:v>
                </c:pt>
                <c:pt idx="48">
                  <c:v>242.35</c:v>
                </c:pt>
                <c:pt idx="49">
                  <c:v>257.39999999999998</c:v>
                </c:pt>
                <c:pt idx="50">
                  <c:v>253.77</c:v>
                </c:pt>
                <c:pt idx="51">
                  <c:v>255.87</c:v>
                </c:pt>
                <c:pt idx="52">
                  <c:v>264.83999999999997</c:v>
                </c:pt>
                <c:pt idx="53">
                  <c:v>268.72000000000003</c:v>
                </c:pt>
                <c:pt idx="54">
                  <c:v>275.27999999999997</c:v>
                </c:pt>
                <c:pt idx="55">
                  <c:v>277.99</c:v>
                </c:pt>
                <c:pt idx="56">
                  <c:v>282.67</c:v>
                </c:pt>
                <c:pt idx="57">
                  <c:v>282.48</c:v>
                </c:pt>
                <c:pt idx="58">
                  <c:v>288.77</c:v>
                </c:pt>
                <c:pt idx="59">
                  <c:v>302.82</c:v>
                </c:pt>
                <c:pt idx="60">
                  <c:v>299.55</c:v>
                </c:pt>
                <c:pt idx="61">
                  <c:v>217.42</c:v>
                </c:pt>
                <c:pt idx="62">
                  <c:v>309.61</c:v>
                </c:pt>
                <c:pt idx="63">
                  <c:v>311.83999999999997</c:v>
                </c:pt>
                <c:pt idx="64">
                  <c:v>315.19</c:v>
                </c:pt>
                <c:pt idx="65">
                  <c:v>327.72</c:v>
                </c:pt>
                <c:pt idx="66">
                  <c:v>332.01</c:v>
                </c:pt>
                <c:pt idx="67">
                  <c:v>334.11</c:v>
                </c:pt>
                <c:pt idx="68">
                  <c:v>334.82</c:v>
                </c:pt>
                <c:pt idx="69">
                  <c:v>357.13</c:v>
                </c:pt>
                <c:pt idx="70">
                  <c:v>350.51</c:v>
                </c:pt>
                <c:pt idx="71">
                  <c:v>354.97</c:v>
                </c:pt>
                <c:pt idx="72">
                  <c:v>351.46</c:v>
                </c:pt>
                <c:pt idx="73">
                  <c:v>369.79</c:v>
                </c:pt>
                <c:pt idx="74">
                  <c:v>359.88</c:v>
                </c:pt>
                <c:pt idx="75">
                  <c:v>376.12</c:v>
                </c:pt>
                <c:pt idx="76">
                  <c:v>375.33</c:v>
                </c:pt>
                <c:pt idx="77">
                  <c:v>384.54</c:v>
                </c:pt>
                <c:pt idx="78">
                  <c:v>379.84</c:v>
                </c:pt>
                <c:pt idx="79">
                  <c:v>398.14</c:v>
                </c:pt>
                <c:pt idx="80">
                  <c:v>397.69</c:v>
                </c:pt>
                <c:pt idx="81">
                  <c:v>393.17</c:v>
                </c:pt>
                <c:pt idx="82">
                  <c:v>409.49</c:v>
                </c:pt>
                <c:pt idx="83">
                  <c:v>410.78</c:v>
                </c:pt>
                <c:pt idx="84">
                  <c:v>411.12</c:v>
                </c:pt>
                <c:pt idx="85">
                  <c:v>421.85</c:v>
                </c:pt>
                <c:pt idx="86">
                  <c:v>430.59</c:v>
                </c:pt>
                <c:pt idx="87">
                  <c:v>424.68</c:v>
                </c:pt>
                <c:pt idx="88">
                  <c:v>421.86</c:v>
                </c:pt>
                <c:pt idx="89">
                  <c:v>438.08</c:v>
                </c:pt>
                <c:pt idx="90">
                  <c:v>442.81</c:v>
                </c:pt>
                <c:pt idx="91">
                  <c:v>450.58</c:v>
                </c:pt>
                <c:pt idx="92">
                  <c:v>438.46</c:v>
                </c:pt>
                <c:pt idx="93">
                  <c:v>457.29</c:v>
                </c:pt>
                <c:pt idx="94">
                  <c:v>466.18</c:v>
                </c:pt>
                <c:pt idx="95">
                  <c:v>469.67</c:v>
                </c:pt>
                <c:pt idx="96">
                  <c:v>473.93</c:v>
                </c:pt>
                <c:pt idx="97">
                  <c:v>465.54</c:v>
                </c:pt>
                <c:pt idx="98">
                  <c:v>471.15</c:v>
                </c:pt>
                <c:pt idx="99">
                  <c:v>490.69</c:v>
                </c:pt>
                <c:pt idx="100">
                  <c:v>484.56</c:v>
                </c:pt>
                <c:pt idx="101">
                  <c:v>496.2</c:v>
                </c:pt>
                <c:pt idx="102">
                  <c:v>485.81</c:v>
                </c:pt>
                <c:pt idx="103">
                  <c:v>497.94</c:v>
                </c:pt>
                <c:pt idx="104">
                  <c:v>496.04</c:v>
                </c:pt>
                <c:pt idx="105">
                  <c:v>521.87</c:v>
                </c:pt>
                <c:pt idx="106">
                  <c:v>515.26</c:v>
                </c:pt>
                <c:pt idx="107">
                  <c:v>517.83000000000004</c:v>
                </c:pt>
                <c:pt idx="108">
                  <c:v>531.9</c:v>
                </c:pt>
                <c:pt idx="109">
                  <c:v>519.35</c:v>
                </c:pt>
                <c:pt idx="110">
                  <c:v>520.32000000000005</c:v>
                </c:pt>
                <c:pt idx="111">
                  <c:v>529.16999999999996</c:v>
                </c:pt>
                <c:pt idx="112">
                  <c:v>524.88</c:v>
                </c:pt>
                <c:pt idx="113">
                  <c:v>543.98</c:v>
                </c:pt>
                <c:pt idx="114">
                  <c:v>527.59</c:v>
                </c:pt>
                <c:pt idx="115">
                  <c:v>548.14</c:v>
                </c:pt>
                <c:pt idx="116">
                  <c:v>557.17999999999995</c:v>
                </c:pt>
                <c:pt idx="117">
                  <c:v>565.11</c:v>
                </c:pt>
                <c:pt idx="118">
                  <c:v>563.05999999999995</c:v>
                </c:pt>
                <c:pt idx="119">
                  <c:v>564.36</c:v>
                </c:pt>
                <c:pt idx="120">
                  <c:v>556.24</c:v>
                </c:pt>
                <c:pt idx="121">
                  <c:v>576.13</c:v>
                </c:pt>
                <c:pt idx="122">
                  <c:v>582.49</c:v>
                </c:pt>
                <c:pt idx="123">
                  <c:v>567.96</c:v>
                </c:pt>
                <c:pt idx="124">
                  <c:v>588.09</c:v>
                </c:pt>
                <c:pt idx="125">
                  <c:v>595.80999999999995</c:v>
                </c:pt>
                <c:pt idx="126">
                  <c:v>592.66999999999996</c:v>
                </c:pt>
                <c:pt idx="127">
                  <c:v>589.15</c:v>
                </c:pt>
                <c:pt idx="128">
                  <c:v>604.04999999999995</c:v>
                </c:pt>
                <c:pt idx="129">
                  <c:v>601.46</c:v>
                </c:pt>
                <c:pt idx="130">
                  <c:v>613.82000000000005</c:v>
                </c:pt>
                <c:pt idx="131">
                  <c:v>624.19000000000005</c:v>
                </c:pt>
                <c:pt idx="132">
                  <c:v>620.74</c:v>
                </c:pt>
                <c:pt idx="133">
                  <c:v>636.20000000000005</c:v>
                </c:pt>
                <c:pt idx="134">
                  <c:v>616.75</c:v>
                </c:pt>
                <c:pt idx="135">
                  <c:v>629.58000000000004</c:v>
                </c:pt>
                <c:pt idx="136">
                  <c:v>643.59</c:v>
                </c:pt>
                <c:pt idx="137">
                  <c:v>652.75</c:v>
                </c:pt>
                <c:pt idx="138">
                  <c:v>649.96</c:v>
                </c:pt>
                <c:pt idx="139">
                  <c:v>638.14</c:v>
                </c:pt>
                <c:pt idx="140">
                  <c:v>666.33</c:v>
                </c:pt>
                <c:pt idx="141">
                  <c:v>651.07000000000005</c:v>
                </c:pt>
                <c:pt idx="142">
                  <c:v>657.66</c:v>
                </c:pt>
                <c:pt idx="143">
                  <c:v>670.94</c:v>
                </c:pt>
                <c:pt idx="144">
                  <c:v>663.93</c:v>
                </c:pt>
                <c:pt idx="145">
                  <c:v>676.52</c:v>
                </c:pt>
                <c:pt idx="146">
                  <c:v>684.18</c:v>
                </c:pt>
                <c:pt idx="147">
                  <c:v>698.28</c:v>
                </c:pt>
                <c:pt idx="148">
                  <c:v>686.3</c:v>
                </c:pt>
                <c:pt idx="149">
                  <c:v>697.48</c:v>
                </c:pt>
                <c:pt idx="150">
                  <c:v>695.74</c:v>
                </c:pt>
                <c:pt idx="151">
                  <c:v>696.15</c:v>
                </c:pt>
                <c:pt idx="152">
                  <c:v>691.67</c:v>
                </c:pt>
                <c:pt idx="153">
                  <c:v>697.7</c:v>
                </c:pt>
                <c:pt idx="154">
                  <c:v>692.28</c:v>
                </c:pt>
                <c:pt idx="155">
                  <c:v>690.21</c:v>
                </c:pt>
                <c:pt idx="156">
                  <c:v>725.85</c:v>
                </c:pt>
                <c:pt idx="157">
                  <c:v>735.96</c:v>
                </c:pt>
                <c:pt idx="158">
                  <c:v>720.05</c:v>
                </c:pt>
                <c:pt idx="159">
                  <c:v>717.77</c:v>
                </c:pt>
                <c:pt idx="160">
                  <c:v>715.22</c:v>
                </c:pt>
                <c:pt idx="161">
                  <c:v>721.64</c:v>
                </c:pt>
                <c:pt idx="162">
                  <c:v>743.37</c:v>
                </c:pt>
                <c:pt idx="163">
                  <c:v>744.17</c:v>
                </c:pt>
                <c:pt idx="164">
                  <c:v>746.36</c:v>
                </c:pt>
                <c:pt idx="165">
                  <c:v>747.71</c:v>
                </c:pt>
                <c:pt idx="166">
                  <c:v>756.8</c:v>
                </c:pt>
                <c:pt idx="167">
                  <c:v>769.39</c:v>
                </c:pt>
                <c:pt idx="168">
                  <c:v>757.36</c:v>
                </c:pt>
                <c:pt idx="169">
                  <c:v>767.48</c:v>
                </c:pt>
                <c:pt idx="170">
                  <c:v>788</c:v>
                </c:pt>
                <c:pt idx="171">
                  <c:v>775.11</c:v>
                </c:pt>
                <c:pt idx="172">
                  <c:v>788.57</c:v>
                </c:pt>
                <c:pt idx="173">
                  <c:v>777.21</c:v>
                </c:pt>
                <c:pt idx="174">
                  <c:v>782.71</c:v>
                </c:pt>
                <c:pt idx="175">
                  <c:v>776.06</c:v>
                </c:pt>
                <c:pt idx="176">
                  <c:v>787.33</c:v>
                </c:pt>
                <c:pt idx="177">
                  <c:v>811.51</c:v>
                </c:pt>
                <c:pt idx="178">
                  <c:v>803.41</c:v>
                </c:pt>
                <c:pt idx="179">
                  <c:v>811.51</c:v>
                </c:pt>
                <c:pt idx="180">
                  <c:v>815.99</c:v>
                </c:pt>
                <c:pt idx="181">
                  <c:v>804.81</c:v>
                </c:pt>
                <c:pt idx="182">
                  <c:v>819.87</c:v>
                </c:pt>
                <c:pt idx="183">
                  <c:v>838.86</c:v>
                </c:pt>
                <c:pt idx="184">
                  <c:v>799.58</c:v>
                </c:pt>
                <c:pt idx="185">
                  <c:v>812.68</c:v>
                </c:pt>
                <c:pt idx="186">
                  <c:v>828.98</c:v>
                </c:pt>
                <c:pt idx="187">
                  <c:v>833.13</c:v>
                </c:pt>
                <c:pt idx="188">
                  <c:v>834.2</c:v>
                </c:pt>
                <c:pt idx="189">
                  <c:v>833.28</c:v>
                </c:pt>
                <c:pt idx="190">
                  <c:v>841.56</c:v>
                </c:pt>
                <c:pt idx="191">
                  <c:v>846.18</c:v>
                </c:pt>
                <c:pt idx="192">
                  <c:v>849.55</c:v>
                </c:pt>
                <c:pt idx="193">
                  <c:v>859.75</c:v>
                </c:pt>
                <c:pt idx="194">
                  <c:v>863.88</c:v>
                </c:pt>
                <c:pt idx="195">
                  <c:v>874.55</c:v>
                </c:pt>
                <c:pt idx="196">
                  <c:v>860.94</c:v>
                </c:pt>
                <c:pt idx="197">
                  <c:v>862.98</c:v>
                </c:pt>
                <c:pt idx="198">
                  <c:v>873.8</c:v>
                </c:pt>
                <c:pt idx="199">
                  <c:v>864.98</c:v>
                </c:pt>
                <c:pt idx="200">
                  <c:v>892.34</c:v>
                </c:pt>
                <c:pt idx="201">
                  <c:v>893</c:v>
                </c:pt>
                <c:pt idx="202">
                  <c:v>870.2</c:v>
                </c:pt>
                <c:pt idx="203">
                  <c:v>891.02</c:v>
                </c:pt>
                <c:pt idx="204">
                  <c:v>881.33</c:v>
                </c:pt>
                <c:pt idx="205">
                  <c:v>894.68</c:v>
                </c:pt>
                <c:pt idx="206">
                  <c:v>909.12</c:v>
                </c:pt>
                <c:pt idx="207">
                  <c:v>888.84</c:v>
                </c:pt>
                <c:pt idx="208">
                  <c:v>901.02</c:v>
                </c:pt>
                <c:pt idx="209">
                  <c:v>920.75</c:v>
                </c:pt>
                <c:pt idx="210">
                  <c:v>935.49</c:v>
                </c:pt>
                <c:pt idx="211">
                  <c:v>942.25</c:v>
                </c:pt>
                <c:pt idx="212">
                  <c:v>921.73</c:v>
                </c:pt>
                <c:pt idx="213">
                  <c:v>931.18</c:v>
                </c:pt>
                <c:pt idx="214">
                  <c:v>943.22</c:v>
                </c:pt>
                <c:pt idx="215">
                  <c:v>941.47</c:v>
                </c:pt>
                <c:pt idx="216">
                  <c:v>944.23</c:v>
                </c:pt>
                <c:pt idx="217">
                  <c:v>942.69</c:v>
                </c:pt>
                <c:pt idx="218">
                  <c:v>992.41</c:v>
                </c:pt>
                <c:pt idx="219">
                  <c:v>934.91</c:v>
                </c:pt>
                <c:pt idx="220">
                  <c:v>937.18</c:v>
                </c:pt>
                <c:pt idx="221">
                  <c:v>963.27</c:v>
                </c:pt>
                <c:pt idx="222">
                  <c:v>973.81</c:v>
                </c:pt>
                <c:pt idx="223">
                  <c:v>982.72</c:v>
                </c:pt>
                <c:pt idx="224">
                  <c:v>957.96</c:v>
                </c:pt>
                <c:pt idx="225">
                  <c:v>984.75</c:v>
                </c:pt>
                <c:pt idx="226">
                  <c:v>971.25</c:v>
                </c:pt>
                <c:pt idx="227">
                  <c:v>986.27</c:v>
                </c:pt>
                <c:pt idx="228">
                  <c:v>1027.4000000000001</c:v>
                </c:pt>
                <c:pt idx="229">
                  <c:v>986.72</c:v>
                </c:pt>
                <c:pt idx="230">
                  <c:v>1003.5</c:v>
                </c:pt>
                <c:pt idx="231">
                  <c:v>985.05</c:v>
                </c:pt>
                <c:pt idx="232">
                  <c:v>996.37</c:v>
                </c:pt>
                <c:pt idx="233">
                  <c:v>997.49</c:v>
                </c:pt>
                <c:pt idx="234">
                  <c:v>1032.2</c:v>
                </c:pt>
                <c:pt idx="235">
                  <c:v>1008.3</c:v>
                </c:pt>
                <c:pt idx="236">
                  <c:v>1015.7</c:v>
                </c:pt>
                <c:pt idx="237">
                  <c:v>1015.4</c:v>
                </c:pt>
                <c:pt idx="238">
                  <c:v>1028.5999999999999</c:v>
                </c:pt>
                <c:pt idx="239">
                  <c:v>1024.5</c:v>
                </c:pt>
                <c:pt idx="240">
                  <c:v>1022.9</c:v>
                </c:pt>
                <c:pt idx="241">
                  <c:v>1016.2</c:v>
                </c:pt>
                <c:pt idx="242">
                  <c:v>1026.8</c:v>
                </c:pt>
                <c:pt idx="243">
                  <c:v>1044.9000000000001</c:v>
                </c:pt>
                <c:pt idx="244">
                  <c:v>1055.0999999999999</c:v>
                </c:pt>
                <c:pt idx="245">
                  <c:v>1074</c:v>
                </c:pt>
                <c:pt idx="246">
                  <c:v>1091.8</c:v>
                </c:pt>
                <c:pt idx="247">
                  <c:v>1043.7</c:v>
                </c:pt>
                <c:pt idx="248">
                  <c:v>1068.7</c:v>
                </c:pt>
                <c:pt idx="249">
                  <c:v>1060</c:v>
                </c:pt>
                <c:pt idx="250">
                  <c:v>1040.0999999999999</c:v>
                </c:pt>
                <c:pt idx="251">
                  <c:v>1066.8</c:v>
                </c:pt>
                <c:pt idx="252">
                  <c:v>1069.5</c:v>
                </c:pt>
                <c:pt idx="253">
                  <c:v>1059.2</c:v>
                </c:pt>
                <c:pt idx="254">
                  <c:v>1074.2</c:v>
                </c:pt>
                <c:pt idx="255">
                  <c:v>1041.3</c:v>
                </c:pt>
                <c:pt idx="256">
                  <c:v>1093.4000000000001</c:v>
                </c:pt>
                <c:pt idx="257">
                  <c:v>1100.8</c:v>
                </c:pt>
                <c:pt idx="258">
                  <c:v>1082.8</c:v>
                </c:pt>
                <c:pt idx="259">
                  <c:v>1081.5999999999999</c:v>
                </c:pt>
                <c:pt idx="260">
                  <c:v>1100.0999999999999</c:v>
                </c:pt>
                <c:pt idx="261">
                  <c:v>1104.9000000000001</c:v>
                </c:pt>
                <c:pt idx="262">
                  <c:v>1079.9000000000001</c:v>
                </c:pt>
                <c:pt idx="263">
                  <c:v>1111.7</c:v>
                </c:pt>
                <c:pt idx="264">
                  <c:v>1134.3</c:v>
                </c:pt>
                <c:pt idx="265">
                  <c:v>1127.2</c:v>
                </c:pt>
                <c:pt idx="266">
                  <c:v>1115.8</c:v>
                </c:pt>
                <c:pt idx="267">
                  <c:v>1123.3</c:v>
                </c:pt>
                <c:pt idx="268">
                  <c:v>1138.3</c:v>
                </c:pt>
                <c:pt idx="269">
                  <c:v>1149.4000000000001</c:v>
                </c:pt>
                <c:pt idx="270">
                  <c:v>1130.5</c:v>
                </c:pt>
                <c:pt idx="271">
                  <c:v>1110.9000000000001</c:v>
                </c:pt>
                <c:pt idx="272">
                  <c:v>1154.7</c:v>
                </c:pt>
                <c:pt idx="273">
                  <c:v>1126.7</c:v>
                </c:pt>
                <c:pt idx="274">
                  <c:v>1139.7</c:v>
                </c:pt>
                <c:pt idx="275">
                  <c:v>1168.7</c:v>
                </c:pt>
                <c:pt idx="276">
                  <c:v>1152.9000000000001</c:v>
                </c:pt>
                <c:pt idx="277">
                  <c:v>1145.5</c:v>
                </c:pt>
                <c:pt idx="278">
                  <c:v>1135.8</c:v>
                </c:pt>
                <c:pt idx="279">
                  <c:v>1183.8</c:v>
                </c:pt>
                <c:pt idx="280">
                  <c:v>1159.9000000000001</c:v>
                </c:pt>
                <c:pt idx="281">
                  <c:v>1170</c:v>
                </c:pt>
                <c:pt idx="282">
                  <c:v>1188.5999999999999</c:v>
                </c:pt>
                <c:pt idx="283">
                  <c:v>1191.8</c:v>
                </c:pt>
                <c:pt idx="284">
                  <c:v>1173.3</c:v>
                </c:pt>
                <c:pt idx="285">
                  <c:v>1156.7</c:v>
                </c:pt>
                <c:pt idx="286">
                  <c:v>1164.2</c:v>
                </c:pt>
                <c:pt idx="287">
                  <c:v>1184.8</c:v>
                </c:pt>
                <c:pt idx="288">
                  <c:v>1198.4000000000001</c:v>
                </c:pt>
                <c:pt idx="289">
                  <c:v>1214.5</c:v>
                </c:pt>
                <c:pt idx="290">
                  <c:v>1209.0999999999999</c:v>
                </c:pt>
                <c:pt idx="291">
                  <c:v>1215</c:v>
                </c:pt>
                <c:pt idx="292">
                  <c:v>1198</c:v>
                </c:pt>
                <c:pt idx="293">
                  <c:v>1194</c:v>
                </c:pt>
                <c:pt idx="294">
                  <c:v>1199.2</c:v>
                </c:pt>
                <c:pt idx="295">
                  <c:v>1226.5</c:v>
                </c:pt>
                <c:pt idx="296">
                  <c:v>1205.0999999999999</c:v>
                </c:pt>
                <c:pt idx="297">
                  <c:v>1191.0999999999999</c:v>
                </c:pt>
                <c:pt idx="298">
                  <c:v>1234.0999999999999</c:v>
                </c:pt>
                <c:pt idx="299">
                  <c:v>1247.3</c:v>
                </c:pt>
                <c:pt idx="300">
                  <c:v>1210.4000000000001</c:v>
                </c:pt>
                <c:pt idx="301">
                  <c:v>1246</c:v>
                </c:pt>
                <c:pt idx="302">
                  <c:v>1253.2</c:v>
                </c:pt>
                <c:pt idx="303">
                  <c:v>1219.5999999999999</c:v>
                </c:pt>
                <c:pt idx="304">
                  <c:v>1265.5</c:v>
                </c:pt>
                <c:pt idx="305">
                  <c:v>1205.5999999999999</c:v>
                </c:pt>
                <c:pt idx="306">
                  <c:v>1263.7</c:v>
                </c:pt>
                <c:pt idx="307">
                  <c:v>1244.0999999999999</c:v>
                </c:pt>
                <c:pt idx="308">
                  <c:v>1255.8</c:v>
                </c:pt>
                <c:pt idx="309">
                  <c:v>1232.7</c:v>
                </c:pt>
                <c:pt idx="310">
                  <c:v>1268.8</c:v>
                </c:pt>
                <c:pt idx="311">
                  <c:v>1286.3</c:v>
                </c:pt>
                <c:pt idx="312">
                  <c:v>1254.5999999999999</c:v>
                </c:pt>
                <c:pt idx="313">
                  <c:v>1298.5999999999999</c:v>
                </c:pt>
                <c:pt idx="314">
                  <c:v>1287.5</c:v>
                </c:pt>
                <c:pt idx="315">
                  <c:v>1275.7</c:v>
                </c:pt>
                <c:pt idx="316">
                  <c:v>1270</c:v>
                </c:pt>
                <c:pt idx="317">
                  <c:v>1282.4000000000001</c:v>
                </c:pt>
                <c:pt idx="318">
                  <c:v>1270.2</c:v>
                </c:pt>
                <c:pt idx="319">
                  <c:v>1295.9000000000001</c:v>
                </c:pt>
                <c:pt idx="320">
                  <c:v>1323.7</c:v>
                </c:pt>
                <c:pt idx="321">
                  <c:v>1305.2</c:v>
                </c:pt>
                <c:pt idx="322">
                  <c:v>1303.3</c:v>
                </c:pt>
                <c:pt idx="323">
                  <c:v>1314.5</c:v>
                </c:pt>
                <c:pt idx="324">
                  <c:v>1319.2</c:v>
                </c:pt>
                <c:pt idx="325">
                  <c:v>1321</c:v>
                </c:pt>
                <c:pt idx="326">
                  <c:v>1299.9000000000001</c:v>
                </c:pt>
                <c:pt idx="327">
                  <c:v>1316.9</c:v>
                </c:pt>
                <c:pt idx="328">
                  <c:v>1365.8</c:v>
                </c:pt>
                <c:pt idx="329">
                  <c:v>1324</c:v>
                </c:pt>
                <c:pt idx="330">
                  <c:v>1320.8</c:v>
                </c:pt>
                <c:pt idx="331">
                  <c:v>1373.8</c:v>
                </c:pt>
                <c:pt idx="332">
                  <c:v>1299.8</c:v>
                </c:pt>
                <c:pt idx="333">
                  <c:v>1337.4</c:v>
                </c:pt>
                <c:pt idx="334">
                  <c:v>1361</c:v>
                </c:pt>
                <c:pt idx="335">
                  <c:v>1330.2</c:v>
                </c:pt>
                <c:pt idx="336">
                  <c:v>1354.8</c:v>
                </c:pt>
                <c:pt idx="337">
                  <c:v>1358.1</c:v>
                </c:pt>
                <c:pt idx="338">
                  <c:v>1347.1</c:v>
                </c:pt>
                <c:pt idx="339">
                  <c:v>1384.7</c:v>
                </c:pt>
                <c:pt idx="340">
                  <c:v>1358.8</c:v>
                </c:pt>
                <c:pt idx="341">
                  <c:v>1335.5</c:v>
                </c:pt>
                <c:pt idx="342">
                  <c:v>1372.4</c:v>
                </c:pt>
                <c:pt idx="343">
                  <c:v>1387</c:v>
                </c:pt>
                <c:pt idx="344">
                  <c:v>1371.3</c:v>
                </c:pt>
                <c:pt idx="345">
                  <c:v>1389.3</c:v>
                </c:pt>
                <c:pt idx="346">
                  <c:v>1358.8</c:v>
                </c:pt>
                <c:pt idx="347">
                  <c:v>1363.3</c:v>
                </c:pt>
                <c:pt idx="348">
                  <c:v>1374.9</c:v>
                </c:pt>
                <c:pt idx="349">
                  <c:v>1381.9</c:v>
                </c:pt>
                <c:pt idx="350">
                  <c:v>1430.6</c:v>
                </c:pt>
                <c:pt idx="351">
                  <c:v>1390.5</c:v>
                </c:pt>
                <c:pt idx="352">
                  <c:v>1381.9</c:v>
                </c:pt>
                <c:pt idx="353">
                  <c:v>1384.9</c:v>
                </c:pt>
                <c:pt idx="354">
                  <c:v>1410.4</c:v>
                </c:pt>
                <c:pt idx="355">
                  <c:v>1401.1</c:v>
                </c:pt>
                <c:pt idx="356">
                  <c:v>1392.9</c:v>
                </c:pt>
                <c:pt idx="357">
                  <c:v>1406.9</c:v>
                </c:pt>
                <c:pt idx="358">
                  <c:v>1440.9</c:v>
                </c:pt>
                <c:pt idx="359">
                  <c:v>1449.2</c:v>
                </c:pt>
                <c:pt idx="360">
                  <c:v>1430.5</c:v>
                </c:pt>
                <c:pt idx="361">
                  <c:v>1411</c:v>
                </c:pt>
                <c:pt idx="362">
                  <c:v>1417.6</c:v>
                </c:pt>
                <c:pt idx="363">
                  <c:v>1440.3</c:v>
                </c:pt>
                <c:pt idx="364">
                  <c:v>1411.6</c:v>
                </c:pt>
                <c:pt idx="365">
                  <c:v>1433.2</c:v>
                </c:pt>
                <c:pt idx="366">
                  <c:v>1430.1</c:v>
                </c:pt>
                <c:pt idx="367">
                  <c:v>1473.3</c:v>
                </c:pt>
                <c:pt idx="368">
                  <c:v>1428.8</c:v>
                </c:pt>
                <c:pt idx="369">
                  <c:v>1448.3</c:v>
                </c:pt>
                <c:pt idx="370">
                  <c:v>1443.8</c:v>
                </c:pt>
                <c:pt idx="371">
                  <c:v>1439.7</c:v>
                </c:pt>
                <c:pt idx="372">
                  <c:v>1447.9</c:v>
                </c:pt>
                <c:pt idx="373">
                  <c:v>1473.8</c:v>
                </c:pt>
                <c:pt idx="374">
                  <c:v>1454.1</c:v>
                </c:pt>
                <c:pt idx="375">
                  <c:v>1450.7</c:v>
                </c:pt>
                <c:pt idx="376">
                  <c:v>1470.5</c:v>
                </c:pt>
                <c:pt idx="377">
                  <c:v>1466.2</c:v>
                </c:pt>
                <c:pt idx="378">
                  <c:v>1488</c:v>
                </c:pt>
                <c:pt idx="379">
                  <c:v>1470.4</c:v>
                </c:pt>
                <c:pt idx="380">
                  <c:v>1522.2</c:v>
                </c:pt>
                <c:pt idx="381">
                  <c:v>1495.2</c:v>
                </c:pt>
                <c:pt idx="382">
                  <c:v>1497.3</c:v>
                </c:pt>
                <c:pt idx="383">
                  <c:v>1474.5</c:v>
                </c:pt>
                <c:pt idx="384">
                  <c:v>1542.6</c:v>
                </c:pt>
                <c:pt idx="385">
                  <c:v>1521.8</c:v>
                </c:pt>
                <c:pt idx="386">
                  <c:v>1522.7</c:v>
                </c:pt>
                <c:pt idx="387">
                  <c:v>1516.7</c:v>
                </c:pt>
                <c:pt idx="388">
                  <c:v>1496.3</c:v>
                </c:pt>
                <c:pt idx="389">
                  <c:v>1499.4</c:v>
                </c:pt>
                <c:pt idx="390">
                  <c:v>1498.2</c:v>
                </c:pt>
                <c:pt idx="391">
                  <c:v>1509.5</c:v>
                </c:pt>
                <c:pt idx="392">
                  <c:v>1537.8</c:v>
                </c:pt>
                <c:pt idx="393">
                  <c:v>1491.3</c:v>
                </c:pt>
                <c:pt idx="394">
                  <c:v>1504</c:v>
                </c:pt>
                <c:pt idx="395">
                  <c:v>1503.7</c:v>
                </c:pt>
                <c:pt idx="396">
                  <c:v>1525.2</c:v>
                </c:pt>
                <c:pt idx="397">
                  <c:v>1541.4</c:v>
                </c:pt>
                <c:pt idx="398">
                  <c:v>1524</c:v>
                </c:pt>
                <c:pt idx="399">
                  <c:v>1540.2</c:v>
                </c:pt>
                <c:pt idx="400">
                  <c:v>1552.5</c:v>
                </c:pt>
                <c:pt idx="401">
                  <c:v>1534.7</c:v>
                </c:pt>
                <c:pt idx="402">
                  <c:v>1545.8</c:v>
                </c:pt>
                <c:pt idx="403">
                  <c:v>1547.7</c:v>
                </c:pt>
                <c:pt idx="404">
                  <c:v>1577.3</c:v>
                </c:pt>
                <c:pt idx="405">
                  <c:v>1564</c:v>
                </c:pt>
                <c:pt idx="406">
                  <c:v>1542.6</c:v>
                </c:pt>
                <c:pt idx="407">
                  <c:v>1530.9</c:v>
                </c:pt>
                <c:pt idx="408">
                  <c:v>1559</c:v>
                </c:pt>
                <c:pt idx="409">
                  <c:v>1541</c:v>
                </c:pt>
                <c:pt idx="410">
                  <c:v>1595</c:v>
                </c:pt>
                <c:pt idx="411">
                  <c:v>1587.8</c:v>
                </c:pt>
                <c:pt idx="412">
                  <c:v>1567.4</c:v>
                </c:pt>
                <c:pt idx="413">
                  <c:v>1572.1</c:v>
                </c:pt>
                <c:pt idx="414">
                  <c:v>1595.5</c:v>
                </c:pt>
                <c:pt idx="415">
                  <c:v>1565.4</c:v>
                </c:pt>
                <c:pt idx="416">
                  <c:v>1593.1</c:v>
                </c:pt>
                <c:pt idx="417">
                  <c:v>1604.3</c:v>
                </c:pt>
                <c:pt idx="418">
                  <c:v>1622.8</c:v>
                </c:pt>
                <c:pt idx="419">
                  <c:v>1618.3</c:v>
                </c:pt>
                <c:pt idx="420">
                  <c:v>1588</c:v>
                </c:pt>
                <c:pt idx="421">
                  <c:v>1623.3</c:v>
                </c:pt>
                <c:pt idx="422">
                  <c:v>1632.9</c:v>
                </c:pt>
                <c:pt idx="423">
                  <c:v>1613.4</c:v>
                </c:pt>
                <c:pt idx="424">
                  <c:v>1609.8</c:v>
                </c:pt>
                <c:pt idx="425">
                  <c:v>1591.6</c:v>
                </c:pt>
                <c:pt idx="426">
                  <c:v>1624.6</c:v>
                </c:pt>
                <c:pt idx="427">
                  <c:v>1649.6</c:v>
                </c:pt>
                <c:pt idx="428">
                  <c:v>1605.4</c:v>
                </c:pt>
                <c:pt idx="429">
                  <c:v>1615.8</c:v>
                </c:pt>
                <c:pt idx="430">
                  <c:v>1624</c:v>
                </c:pt>
                <c:pt idx="431">
                  <c:v>1631.9</c:v>
                </c:pt>
                <c:pt idx="432">
                  <c:v>1649</c:v>
                </c:pt>
                <c:pt idx="433">
                  <c:v>1658.8</c:v>
                </c:pt>
                <c:pt idx="434">
                  <c:v>1666.8</c:v>
                </c:pt>
                <c:pt idx="435">
                  <c:v>1639.1</c:v>
                </c:pt>
                <c:pt idx="436">
                  <c:v>1672.6</c:v>
                </c:pt>
                <c:pt idx="437">
                  <c:v>1664.7</c:v>
                </c:pt>
                <c:pt idx="438">
                  <c:v>1668</c:v>
                </c:pt>
                <c:pt idx="439">
                  <c:v>1659.8</c:v>
                </c:pt>
                <c:pt idx="440">
                  <c:v>1656.4</c:v>
                </c:pt>
                <c:pt idx="441">
                  <c:v>1673.4</c:v>
                </c:pt>
                <c:pt idx="442">
                  <c:v>1668</c:v>
                </c:pt>
                <c:pt idx="443">
                  <c:v>1682.9</c:v>
                </c:pt>
                <c:pt idx="444">
                  <c:v>1660</c:v>
                </c:pt>
                <c:pt idx="445">
                  <c:v>1683.1</c:v>
                </c:pt>
                <c:pt idx="446">
                  <c:v>1681.2</c:v>
                </c:pt>
                <c:pt idx="447">
                  <c:v>1724.8</c:v>
                </c:pt>
                <c:pt idx="448">
                  <c:v>1705.7</c:v>
                </c:pt>
                <c:pt idx="449">
                  <c:v>1698.5</c:v>
                </c:pt>
                <c:pt idx="450">
                  <c:v>1689.6</c:v>
                </c:pt>
                <c:pt idx="451">
                  <c:v>1717.8</c:v>
                </c:pt>
                <c:pt idx="452">
                  <c:v>1690.2</c:v>
                </c:pt>
                <c:pt idx="453">
                  <c:v>1676</c:v>
                </c:pt>
                <c:pt idx="454">
                  <c:v>1702.2</c:v>
                </c:pt>
                <c:pt idx="455">
                  <c:v>1726.3</c:v>
                </c:pt>
                <c:pt idx="456">
                  <c:v>1689.5</c:v>
                </c:pt>
                <c:pt idx="457">
                  <c:v>1699.2</c:v>
                </c:pt>
                <c:pt idx="458">
                  <c:v>1741.5</c:v>
                </c:pt>
                <c:pt idx="459">
                  <c:v>1709.1</c:v>
                </c:pt>
                <c:pt idx="460">
                  <c:v>1768.9</c:v>
                </c:pt>
                <c:pt idx="461">
                  <c:v>1730.9</c:v>
                </c:pt>
                <c:pt idx="462">
                  <c:v>1727</c:v>
                </c:pt>
                <c:pt idx="463">
                  <c:v>1732.6</c:v>
                </c:pt>
                <c:pt idx="464">
                  <c:v>1722.8</c:v>
                </c:pt>
                <c:pt idx="465">
                  <c:v>1747.4</c:v>
                </c:pt>
                <c:pt idx="466">
                  <c:v>1738.8</c:v>
                </c:pt>
                <c:pt idx="467">
                  <c:v>1751.1</c:v>
                </c:pt>
                <c:pt idx="468">
                  <c:v>1736.3</c:v>
                </c:pt>
                <c:pt idx="469">
                  <c:v>1772.3</c:v>
                </c:pt>
                <c:pt idx="470">
                  <c:v>1732.2</c:v>
                </c:pt>
                <c:pt idx="471">
                  <c:v>1761.9</c:v>
                </c:pt>
                <c:pt idx="472">
                  <c:v>1748.9</c:v>
                </c:pt>
                <c:pt idx="473">
                  <c:v>1745.2</c:v>
                </c:pt>
                <c:pt idx="474">
                  <c:v>1742.5</c:v>
                </c:pt>
                <c:pt idx="475">
                  <c:v>1742.9</c:v>
                </c:pt>
                <c:pt idx="476">
                  <c:v>1800.9</c:v>
                </c:pt>
                <c:pt idx="477">
                  <c:v>1785.3</c:v>
                </c:pt>
                <c:pt idx="478">
                  <c:v>1770.7</c:v>
                </c:pt>
                <c:pt idx="479">
                  <c:v>1765.8</c:v>
                </c:pt>
                <c:pt idx="480">
                  <c:v>1801.6</c:v>
                </c:pt>
                <c:pt idx="481">
                  <c:v>1771.9</c:v>
                </c:pt>
                <c:pt idx="482">
                  <c:v>1736.1</c:v>
                </c:pt>
                <c:pt idx="483">
                  <c:v>1732.6</c:v>
                </c:pt>
                <c:pt idx="484">
                  <c:v>1766</c:v>
                </c:pt>
                <c:pt idx="485">
                  <c:v>1842.9</c:v>
                </c:pt>
                <c:pt idx="486">
                  <c:v>1817.7</c:v>
                </c:pt>
                <c:pt idx="487">
                  <c:v>1805.3</c:v>
                </c:pt>
                <c:pt idx="488">
                  <c:v>1781.5</c:v>
                </c:pt>
                <c:pt idx="489">
                  <c:v>1793.6</c:v>
                </c:pt>
                <c:pt idx="490">
                  <c:v>1801.7</c:v>
                </c:pt>
                <c:pt idx="491">
                  <c:v>1837</c:v>
                </c:pt>
                <c:pt idx="492">
                  <c:v>1809.4</c:v>
                </c:pt>
                <c:pt idx="493">
                  <c:v>1823.7</c:v>
                </c:pt>
                <c:pt idx="494">
                  <c:v>1840.2</c:v>
                </c:pt>
                <c:pt idx="495">
                  <c:v>1821.9</c:v>
                </c:pt>
                <c:pt idx="496">
                  <c:v>1808.7</c:v>
                </c:pt>
                <c:pt idx="497">
                  <c:v>1822.9</c:v>
                </c:pt>
                <c:pt idx="498">
                  <c:v>1852.7</c:v>
                </c:pt>
                <c:pt idx="499">
                  <c:v>1816.2</c:v>
                </c:pt>
                <c:pt idx="500">
                  <c:v>1810.7</c:v>
                </c:pt>
                <c:pt idx="501">
                  <c:v>1845.9</c:v>
                </c:pt>
                <c:pt idx="502">
                  <c:v>1818</c:v>
                </c:pt>
                <c:pt idx="503">
                  <c:v>1846.8</c:v>
                </c:pt>
                <c:pt idx="504">
                  <c:v>1834</c:v>
                </c:pt>
                <c:pt idx="505">
                  <c:v>1841.6</c:v>
                </c:pt>
                <c:pt idx="506">
                  <c:v>1861.9</c:v>
                </c:pt>
                <c:pt idx="507">
                  <c:v>1870.3</c:v>
                </c:pt>
                <c:pt idx="508">
                  <c:v>1855</c:v>
                </c:pt>
                <c:pt idx="509">
                  <c:v>1860.4</c:v>
                </c:pt>
                <c:pt idx="510">
                  <c:v>1887.1</c:v>
                </c:pt>
                <c:pt idx="511">
                  <c:v>1848.3</c:v>
                </c:pt>
                <c:pt idx="512">
                  <c:v>1889</c:v>
                </c:pt>
                <c:pt idx="513">
                  <c:v>1823.6</c:v>
                </c:pt>
                <c:pt idx="514">
                  <c:v>1872.1</c:v>
                </c:pt>
                <c:pt idx="515">
                  <c:v>1879.7</c:v>
                </c:pt>
                <c:pt idx="516">
                  <c:v>1909.7</c:v>
                </c:pt>
                <c:pt idx="517">
                  <c:v>1859.7</c:v>
                </c:pt>
                <c:pt idx="518">
                  <c:v>1882.6</c:v>
                </c:pt>
                <c:pt idx="519">
                  <c:v>1881.1</c:v>
                </c:pt>
                <c:pt idx="520">
                  <c:v>1895.2</c:v>
                </c:pt>
                <c:pt idx="521">
                  <c:v>1887.6</c:v>
                </c:pt>
                <c:pt idx="522">
                  <c:v>1912.8</c:v>
                </c:pt>
                <c:pt idx="523">
                  <c:v>1881</c:v>
                </c:pt>
                <c:pt idx="524">
                  <c:v>1876.6</c:v>
                </c:pt>
                <c:pt idx="525">
                  <c:v>1937.2</c:v>
                </c:pt>
                <c:pt idx="526">
                  <c:v>1928.6</c:v>
                </c:pt>
                <c:pt idx="527">
                  <c:v>1899.5</c:v>
                </c:pt>
                <c:pt idx="528">
                  <c:v>1899.7</c:v>
                </c:pt>
                <c:pt idx="529">
                  <c:v>1907.2</c:v>
                </c:pt>
                <c:pt idx="530">
                  <c:v>1892.9</c:v>
                </c:pt>
                <c:pt idx="531">
                  <c:v>1928.1</c:v>
                </c:pt>
                <c:pt idx="532">
                  <c:v>1906.3</c:v>
                </c:pt>
                <c:pt idx="533">
                  <c:v>1944.7</c:v>
                </c:pt>
                <c:pt idx="534">
                  <c:v>1920.6</c:v>
                </c:pt>
                <c:pt idx="535">
                  <c:v>1910.7</c:v>
                </c:pt>
                <c:pt idx="536">
                  <c:v>1912.1</c:v>
                </c:pt>
                <c:pt idx="537">
                  <c:v>1942.9</c:v>
                </c:pt>
                <c:pt idx="538">
                  <c:v>1910.6</c:v>
                </c:pt>
                <c:pt idx="539">
                  <c:v>1945.5</c:v>
                </c:pt>
                <c:pt idx="540">
                  <c:v>1927.3</c:v>
                </c:pt>
                <c:pt idx="541">
                  <c:v>1908.6</c:v>
                </c:pt>
                <c:pt idx="542">
                  <c:v>1938.6</c:v>
                </c:pt>
                <c:pt idx="543">
                  <c:v>1946.9</c:v>
                </c:pt>
                <c:pt idx="544">
                  <c:v>1939.2</c:v>
                </c:pt>
                <c:pt idx="545">
                  <c:v>2005.4</c:v>
                </c:pt>
                <c:pt idx="546">
                  <c:v>1970.3</c:v>
                </c:pt>
                <c:pt idx="547">
                  <c:v>1970.5</c:v>
                </c:pt>
                <c:pt idx="548">
                  <c:v>1977.5</c:v>
                </c:pt>
                <c:pt idx="549">
                  <c:v>1954.7</c:v>
                </c:pt>
                <c:pt idx="550">
                  <c:v>1959.8</c:v>
                </c:pt>
                <c:pt idx="551">
                  <c:v>1944.5</c:v>
                </c:pt>
                <c:pt idx="552">
                  <c:v>1989.2</c:v>
                </c:pt>
                <c:pt idx="553">
                  <c:v>2013.7</c:v>
                </c:pt>
                <c:pt idx="554">
                  <c:v>1970.1</c:v>
                </c:pt>
                <c:pt idx="555">
                  <c:v>1951.3</c:v>
                </c:pt>
                <c:pt idx="556">
                  <c:v>1959.9</c:v>
                </c:pt>
                <c:pt idx="557">
                  <c:v>2017.6</c:v>
                </c:pt>
                <c:pt idx="558">
                  <c:v>1981</c:v>
                </c:pt>
                <c:pt idx="559">
                  <c:v>1982.6</c:v>
                </c:pt>
                <c:pt idx="560">
                  <c:v>2037.2</c:v>
                </c:pt>
                <c:pt idx="561">
                  <c:v>1977.7</c:v>
                </c:pt>
                <c:pt idx="562">
                  <c:v>2015.6</c:v>
                </c:pt>
                <c:pt idx="563">
                  <c:v>2013.2</c:v>
                </c:pt>
                <c:pt idx="564">
                  <c:v>2014</c:v>
                </c:pt>
                <c:pt idx="565">
                  <c:v>1966.4</c:v>
                </c:pt>
                <c:pt idx="566">
                  <c:v>2038.5</c:v>
                </c:pt>
                <c:pt idx="567">
                  <c:v>2008.1</c:v>
                </c:pt>
                <c:pt idx="568">
                  <c:v>2050.6999999999998</c:v>
                </c:pt>
                <c:pt idx="569">
                  <c:v>2035.5</c:v>
                </c:pt>
                <c:pt idx="570">
                  <c:v>1997.5</c:v>
                </c:pt>
                <c:pt idx="571">
                  <c:v>2026.5</c:v>
                </c:pt>
                <c:pt idx="572">
                  <c:v>2026.1</c:v>
                </c:pt>
                <c:pt idx="573">
                  <c:v>2042.6</c:v>
                </c:pt>
                <c:pt idx="574">
                  <c:v>1993.3</c:v>
                </c:pt>
                <c:pt idx="575">
                  <c:v>2050.3000000000002</c:v>
                </c:pt>
                <c:pt idx="576">
                  <c:v>2081</c:v>
                </c:pt>
                <c:pt idx="577">
                  <c:v>2045.9</c:v>
                </c:pt>
                <c:pt idx="578">
                  <c:v>2056.1</c:v>
                </c:pt>
                <c:pt idx="579">
                  <c:v>2060.3000000000002</c:v>
                </c:pt>
                <c:pt idx="580">
                  <c:v>2073.8000000000002</c:v>
                </c:pt>
                <c:pt idx="581">
                  <c:v>2056.1999999999998</c:v>
                </c:pt>
                <c:pt idx="582">
                  <c:v>2022.5</c:v>
                </c:pt>
                <c:pt idx="583">
                  <c:v>2055.3000000000002</c:v>
                </c:pt>
                <c:pt idx="584">
                  <c:v>2073</c:v>
                </c:pt>
                <c:pt idx="585">
                  <c:v>2066.3000000000002</c:v>
                </c:pt>
                <c:pt idx="586">
                  <c:v>2053.4</c:v>
                </c:pt>
                <c:pt idx="587">
                  <c:v>2088.3000000000002</c:v>
                </c:pt>
                <c:pt idx="588">
                  <c:v>2101.4</c:v>
                </c:pt>
                <c:pt idx="589">
                  <c:v>2054.6</c:v>
                </c:pt>
                <c:pt idx="590">
                  <c:v>2054.4</c:v>
                </c:pt>
                <c:pt idx="591">
                  <c:v>2075.5</c:v>
                </c:pt>
                <c:pt idx="592">
                  <c:v>2096.6</c:v>
                </c:pt>
                <c:pt idx="593">
                  <c:v>2081.6</c:v>
                </c:pt>
                <c:pt idx="594">
                  <c:v>2049.1</c:v>
                </c:pt>
                <c:pt idx="595">
                  <c:v>2044.8</c:v>
                </c:pt>
                <c:pt idx="596">
                  <c:v>2093.3000000000002</c:v>
                </c:pt>
                <c:pt idx="597">
                  <c:v>2105.3000000000002</c:v>
                </c:pt>
                <c:pt idx="598">
                  <c:v>2087.5</c:v>
                </c:pt>
                <c:pt idx="599">
                  <c:v>2098</c:v>
                </c:pt>
                <c:pt idx="600">
                  <c:v>2088.6999999999998</c:v>
                </c:pt>
                <c:pt idx="601">
                  <c:v>2124.8000000000002</c:v>
                </c:pt>
                <c:pt idx="602">
                  <c:v>2129.9</c:v>
                </c:pt>
                <c:pt idx="603">
                  <c:v>2098.1999999999998</c:v>
                </c:pt>
                <c:pt idx="604">
                  <c:v>2107.1</c:v>
                </c:pt>
                <c:pt idx="605">
                  <c:v>2125.1</c:v>
                </c:pt>
                <c:pt idx="606">
                  <c:v>2145.1</c:v>
                </c:pt>
                <c:pt idx="607">
                  <c:v>2165</c:v>
                </c:pt>
                <c:pt idx="608">
                  <c:v>2100.8000000000002</c:v>
                </c:pt>
                <c:pt idx="609">
                  <c:v>2144</c:v>
                </c:pt>
                <c:pt idx="610">
                  <c:v>2130.4</c:v>
                </c:pt>
                <c:pt idx="611">
                  <c:v>2127.6</c:v>
                </c:pt>
                <c:pt idx="612">
                  <c:v>2121.9</c:v>
                </c:pt>
                <c:pt idx="613">
                  <c:v>2104.1999999999998</c:v>
                </c:pt>
                <c:pt idx="614">
                  <c:v>2143.1999999999998</c:v>
                </c:pt>
                <c:pt idx="615">
                  <c:v>2158.6</c:v>
                </c:pt>
                <c:pt idx="616">
                  <c:v>2117.8000000000002</c:v>
                </c:pt>
                <c:pt idx="617">
                  <c:v>2162.3000000000002</c:v>
                </c:pt>
                <c:pt idx="618">
                  <c:v>2143</c:v>
                </c:pt>
                <c:pt idx="619">
                  <c:v>2139.9</c:v>
                </c:pt>
                <c:pt idx="620">
                  <c:v>2152.9</c:v>
                </c:pt>
                <c:pt idx="621">
                  <c:v>2136.4</c:v>
                </c:pt>
                <c:pt idx="622">
                  <c:v>2156.1999999999998</c:v>
                </c:pt>
                <c:pt idx="623">
                  <c:v>2142.1999999999998</c:v>
                </c:pt>
                <c:pt idx="624">
                  <c:v>2162.5</c:v>
                </c:pt>
                <c:pt idx="625">
                  <c:v>2155.3000000000002</c:v>
                </c:pt>
                <c:pt idx="626">
                  <c:v>2145.8000000000002</c:v>
                </c:pt>
                <c:pt idx="627">
                  <c:v>2163.4</c:v>
                </c:pt>
                <c:pt idx="628">
                  <c:v>2172.3000000000002</c:v>
                </c:pt>
                <c:pt idx="629">
                  <c:v>2146.5</c:v>
                </c:pt>
                <c:pt idx="630">
                  <c:v>2184.5</c:v>
                </c:pt>
                <c:pt idx="631">
                  <c:v>2196</c:v>
                </c:pt>
                <c:pt idx="632">
                  <c:v>2205.3000000000002</c:v>
                </c:pt>
                <c:pt idx="633">
                  <c:v>2182.6999999999998</c:v>
                </c:pt>
                <c:pt idx="634">
                  <c:v>2237.6</c:v>
                </c:pt>
                <c:pt idx="635">
                  <c:v>2192.1999999999998</c:v>
                </c:pt>
                <c:pt idx="636">
                  <c:v>2183.5</c:v>
                </c:pt>
                <c:pt idx="637">
                  <c:v>2199.5</c:v>
                </c:pt>
                <c:pt idx="638">
                  <c:v>2202.5</c:v>
                </c:pt>
                <c:pt idx="639">
                  <c:v>2240.8000000000002</c:v>
                </c:pt>
                <c:pt idx="640">
                  <c:v>2221.3000000000002</c:v>
                </c:pt>
                <c:pt idx="641">
                  <c:v>2225.5</c:v>
                </c:pt>
                <c:pt idx="642">
                  <c:v>2218.9</c:v>
                </c:pt>
                <c:pt idx="643">
                  <c:v>2237.1</c:v>
                </c:pt>
                <c:pt idx="644">
                  <c:v>2229.8000000000002</c:v>
                </c:pt>
                <c:pt idx="645">
                  <c:v>2242.4</c:v>
                </c:pt>
                <c:pt idx="646">
                  <c:v>2203</c:v>
                </c:pt>
                <c:pt idx="647">
                  <c:v>2206.3000000000002</c:v>
                </c:pt>
                <c:pt idx="648">
                  <c:v>2217.6999999999998</c:v>
                </c:pt>
                <c:pt idx="649">
                  <c:v>2234.6999999999998</c:v>
                </c:pt>
                <c:pt idx="650">
                  <c:v>2242.6</c:v>
                </c:pt>
                <c:pt idx="651">
                  <c:v>2243.9</c:v>
                </c:pt>
                <c:pt idx="652">
                  <c:v>2242.3000000000002</c:v>
                </c:pt>
                <c:pt idx="653">
                  <c:v>2165.1999999999998</c:v>
                </c:pt>
                <c:pt idx="654">
                  <c:v>2271</c:v>
                </c:pt>
                <c:pt idx="655">
                  <c:v>2276.6999999999998</c:v>
                </c:pt>
                <c:pt idx="656">
                  <c:v>2264.1999999999998</c:v>
                </c:pt>
                <c:pt idx="657">
                  <c:v>2249.3000000000002</c:v>
                </c:pt>
                <c:pt idx="658">
                  <c:v>2245.4</c:v>
                </c:pt>
                <c:pt idx="659">
                  <c:v>2235.6999999999998</c:v>
                </c:pt>
                <c:pt idx="660">
                  <c:v>2222.1</c:v>
                </c:pt>
                <c:pt idx="661">
                  <c:v>2261.4</c:v>
                </c:pt>
                <c:pt idx="662">
                  <c:v>2275.8000000000002</c:v>
                </c:pt>
                <c:pt idx="663">
                  <c:v>2258.4</c:v>
                </c:pt>
                <c:pt idx="664">
                  <c:v>2281.6999999999998</c:v>
                </c:pt>
                <c:pt idx="665">
                  <c:v>2275.4</c:v>
                </c:pt>
                <c:pt idx="666">
                  <c:v>2289</c:v>
                </c:pt>
                <c:pt idx="667">
                  <c:v>2271.1</c:v>
                </c:pt>
                <c:pt idx="668">
                  <c:v>2256.5</c:v>
                </c:pt>
                <c:pt idx="669">
                  <c:v>2291.1999999999998</c:v>
                </c:pt>
                <c:pt idx="670">
                  <c:v>2286.6</c:v>
                </c:pt>
                <c:pt idx="671">
                  <c:v>2294.4</c:v>
                </c:pt>
                <c:pt idx="672">
                  <c:v>2292</c:v>
                </c:pt>
                <c:pt idx="673">
                  <c:v>2311.8000000000002</c:v>
                </c:pt>
                <c:pt idx="674">
                  <c:v>2307.1</c:v>
                </c:pt>
                <c:pt idx="675">
                  <c:v>2294.1999999999998</c:v>
                </c:pt>
                <c:pt idx="676">
                  <c:v>2329.6</c:v>
                </c:pt>
                <c:pt idx="677">
                  <c:v>2328.3000000000002</c:v>
                </c:pt>
                <c:pt idx="678">
                  <c:v>2308.6999999999998</c:v>
                </c:pt>
                <c:pt idx="679">
                  <c:v>2287.6</c:v>
                </c:pt>
                <c:pt idx="680">
                  <c:v>2322.9</c:v>
                </c:pt>
                <c:pt idx="681">
                  <c:v>2314.6</c:v>
                </c:pt>
                <c:pt idx="682">
                  <c:v>2341.8000000000002</c:v>
                </c:pt>
                <c:pt idx="683">
                  <c:v>2287.4</c:v>
                </c:pt>
                <c:pt idx="684">
                  <c:v>2352.1</c:v>
                </c:pt>
                <c:pt idx="685">
                  <c:v>2317.1999999999998</c:v>
                </c:pt>
                <c:pt idx="686">
                  <c:v>2310.3000000000002</c:v>
                </c:pt>
                <c:pt idx="687">
                  <c:v>2361.8000000000002</c:v>
                </c:pt>
                <c:pt idx="688">
                  <c:v>2353.8000000000002</c:v>
                </c:pt>
                <c:pt idx="689">
                  <c:v>2314.3000000000002</c:v>
                </c:pt>
                <c:pt idx="690">
                  <c:v>2359.1</c:v>
                </c:pt>
                <c:pt idx="691">
                  <c:v>2330.3000000000002</c:v>
                </c:pt>
                <c:pt idx="692">
                  <c:v>2337.5</c:v>
                </c:pt>
                <c:pt idx="693">
                  <c:v>2311.3000000000002</c:v>
                </c:pt>
                <c:pt idx="694">
                  <c:v>2341.1999999999998</c:v>
                </c:pt>
                <c:pt idx="695">
                  <c:v>2346.3000000000002</c:v>
                </c:pt>
                <c:pt idx="696">
                  <c:v>2352.1999999999998</c:v>
                </c:pt>
                <c:pt idx="697">
                  <c:v>2322.6</c:v>
                </c:pt>
                <c:pt idx="698">
                  <c:v>2346.8000000000002</c:v>
                </c:pt>
                <c:pt idx="699">
                  <c:v>2334.5</c:v>
                </c:pt>
                <c:pt idx="700">
                  <c:v>2354.6</c:v>
                </c:pt>
                <c:pt idx="701">
                  <c:v>2371.6999999999998</c:v>
                </c:pt>
                <c:pt idx="702">
                  <c:v>2340.9</c:v>
                </c:pt>
                <c:pt idx="703">
                  <c:v>2366.1</c:v>
                </c:pt>
                <c:pt idx="704">
                  <c:v>2346.5</c:v>
                </c:pt>
                <c:pt idx="705">
                  <c:v>2364.9</c:v>
                </c:pt>
                <c:pt idx="706">
                  <c:v>2396.1999999999998</c:v>
                </c:pt>
                <c:pt idx="707">
                  <c:v>2383.6</c:v>
                </c:pt>
                <c:pt idx="708">
                  <c:v>2385.1</c:v>
                </c:pt>
                <c:pt idx="709">
                  <c:v>2394.5</c:v>
                </c:pt>
                <c:pt idx="710">
                  <c:v>2377.8000000000002</c:v>
                </c:pt>
                <c:pt idx="711">
                  <c:v>2402.9</c:v>
                </c:pt>
                <c:pt idx="712">
                  <c:v>2365.3000000000002</c:v>
                </c:pt>
                <c:pt idx="713">
                  <c:v>2387.5</c:v>
                </c:pt>
                <c:pt idx="714">
                  <c:v>2360.5</c:v>
                </c:pt>
                <c:pt idx="715">
                  <c:v>2359.9</c:v>
                </c:pt>
                <c:pt idx="716">
                  <c:v>2386.1999999999998</c:v>
                </c:pt>
                <c:pt idx="717">
                  <c:v>2439.8000000000002</c:v>
                </c:pt>
                <c:pt idx="718">
                  <c:v>2446.3000000000002</c:v>
                </c:pt>
                <c:pt idx="719">
                  <c:v>2380.6</c:v>
                </c:pt>
                <c:pt idx="720">
                  <c:v>2422.6999999999998</c:v>
                </c:pt>
                <c:pt idx="721">
                  <c:v>2371</c:v>
                </c:pt>
                <c:pt idx="722">
                  <c:v>2427.6999999999998</c:v>
                </c:pt>
                <c:pt idx="723">
                  <c:v>2371.5</c:v>
                </c:pt>
                <c:pt idx="724">
                  <c:v>2397.1</c:v>
                </c:pt>
                <c:pt idx="725">
                  <c:v>2411.6</c:v>
                </c:pt>
                <c:pt idx="726">
                  <c:v>2403.4</c:v>
                </c:pt>
                <c:pt idx="727">
                  <c:v>2386.8000000000002</c:v>
                </c:pt>
                <c:pt idx="728">
                  <c:v>2418.4</c:v>
                </c:pt>
                <c:pt idx="729">
                  <c:v>2392.1</c:v>
                </c:pt>
                <c:pt idx="730">
                  <c:v>2395.3000000000002</c:v>
                </c:pt>
                <c:pt idx="731">
                  <c:v>2431.9</c:v>
                </c:pt>
                <c:pt idx="732">
                  <c:v>2417.8000000000002</c:v>
                </c:pt>
                <c:pt idx="733">
                  <c:v>2441</c:v>
                </c:pt>
                <c:pt idx="734">
                  <c:v>2456.5</c:v>
                </c:pt>
                <c:pt idx="735">
                  <c:v>2431.6999999999998</c:v>
                </c:pt>
                <c:pt idx="736">
                  <c:v>2440.3000000000002</c:v>
                </c:pt>
                <c:pt idx="737">
                  <c:v>2429.5</c:v>
                </c:pt>
                <c:pt idx="738">
                  <c:v>2464.6</c:v>
                </c:pt>
                <c:pt idx="739">
                  <c:v>2442.9</c:v>
                </c:pt>
                <c:pt idx="740">
                  <c:v>2414.4</c:v>
                </c:pt>
                <c:pt idx="741">
                  <c:v>2452.1</c:v>
                </c:pt>
                <c:pt idx="742">
                  <c:v>2461.1</c:v>
                </c:pt>
                <c:pt idx="743">
                  <c:v>2426</c:v>
                </c:pt>
                <c:pt idx="744">
                  <c:v>2488.1999999999998</c:v>
                </c:pt>
                <c:pt idx="745">
                  <c:v>2434.6999999999998</c:v>
                </c:pt>
                <c:pt idx="746">
                  <c:v>2461.4</c:v>
                </c:pt>
                <c:pt idx="747">
                  <c:v>2484.3000000000002</c:v>
                </c:pt>
                <c:pt idx="748">
                  <c:v>2506.5</c:v>
                </c:pt>
                <c:pt idx="749">
                  <c:v>2467.4</c:v>
                </c:pt>
                <c:pt idx="750">
                  <c:v>2490.3000000000002</c:v>
                </c:pt>
                <c:pt idx="751">
                  <c:v>2465.3000000000002</c:v>
                </c:pt>
                <c:pt idx="752">
                  <c:v>2487</c:v>
                </c:pt>
                <c:pt idx="753">
                  <c:v>2482.5</c:v>
                </c:pt>
                <c:pt idx="754">
                  <c:v>2477</c:v>
                </c:pt>
                <c:pt idx="755">
                  <c:v>2480.8000000000002</c:v>
                </c:pt>
                <c:pt idx="756">
                  <c:v>2766.1</c:v>
                </c:pt>
                <c:pt idx="757">
                  <c:v>2535.5</c:v>
                </c:pt>
                <c:pt idx="758">
                  <c:v>2501.4</c:v>
                </c:pt>
                <c:pt idx="759">
                  <c:v>2467.3000000000002</c:v>
                </c:pt>
                <c:pt idx="760">
                  <c:v>2519</c:v>
                </c:pt>
                <c:pt idx="761">
                  <c:v>2495.3000000000002</c:v>
                </c:pt>
                <c:pt idx="762">
                  <c:v>2510.8000000000002</c:v>
                </c:pt>
                <c:pt idx="763">
                  <c:v>2538.6999999999998</c:v>
                </c:pt>
                <c:pt idx="764">
                  <c:v>2483</c:v>
                </c:pt>
                <c:pt idx="765">
                  <c:v>2501.8000000000002</c:v>
                </c:pt>
                <c:pt idx="766">
                  <c:v>2525</c:v>
                </c:pt>
                <c:pt idx="767">
                  <c:v>2505</c:v>
                </c:pt>
                <c:pt idx="768">
                  <c:v>2537.6</c:v>
                </c:pt>
                <c:pt idx="769">
                  <c:v>2538.3000000000002</c:v>
                </c:pt>
                <c:pt idx="770">
                  <c:v>2511.1999999999998</c:v>
                </c:pt>
                <c:pt idx="771">
                  <c:v>2523.8000000000002</c:v>
                </c:pt>
                <c:pt idx="772">
                  <c:v>2499.6</c:v>
                </c:pt>
                <c:pt idx="773">
                  <c:v>2492.4</c:v>
                </c:pt>
                <c:pt idx="774">
                  <c:v>2555.1999999999998</c:v>
                </c:pt>
                <c:pt idx="775">
                  <c:v>2568.1999999999998</c:v>
                </c:pt>
                <c:pt idx="776">
                  <c:v>2550.6</c:v>
                </c:pt>
                <c:pt idx="777">
                  <c:v>2487.6999999999998</c:v>
                </c:pt>
                <c:pt idx="778">
                  <c:v>2570.1</c:v>
                </c:pt>
                <c:pt idx="779">
                  <c:v>2565.5</c:v>
                </c:pt>
                <c:pt idx="780">
                  <c:v>2556.1</c:v>
                </c:pt>
                <c:pt idx="781">
                  <c:v>2592.6999999999998</c:v>
                </c:pt>
                <c:pt idx="782">
                  <c:v>2556.1</c:v>
                </c:pt>
                <c:pt idx="783">
                  <c:v>2574.1</c:v>
                </c:pt>
                <c:pt idx="784">
                  <c:v>2555.8000000000002</c:v>
                </c:pt>
                <c:pt idx="785">
                  <c:v>2572.3000000000002</c:v>
                </c:pt>
                <c:pt idx="786">
                  <c:v>2529.6</c:v>
                </c:pt>
                <c:pt idx="787">
                  <c:v>2591.3000000000002</c:v>
                </c:pt>
                <c:pt idx="788">
                  <c:v>2519.5</c:v>
                </c:pt>
                <c:pt idx="789">
                  <c:v>2595.6</c:v>
                </c:pt>
                <c:pt idx="790">
                  <c:v>2559.5</c:v>
                </c:pt>
                <c:pt idx="791">
                  <c:v>2554.6999999999998</c:v>
                </c:pt>
                <c:pt idx="792">
                  <c:v>2547.4</c:v>
                </c:pt>
                <c:pt idx="793">
                  <c:v>2560.8000000000002</c:v>
                </c:pt>
                <c:pt idx="794">
                  <c:v>2606.8000000000002</c:v>
                </c:pt>
                <c:pt idx="795">
                  <c:v>2569.1999999999998</c:v>
                </c:pt>
                <c:pt idx="796">
                  <c:v>2559.8000000000002</c:v>
                </c:pt>
                <c:pt idx="797">
                  <c:v>2616.3000000000002</c:v>
                </c:pt>
                <c:pt idx="798">
                  <c:v>2630.5</c:v>
                </c:pt>
                <c:pt idx="799">
                  <c:v>2574.4</c:v>
                </c:pt>
                <c:pt idx="800">
                  <c:v>2492.9</c:v>
                </c:pt>
                <c:pt idx="801">
                  <c:v>2614.5</c:v>
                </c:pt>
                <c:pt idx="802">
                  <c:v>2601.1</c:v>
                </c:pt>
                <c:pt idx="803">
                  <c:v>2639.6</c:v>
                </c:pt>
                <c:pt idx="804">
                  <c:v>2608.4</c:v>
                </c:pt>
                <c:pt idx="805">
                  <c:v>2601.3000000000002</c:v>
                </c:pt>
                <c:pt idx="806">
                  <c:v>2628.3</c:v>
                </c:pt>
                <c:pt idx="807">
                  <c:v>2604.9</c:v>
                </c:pt>
                <c:pt idx="808">
                  <c:v>2624.1</c:v>
                </c:pt>
                <c:pt idx="809">
                  <c:v>2658.9</c:v>
                </c:pt>
                <c:pt idx="810">
                  <c:v>2654.3</c:v>
                </c:pt>
                <c:pt idx="811">
                  <c:v>2601.4</c:v>
                </c:pt>
                <c:pt idx="812">
                  <c:v>2622.4</c:v>
                </c:pt>
                <c:pt idx="813">
                  <c:v>2619.6</c:v>
                </c:pt>
                <c:pt idx="814">
                  <c:v>2639.2</c:v>
                </c:pt>
                <c:pt idx="815">
                  <c:v>2614.8000000000002</c:v>
                </c:pt>
                <c:pt idx="816">
                  <c:v>2615.1999999999998</c:v>
                </c:pt>
                <c:pt idx="817">
                  <c:v>2637.4</c:v>
                </c:pt>
                <c:pt idx="818">
                  <c:v>2687.4</c:v>
                </c:pt>
                <c:pt idx="819">
                  <c:v>2632.7</c:v>
                </c:pt>
                <c:pt idx="820">
                  <c:v>2650.6</c:v>
                </c:pt>
                <c:pt idx="821">
                  <c:v>2632.2</c:v>
                </c:pt>
                <c:pt idx="822">
                  <c:v>2656.1</c:v>
                </c:pt>
                <c:pt idx="823">
                  <c:v>2639.8</c:v>
                </c:pt>
                <c:pt idx="824">
                  <c:v>2648.5</c:v>
                </c:pt>
                <c:pt idx="825">
                  <c:v>2690.9</c:v>
                </c:pt>
                <c:pt idx="826">
                  <c:v>2704</c:v>
                </c:pt>
                <c:pt idx="827">
                  <c:v>2636.9</c:v>
                </c:pt>
                <c:pt idx="828">
                  <c:v>2638.1</c:v>
                </c:pt>
                <c:pt idx="829">
                  <c:v>2676.6</c:v>
                </c:pt>
                <c:pt idx="830">
                  <c:v>2650.6</c:v>
                </c:pt>
                <c:pt idx="831">
                  <c:v>2700.9</c:v>
                </c:pt>
                <c:pt idx="832">
                  <c:v>2674</c:v>
                </c:pt>
                <c:pt idx="833">
                  <c:v>2700.4</c:v>
                </c:pt>
                <c:pt idx="834">
                  <c:v>2666.3</c:v>
                </c:pt>
                <c:pt idx="835">
                  <c:v>2662.6</c:v>
                </c:pt>
                <c:pt idx="836">
                  <c:v>2701</c:v>
                </c:pt>
                <c:pt idx="837">
                  <c:v>2706.9</c:v>
                </c:pt>
                <c:pt idx="838">
                  <c:v>2681.1</c:v>
                </c:pt>
                <c:pt idx="839">
                  <c:v>2683.9</c:v>
                </c:pt>
                <c:pt idx="840">
                  <c:v>2715.1</c:v>
                </c:pt>
                <c:pt idx="841">
                  <c:v>2711.5</c:v>
                </c:pt>
                <c:pt idx="842">
                  <c:v>2686.3</c:v>
                </c:pt>
                <c:pt idx="843">
                  <c:v>2707.1</c:v>
                </c:pt>
                <c:pt idx="844">
                  <c:v>2637.8</c:v>
                </c:pt>
                <c:pt idx="845">
                  <c:v>2652.6</c:v>
                </c:pt>
                <c:pt idx="846">
                  <c:v>2670</c:v>
                </c:pt>
                <c:pt idx="847">
                  <c:v>2653.3</c:v>
                </c:pt>
                <c:pt idx="848">
                  <c:v>2705.8</c:v>
                </c:pt>
                <c:pt idx="849">
                  <c:v>2706.9</c:v>
                </c:pt>
                <c:pt idx="850">
                  <c:v>2698.2</c:v>
                </c:pt>
                <c:pt idx="851">
                  <c:v>2729.6</c:v>
                </c:pt>
                <c:pt idx="852">
                  <c:v>2733</c:v>
                </c:pt>
                <c:pt idx="853">
                  <c:v>2747.8</c:v>
                </c:pt>
                <c:pt idx="854">
                  <c:v>2678.1</c:v>
                </c:pt>
                <c:pt idx="855">
                  <c:v>2732.5</c:v>
                </c:pt>
                <c:pt idx="856">
                  <c:v>2732.5</c:v>
                </c:pt>
                <c:pt idx="857">
                  <c:v>2701.8</c:v>
                </c:pt>
                <c:pt idx="858">
                  <c:v>2695.2</c:v>
                </c:pt>
                <c:pt idx="859">
                  <c:v>2745.2</c:v>
                </c:pt>
                <c:pt idx="860">
                  <c:v>2773.3</c:v>
                </c:pt>
                <c:pt idx="861">
                  <c:v>2717.1</c:v>
                </c:pt>
                <c:pt idx="862">
                  <c:v>2799.7</c:v>
                </c:pt>
                <c:pt idx="863">
                  <c:v>2781.1</c:v>
                </c:pt>
                <c:pt idx="864">
                  <c:v>2774.3</c:v>
                </c:pt>
                <c:pt idx="865">
                  <c:v>2753.4</c:v>
                </c:pt>
                <c:pt idx="866">
                  <c:v>2749.9</c:v>
                </c:pt>
                <c:pt idx="867">
                  <c:v>2771.1</c:v>
                </c:pt>
                <c:pt idx="868">
                  <c:v>2757</c:v>
                </c:pt>
                <c:pt idx="869">
                  <c:v>2760.7</c:v>
                </c:pt>
                <c:pt idx="870">
                  <c:v>2762.4</c:v>
                </c:pt>
                <c:pt idx="871">
                  <c:v>2782.5</c:v>
                </c:pt>
                <c:pt idx="872">
                  <c:v>2770.1</c:v>
                </c:pt>
                <c:pt idx="873">
                  <c:v>2775.7</c:v>
                </c:pt>
                <c:pt idx="874">
                  <c:v>2834.1</c:v>
                </c:pt>
                <c:pt idx="875">
                  <c:v>2775.1</c:v>
                </c:pt>
                <c:pt idx="876">
                  <c:v>2739.9</c:v>
                </c:pt>
                <c:pt idx="877">
                  <c:v>2800.5</c:v>
                </c:pt>
                <c:pt idx="878">
                  <c:v>2794.4</c:v>
                </c:pt>
                <c:pt idx="879">
                  <c:v>2809.4</c:v>
                </c:pt>
                <c:pt idx="880">
                  <c:v>2760.4</c:v>
                </c:pt>
                <c:pt idx="881">
                  <c:v>2776.4</c:v>
                </c:pt>
                <c:pt idx="882">
                  <c:v>2813.2</c:v>
                </c:pt>
                <c:pt idx="883">
                  <c:v>2806.6</c:v>
                </c:pt>
                <c:pt idx="884">
                  <c:v>2800.7</c:v>
                </c:pt>
                <c:pt idx="885">
                  <c:v>2793.6</c:v>
                </c:pt>
                <c:pt idx="886">
                  <c:v>2774.6</c:v>
                </c:pt>
                <c:pt idx="887">
                  <c:v>2765.3</c:v>
                </c:pt>
                <c:pt idx="888">
                  <c:v>2836.4</c:v>
                </c:pt>
                <c:pt idx="889">
                  <c:v>2827.6</c:v>
                </c:pt>
                <c:pt idx="890">
                  <c:v>2828.7</c:v>
                </c:pt>
                <c:pt idx="891">
                  <c:v>2805.3</c:v>
                </c:pt>
                <c:pt idx="892">
                  <c:v>2912.9</c:v>
                </c:pt>
                <c:pt idx="893">
                  <c:v>2835.5</c:v>
                </c:pt>
                <c:pt idx="894">
                  <c:v>2788.8</c:v>
                </c:pt>
                <c:pt idx="895">
                  <c:v>2815.8</c:v>
                </c:pt>
                <c:pt idx="896">
                  <c:v>2824.7</c:v>
                </c:pt>
                <c:pt idx="897">
                  <c:v>2802.2</c:v>
                </c:pt>
                <c:pt idx="898">
                  <c:v>2841</c:v>
                </c:pt>
                <c:pt idx="899">
                  <c:v>2832.3</c:v>
                </c:pt>
                <c:pt idx="900">
                  <c:v>2851.8</c:v>
                </c:pt>
                <c:pt idx="901">
                  <c:v>2881.7</c:v>
                </c:pt>
                <c:pt idx="902">
                  <c:v>2901.8</c:v>
                </c:pt>
                <c:pt idx="903">
                  <c:v>2847.1</c:v>
                </c:pt>
                <c:pt idx="904">
                  <c:v>2861.2</c:v>
                </c:pt>
                <c:pt idx="905">
                  <c:v>2831</c:v>
                </c:pt>
                <c:pt idx="906">
                  <c:v>2860.2</c:v>
                </c:pt>
                <c:pt idx="907">
                  <c:v>2846.1</c:v>
                </c:pt>
                <c:pt idx="908">
                  <c:v>2863.2</c:v>
                </c:pt>
                <c:pt idx="909">
                  <c:v>2878.9</c:v>
                </c:pt>
                <c:pt idx="910">
                  <c:v>2865.7</c:v>
                </c:pt>
                <c:pt idx="911">
                  <c:v>2892.3</c:v>
                </c:pt>
                <c:pt idx="912">
                  <c:v>2851.8</c:v>
                </c:pt>
                <c:pt idx="913">
                  <c:v>2860.5</c:v>
                </c:pt>
                <c:pt idx="914">
                  <c:v>2852.9</c:v>
                </c:pt>
                <c:pt idx="915">
                  <c:v>2856.8</c:v>
                </c:pt>
                <c:pt idx="916">
                  <c:v>2884.3</c:v>
                </c:pt>
                <c:pt idx="917">
                  <c:v>2839.4</c:v>
                </c:pt>
                <c:pt idx="918">
                  <c:v>2858.7</c:v>
                </c:pt>
                <c:pt idx="919">
                  <c:v>2911.4</c:v>
                </c:pt>
                <c:pt idx="920">
                  <c:v>2902.9</c:v>
                </c:pt>
                <c:pt idx="921">
                  <c:v>2869.7</c:v>
                </c:pt>
                <c:pt idx="922">
                  <c:v>2880.9</c:v>
                </c:pt>
                <c:pt idx="923">
                  <c:v>2921.5</c:v>
                </c:pt>
                <c:pt idx="924">
                  <c:v>2884</c:v>
                </c:pt>
                <c:pt idx="925">
                  <c:v>2862.8</c:v>
                </c:pt>
                <c:pt idx="926">
                  <c:v>2881.2</c:v>
                </c:pt>
                <c:pt idx="927">
                  <c:v>2906.2</c:v>
                </c:pt>
                <c:pt idx="928">
                  <c:v>2893.6</c:v>
                </c:pt>
                <c:pt idx="929">
                  <c:v>2922.7</c:v>
                </c:pt>
                <c:pt idx="930">
                  <c:v>2872.5</c:v>
                </c:pt>
                <c:pt idx="931">
                  <c:v>2915.3</c:v>
                </c:pt>
                <c:pt idx="932">
                  <c:v>2924.9</c:v>
                </c:pt>
                <c:pt idx="933">
                  <c:v>2860.5</c:v>
                </c:pt>
                <c:pt idx="934">
                  <c:v>2928</c:v>
                </c:pt>
                <c:pt idx="935">
                  <c:v>2903.6</c:v>
                </c:pt>
                <c:pt idx="936">
                  <c:v>2911.2</c:v>
                </c:pt>
                <c:pt idx="937">
                  <c:v>2910.7</c:v>
                </c:pt>
                <c:pt idx="938">
                  <c:v>2929.3</c:v>
                </c:pt>
                <c:pt idx="939">
                  <c:v>2907.1</c:v>
                </c:pt>
                <c:pt idx="940">
                  <c:v>2905</c:v>
                </c:pt>
                <c:pt idx="941">
                  <c:v>2921</c:v>
                </c:pt>
                <c:pt idx="942">
                  <c:v>2962.5</c:v>
                </c:pt>
                <c:pt idx="943">
                  <c:v>2885.7</c:v>
                </c:pt>
                <c:pt idx="944">
                  <c:v>2918.2</c:v>
                </c:pt>
                <c:pt idx="945">
                  <c:v>2880</c:v>
                </c:pt>
                <c:pt idx="946">
                  <c:v>2934.9</c:v>
                </c:pt>
                <c:pt idx="947">
                  <c:v>2990.6</c:v>
                </c:pt>
                <c:pt idx="948">
                  <c:v>2969.7</c:v>
                </c:pt>
                <c:pt idx="949">
                  <c:v>2951.5</c:v>
                </c:pt>
                <c:pt idx="950">
                  <c:v>2974.2</c:v>
                </c:pt>
                <c:pt idx="951">
                  <c:v>2953.8</c:v>
                </c:pt>
                <c:pt idx="952">
                  <c:v>2951.7</c:v>
                </c:pt>
                <c:pt idx="953">
                  <c:v>2996.7</c:v>
                </c:pt>
                <c:pt idx="954">
                  <c:v>2922.4</c:v>
                </c:pt>
                <c:pt idx="955">
                  <c:v>2939</c:v>
                </c:pt>
                <c:pt idx="956">
                  <c:v>2972.7</c:v>
                </c:pt>
                <c:pt idx="957">
                  <c:v>3035.4</c:v>
                </c:pt>
                <c:pt idx="958">
                  <c:v>3022.1</c:v>
                </c:pt>
                <c:pt idx="959">
                  <c:v>2989.2</c:v>
                </c:pt>
                <c:pt idx="960">
                  <c:v>2969.3</c:v>
                </c:pt>
                <c:pt idx="961">
                  <c:v>2964</c:v>
                </c:pt>
                <c:pt idx="962">
                  <c:v>2956.9</c:v>
                </c:pt>
                <c:pt idx="963">
                  <c:v>2967.7</c:v>
                </c:pt>
                <c:pt idx="964">
                  <c:v>2986.1</c:v>
                </c:pt>
                <c:pt idx="965">
                  <c:v>3008.7</c:v>
                </c:pt>
                <c:pt idx="966">
                  <c:v>2971.8</c:v>
                </c:pt>
                <c:pt idx="967">
                  <c:v>2937.3</c:v>
                </c:pt>
                <c:pt idx="968">
                  <c:v>2963.1</c:v>
                </c:pt>
                <c:pt idx="969">
                  <c:v>3015.5</c:v>
                </c:pt>
                <c:pt idx="970">
                  <c:v>2970.6</c:v>
                </c:pt>
                <c:pt idx="971">
                  <c:v>2978.7</c:v>
                </c:pt>
                <c:pt idx="972">
                  <c:v>3026.3</c:v>
                </c:pt>
                <c:pt idx="973">
                  <c:v>2995.4</c:v>
                </c:pt>
                <c:pt idx="974">
                  <c:v>2983.6</c:v>
                </c:pt>
                <c:pt idx="975">
                  <c:v>2968.4</c:v>
                </c:pt>
                <c:pt idx="976">
                  <c:v>2974.8</c:v>
                </c:pt>
                <c:pt idx="977">
                  <c:v>3004.5</c:v>
                </c:pt>
                <c:pt idx="978">
                  <c:v>3010</c:v>
                </c:pt>
                <c:pt idx="979">
                  <c:v>2362.8000000000002</c:v>
                </c:pt>
                <c:pt idx="980">
                  <c:v>3002</c:v>
                </c:pt>
                <c:pt idx="981">
                  <c:v>3038</c:v>
                </c:pt>
                <c:pt idx="982">
                  <c:v>3013.1</c:v>
                </c:pt>
                <c:pt idx="983">
                  <c:v>3028.3</c:v>
                </c:pt>
                <c:pt idx="984">
                  <c:v>3035.1</c:v>
                </c:pt>
                <c:pt idx="985">
                  <c:v>2985.3</c:v>
                </c:pt>
                <c:pt idx="986">
                  <c:v>3033.3</c:v>
                </c:pt>
                <c:pt idx="987">
                  <c:v>3067</c:v>
                </c:pt>
                <c:pt idx="988">
                  <c:v>3013.8</c:v>
                </c:pt>
                <c:pt idx="989">
                  <c:v>3012.6</c:v>
                </c:pt>
                <c:pt idx="990">
                  <c:v>3016.9</c:v>
                </c:pt>
                <c:pt idx="991">
                  <c:v>3008.7</c:v>
                </c:pt>
                <c:pt idx="992">
                  <c:v>3007.9</c:v>
                </c:pt>
                <c:pt idx="993">
                  <c:v>3063.9</c:v>
                </c:pt>
                <c:pt idx="994">
                  <c:v>3065.4</c:v>
                </c:pt>
                <c:pt idx="995">
                  <c:v>3048.9</c:v>
                </c:pt>
                <c:pt idx="996">
                  <c:v>3041.4</c:v>
                </c:pt>
                <c:pt idx="997">
                  <c:v>3033.5</c:v>
                </c:pt>
                <c:pt idx="998">
                  <c:v>3034.7</c:v>
                </c:pt>
                <c:pt idx="999">
                  <c:v>3057.7</c:v>
                </c:pt>
                <c:pt idx="1000">
                  <c:v>3030.5</c:v>
                </c:pt>
                <c:pt idx="1001">
                  <c:v>3073.7</c:v>
                </c:pt>
                <c:pt idx="1002">
                  <c:v>3043</c:v>
                </c:pt>
                <c:pt idx="1003">
                  <c:v>3032.8</c:v>
                </c:pt>
                <c:pt idx="1004">
                  <c:v>3076.7</c:v>
                </c:pt>
                <c:pt idx="1005">
                  <c:v>3047.7</c:v>
                </c:pt>
                <c:pt idx="1006">
                  <c:v>2656.7</c:v>
                </c:pt>
                <c:pt idx="1007">
                  <c:v>3062.5</c:v>
                </c:pt>
                <c:pt idx="1008">
                  <c:v>3063.7</c:v>
                </c:pt>
                <c:pt idx="1009">
                  <c:v>3051</c:v>
                </c:pt>
                <c:pt idx="1010">
                  <c:v>3087.1</c:v>
                </c:pt>
                <c:pt idx="1011">
                  <c:v>3075</c:v>
                </c:pt>
                <c:pt idx="1012">
                  <c:v>3087</c:v>
                </c:pt>
                <c:pt idx="1013">
                  <c:v>3090.1</c:v>
                </c:pt>
                <c:pt idx="1014">
                  <c:v>3104.4</c:v>
                </c:pt>
                <c:pt idx="1015">
                  <c:v>3085.3</c:v>
                </c:pt>
                <c:pt idx="1016">
                  <c:v>3075.8</c:v>
                </c:pt>
                <c:pt idx="1017">
                  <c:v>3084</c:v>
                </c:pt>
                <c:pt idx="1018">
                  <c:v>3113.5</c:v>
                </c:pt>
                <c:pt idx="1019">
                  <c:v>3076.5</c:v>
                </c:pt>
                <c:pt idx="1020">
                  <c:v>3053.4</c:v>
                </c:pt>
                <c:pt idx="1021">
                  <c:v>3106.7</c:v>
                </c:pt>
                <c:pt idx="1022">
                  <c:v>3094.8</c:v>
                </c:pt>
                <c:pt idx="1023">
                  <c:v>3095.4</c:v>
                </c:pt>
                <c:pt idx="1024">
                  <c:v>3117</c:v>
                </c:pt>
                <c:pt idx="1025">
                  <c:v>3096.8</c:v>
                </c:pt>
                <c:pt idx="1026">
                  <c:v>3093.3</c:v>
                </c:pt>
                <c:pt idx="1027">
                  <c:v>3116.5</c:v>
                </c:pt>
                <c:pt idx="1028">
                  <c:v>3155.9</c:v>
                </c:pt>
                <c:pt idx="1029">
                  <c:v>3122.2</c:v>
                </c:pt>
                <c:pt idx="1030">
                  <c:v>3101.3</c:v>
                </c:pt>
                <c:pt idx="1031">
                  <c:v>3103.3</c:v>
                </c:pt>
                <c:pt idx="1032">
                  <c:v>3162.3</c:v>
                </c:pt>
                <c:pt idx="1033">
                  <c:v>3082.1</c:v>
                </c:pt>
                <c:pt idx="1034">
                  <c:v>3129.6</c:v>
                </c:pt>
                <c:pt idx="1035">
                  <c:v>3108.1</c:v>
                </c:pt>
                <c:pt idx="1036">
                  <c:v>3096.6</c:v>
                </c:pt>
                <c:pt idx="1037">
                  <c:v>3119.6</c:v>
                </c:pt>
                <c:pt idx="1038">
                  <c:v>3115.6</c:v>
                </c:pt>
                <c:pt idx="1039">
                  <c:v>3143.7</c:v>
                </c:pt>
                <c:pt idx="1040">
                  <c:v>3123.8</c:v>
                </c:pt>
                <c:pt idx="1041">
                  <c:v>3139.9</c:v>
                </c:pt>
                <c:pt idx="1042">
                  <c:v>3145.6</c:v>
                </c:pt>
                <c:pt idx="1043">
                  <c:v>3137.1</c:v>
                </c:pt>
                <c:pt idx="1044">
                  <c:v>3178</c:v>
                </c:pt>
                <c:pt idx="1045">
                  <c:v>3092.9</c:v>
                </c:pt>
                <c:pt idx="1046">
                  <c:v>3132.3</c:v>
                </c:pt>
                <c:pt idx="1047">
                  <c:v>3145.4</c:v>
                </c:pt>
                <c:pt idx="1048">
                  <c:v>3175.6</c:v>
                </c:pt>
                <c:pt idx="1049">
                  <c:v>3163.6</c:v>
                </c:pt>
                <c:pt idx="1050">
                  <c:v>3166.5</c:v>
                </c:pt>
                <c:pt idx="1051">
                  <c:v>3126</c:v>
                </c:pt>
                <c:pt idx="1052">
                  <c:v>3144.8</c:v>
                </c:pt>
                <c:pt idx="1053">
                  <c:v>3180.2</c:v>
                </c:pt>
                <c:pt idx="1054">
                  <c:v>3149.8</c:v>
                </c:pt>
                <c:pt idx="1055">
                  <c:v>3174.5</c:v>
                </c:pt>
                <c:pt idx="1056">
                  <c:v>3173.6</c:v>
                </c:pt>
                <c:pt idx="1057">
                  <c:v>3247.9</c:v>
                </c:pt>
                <c:pt idx="1058">
                  <c:v>3190.1</c:v>
                </c:pt>
                <c:pt idx="1059">
                  <c:v>3135.5</c:v>
                </c:pt>
                <c:pt idx="1060">
                  <c:v>3201</c:v>
                </c:pt>
                <c:pt idx="1061">
                  <c:v>3200.7</c:v>
                </c:pt>
                <c:pt idx="1062">
                  <c:v>3167.4</c:v>
                </c:pt>
                <c:pt idx="1063">
                  <c:v>3207.8</c:v>
                </c:pt>
                <c:pt idx="1064">
                  <c:v>3203</c:v>
                </c:pt>
                <c:pt idx="1065">
                  <c:v>3149.2</c:v>
                </c:pt>
                <c:pt idx="1066">
                  <c:v>3197</c:v>
                </c:pt>
                <c:pt idx="1067">
                  <c:v>3199.3</c:v>
                </c:pt>
                <c:pt idx="1068">
                  <c:v>3241.8</c:v>
                </c:pt>
                <c:pt idx="1069">
                  <c:v>3203.6</c:v>
                </c:pt>
                <c:pt idx="1070">
                  <c:v>3234.9</c:v>
                </c:pt>
                <c:pt idx="1071">
                  <c:v>3153.5</c:v>
                </c:pt>
                <c:pt idx="1072">
                  <c:v>3224.1</c:v>
                </c:pt>
                <c:pt idx="1073">
                  <c:v>3199</c:v>
                </c:pt>
                <c:pt idx="1074">
                  <c:v>3221.9</c:v>
                </c:pt>
                <c:pt idx="1075">
                  <c:v>3188.5</c:v>
                </c:pt>
                <c:pt idx="1076">
                  <c:v>3238.7</c:v>
                </c:pt>
                <c:pt idx="1077">
                  <c:v>3196</c:v>
                </c:pt>
                <c:pt idx="1078">
                  <c:v>3229.8</c:v>
                </c:pt>
                <c:pt idx="1079">
                  <c:v>3217.1</c:v>
                </c:pt>
                <c:pt idx="1080">
                  <c:v>3208.7</c:v>
                </c:pt>
                <c:pt idx="1081">
                  <c:v>3222.7</c:v>
                </c:pt>
                <c:pt idx="1082">
                  <c:v>3258.2</c:v>
                </c:pt>
                <c:pt idx="1083">
                  <c:v>3209.8</c:v>
                </c:pt>
                <c:pt idx="1084">
                  <c:v>3238.7</c:v>
                </c:pt>
                <c:pt idx="1085">
                  <c:v>3218.9</c:v>
                </c:pt>
                <c:pt idx="1086">
                  <c:v>3198.8</c:v>
                </c:pt>
                <c:pt idx="1087">
                  <c:v>3224.8</c:v>
                </c:pt>
                <c:pt idx="1088">
                  <c:v>3169.3</c:v>
                </c:pt>
                <c:pt idx="1089">
                  <c:v>3215.7</c:v>
                </c:pt>
                <c:pt idx="1090">
                  <c:v>3234.6</c:v>
                </c:pt>
                <c:pt idx="1091">
                  <c:v>3254.7</c:v>
                </c:pt>
                <c:pt idx="1092">
                  <c:v>3200.3</c:v>
                </c:pt>
                <c:pt idx="1093">
                  <c:v>3247.7</c:v>
                </c:pt>
                <c:pt idx="1094">
                  <c:v>3222.9</c:v>
                </c:pt>
                <c:pt idx="1095">
                  <c:v>3248.9</c:v>
                </c:pt>
                <c:pt idx="1096">
                  <c:v>3239.3</c:v>
                </c:pt>
                <c:pt idx="1097">
                  <c:v>3289.6</c:v>
                </c:pt>
                <c:pt idx="1098">
                  <c:v>3242.1</c:v>
                </c:pt>
                <c:pt idx="1099">
                  <c:v>3250.9</c:v>
                </c:pt>
                <c:pt idx="1100">
                  <c:v>3242.7</c:v>
                </c:pt>
                <c:pt idx="1101">
                  <c:v>3256.3</c:v>
                </c:pt>
                <c:pt idx="1102">
                  <c:v>3279.5</c:v>
                </c:pt>
                <c:pt idx="1103">
                  <c:v>3300.4</c:v>
                </c:pt>
                <c:pt idx="1104">
                  <c:v>3228.4</c:v>
                </c:pt>
                <c:pt idx="1105">
                  <c:v>3236.7</c:v>
                </c:pt>
                <c:pt idx="1106">
                  <c:v>3268.7</c:v>
                </c:pt>
                <c:pt idx="1107">
                  <c:v>3249.2</c:v>
                </c:pt>
                <c:pt idx="1108">
                  <c:v>3303.2</c:v>
                </c:pt>
                <c:pt idx="1109">
                  <c:v>3252.8</c:v>
                </c:pt>
                <c:pt idx="1110">
                  <c:v>3254.3</c:v>
                </c:pt>
                <c:pt idx="1111">
                  <c:v>3308.6</c:v>
                </c:pt>
                <c:pt idx="1112">
                  <c:v>3238.5</c:v>
                </c:pt>
                <c:pt idx="1113">
                  <c:v>3329.2</c:v>
                </c:pt>
                <c:pt idx="1114">
                  <c:v>3263.4</c:v>
                </c:pt>
                <c:pt idx="1115">
                  <c:v>3318.2</c:v>
                </c:pt>
                <c:pt idx="1116">
                  <c:v>3332.1</c:v>
                </c:pt>
                <c:pt idx="1117">
                  <c:v>3332</c:v>
                </c:pt>
                <c:pt idx="1118">
                  <c:v>3320.8</c:v>
                </c:pt>
                <c:pt idx="1119">
                  <c:v>3259.2</c:v>
                </c:pt>
                <c:pt idx="1120">
                  <c:v>3283</c:v>
                </c:pt>
                <c:pt idx="1121">
                  <c:v>3263.8</c:v>
                </c:pt>
                <c:pt idx="1122">
                  <c:v>3293.2</c:v>
                </c:pt>
                <c:pt idx="1123">
                  <c:v>3310.6</c:v>
                </c:pt>
                <c:pt idx="1124">
                  <c:v>3337.9</c:v>
                </c:pt>
                <c:pt idx="1125">
                  <c:v>3297.4</c:v>
                </c:pt>
                <c:pt idx="1126">
                  <c:v>3342</c:v>
                </c:pt>
                <c:pt idx="1127">
                  <c:v>3340.2</c:v>
                </c:pt>
                <c:pt idx="1128">
                  <c:v>3300.9</c:v>
                </c:pt>
                <c:pt idx="1129">
                  <c:v>3333.6</c:v>
                </c:pt>
                <c:pt idx="1130">
                  <c:v>3310</c:v>
                </c:pt>
                <c:pt idx="1131">
                  <c:v>3367</c:v>
                </c:pt>
                <c:pt idx="1132">
                  <c:v>3335.1</c:v>
                </c:pt>
                <c:pt idx="1133">
                  <c:v>3290.7</c:v>
                </c:pt>
                <c:pt idx="1134">
                  <c:v>3355.4</c:v>
                </c:pt>
                <c:pt idx="1135">
                  <c:v>3366</c:v>
                </c:pt>
                <c:pt idx="1136">
                  <c:v>3353.4</c:v>
                </c:pt>
                <c:pt idx="1137">
                  <c:v>3350.6</c:v>
                </c:pt>
                <c:pt idx="1138">
                  <c:v>3352.6</c:v>
                </c:pt>
                <c:pt idx="1139">
                  <c:v>3411</c:v>
                </c:pt>
                <c:pt idx="1140">
                  <c:v>3225.2</c:v>
                </c:pt>
                <c:pt idx="1141">
                  <c:v>3344.4</c:v>
                </c:pt>
                <c:pt idx="1142">
                  <c:v>3353</c:v>
                </c:pt>
                <c:pt idx="1143">
                  <c:v>3393.7</c:v>
                </c:pt>
                <c:pt idx="1144">
                  <c:v>3405.7</c:v>
                </c:pt>
                <c:pt idx="1145">
                  <c:v>3380.7</c:v>
                </c:pt>
                <c:pt idx="1146">
                  <c:v>3353.5</c:v>
                </c:pt>
                <c:pt idx="1147">
                  <c:v>3396.8</c:v>
                </c:pt>
                <c:pt idx="1148">
                  <c:v>3344.2</c:v>
                </c:pt>
                <c:pt idx="1149">
                  <c:v>3344.6</c:v>
                </c:pt>
                <c:pt idx="1150">
                  <c:v>3372.4</c:v>
                </c:pt>
                <c:pt idx="1151">
                  <c:v>3361.7</c:v>
                </c:pt>
                <c:pt idx="1152">
                  <c:v>3339.6</c:v>
                </c:pt>
                <c:pt idx="1153">
                  <c:v>3393.9</c:v>
                </c:pt>
                <c:pt idx="1154">
                  <c:v>3415.4</c:v>
                </c:pt>
                <c:pt idx="1155">
                  <c:v>3397.1</c:v>
                </c:pt>
                <c:pt idx="1156">
                  <c:v>3406.9</c:v>
                </c:pt>
                <c:pt idx="1157">
                  <c:v>3400.4</c:v>
                </c:pt>
                <c:pt idx="1158">
                  <c:v>3402.8</c:v>
                </c:pt>
                <c:pt idx="1159">
                  <c:v>3362.1</c:v>
                </c:pt>
                <c:pt idx="1160">
                  <c:v>3355</c:v>
                </c:pt>
                <c:pt idx="1161">
                  <c:v>3381.5</c:v>
                </c:pt>
                <c:pt idx="1162">
                  <c:v>3406</c:v>
                </c:pt>
                <c:pt idx="1163">
                  <c:v>3375.4</c:v>
                </c:pt>
                <c:pt idx="1164">
                  <c:v>3397.2</c:v>
                </c:pt>
                <c:pt idx="1165">
                  <c:v>3401.9</c:v>
                </c:pt>
                <c:pt idx="1166">
                  <c:v>3450.9</c:v>
                </c:pt>
                <c:pt idx="1167">
                  <c:v>3385.5</c:v>
                </c:pt>
                <c:pt idx="1168">
                  <c:v>3412.7</c:v>
                </c:pt>
                <c:pt idx="1169">
                  <c:v>3385.1</c:v>
                </c:pt>
                <c:pt idx="1170">
                  <c:v>3406.3</c:v>
                </c:pt>
                <c:pt idx="1171">
                  <c:v>3395.2</c:v>
                </c:pt>
                <c:pt idx="1172">
                  <c:v>3422.2</c:v>
                </c:pt>
                <c:pt idx="1173">
                  <c:v>3449.3</c:v>
                </c:pt>
                <c:pt idx="1174">
                  <c:v>3422.6</c:v>
                </c:pt>
                <c:pt idx="1175">
                  <c:v>3456</c:v>
                </c:pt>
                <c:pt idx="1176">
                  <c:v>3410.1</c:v>
                </c:pt>
                <c:pt idx="1177">
                  <c:v>3453.6</c:v>
                </c:pt>
                <c:pt idx="1178">
                  <c:v>3437.1</c:v>
                </c:pt>
                <c:pt idx="1179">
                  <c:v>3455.5</c:v>
                </c:pt>
                <c:pt idx="1180">
                  <c:v>3438.8</c:v>
                </c:pt>
                <c:pt idx="1181">
                  <c:v>3432.8</c:v>
                </c:pt>
                <c:pt idx="1182">
                  <c:v>3462.6</c:v>
                </c:pt>
                <c:pt idx="1183">
                  <c:v>3443.6</c:v>
                </c:pt>
                <c:pt idx="1184">
                  <c:v>3452.9</c:v>
                </c:pt>
                <c:pt idx="1185">
                  <c:v>3437.4</c:v>
                </c:pt>
                <c:pt idx="1186">
                  <c:v>3431</c:v>
                </c:pt>
                <c:pt idx="1187">
                  <c:v>3436.1</c:v>
                </c:pt>
                <c:pt idx="1188">
                  <c:v>3436</c:v>
                </c:pt>
                <c:pt idx="1189">
                  <c:v>3459.9</c:v>
                </c:pt>
                <c:pt idx="1190">
                  <c:v>3459.9</c:v>
                </c:pt>
                <c:pt idx="1191">
                  <c:v>3432.9</c:v>
                </c:pt>
                <c:pt idx="1192">
                  <c:v>3482</c:v>
                </c:pt>
                <c:pt idx="1193">
                  <c:v>3537.4</c:v>
                </c:pt>
                <c:pt idx="1194">
                  <c:v>3468.2</c:v>
                </c:pt>
                <c:pt idx="1195">
                  <c:v>3452.6</c:v>
                </c:pt>
                <c:pt idx="1196">
                  <c:v>3533.9</c:v>
                </c:pt>
                <c:pt idx="1197">
                  <c:v>3427.1</c:v>
                </c:pt>
                <c:pt idx="1198">
                  <c:v>3474.8</c:v>
                </c:pt>
                <c:pt idx="1199">
                  <c:v>3446.7</c:v>
                </c:pt>
                <c:pt idx="1200">
                  <c:v>3478.4</c:v>
                </c:pt>
                <c:pt idx="1201">
                  <c:v>3556.1</c:v>
                </c:pt>
                <c:pt idx="1202">
                  <c:v>3487.5</c:v>
                </c:pt>
                <c:pt idx="1203">
                  <c:v>3494.3</c:v>
                </c:pt>
                <c:pt idx="1204">
                  <c:v>3507.8</c:v>
                </c:pt>
                <c:pt idx="1205">
                  <c:v>3453.2</c:v>
                </c:pt>
                <c:pt idx="1206">
                  <c:v>3502.8</c:v>
                </c:pt>
                <c:pt idx="1207">
                  <c:v>3428.7</c:v>
                </c:pt>
                <c:pt idx="1208">
                  <c:v>3465.6</c:v>
                </c:pt>
                <c:pt idx="1209">
                  <c:v>3492</c:v>
                </c:pt>
                <c:pt idx="1210">
                  <c:v>3486</c:v>
                </c:pt>
                <c:pt idx="1211">
                  <c:v>3503.9</c:v>
                </c:pt>
                <c:pt idx="1212">
                  <c:v>3506.6</c:v>
                </c:pt>
                <c:pt idx="1213">
                  <c:v>3498.4</c:v>
                </c:pt>
                <c:pt idx="1214">
                  <c:v>3462.6</c:v>
                </c:pt>
                <c:pt idx="1215">
                  <c:v>3466.9</c:v>
                </c:pt>
                <c:pt idx="1216">
                  <c:v>3527.8</c:v>
                </c:pt>
                <c:pt idx="1217">
                  <c:v>3516</c:v>
                </c:pt>
                <c:pt idx="1218">
                  <c:v>3487</c:v>
                </c:pt>
                <c:pt idx="1219">
                  <c:v>3452.2</c:v>
                </c:pt>
                <c:pt idx="1220">
                  <c:v>3524.5</c:v>
                </c:pt>
                <c:pt idx="1221">
                  <c:v>3497.2</c:v>
                </c:pt>
                <c:pt idx="1222">
                  <c:v>3535.3</c:v>
                </c:pt>
                <c:pt idx="1223">
                  <c:v>3509.4</c:v>
                </c:pt>
                <c:pt idx="1224">
                  <c:v>3500.7</c:v>
                </c:pt>
                <c:pt idx="1225">
                  <c:v>3453.7</c:v>
                </c:pt>
                <c:pt idx="1226">
                  <c:v>3514.2</c:v>
                </c:pt>
                <c:pt idx="1227">
                  <c:v>3537</c:v>
                </c:pt>
                <c:pt idx="1228">
                  <c:v>3513.2</c:v>
                </c:pt>
                <c:pt idx="1229">
                  <c:v>3507.7</c:v>
                </c:pt>
                <c:pt idx="1230">
                  <c:v>3538.1</c:v>
                </c:pt>
                <c:pt idx="1231">
                  <c:v>3491.6</c:v>
                </c:pt>
                <c:pt idx="1232">
                  <c:v>3556.7</c:v>
                </c:pt>
                <c:pt idx="1233">
                  <c:v>3593</c:v>
                </c:pt>
                <c:pt idx="1234">
                  <c:v>3471.1</c:v>
                </c:pt>
                <c:pt idx="1235">
                  <c:v>3617</c:v>
                </c:pt>
                <c:pt idx="1236">
                  <c:v>3602.3</c:v>
                </c:pt>
                <c:pt idx="1237">
                  <c:v>3541.8</c:v>
                </c:pt>
                <c:pt idx="1238">
                  <c:v>3553.1</c:v>
                </c:pt>
                <c:pt idx="1239">
                  <c:v>3579.9</c:v>
                </c:pt>
                <c:pt idx="1240">
                  <c:v>3517.2</c:v>
                </c:pt>
                <c:pt idx="1241">
                  <c:v>3558.7</c:v>
                </c:pt>
                <c:pt idx="1242">
                  <c:v>3568.3</c:v>
                </c:pt>
                <c:pt idx="1243">
                  <c:v>3562.1</c:v>
                </c:pt>
                <c:pt idx="1244">
                  <c:v>3544.7</c:v>
                </c:pt>
                <c:pt idx="1245">
                  <c:v>3532.7</c:v>
                </c:pt>
                <c:pt idx="1246">
                  <c:v>3556</c:v>
                </c:pt>
                <c:pt idx="1247">
                  <c:v>3532.2</c:v>
                </c:pt>
                <c:pt idx="1248">
                  <c:v>3592.2</c:v>
                </c:pt>
                <c:pt idx="1249">
                  <c:v>3567.6</c:v>
                </c:pt>
                <c:pt idx="1250">
                  <c:v>3554</c:v>
                </c:pt>
                <c:pt idx="1251">
                  <c:v>3522.4</c:v>
                </c:pt>
                <c:pt idx="1252">
                  <c:v>3532.9</c:v>
                </c:pt>
                <c:pt idx="1253">
                  <c:v>3593.5</c:v>
                </c:pt>
                <c:pt idx="1254">
                  <c:v>3559.6</c:v>
                </c:pt>
                <c:pt idx="1255">
                  <c:v>3602.6</c:v>
                </c:pt>
                <c:pt idx="1256">
                  <c:v>3604.2</c:v>
                </c:pt>
                <c:pt idx="1257">
                  <c:v>3592.6</c:v>
                </c:pt>
                <c:pt idx="1258">
                  <c:v>3611</c:v>
                </c:pt>
                <c:pt idx="1259">
                  <c:v>3600.5</c:v>
                </c:pt>
                <c:pt idx="1260">
                  <c:v>3575.5</c:v>
                </c:pt>
                <c:pt idx="1261">
                  <c:v>3608.3</c:v>
                </c:pt>
                <c:pt idx="1262">
                  <c:v>3580.9</c:v>
                </c:pt>
                <c:pt idx="1263">
                  <c:v>3596.4</c:v>
                </c:pt>
                <c:pt idx="1264">
                  <c:v>3623.2</c:v>
                </c:pt>
                <c:pt idx="1265">
                  <c:v>3618.6</c:v>
                </c:pt>
                <c:pt idx="1266">
                  <c:v>3573.1</c:v>
                </c:pt>
                <c:pt idx="1267">
                  <c:v>3651.3</c:v>
                </c:pt>
                <c:pt idx="1268">
                  <c:v>3597.3</c:v>
                </c:pt>
                <c:pt idx="1269">
                  <c:v>3645.7</c:v>
                </c:pt>
                <c:pt idx="1270">
                  <c:v>3610.2</c:v>
                </c:pt>
                <c:pt idx="1271">
                  <c:v>3646.1</c:v>
                </c:pt>
                <c:pt idx="1272">
                  <c:v>3636.6</c:v>
                </c:pt>
                <c:pt idx="1273">
                  <c:v>3666.3</c:v>
                </c:pt>
                <c:pt idx="1274">
                  <c:v>3588.2</c:v>
                </c:pt>
                <c:pt idx="1275">
                  <c:v>3634.7</c:v>
                </c:pt>
                <c:pt idx="1276">
                  <c:v>3628</c:v>
                </c:pt>
                <c:pt idx="1277">
                  <c:v>3630.4</c:v>
                </c:pt>
                <c:pt idx="1278">
                  <c:v>3606.2</c:v>
                </c:pt>
                <c:pt idx="1279">
                  <c:v>3644.5</c:v>
                </c:pt>
                <c:pt idx="1280">
                  <c:v>3603.9</c:v>
                </c:pt>
                <c:pt idx="1281">
                  <c:v>3615.1</c:v>
                </c:pt>
                <c:pt idx="1282">
                  <c:v>3629.6</c:v>
                </c:pt>
                <c:pt idx="1283">
                  <c:v>3648.7</c:v>
                </c:pt>
                <c:pt idx="1284">
                  <c:v>3657</c:v>
                </c:pt>
                <c:pt idx="1285">
                  <c:v>3631.7</c:v>
                </c:pt>
                <c:pt idx="1286">
                  <c:v>3659.6</c:v>
                </c:pt>
                <c:pt idx="1287">
                  <c:v>3643.8</c:v>
                </c:pt>
                <c:pt idx="1288">
                  <c:v>3635.4</c:v>
                </c:pt>
                <c:pt idx="1289">
                  <c:v>3645.5</c:v>
                </c:pt>
                <c:pt idx="1290">
                  <c:v>3698.9</c:v>
                </c:pt>
                <c:pt idx="1291">
                  <c:v>3662</c:v>
                </c:pt>
                <c:pt idx="1292">
                  <c:v>3669.9</c:v>
                </c:pt>
                <c:pt idx="1293">
                  <c:v>3629</c:v>
                </c:pt>
                <c:pt idx="1294">
                  <c:v>3664.8</c:v>
                </c:pt>
                <c:pt idx="1295">
                  <c:v>3620.8</c:v>
                </c:pt>
                <c:pt idx="1296">
                  <c:v>3689.4</c:v>
                </c:pt>
                <c:pt idx="1297">
                  <c:v>3669.9</c:v>
                </c:pt>
                <c:pt idx="1298">
                  <c:v>3681.3</c:v>
                </c:pt>
                <c:pt idx="1299">
                  <c:v>3719.3</c:v>
                </c:pt>
                <c:pt idx="1300">
                  <c:v>3561.8</c:v>
                </c:pt>
                <c:pt idx="1301">
                  <c:v>3671.9</c:v>
                </c:pt>
                <c:pt idx="1302">
                  <c:v>3673.2</c:v>
                </c:pt>
                <c:pt idx="1303">
                  <c:v>3712</c:v>
                </c:pt>
                <c:pt idx="1304">
                  <c:v>3691.3</c:v>
                </c:pt>
                <c:pt idx="1305">
                  <c:v>3656</c:v>
                </c:pt>
                <c:pt idx="1306">
                  <c:v>3668.1</c:v>
                </c:pt>
                <c:pt idx="1307">
                  <c:v>3693.8</c:v>
                </c:pt>
                <c:pt idx="1308">
                  <c:v>3658.5</c:v>
                </c:pt>
                <c:pt idx="1309">
                  <c:v>3687.6</c:v>
                </c:pt>
                <c:pt idx="1310">
                  <c:v>3655.5</c:v>
                </c:pt>
                <c:pt idx="1311">
                  <c:v>3701.4</c:v>
                </c:pt>
                <c:pt idx="1312">
                  <c:v>3739.5</c:v>
                </c:pt>
                <c:pt idx="1313">
                  <c:v>3739.1</c:v>
                </c:pt>
                <c:pt idx="1314">
                  <c:v>3653.7</c:v>
                </c:pt>
                <c:pt idx="1315">
                  <c:v>3659.3</c:v>
                </c:pt>
                <c:pt idx="1316">
                  <c:v>3744.5</c:v>
                </c:pt>
                <c:pt idx="1317">
                  <c:v>3716</c:v>
                </c:pt>
                <c:pt idx="1318">
                  <c:v>3695.5</c:v>
                </c:pt>
                <c:pt idx="1319">
                  <c:v>3676</c:v>
                </c:pt>
                <c:pt idx="1320">
                  <c:v>3697.6</c:v>
                </c:pt>
                <c:pt idx="1321">
                  <c:v>3673.3</c:v>
                </c:pt>
                <c:pt idx="1322">
                  <c:v>3661.6</c:v>
                </c:pt>
                <c:pt idx="1323">
                  <c:v>3714</c:v>
                </c:pt>
                <c:pt idx="1324">
                  <c:v>3749.4</c:v>
                </c:pt>
                <c:pt idx="1325">
                  <c:v>3693.9</c:v>
                </c:pt>
                <c:pt idx="1326">
                  <c:v>3690.5</c:v>
                </c:pt>
                <c:pt idx="1327">
                  <c:v>3756.6</c:v>
                </c:pt>
                <c:pt idx="1328">
                  <c:v>3764.6</c:v>
                </c:pt>
                <c:pt idx="1329">
                  <c:v>3730.1</c:v>
                </c:pt>
                <c:pt idx="1330">
                  <c:v>3782.4</c:v>
                </c:pt>
                <c:pt idx="1331">
                  <c:v>3723.2</c:v>
                </c:pt>
                <c:pt idx="1332">
                  <c:v>3721.1</c:v>
                </c:pt>
                <c:pt idx="1333">
                  <c:v>3746.1</c:v>
                </c:pt>
                <c:pt idx="1334">
                  <c:v>3724.3</c:v>
                </c:pt>
                <c:pt idx="1335">
                  <c:v>3728.8</c:v>
                </c:pt>
                <c:pt idx="1336">
                  <c:v>3719.4</c:v>
                </c:pt>
                <c:pt idx="1337">
                  <c:v>3717.5</c:v>
                </c:pt>
                <c:pt idx="1338">
                  <c:v>3726.6</c:v>
                </c:pt>
                <c:pt idx="1339">
                  <c:v>3722.6</c:v>
                </c:pt>
                <c:pt idx="1340">
                  <c:v>3752.9</c:v>
                </c:pt>
                <c:pt idx="1341">
                  <c:v>3751.1</c:v>
                </c:pt>
                <c:pt idx="1342">
                  <c:v>3749.5</c:v>
                </c:pt>
                <c:pt idx="1343">
                  <c:v>3757.3</c:v>
                </c:pt>
                <c:pt idx="1344">
                  <c:v>3731.7</c:v>
                </c:pt>
                <c:pt idx="1345">
                  <c:v>3809.3</c:v>
                </c:pt>
                <c:pt idx="1346">
                  <c:v>3788.5</c:v>
                </c:pt>
                <c:pt idx="1347">
                  <c:v>3765.1</c:v>
                </c:pt>
                <c:pt idx="1348">
                  <c:v>3820.5</c:v>
                </c:pt>
                <c:pt idx="1349">
                  <c:v>3735.7</c:v>
                </c:pt>
                <c:pt idx="1350">
                  <c:v>3762.8</c:v>
                </c:pt>
                <c:pt idx="1351">
                  <c:v>3801.6</c:v>
                </c:pt>
                <c:pt idx="1352">
                  <c:v>3806.4</c:v>
                </c:pt>
                <c:pt idx="1353">
                  <c:v>3786.6</c:v>
                </c:pt>
                <c:pt idx="1354">
                  <c:v>3734.7</c:v>
                </c:pt>
                <c:pt idx="1355">
                  <c:v>3791.8</c:v>
                </c:pt>
                <c:pt idx="1356">
                  <c:v>3760.7</c:v>
                </c:pt>
                <c:pt idx="1357">
                  <c:v>3781.6</c:v>
                </c:pt>
                <c:pt idx="1358">
                  <c:v>3789.1</c:v>
                </c:pt>
                <c:pt idx="1359">
                  <c:v>3809.4</c:v>
                </c:pt>
                <c:pt idx="1360">
                  <c:v>3793.2</c:v>
                </c:pt>
                <c:pt idx="1361">
                  <c:v>3741.4</c:v>
                </c:pt>
                <c:pt idx="1362">
                  <c:v>3698.7</c:v>
                </c:pt>
                <c:pt idx="1363">
                  <c:v>3829.1</c:v>
                </c:pt>
                <c:pt idx="1364">
                  <c:v>3783</c:v>
                </c:pt>
                <c:pt idx="1365">
                  <c:v>3823</c:v>
                </c:pt>
                <c:pt idx="1366">
                  <c:v>3812.8</c:v>
                </c:pt>
                <c:pt idx="1367">
                  <c:v>3746.4</c:v>
                </c:pt>
                <c:pt idx="1368">
                  <c:v>3801.5</c:v>
                </c:pt>
                <c:pt idx="1369">
                  <c:v>3813.1</c:v>
                </c:pt>
                <c:pt idx="1370">
                  <c:v>3810.1</c:v>
                </c:pt>
                <c:pt idx="1371">
                  <c:v>3804.3</c:v>
                </c:pt>
                <c:pt idx="1372">
                  <c:v>3749</c:v>
                </c:pt>
                <c:pt idx="1373">
                  <c:v>3822.1</c:v>
                </c:pt>
                <c:pt idx="1374">
                  <c:v>3819.7</c:v>
                </c:pt>
                <c:pt idx="1375">
                  <c:v>3866.8</c:v>
                </c:pt>
                <c:pt idx="1376">
                  <c:v>3772.3</c:v>
                </c:pt>
                <c:pt idx="1377">
                  <c:v>3797.8</c:v>
                </c:pt>
                <c:pt idx="1378">
                  <c:v>3841.6</c:v>
                </c:pt>
                <c:pt idx="1379">
                  <c:v>3849.2</c:v>
                </c:pt>
                <c:pt idx="1380">
                  <c:v>3816.4</c:v>
                </c:pt>
                <c:pt idx="1381">
                  <c:v>3844.3</c:v>
                </c:pt>
                <c:pt idx="1382">
                  <c:v>3846.5</c:v>
                </c:pt>
                <c:pt idx="1383">
                  <c:v>3828.7</c:v>
                </c:pt>
                <c:pt idx="1384">
                  <c:v>3808.8</c:v>
                </c:pt>
                <c:pt idx="1385">
                  <c:v>3836.5</c:v>
                </c:pt>
                <c:pt idx="1386">
                  <c:v>3795.5</c:v>
                </c:pt>
                <c:pt idx="1387">
                  <c:v>3867.5</c:v>
                </c:pt>
                <c:pt idx="1388">
                  <c:v>3847.6</c:v>
                </c:pt>
                <c:pt idx="1389">
                  <c:v>3838.7</c:v>
                </c:pt>
                <c:pt idx="1390">
                  <c:v>3813.9</c:v>
                </c:pt>
                <c:pt idx="1391">
                  <c:v>3809.2</c:v>
                </c:pt>
                <c:pt idx="1392">
                  <c:v>3856.2</c:v>
                </c:pt>
                <c:pt idx="1393">
                  <c:v>3850.8</c:v>
                </c:pt>
                <c:pt idx="1394">
                  <c:v>3806.3</c:v>
                </c:pt>
                <c:pt idx="1395">
                  <c:v>3855.2</c:v>
                </c:pt>
                <c:pt idx="1396">
                  <c:v>3804.5</c:v>
                </c:pt>
                <c:pt idx="1397">
                  <c:v>3853.7</c:v>
                </c:pt>
                <c:pt idx="1398">
                  <c:v>3864.8</c:v>
                </c:pt>
                <c:pt idx="1399">
                  <c:v>3862.1</c:v>
                </c:pt>
                <c:pt idx="1400">
                  <c:v>3880.5</c:v>
                </c:pt>
                <c:pt idx="1401">
                  <c:v>3838.7</c:v>
                </c:pt>
                <c:pt idx="1402">
                  <c:v>3823.4</c:v>
                </c:pt>
                <c:pt idx="1403">
                  <c:v>3849.7</c:v>
                </c:pt>
                <c:pt idx="1404">
                  <c:v>3911.4</c:v>
                </c:pt>
                <c:pt idx="1405">
                  <c:v>3881.3</c:v>
                </c:pt>
                <c:pt idx="1406">
                  <c:v>3878.1</c:v>
                </c:pt>
                <c:pt idx="1407">
                  <c:v>3893.1</c:v>
                </c:pt>
                <c:pt idx="1408">
                  <c:v>3872.1</c:v>
                </c:pt>
                <c:pt idx="1409">
                  <c:v>3896.3</c:v>
                </c:pt>
                <c:pt idx="1410">
                  <c:v>3905</c:v>
                </c:pt>
                <c:pt idx="1411">
                  <c:v>3772.6</c:v>
                </c:pt>
                <c:pt idx="1412">
                  <c:v>3852.3</c:v>
                </c:pt>
                <c:pt idx="1413">
                  <c:v>3872.2</c:v>
                </c:pt>
                <c:pt idx="1414">
                  <c:v>3916.4</c:v>
                </c:pt>
                <c:pt idx="1415">
                  <c:v>3856.9</c:v>
                </c:pt>
                <c:pt idx="1416">
                  <c:v>3862.9</c:v>
                </c:pt>
                <c:pt idx="1417">
                  <c:v>3889.3</c:v>
                </c:pt>
                <c:pt idx="1418">
                  <c:v>3894</c:v>
                </c:pt>
                <c:pt idx="1419">
                  <c:v>3924.5</c:v>
                </c:pt>
                <c:pt idx="1420">
                  <c:v>3867.1</c:v>
                </c:pt>
                <c:pt idx="1421">
                  <c:v>3912</c:v>
                </c:pt>
                <c:pt idx="1422">
                  <c:v>3888</c:v>
                </c:pt>
                <c:pt idx="1423">
                  <c:v>3895.8</c:v>
                </c:pt>
                <c:pt idx="1424">
                  <c:v>3863.1</c:v>
                </c:pt>
                <c:pt idx="1425">
                  <c:v>3923</c:v>
                </c:pt>
                <c:pt idx="1426">
                  <c:v>3888.4</c:v>
                </c:pt>
                <c:pt idx="1427">
                  <c:v>3976.7</c:v>
                </c:pt>
                <c:pt idx="1428">
                  <c:v>3971.6</c:v>
                </c:pt>
                <c:pt idx="1429">
                  <c:v>3944.6</c:v>
                </c:pt>
                <c:pt idx="1430">
                  <c:v>3818.4</c:v>
                </c:pt>
                <c:pt idx="1431">
                  <c:v>3909.6</c:v>
                </c:pt>
                <c:pt idx="1432">
                  <c:v>3882.2</c:v>
                </c:pt>
                <c:pt idx="1433">
                  <c:v>3942</c:v>
                </c:pt>
                <c:pt idx="1434">
                  <c:v>3845</c:v>
                </c:pt>
                <c:pt idx="1435">
                  <c:v>3950.8</c:v>
                </c:pt>
                <c:pt idx="1436">
                  <c:v>3902.9</c:v>
                </c:pt>
                <c:pt idx="1437">
                  <c:v>3919.2</c:v>
                </c:pt>
                <c:pt idx="1438">
                  <c:v>3943.9</c:v>
                </c:pt>
                <c:pt idx="1439">
                  <c:v>3919.8</c:v>
                </c:pt>
                <c:pt idx="1440">
                  <c:v>3911.6</c:v>
                </c:pt>
                <c:pt idx="1441">
                  <c:v>3924.8</c:v>
                </c:pt>
                <c:pt idx="1442">
                  <c:v>3934.4</c:v>
                </c:pt>
                <c:pt idx="1443">
                  <c:v>3960</c:v>
                </c:pt>
                <c:pt idx="1444">
                  <c:v>3986.9</c:v>
                </c:pt>
                <c:pt idx="1445">
                  <c:v>3671.3</c:v>
                </c:pt>
                <c:pt idx="1446">
                  <c:v>3985.9</c:v>
                </c:pt>
                <c:pt idx="1447">
                  <c:v>3940.2</c:v>
                </c:pt>
                <c:pt idx="1448">
                  <c:v>3955.9</c:v>
                </c:pt>
                <c:pt idx="1449">
                  <c:v>3976.6</c:v>
                </c:pt>
                <c:pt idx="1450">
                  <c:v>3938.8</c:v>
                </c:pt>
                <c:pt idx="1451">
                  <c:v>3960.8</c:v>
                </c:pt>
                <c:pt idx="1452">
                  <c:v>3996.2</c:v>
                </c:pt>
                <c:pt idx="1453">
                  <c:v>4006.5</c:v>
                </c:pt>
                <c:pt idx="1454">
                  <c:v>3986.1</c:v>
                </c:pt>
                <c:pt idx="1455">
                  <c:v>3931.2</c:v>
                </c:pt>
                <c:pt idx="1456">
                  <c:v>3927.9</c:v>
                </c:pt>
                <c:pt idx="1457">
                  <c:v>4030.1</c:v>
                </c:pt>
                <c:pt idx="1458">
                  <c:v>3984.6</c:v>
                </c:pt>
                <c:pt idx="1459">
                  <c:v>4035.6</c:v>
                </c:pt>
                <c:pt idx="1460">
                  <c:v>4021.9</c:v>
                </c:pt>
                <c:pt idx="1461">
                  <c:v>4001.9</c:v>
                </c:pt>
                <c:pt idx="1462">
                  <c:v>3944.6</c:v>
                </c:pt>
                <c:pt idx="1463">
                  <c:v>4044.6</c:v>
                </c:pt>
                <c:pt idx="1464">
                  <c:v>3958.9</c:v>
                </c:pt>
                <c:pt idx="1465">
                  <c:v>4009.3</c:v>
                </c:pt>
                <c:pt idx="1466">
                  <c:v>4006.8</c:v>
                </c:pt>
                <c:pt idx="1467">
                  <c:v>3962.7</c:v>
                </c:pt>
                <c:pt idx="1468">
                  <c:v>3964.9</c:v>
                </c:pt>
                <c:pt idx="1469">
                  <c:v>4030.6</c:v>
                </c:pt>
                <c:pt idx="1470">
                  <c:v>4031.6</c:v>
                </c:pt>
                <c:pt idx="1471">
                  <c:v>4002.5</c:v>
                </c:pt>
                <c:pt idx="1472">
                  <c:v>3981.4</c:v>
                </c:pt>
                <c:pt idx="1473">
                  <c:v>3995.4</c:v>
                </c:pt>
                <c:pt idx="1474">
                  <c:v>3968.7</c:v>
                </c:pt>
                <c:pt idx="1475">
                  <c:v>4006</c:v>
                </c:pt>
                <c:pt idx="1476">
                  <c:v>4007.4</c:v>
                </c:pt>
                <c:pt idx="1477">
                  <c:v>3963.4</c:v>
                </c:pt>
                <c:pt idx="1478">
                  <c:v>3945.3</c:v>
                </c:pt>
                <c:pt idx="1479">
                  <c:v>3989.1</c:v>
                </c:pt>
                <c:pt idx="1480">
                  <c:v>3979.4</c:v>
                </c:pt>
                <c:pt idx="1481">
                  <c:v>4036.9</c:v>
                </c:pt>
                <c:pt idx="1482">
                  <c:v>3981.8</c:v>
                </c:pt>
                <c:pt idx="1483">
                  <c:v>3997</c:v>
                </c:pt>
                <c:pt idx="1484">
                  <c:v>3998.1</c:v>
                </c:pt>
                <c:pt idx="1485">
                  <c:v>4019.5</c:v>
                </c:pt>
                <c:pt idx="1486">
                  <c:v>3989.5</c:v>
                </c:pt>
                <c:pt idx="1487">
                  <c:v>4040.2</c:v>
                </c:pt>
                <c:pt idx="1488">
                  <c:v>4015.7</c:v>
                </c:pt>
                <c:pt idx="1489">
                  <c:v>4066.4</c:v>
                </c:pt>
                <c:pt idx="1490">
                  <c:v>4026.8</c:v>
                </c:pt>
                <c:pt idx="1491">
                  <c:v>4022.8</c:v>
                </c:pt>
                <c:pt idx="1492">
                  <c:v>4030.5</c:v>
                </c:pt>
                <c:pt idx="1493">
                  <c:v>4096.5</c:v>
                </c:pt>
                <c:pt idx="1494">
                  <c:v>4064.2</c:v>
                </c:pt>
                <c:pt idx="1495">
                  <c:v>4024.8</c:v>
                </c:pt>
                <c:pt idx="1496">
                  <c:v>4033.9</c:v>
                </c:pt>
                <c:pt idx="1497">
                  <c:v>4055.5</c:v>
                </c:pt>
                <c:pt idx="1498">
                  <c:v>4017.3</c:v>
                </c:pt>
                <c:pt idx="1499">
                  <c:v>4063.4</c:v>
                </c:pt>
                <c:pt idx="1500">
                  <c:v>4092.6</c:v>
                </c:pt>
                <c:pt idx="1501">
                  <c:v>4030.8</c:v>
                </c:pt>
                <c:pt idx="1502">
                  <c:v>4038.8</c:v>
                </c:pt>
                <c:pt idx="1503">
                  <c:v>4073</c:v>
                </c:pt>
                <c:pt idx="1504">
                  <c:v>4012.8</c:v>
                </c:pt>
                <c:pt idx="1505">
                  <c:v>4060.1</c:v>
                </c:pt>
                <c:pt idx="1506">
                  <c:v>3987.3</c:v>
                </c:pt>
                <c:pt idx="1507">
                  <c:v>4058.5</c:v>
                </c:pt>
                <c:pt idx="1508">
                  <c:v>4093.2</c:v>
                </c:pt>
                <c:pt idx="1509">
                  <c:v>4067.4</c:v>
                </c:pt>
                <c:pt idx="1510">
                  <c:v>4053.5</c:v>
                </c:pt>
                <c:pt idx="1511">
                  <c:v>4018.7</c:v>
                </c:pt>
                <c:pt idx="1512">
                  <c:v>4176.1000000000004</c:v>
                </c:pt>
                <c:pt idx="1513">
                  <c:v>4099.3</c:v>
                </c:pt>
                <c:pt idx="1514">
                  <c:v>4026.7</c:v>
                </c:pt>
                <c:pt idx="1515">
                  <c:v>4063.5</c:v>
                </c:pt>
                <c:pt idx="1516">
                  <c:v>4053.9</c:v>
                </c:pt>
                <c:pt idx="1517">
                  <c:v>4112.3999999999996</c:v>
                </c:pt>
                <c:pt idx="1518">
                  <c:v>4077.7</c:v>
                </c:pt>
                <c:pt idx="1519">
                  <c:v>4102.2</c:v>
                </c:pt>
                <c:pt idx="1520">
                  <c:v>4021.1</c:v>
                </c:pt>
                <c:pt idx="1521">
                  <c:v>4080.1</c:v>
                </c:pt>
                <c:pt idx="1522">
                  <c:v>4074.4</c:v>
                </c:pt>
                <c:pt idx="1523">
                  <c:v>4126.5</c:v>
                </c:pt>
                <c:pt idx="1524">
                  <c:v>4086.5</c:v>
                </c:pt>
                <c:pt idx="1525">
                  <c:v>4083</c:v>
                </c:pt>
                <c:pt idx="1526">
                  <c:v>4172.3</c:v>
                </c:pt>
                <c:pt idx="1527">
                  <c:v>4115.3999999999996</c:v>
                </c:pt>
                <c:pt idx="1528">
                  <c:v>4130.7</c:v>
                </c:pt>
                <c:pt idx="1529">
                  <c:v>4092.6</c:v>
                </c:pt>
                <c:pt idx="1530">
                  <c:v>4101.1000000000004</c:v>
                </c:pt>
                <c:pt idx="1531">
                  <c:v>4081.8</c:v>
                </c:pt>
                <c:pt idx="1532">
                  <c:v>4125.5</c:v>
                </c:pt>
                <c:pt idx="1533">
                  <c:v>4138.3</c:v>
                </c:pt>
                <c:pt idx="1534">
                  <c:v>4106.1000000000004</c:v>
                </c:pt>
                <c:pt idx="1535">
                  <c:v>4111.3999999999996</c:v>
                </c:pt>
                <c:pt idx="1536">
                  <c:v>4082</c:v>
                </c:pt>
                <c:pt idx="1537">
                  <c:v>4126.5</c:v>
                </c:pt>
                <c:pt idx="1538">
                  <c:v>4145.8999999999996</c:v>
                </c:pt>
                <c:pt idx="1539">
                  <c:v>4159.8999999999996</c:v>
                </c:pt>
                <c:pt idx="1540">
                  <c:v>4138.3999999999996</c:v>
                </c:pt>
                <c:pt idx="1541">
                  <c:v>4098.8999999999996</c:v>
                </c:pt>
                <c:pt idx="1542">
                  <c:v>4116.5</c:v>
                </c:pt>
                <c:pt idx="1543">
                  <c:v>4101</c:v>
                </c:pt>
                <c:pt idx="1544">
                  <c:v>4083.6</c:v>
                </c:pt>
                <c:pt idx="1545">
                  <c:v>4115</c:v>
                </c:pt>
                <c:pt idx="1546">
                  <c:v>4124.1000000000004</c:v>
                </c:pt>
                <c:pt idx="1547">
                  <c:v>4115</c:v>
                </c:pt>
                <c:pt idx="1548">
                  <c:v>4181.6000000000004</c:v>
                </c:pt>
                <c:pt idx="1549">
                  <c:v>4119.7</c:v>
                </c:pt>
                <c:pt idx="1550">
                  <c:v>4220.3999999999996</c:v>
                </c:pt>
                <c:pt idx="1551">
                  <c:v>4157.5</c:v>
                </c:pt>
                <c:pt idx="1552">
                  <c:v>4128.8</c:v>
                </c:pt>
                <c:pt idx="1553">
                  <c:v>4154.7</c:v>
                </c:pt>
                <c:pt idx="1554">
                  <c:v>4103.2</c:v>
                </c:pt>
                <c:pt idx="1555">
                  <c:v>4122.7</c:v>
                </c:pt>
                <c:pt idx="1556">
                  <c:v>4114.3</c:v>
                </c:pt>
                <c:pt idx="1557">
                  <c:v>4173.3999999999996</c:v>
                </c:pt>
                <c:pt idx="1558">
                  <c:v>4163</c:v>
                </c:pt>
                <c:pt idx="1559">
                  <c:v>4122.2</c:v>
                </c:pt>
                <c:pt idx="1560">
                  <c:v>4135.7</c:v>
                </c:pt>
                <c:pt idx="1561">
                  <c:v>4137.6000000000004</c:v>
                </c:pt>
                <c:pt idx="1562">
                  <c:v>4173.8</c:v>
                </c:pt>
                <c:pt idx="1563">
                  <c:v>4181.7</c:v>
                </c:pt>
                <c:pt idx="1564">
                  <c:v>4107.8</c:v>
                </c:pt>
                <c:pt idx="1565">
                  <c:v>4125</c:v>
                </c:pt>
                <c:pt idx="1566">
                  <c:v>4189.1000000000004</c:v>
                </c:pt>
                <c:pt idx="1567">
                  <c:v>4104.1000000000004</c:v>
                </c:pt>
                <c:pt idx="1568">
                  <c:v>4145.3</c:v>
                </c:pt>
                <c:pt idx="1569">
                  <c:v>4145.3999999999996</c:v>
                </c:pt>
                <c:pt idx="1570">
                  <c:v>4191.6000000000004</c:v>
                </c:pt>
                <c:pt idx="1571">
                  <c:v>4166.3999999999996</c:v>
                </c:pt>
                <c:pt idx="1572">
                  <c:v>4174.5</c:v>
                </c:pt>
                <c:pt idx="1573">
                  <c:v>4147.5</c:v>
                </c:pt>
                <c:pt idx="1574">
                  <c:v>4147.3999999999996</c:v>
                </c:pt>
                <c:pt idx="1575">
                  <c:v>4232.7</c:v>
                </c:pt>
                <c:pt idx="1576">
                  <c:v>4162.6000000000004</c:v>
                </c:pt>
                <c:pt idx="1577">
                  <c:v>4162.3999999999996</c:v>
                </c:pt>
                <c:pt idx="1578">
                  <c:v>4192.3</c:v>
                </c:pt>
                <c:pt idx="1579">
                  <c:v>4199</c:v>
                </c:pt>
                <c:pt idx="1580">
                  <c:v>4166.6000000000004</c:v>
                </c:pt>
                <c:pt idx="1581">
                  <c:v>4170.3999999999996</c:v>
                </c:pt>
                <c:pt idx="1582">
                  <c:v>4178.1000000000004</c:v>
                </c:pt>
                <c:pt idx="1583">
                  <c:v>4175.3999999999996</c:v>
                </c:pt>
                <c:pt idx="1584">
                  <c:v>4202.8</c:v>
                </c:pt>
                <c:pt idx="1585">
                  <c:v>4191.3</c:v>
                </c:pt>
                <c:pt idx="1586">
                  <c:v>4242.2</c:v>
                </c:pt>
                <c:pt idx="1587">
                  <c:v>4189.5</c:v>
                </c:pt>
                <c:pt idx="1588">
                  <c:v>4220</c:v>
                </c:pt>
                <c:pt idx="1589">
                  <c:v>4192.5</c:v>
                </c:pt>
                <c:pt idx="1590">
                  <c:v>4225.5</c:v>
                </c:pt>
                <c:pt idx="1591">
                  <c:v>4089.9</c:v>
                </c:pt>
                <c:pt idx="1592">
                  <c:v>4219.5</c:v>
                </c:pt>
                <c:pt idx="1593">
                  <c:v>4179.6000000000004</c:v>
                </c:pt>
                <c:pt idx="1594">
                  <c:v>4170.8999999999996</c:v>
                </c:pt>
                <c:pt idx="1595">
                  <c:v>4231.7</c:v>
                </c:pt>
                <c:pt idx="1596">
                  <c:v>4245.6000000000004</c:v>
                </c:pt>
                <c:pt idx="1597">
                  <c:v>4166.8</c:v>
                </c:pt>
                <c:pt idx="1598">
                  <c:v>4240.5</c:v>
                </c:pt>
                <c:pt idx="1599">
                  <c:v>4199.7</c:v>
                </c:pt>
                <c:pt idx="1600">
                  <c:v>4176.3999999999996</c:v>
                </c:pt>
                <c:pt idx="1601">
                  <c:v>4288.6000000000004</c:v>
                </c:pt>
                <c:pt idx="1602">
                  <c:v>4253.5</c:v>
                </c:pt>
                <c:pt idx="1603">
                  <c:v>4237.8999999999996</c:v>
                </c:pt>
                <c:pt idx="1604">
                  <c:v>4254.8999999999996</c:v>
                </c:pt>
                <c:pt idx="1605">
                  <c:v>4174.7</c:v>
                </c:pt>
                <c:pt idx="1606">
                  <c:v>4283</c:v>
                </c:pt>
                <c:pt idx="1607">
                  <c:v>4236.8999999999996</c:v>
                </c:pt>
                <c:pt idx="1608">
                  <c:v>4264.8</c:v>
                </c:pt>
                <c:pt idx="1609">
                  <c:v>4271.8</c:v>
                </c:pt>
                <c:pt idx="1610">
                  <c:v>4287.7</c:v>
                </c:pt>
                <c:pt idx="1611">
                  <c:v>4249.3</c:v>
                </c:pt>
                <c:pt idx="1612">
                  <c:v>4227.1000000000004</c:v>
                </c:pt>
                <c:pt idx="1613">
                  <c:v>4236.8999999999996</c:v>
                </c:pt>
                <c:pt idx="1614">
                  <c:v>4245</c:v>
                </c:pt>
                <c:pt idx="1615">
                  <c:v>4242.3</c:v>
                </c:pt>
                <c:pt idx="1616">
                  <c:v>4263.5</c:v>
                </c:pt>
                <c:pt idx="1617">
                  <c:v>4205.5</c:v>
                </c:pt>
                <c:pt idx="1618">
                  <c:v>4234.7</c:v>
                </c:pt>
                <c:pt idx="1619">
                  <c:v>4206.8999999999996</c:v>
                </c:pt>
                <c:pt idx="1620">
                  <c:v>4240.1000000000004</c:v>
                </c:pt>
                <c:pt idx="1621">
                  <c:v>4172.7</c:v>
                </c:pt>
                <c:pt idx="1622">
                  <c:v>4328.2</c:v>
                </c:pt>
                <c:pt idx="1623">
                  <c:v>4245.6000000000004</c:v>
                </c:pt>
                <c:pt idx="1624">
                  <c:v>4319</c:v>
                </c:pt>
                <c:pt idx="1625">
                  <c:v>4262.1000000000004</c:v>
                </c:pt>
                <c:pt idx="1626">
                  <c:v>4273.8</c:v>
                </c:pt>
                <c:pt idx="1627">
                  <c:v>4270.1000000000004</c:v>
                </c:pt>
                <c:pt idx="1628">
                  <c:v>4253</c:v>
                </c:pt>
                <c:pt idx="1629">
                  <c:v>4284.7</c:v>
                </c:pt>
                <c:pt idx="1630">
                  <c:v>4242.8999999999996</c:v>
                </c:pt>
                <c:pt idx="1631">
                  <c:v>4323.3</c:v>
                </c:pt>
                <c:pt idx="1632">
                  <c:v>4290.3999999999996</c:v>
                </c:pt>
                <c:pt idx="1633">
                  <c:v>4282.2</c:v>
                </c:pt>
                <c:pt idx="1634">
                  <c:v>4231.5</c:v>
                </c:pt>
                <c:pt idx="1635">
                  <c:v>4254.8</c:v>
                </c:pt>
                <c:pt idx="1636">
                  <c:v>4240.3999999999996</c:v>
                </c:pt>
                <c:pt idx="1637">
                  <c:v>4347.2</c:v>
                </c:pt>
                <c:pt idx="1638">
                  <c:v>4277.6000000000004</c:v>
                </c:pt>
                <c:pt idx="1639">
                  <c:v>4320.3999999999996</c:v>
                </c:pt>
                <c:pt idx="1640">
                  <c:v>3909.7</c:v>
                </c:pt>
                <c:pt idx="1641">
                  <c:v>4301.5</c:v>
                </c:pt>
                <c:pt idx="1642">
                  <c:v>4314</c:v>
                </c:pt>
                <c:pt idx="1643">
                  <c:v>4302.5</c:v>
                </c:pt>
                <c:pt idx="1644">
                  <c:v>4307.7</c:v>
                </c:pt>
                <c:pt idx="1645">
                  <c:v>4322.8999999999996</c:v>
                </c:pt>
                <c:pt idx="1646">
                  <c:v>4351.1000000000004</c:v>
                </c:pt>
                <c:pt idx="1647">
                  <c:v>4293.3999999999996</c:v>
                </c:pt>
                <c:pt idx="1648">
                  <c:v>4326.7</c:v>
                </c:pt>
                <c:pt idx="1649">
                  <c:v>4266.3999999999996</c:v>
                </c:pt>
                <c:pt idx="1650">
                  <c:v>4310</c:v>
                </c:pt>
                <c:pt idx="1651">
                  <c:v>4301.2</c:v>
                </c:pt>
                <c:pt idx="1652">
                  <c:v>4275</c:v>
                </c:pt>
                <c:pt idx="1653">
                  <c:v>4325.6000000000004</c:v>
                </c:pt>
                <c:pt idx="1654">
                  <c:v>4309.5</c:v>
                </c:pt>
                <c:pt idx="1655">
                  <c:v>4348.3</c:v>
                </c:pt>
                <c:pt idx="1656">
                  <c:v>4392.1000000000004</c:v>
                </c:pt>
                <c:pt idx="1657">
                  <c:v>4350.3</c:v>
                </c:pt>
                <c:pt idx="1658">
                  <c:v>4309.1000000000004</c:v>
                </c:pt>
                <c:pt idx="1659">
                  <c:v>4305.6000000000004</c:v>
                </c:pt>
                <c:pt idx="1660">
                  <c:v>4355.2</c:v>
                </c:pt>
                <c:pt idx="1661">
                  <c:v>4348.6000000000004</c:v>
                </c:pt>
                <c:pt idx="1662">
                  <c:v>4291.8999999999996</c:v>
                </c:pt>
                <c:pt idx="1663">
                  <c:v>4291.5</c:v>
                </c:pt>
                <c:pt idx="1664">
                  <c:v>4288.3999999999996</c:v>
                </c:pt>
                <c:pt idx="1665">
                  <c:v>4290.8999999999996</c:v>
                </c:pt>
                <c:pt idx="1666">
                  <c:v>4316.3</c:v>
                </c:pt>
                <c:pt idx="1667">
                  <c:v>4261</c:v>
                </c:pt>
                <c:pt idx="1668">
                  <c:v>4317.7</c:v>
                </c:pt>
                <c:pt idx="1669">
                  <c:v>4365.2</c:v>
                </c:pt>
                <c:pt idx="1670">
                  <c:v>4322.8999999999996</c:v>
                </c:pt>
                <c:pt idx="1671">
                  <c:v>4328.5</c:v>
                </c:pt>
                <c:pt idx="1672">
                  <c:v>4293.1000000000004</c:v>
                </c:pt>
                <c:pt idx="1673">
                  <c:v>4282.5</c:v>
                </c:pt>
                <c:pt idx="1674">
                  <c:v>4336.3999999999996</c:v>
                </c:pt>
                <c:pt idx="1675">
                  <c:v>4333.6000000000004</c:v>
                </c:pt>
                <c:pt idx="1676">
                  <c:v>4414.5</c:v>
                </c:pt>
                <c:pt idx="1677">
                  <c:v>4321.8999999999996</c:v>
                </c:pt>
                <c:pt idx="1678">
                  <c:v>4354.2</c:v>
                </c:pt>
                <c:pt idx="1679">
                  <c:v>4335.8999999999996</c:v>
                </c:pt>
                <c:pt idx="1680">
                  <c:v>4326.1000000000004</c:v>
                </c:pt>
                <c:pt idx="1681">
                  <c:v>4399.3999999999996</c:v>
                </c:pt>
                <c:pt idx="1682">
                  <c:v>4327.7</c:v>
                </c:pt>
                <c:pt idx="1683">
                  <c:v>4305.8999999999996</c:v>
                </c:pt>
                <c:pt idx="1684">
                  <c:v>4301.6000000000004</c:v>
                </c:pt>
                <c:pt idx="1685">
                  <c:v>4332.5</c:v>
                </c:pt>
                <c:pt idx="1686">
                  <c:v>4341.8999999999996</c:v>
                </c:pt>
                <c:pt idx="1687">
                  <c:v>4350.7</c:v>
                </c:pt>
                <c:pt idx="1688">
                  <c:v>4354.8999999999996</c:v>
                </c:pt>
                <c:pt idx="1689">
                  <c:v>4371.5</c:v>
                </c:pt>
                <c:pt idx="1690">
                  <c:v>4399.3</c:v>
                </c:pt>
                <c:pt idx="1691">
                  <c:v>4393.5</c:v>
                </c:pt>
                <c:pt idx="1692">
                  <c:v>4419.6000000000004</c:v>
                </c:pt>
                <c:pt idx="1693">
                  <c:v>4346.8999999999996</c:v>
                </c:pt>
                <c:pt idx="1694">
                  <c:v>4389.2</c:v>
                </c:pt>
                <c:pt idx="1695">
                  <c:v>4394.5</c:v>
                </c:pt>
                <c:pt idx="1696">
                  <c:v>4374.5</c:v>
                </c:pt>
                <c:pt idx="1697">
                  <c:v>4366.3999999999996</c:v>
                </c:pt>
                <c:pt idx="1698">
                  <c:v>4417.8999999999996</c:v>
                </c:pt>
                <c:pt idx="1699">
                  <c:v>4361</c:v>
                </c:pt>
                <c:pt idx="1700">
                  <c:v>4368.3999999999996</c:v>
                </c:pt>
                <c:pt idx="1701">
                  <c:v>4424.8999999999996</c:v>
                </c:pt>
                <c:pt idx="1702">
                  <c:v>4384.5</c:v>
                </c:pt>
                <c:pt idx="1703">
                  <c:v>4380.8999999999996</c:v>
                </c:pt>
                <c:pt idx="1704">
                  <c:v>4390.3</c:v>
                </c:pt>
                <c:pt idx="1705">
                  <c:v>4364.8</c:v>
                </c:pt>
                <c:pt idx="1706">
                  <c:v>4436.7</c:v>
                </c:pt>
                <c:pt idx="1707">
                  <c:v>4350.7</c:v>
                </c:pt>
                <c:pt idx="1708">
                  <c:v>4344.5</c:v>
                </c:pt>
                <c:pt idx="1709">
                  <c:v>4390.7</c:v>
                </c:pt>
                <c:pt idx="1710">
                  <c:v>4384.3</c:v>
                </c:pt>
                <c:pt idx="1711">
                  <c:v>4377.5</c:v>
                </c:pt>
                <c:pt idx="1712">
                  <c:v>4368.8</c:v>
                </c:pt>
                <c:pt idx="1713">
                  <c:v>4415</c:v>
                </c:pt>
                <c:pt idx="1714">
                  <c:v>4384.7</c:v>
                </c:pt>
                <c:pt idx="1715">
                  <c:v>4388.1000000000004</c:v>
                </c:pt>
                <c:pt idx="1716">
                  <c:v>4434.7</c:v>
                </c:pt>
                <c:pt idx="1717">
                  <c:v>4417.3</c:v>
                </c:pt>
                <c:pt idx="1718">
                  <c:v>4436.7</c:v>
                </c:pt>
                <c:pt idx="1719">
                  <c:v>4380.1000000000004</c:v>
                </c:pt>
                <c:pt idx="1720">
                  <c:v>4438.6000000000004</c:v>
                </c:pt>
                <c:pt idx="1721">
                  <c:v>4353.3999999999996</c:v>
                </c:pt>
                <c:pt idx="1722">
                  <c:v>4382</c:v>
                </c:pt>
                <c:pt idx="1723">
                  <c:v>4345.7</c:v>
                </c:pt>
                <c:pt idx="1724">
                  <c:v>4382</c:v>
                </c:pt>
                <c:pt idx="1725">
                  <c:v>4388.6000000000004</c:v>
                </c:pt>
                <c:pt idx="1726">
                  <c:v>4358.5</c:v>
                </c:pt>
                <c:pt idx="1727">
                  <c:v>4436.6000000000004</c:v>
                </c:pt>
                <c:pt idx="1728">
                  <c:v>4415.5</c:v>
                </c:pt>
                <c:pt idx="1729">
                  <c:v>4468.8</c:v>
                </c:pt>
                <c:pt idx="1730">
                  <c:v>4456</c:v>
                </c:pt>
                <c:pt idx="1731">
                  <c:v>4386.7</c:v>
                </c:pt>
                <c:pt idx="1732">
                  <c:v>4440.7</c:v>
                </c:pt>
                <c:pt idx="1733">
                  <c:v>4498.8999999999996</c:v>
                </c:pt>
                <c:pt idx="1734">
                  <c:v>4422</c:v>
                </c:pt>
                <c:pt idx="1735">
                  <c:v>4374.6000000000004</c:v>
                </c:pt>
                <c:pt idx="1736">
                  <c:v>4421.2</c:v>
                </c:pt>
                <c:pt idx="1737">
                  <c:v>4436</c:v>
                </c:pt>
                <c:pt idx="1738">
                  <c:v>4419.7</c:v>
                </c:pt>
                <c:pt idx="1739">
                  <c:v>4446.6000000000004</c:v>
                </c:pt>
                <c:pt idx="1740">
                  <c:v>4448.3999999999996</c:v>
                </c:pt>
                <c:pt idx="1741">
                  <c:v>4435.7</c:v>
                </c:pt>
                <c:pt idx="1742">
                  <c:v>4464.3</c:v>
                </c:pt>
                <c:pt idx="1743">
                  <c:v>4459.8</c:v>
                </c:pt>
                <c:pt idx="1744">
                  <c:v>4474.8999999999996</c:v>
                </c:pt>
                <c:pt idx="1745">
                  <c:v>4452.6000000000004</c:v>
                </c:pt>
                <c:pt idx="1746">
                  <c:v>4485.8999999999996</c:v>
                </c:pt>
                <c:pt idx="1747">
                  <c:v>4464.6000000000004</c:v>
                </c:pt>
                <c:pt idx="1748">
                  <c:v>4448.1000000000004</c:v>
                </c:pt>
                <c:pt idx="1749">
                  <c:v>4405.2</c:v>
                </c:pt>
                <c:pt idx="1750">
                  <c:v>4401.8999999999996</c:v>
                </c:pt>
                <c:pt idx="1751">
                  <c:v>4444.3</c:v>
                </c:pt>
                <c:pt idx="1752">
                  <c:v>4464.1000000000004</c:v>
                </c:pt>
                <c:pt idx="1753">
                  <c:v>4467.3</c:v>
                </c:pt>
                <c:pt idx="1754">
                  <c:v>4440.2</c:v>
                </c:pt>
                <c:pt idx="1755">
                  <c:v>4445</c:v>
                </c:pt>
                <c:pt idx="1756">
                  <c:v>4493.3999999999996</c:v>
                </c:pt>
                <c:pt idx="1757">
                  <c:v>4474.3999999999996</c:v>
                </c:pt>
                <c:pt idx="1758">
                  <c:v>4468.2</c:v>
                </c:pt>
                <c:pt idx="1759">
                  <c:v>4466.8</c:v>
                </c:pt>
                <c:pt idx="1760">
                  <c:v>4445.2</c:v>
                </c:pt>
                <c:pt idx="1761">
                  <c:v>4462.3999999999996</c:v>
                </c:pt>
                <c:pt idx="1762">
                  <c:v>4400</c:v>
                </c:pt>
                <c:pt idx="1763">
                  <c:v>4464.5</c:v>
                </c:pt>
                <c:pt idx="1764">
                  <c:v>4445</c:v>
                </c:pt>
                <c:pt idx="1765">
                  <c:v>4442.3</c:v>
                </c:pt>
                <c:pt idx="1766">
                  <c:v>4484.5</c:v>
                </c:pt>
                <c:pt idx="1767">
                  <c:v>4455</c:v>
                </c:pt>
                <c:pt idx="1768">
                  <c:v>4486.7</c:v>
                </c:pt>
                <c:pt idx="1769">
                  <c:v>4510.5</c:v>
                </c:pt>
                <c:pt idx="1770">
                  <c:v>4435.8999999999996</c:v>
                </c:pt>
                <c:pt idx="1771">
                  <c:v>4480.8999999999996</c:v>
                </c:pt>
                <c:pt idx="1772">
                  <c:v>4482.8999999999996</c:v>
                </c:pt>
                <c:pt idx="1773">
                  <c:v>4503.3999999999996</c:v>
                </c:pt>
                <c:pt idx="1774">
                  <c:v>4511</c:v>
                </c:pt>
                <c:pt idx="1775">
                  <c:v>4467.1000000000004</c:v>
                </c:pt>
                <c:pt idx="1776">
                  <c:v>4524.2</c:v>
                </c:pt>
                <c:pt idx="1777">
                  <c:v>4466</c:v>
                </c:pt>
                <c:pt idx="1778">
                  <c:v>4478</c:v>
                </c:pt>
                <c:pt idx="1779">
                  <c:v>4505.3999999999996</c:v>
                </c:pt>
                <c:pt idx="1780">
                  <c:v>4530.1000000000004</c:v>
                </c:pt>
                <c:pt idx="1781">
                  <c:v>4511.5</c:v>
                </c:pt>
                <c:pt idx="1782">
                  <c:v>4500</c:v>
                </c:pt>
                <c:pt idx="1783">
                  <c:v>4525.1000000000004</c:v>
                </c:pt>
                <c:pt idx="1784">
                  <c:v>4452.8</c:v>
                </c:pt>
                <c:pt idx="1785">
                  <c:v>4450.3999999999996</c:v>
                </c:pt>
                <c:pt idx="1786">
                  <c:v>4505.8</c:v>
                </c:pt>
                <c:pt idx="1787">
                  <c:v>4501.8</c:v>
                </c:pt>
                <c:pt idx="1788">
                  <c:v>4478.1000000000004</c:v>
                </c:pt>
                <c:pt idx="1789">
                  <c:v>4472.8999999999996</c:v>
                </c:pt>
                <c:pt idx="1790">
                  <c:v>4449.3999999999996</c:v>
                </c:pt>
                <c:pt idx="1791">
                  <c:v>4485.7</c:v>
                </c:pt>
                <c:pt idx="1792">
                  <c:v>4529.1000000000004</c:v>
                </c:pt>
                <c:pt idx="1793">
                  <c:v>4482</c:v>
                </c:pt>
                <c:pt idx="1794">
                  <c:v>4455.3999999999996</c:v>
                </c:pt>
                <c:pt idx="1795">
                  <c:v>4493.7</c:v>
                </c:pt>
                <c:pt idx="1796">
                  <c:v>4532.8999999999996</c:v>
                </c:pt>
                <c:pt idx="1797">
                  <c:v>4448.8999999999996</c:v>
                </c:pt>
                <c:pt idx="1798">
                  <c:v>4519.8999999999996</c:v>
                </c:pt>
                <c:pt idx="1799">
                  <c:v>4492.3999999999996</c:v>
                </c:pt>
                <c:pt idx="1800">
                  <c:v>4420</c:v>
                </c:pt>
                <c:pt idx="1801">
                  <c:v>4472.6000000000004</c:v>
                </c:pt>
                <c:pt idx="1802">
                  <c:v>4557.2</c:v>
                </c:pt>
                <c:pt idx="1803">
                  <c:v>4529.5</c:v>
                </c:pt>
                <c:pt idx="1804">
                  <c:v>4501</c:v>
                </c:pt>
                <c:pt idx="1805">
                  <c:v>4517.5</c:v>
                </c:pt>
                <c:pt idx="1806">
                  <c:v>4462.3</c:v>
                </c:pt>
                <c:pt idx="1807">
                  <c:v>4537.2</c:v>
                </c:pt>
                <c:pt idx="1808">
                  <c:v>4534.6000000000004</c:v>
                </c:pt>
                <c:pt idx="1809">
                  <c:v>4555.8999999999996</c:v>
                </c:pt>
                <c:pt idx="1810">
                  <c:v>4529.7</c:v>
                </c:pt>
                <c:pt idx="1811">
                  <c:v>4533.3999999999996</c:v>
                </c:pt>
                <c:pt idx="1812">
                  <c:v>4558</c:v>
                </c:pt>
                <c:pt idx="1813">
                  <c:v>4566.5</c:v>
                </c:pt>
                <c:pt idx="1814">
                  <c:v>4587.6000000000004</c:v>
                </c:pt>
                <c:pt idx="1815">
                  <c:v>4557.3999999999996</c:v>
                </c:pt>
                <c:pt idx="1816">
                  <c:v>4526.7</c:v>
                </c:pt>
                <c:pt idx="1817">
                  <c:v>4541.3999999999996</c:v>
                </c:pt>
                <c:pt idx="1818">
                  <c:v>4543.8</c:v>
                </c:pt>
                <c:pt idx="1819">
                  <c:v>4516.7</c:v>
                </c:pt>
                <c:pt idx="1820">
                  <c:v>4556.3</c:v>
                </c:pt>
                <c:pt idx="1821">
                  <c:v>4499.8</c:v>
                </c:pt>
                <c:pt idx="1822">
                  <c:v>4492.3</c:v>
                </c:pt>
                <c:pt idx="1823">
                  <c:v>4531.8</c:v>
                </c:pt>
                <c:pt idx="1824">
                  <c:v>4584.5</c:v>
                </c:pt>
                <c:pt idx="1825">
                  <c:v>4505.8999999999996</c:v>
                </c:pt>
                <c:pt idx="1826">
                  <c:v>4564.3999999999996</c:v>
                </c:pt>
                <c:pt idx="1827">
                  <c:v>4512.8999999999996</c:v>
                </c:pt>
                <c:pt idx="1828">
                  <c:v>4542.8999999999996</c:v>
                </c:pt>
                <c:pt idx="1829">
                  <c:v>4515.8999999999996</c:v>
                </c:pt>
                <c:pt idx="1830">
                  <c:v>4557.8</c:v>
                </c:pt>
                <c:pt idx="1831">
                  <c:v>4535.8</c:v>
                </c:pt>
                <c:pt idx="1832">
                  <c:v>4531.3999999999996</c:v>
                </c:pt>
                <c:pt idx="1833">
                  <c:v>4553.8</c:v>
                </c:pt>
                <c:pt idx="1834">
                  <c:v>4568.3</c:v>
                </c:pt>
                <c:pt idx="1835">
                  <c:v>4565.8</c:v>
                </c:pt>
                <c:pt idx="1836">
                  <c:v>4625.8999999999996</c:v>
                </c:pt>
                <c:pt idx="1837">
                  <c:v>4579.8999999999996</c:v>
                </c:pt>
                <c:pt idx="1838">
                  <c:v>4578.1000000000004</c:v>
                </c:pt>
                <c:pt idx="1839">
                  <c:v>4566.8</c:v>
                </c:pt>
                <c:pt idx="1840">
                  <c:v>4538</c:v>
                </c:pt>
                <c:pt idx="1841">
                  <c:v>4577.5</c:v>
                </c:pt>
                <c:pt idx="1842">
                  <c:v>4577.3</c:v>
                </c:pt>
                <c:pt idx="1843">
                  <c:v>4560.7</c:v>
                </c:pt>
                <c:pt idx="1844">
                  <c:v>4631.3999999999996</c:v>
                </c:pt>
                <c:pt idx="1845">
                  <c:v>4560.5</c:v>
                </c:pt>
                <c:pt idx="1846">
                  <c:v>4556.8999999999996</c:v>
                </c:pt>
                <c:pt idx="1847">
                  <c:v>4578.2</c:v>
                </c:pt>
                <c:pt idx="1848">
                  <c:v>4533.3999999999996</c:v>
                </c:pt>
                <c:pt idx="1849">
                  <c:v>4573.8</c:v>
                </c:pt>
                <c:pt idx="1850">
                  <c:v>4509.7</c:v>
                </c:pt>
                <c:pt idx="1851">
                  <c:v>4561.7</c:v>
                </c:pt>
                <c:pt idx="1852">
                  <c:v>4583.1000000000004</c:v>
                </c:pt>
                <c:pt idx="1853">
                  <c:v>4583.8999999999996</c:v>
                </c:pt>
                <c:pt idx="1854">
                  <c:v>4538.8</c:v>
                </c:pt>
                <c:pt idx="1855">
                  <c:v>4581.6000000000004</c:v>
                </c:pt>
                <c:pt idx="1856">
                  <c:v>4586.5</c:v>
                </c:pt>
                <c:pt idx="1857">
                  <c:v>4558.3999999999996</c:v>
                </c:pt>
                <c:pt idx="1858">
                  <c:v>4590.3999999999996</c:v>
                </c:pt>
                <c:pt idx="1859">
                  <c:v>4621.7</c:v>
                </c:pt>
                <c:pt idx="1860">
                  <c:v>4587.2</c:v>
                </c:pt>
                <c:pt idx="1861">
                  <c:v>4569.1000000000004</c:v>
                </c:pt>
                <c:pt idx="1862">
                  <c:v>4590.1000000000004</c:v>
                </c:pt>
                <c:pt idx="1863">
                  <c:v>4608.6000000000004</c:v>
                </c:pt>
                <c:pt idx="1864">
                  <c:v>4566</c:v>
                </c:pt>
                <c:pt idx="1865">
                  <c:v>4561.5</c:v>
                </c:pt>
                <c:pt idx="1866">
                  <c:v>4582.5</c:v>
                </c:pt>
                <c:pt idx="1867">
                  <c:v>4603.7</c:v>
                </c:pt>
                <c:pt idx="1868">
                  <c:v>4635</c:v>
                </c:pt>
                <c:pt idx="1869">
                  <c:v>4609.5</c:v>
                </c:pt>
                <c:pt idx="1870">
                  <c:v>4576.5</c:v>
                </c:pt>
                <c:pt idx="1871">
                  <c:v>4640.7</c:v>
                </c:pt>
                <c:pt idx="1872">
                  <c:v>4595.5</c:v>
                </c:pt>
                <c:pt idx="1873">
                  <c:v>4663.8999999999996</c:v>
                </c:pt>
                <c:pt idx="1874">
                  <c:v>4611</c:v>
                </c:pt>
                <c:pt idx="1875">
                  <c:v>4638.2</c:v>
                </c:pt>
                <c:pt idx="1876">
                  <c:v>4592</c:v>
                </c:pt>
                <c:pt idx="1877">
                  <c:v>4654.3999999999996</c:v>
                </c:pt>
                <c:pt idx="1878">
                  <c:v>4584.1000000000004</c:v>
                </c:pt>
                <c:pt idx="1879">
                  <c:v>4636.8999999999996</c:v>
                </c:pt>
                <c:pt idx="1880">
                  <c:v>4603.1000000000004</c:v>
                </c:pt>
                <c:pt idx="1881">
                  <c:v>4644.2</c:v>
                </c:pt>
                <c:pt idx="1882">
                  <c:v>4573.8</c:v>
                </c:pt>
                <c:pt idx="1883">
                  <c:v>4574.1000000000004</c:v>
                </c:pt>
                <c:pt idx="1884">
                  <c:v>4593.8999999999996</c:v>
                </c:pt>
                <c:pt idx="1885">
                  <c:v>4669.6000000000004</c:v>
                </c:pt>
                <c:pt idx="1886">
                  <c:v>4625</c:v>
                </c:pt>
                <c:pt idx="1887">
                  <c:v>4667.7</c:v>
                </c:pt>
                <c:pt idx="1888">
                  <c:v>4644.3999999999996</c:v>
                </c:pt>
                <c:pt idx="1889">
                  <c:v>4615.5</c:v>
                </c:pt>
                <c:pt idx="1890">
                  <c:v>4630.1000000000004</c:v>
                </c:pt>
                <c:pt idx="1891">
                  <c:v>4639.3999999999996</c:v>
                </c:pt>
                <c:pt idx="1892">
                  <c:v>4640.3</c:v>
                </c:pt>
                <c:pt idx="1893">
                  <c:v>4652.6000000000004</c:v>
                </c:pt>
                <c:pt idx="1894">
                  <c:v>4616</c:v>
                </c:pt>
                <c:pt idx="1895">
                  <c:v>4620.7</c:v>
                </c:pt>
                <c:pt idx="1896">
                  <c:v>4614.3</c:v>
                </c:pt>
                <c:pt idx="1897">
                  <c:v>4627</c:v>
                </c:pt>
                <c:pt idx="1898">
                  <c:v>4635</c:v>
                </c:pt>
                <c:pt idx="1899">
                  <c:v>4649.8999999999996</c:v>
                </c:pt>
                <c:pt idx="1900">
                  <c:v>4655.6000000000004</c:v>
                </c:pt>
                <c:pt idx="1901">
                  <c:v>4615.6000000000004</c:v>
                </c:pt>
                <c:pt idx="1902">
                  <c:v>4641.2</c:v>
                </c:pt>
                <c:pt idx="1903">
                  <c:v>4620.7</c:v>
                </c:pt>
                <c:pt idx="1904">
                  <c:v>4630.2</c:v>
                </c:pt>
                <c:pt idx="1905">
                  <c:v>4628.1000000000004</c:v>
                </c:pt>
                <c:pt idx="1906">
                  <c:v>4659</c:v>
                </c:pt>
                <c:pt idx="1907">
                  <c:v>4628.3</c:v>
                </c:pt>
                <c:pt idx="1908">
                  <c:v>4673.6000000000004</c:v>
                </c:pt>
                <c:pt idx="1909">
                  <c:v>4626.8999999999996</c:v>
                </c:pt>
                <c:pt idx="1910">
                  <c:v>4676.7</c:v>
                </c:pt>
                <c:pt idx="1911">
                  <c:v>4651.3</c:v>
                </c:pt>
                <c:pt idx="1912">
                  <c:v>4667.7</c:v>
                </c:pt>
                <c:pt idx="1913">
                  <c:v>4642.3999999999996</c:v>
                </c:pt>
                <c:pt idx="1914">
                  <c:v>4691.3999999999996</c:v>
                </c:pt>
                <c:pt idx="1915">
                  <c:v>4639.8</c:v>
                </c:pt>
                <c:pt idx="1916">
                  <c:v>4626.6000000000004</c:v>
                </c:pt>
                <c:pt idx="1917">
                  <c:v>4673.6000000000004</c:v>
                </c:pt>
                <c:pt idx="1918">
                  <c:v>4695</c:v>
                </c:pt>
                <c:pt idx="1919">
                  <c:v>4601.5</c:v>
                </c:pt>
                <c:pt idx="1920">
                  <c:v>4660.8999999999996</c:v>
                </c:pt>
                <c:pt idx="1921">
                  <c:v>4684.2</c:v>
                </c:pt>
                <c:pt idx="1922">
                  <c:v>4685.1000000000004</c:v>
                </c:pt>
                <c:pt idx="1923">
                  <c:v>4688.2</c:v>
                </c:pt>
                <c:pt idx="1924">
                  <c:v>4687.2</c:v>
                </c:pt>
                <c:pt idx="1925">
                  <c:v>4655.1000000000004</c:v>
                </c:pt>
                <c:pt idx="1926">
                  <c:v>4667.6000000000004</c:v>
                </c:pt>
                <c:pt idx="1927">
                  <c:v>4699.2</c:v>
                </c:pt>
                <c:pt idx="1928">
                  <c:v>4683.2</c:v>
                </c:pt>
                <c:pt idx="1929">
                  <c:v>4667.5</c:v>
                </c:pt>
                <c:pt idx="1930">
                  <c:v>4649.3999999999996</c:v>
                </c:pt>
                <c:pt idx="1931">
                  <c:v>4632.3999999999996</c:v>
                </c:pt>
                <c:pt idx="1932">
                  <c:v>4653.8999999999996</c:v>
                </c:pt>
                <c:pt idx="1933">
                  <c:v>4663.6000000000004</c:v>
                </c:pt>
                <c:pt idx="1934">
                  <c:v>4699.7</c:v>
                </c:pt>
                <c:pt idx="1935">
                  <c:v>4681.8999999999996</c:v>
                </c:pt>
                <c:pt idx="1936">
                  <c:v>4664</c:v>
                </c:pt>
                <c:pt idx="1937">
                  <c:v>4683</c:v>
                </c:pt>
                <c:pt idx="1938">
                  <c:v>4695.5</c:v>
                </c:pt>
                <c:pt idx="1939">
                  <c:v>4684.5</c:v>
                </c:pt>
                <c:pt idx="1940">
                  <c:v>4640.7</c:v>
                </c:pt>
                <c:pt idx="1941">
                  <c:v>4701.5</c:v>
                </c:pt>
                <c:pt idx="1942">
                  <c:v>4669.5</c:v>
                </c:pt>
                <c:pt idx="1943">
                  <c:v>4648.8999999999996</c:v>
                </c:pt>
                <c:pt idx="1944">
                  <c:v>4650.8999999999996</c:v>
                </c:pt>
                <c:pt idx="1945">
                  <c:v>4687.3</c:v>
                </c:pt>
                <c:pt idx="1946">
                  <c:v>4673.6000000000004</c:v>
                </c:pt>
                <c:pt idx="1947">
                  <c:v>4658.5</c:v>
                </c:pt>
                <c:pt idx="1948">
                  <c:v>4672.3999999999996</c:v>
                </c:pt>
                <c:pt idx="1949">
                  <c:v>4720.3999999999996</c:v>
                </c:pt>
                <c:pt idx="1950">
                  <c:v>4688.5</c:v>
                </c:pt>
                <c:pt idx="1951">
                  <c:v>4667.5</c:v>
                </c:pt>
                <c:pt idx="1952">
                  <c:v>4681.5</c:v>
                </c:pt>
                <c:pt idx="1953">
                  <c:v>4768.3999999999996</c:v>
                </c:pt>
                <c:pt idx="1954">
                  <c:v>4661.7</c:v>
                </c:pt>
                <c:pt idx="1955">
                  <c:v>4671.8999999999996</c:v>
                </c:pt>
                <c:pt idx="1956">
                  <c:v>4690.7</c:v>
                </c:pt>
                <c:pt idx="1957">
                  <c:v>4677.8</c:v>
                </c:pt>
                <c:pt idx="1958">
                  <c:v>4701.2</c:v>
                </c:pt>
                <c:pt idx="1959">
                  <c:v>4674.6000000000004</c:v>
                </c:pt>
                <c:pt idx="1960">
                  <c:v>4727.3999999999996</c:v>
                </c:pt>
                <c:pt idx="1961">
                  <c:v>4684</c:v>
                </c:pt>
                <c:pt idx="1962">
                  <c:v>4688.1000000000004</c:v>
                </c:pt>
                <c:pt idx="1963">
                  <c:v>4769.6000000000004</c:v>
                </c:pt>
                <c:pt idx="1964">
                  <c:v>4650.3999999999996</c:v>
                </c:pt>
                <c:pt idx="1965">
                  <c:v>4700.7</c:v>
                </c:pt>
                <c:pt idx="1966">
                  <c:v>4695.5</c:v>
                </c:pt>
                <c:pt idx="1967">
                  <c:v>4700.8999999999996</c:v>
                </c:pt>
                <c:pt idx="1968">
                  <c:v>4710.5</c:v>
                </c:pt>
                <c:pt idx="1969">
                  <c:v>4716.3999999999996</c:v>
                </c:pt>
                <c:pt idx="1970">
                  <c:v>4708.1000000000004</c:v>
                </c:pt>
                <c:pt idx="1971">
                  <c:v>4698.1000000000004</c:v>
                </c:pt>
                <c:pt idx="1972">
                  <c:v>4732.2</c:v>
                </c:pt>
                <c:pt idx="1973">
                  <c:v>4701.3</c:v>
                </c:pt>
                <c:pt idx="1974">
                  <c:v>4716.3999999999996</c:v>
                </c:pt>
                <c:pt idx="1975">
                  <c:v>4681.5</c:v>
                </c:pt>
                <c:pt idx="1976">
                  <c:v>4682.2</c:v>
                </c:pt>
                <c:pt idx="1977">
                  <c:v>4727.5</c:v>
                </c:pt>
                <c:pt idx="1978">
                  <c:v>4742.8</c:v>
                </c:pt>
                <c:pt idx="1979">
                  <c:v>4710.3999999999996</c:v>
                </c:pt>
                <c:pt idx="1980">
                  <c:v>4686.3999999999996</c:v>
                </c:pt>
                <c:pt idx="1981">
                  <c:v>4775.6000000000004</c:v>
                </c:pt>
                <c:pt idx="1982">
                  <c:v>4677.5</c:v>
                </c:pt>
                <c:pt idx="1983">
                  <c:v>4705.7</c:v>
                </c:pt>
                <c:pt idx="1984">
                  <c:v>4756.8</c:v>
                </c:pt>
                <c:pt idx="1985">
                  <c:v>4674.8999999999996</c:v>
                </c:pt>
                <c:pt idx="1986">
                  <c:v>4715.5</c:v>
                </c:pt>
                <c:pt idx="1987">
                  <c:v>4723</c:v>
                </c:pt>
                <c:pt idx="1988">
                  <c:v>4720.1000000000004</c:v>
                </c:pt>
                <c:pt idx="1989">
                  <c:v>4728</c:v>
                </c:pt>
                <c:pt idx="1990">
                  <c:v>4697.3999999999996</c:v>
                </c:pt>
                <c:pt idx="1991">
                  <c:v>4734.8</c:v>
                </c:pt>
                <c:pt idx="1992">
                  <c:v>4738.6000000000004</c:v>
                </c:pt>
                <c:pt idx="1993">
                  <c:v>4756.8999999999996</c:v>
                </c:pt>
                <c:pt idx="1994">
                  <c:v>4756.3</c:v>
                </c:pt>
                <c:pt idx="1995">
                  <c:v>4743.2</c:v>
                </c:pt>
                <c:pt idx="1996">
                  <c:v>4743.1000000000004</c:v>
                </c:pt>
                <c:pt idx="1997">
                  <c:v>4682.3999999999996</c:v>
                </c:pt>
                <c:pt idx="1998">
                  <c:v>4716.2</c:v>
                </c:pt>
                <c:pt idx="1999">
                  <c:v>4738.6000000000004</c:v>
                </c:pt>
                <c:pt idx="2000">
                  <c:v>4768.2</c:v>
                </c:pt>
                <c:pt idx="2001">
                  <c:v>4738.8999999999996</c:v>
                </c:pt>
                <c:pt idx="2002">
                  <c:v>4726.3</c:v>
                </c:pt>
                <c:pt idx="2003">
                  <c:v>4729.3999999999996</c:v>
                </c:pt>
                <c:pt idx="2004">
                  <c:v>4737.2</c:v>
                </c:pt>
                <c:pt idx="2005">
                  <c:v>4702.8</c:v>
                </c:pt>
                <c:pt idx="2006">
                  <c:v>4802.8999999999996</c:v>
                </c:pt>
                <c:pt idx="2007">
                  <c:v>4705.6000000000004</c:v>
                </c:pt>
                <c:pt idx="2008">
                  <c:v>4713.1000000000004</c:v>
                </c:pt>
                <c:pt idx="2009">
                  <c:v>4756.8</c:v>
                </c:pt>
                <c:pt idx="2010">
                  <c:v>4730.3</c:v>
                </c:pt>
                <c:pt idx="2011">
                  <c:v>4749.3</c:v>
                </c:pt>
                <c:pt idx="2012">
                  <c:v>4752.8999999999996</c:v>
                </c:pt>
                <c:pt idx="2013">
                  <c:v>4779.5</c:v>
                </c:pt>
                <c:pt idx="2014">
                  <c:v>4789.3999999999996</c:v>
                </c:pt>
                <c:pt idx="2015">
                  <c:v>4736.5</c:v>
                </c:pt>
                <c:pt idx="2016">
                  <c:v>4780</c:v>
                </c:pt>
                <c:pt idx="2017">
                  <c:v>4803.6000000000004</c:v>
                </c:pt>
                <c:pt idx="2018">
                  <c:v>4766.1000000000004</c:v>
                </c:pt>
                <c:pt idx="2019">
                  <c:v>4742.6000000000004</c:v>
                </c:pt>
                <c:pt idx="2020">
                  <c:v>4730.6000000000004</c:v>
                </c:pt>
                <c:pt idx="2021">
                  <c:v>4707.3</c:v>
                </c:pt>
                <c:pt idx="2022">
                  <c:v>4745.1000000000004</c:v>
                </c:pt>
                <c:pt idx="2023">
                  <c:v>4744.5</c:v>
                </c:pt>
                <c:pt idx="2024">
                  <c:v>4726.5</c:v>
                </c:pt>
                <c:pt idx="2025">
                  <c:v>4759.8999999999996</c:v>
                </c:pt>
                <c:pt idx="2026">
                  <c:v>4715</c:v>
                </c:pt>
                <c:pt idx="2027">
                  <c:v>4709.1000000000004</c:v>
                </c:pt>
                <c:pt idx="2028">
                  <c:v>4740.3</c:v>
                </c:pt>
                <c:pt idx="2029">
                  <c:v>4739.7</c:v>
                </c:pt>
                <c:pt idx="2030">
                  <c:v>4719.3999999999996</c:v>
                </c:pt>
                <c:pt idx="2031">
                  <c:v>4765.6000000000004</c:v>
                </c:pt>
                <c:pt idx="2032">
                  <c:v>4757.2</c:v>
                </c:pt>
                <c:pt idx="2033">
                  <c:v>4815.8999999999996</c:v>
                </c:pt>
                <c:pt idx="2034">
                  <c:v>4733</c:v>
                </c:pt>
                <c:pt idx="2035">
                  <c:v>4781.3999999999996</c:v>
                </c:pt>
                <c:pt idx="2036">
                  <c:v>4754.8999999999996</c:v>
                </c:pt>
                <c:pt idx="2037">
                  <c:v>4694.8999999999996</c:v>
                </c:pt>
                <c:pt idx="2038">
                  <c:v>4723.8999999999996</c:v>
                </c:pt>
                <c:pt idx="2039">
                  <c:v>4724.1000000000004</c:v>
                </c:pt>
                <c:pt idx="2040">
                  <c:v>4734.5</c:v>
                </c:pt>
                <c:pt idx="2041">
                  <c:v>4755.7</c:v>
                </c:pt>
                <c:pt idx="2042">
                  <c:v>4767.3</c:v>
                </c:pt>
                <c:pt idx="2043">
                  <c:v>4726</c:v>
                </c:pt>
                <c:pt idx="2044">
                  <c:v>4759.6000000000004</c:v>
                </c:pt>
                <c:pt idx="2045">
                  <c:v>4793.3</c:v>
                </c:pt>
                <c:pt idx="2046">
                  <c:v>4744.1000000000004</c:v>
                </c:pt>
                <c:pt idx="2047">
                  <c:v>4772.8999999999996</c:v>
                </c:pt>
                <c:pt idx="2048">
                  <c:v>4756.8</c:v>
                </c:pt>
                <c:pt idx="2049">
                  <c:v>4683</c:v>
                </c:pt>
                <c:pt idx="2050">
                  <c:v>4769.2</c:v>
                </c:pt>
                <c:pt idx="2051">
                  <c:v>4751.8</c:v>
                </c:pt>
                <c:pt idx="2052">
                  <c:v>4774.8999999999996</c:v>
                </c:pt>
                <c:pt idx="2053">
                  <c:v>4756.2</c:v>
                </c:pt>
                <c:pt idx="2054">
                  <c:v>4782.8</c:v>
                </c:pt>
                <c:pt idx="2055">
                  <c:v>4719.8999999999996</c:v>
                </c:pt>
                <c:pt idx="2056">
                  <c:v>4760.1000000000004</c:v>
                </c:pt>
                <c:pt idx="2057">
                  <c:v>4738.5</c:v>
                </c:pt>
                <c:pt idx="2058">
                  <c:v>4722.2</c:v>
                </c:pt>
                <c:pt idx="2059">
                  <c:v>4747.2</c:v>
                </c:pt>
                <c:pt idx="2060">
                  <c:v>4756.8999999999996</c:v>
                </c:pt>
                <c:pt idx="2061">
                  <c:v>4715.5</c:v>
                </c:pt>
                <c:pt idx="2062">
                  <c:v>4762.3</c:v>
                </c:pt>
                <c:pt idx="2063">
                  <c:v>4825.3</c:v>
                </c:pt>
                <c:pt idx="2064">
                  <c:v>4773.1000000000004</c:v>
                </c:pt>
                <c:pt idx="2065">
                  <c:v>4785.3999999999996</c:v>
                </c:pt>
                <c:pt idx="2066">
                  <c:v>4751.3999999999996</c:v>
                </c:pt>
                <c:pt idx="2067">
                  <c:v>4699</c:v>
                </c:pt>
                <c:pt idx="2068">
                  <c:v>4734.3</c:v>
                </c:pt>
                <c:pt idx="2069">
                  <c:v>4776.8999999999996</c:v>
                </c:pt>
                <c:pt idx="2070">
                  <c:v>4565.7</c:v>
                </c:pt>
                <c:pt idx="2071">
                  <c:v>4754.8999999999996</c:v>
                </c:pt>
                <c:pt idx="2072">
                  <c:v>4726.8</c:v>
                </c:pt>
                <c:pt idx="2073">
                  <c:v>4736.6000000000004</c:v>
                </c:pt>
                <c:pt idx="2074">
                  <c:v>4758.3999999999996</c:v>
                </c:pt>
                <c:pt idx="2075">
                  <c:v>4782.3999999999996</c:v>
                </c:pt>
                <c:pt idx="2076">
                  <c:v>4700.8999999999996</c:v>
                </c:pt>
                <c:pt idx="2077">
                  <c:v>4746.8</c:v>
                </c:pt>
                <c:pt idx="2078">
                  <c:v>4786.1000000000004</c:v>
                </c:pt>
                <c:pt idx="2079">
                  <c:v>4711.3999999999996</c:v>
                </c:pt>
                <c:pt idx="2080">
                  <c:v>4764</c:v>
                </c:pt>
                <c:pt idx="2081">
                  <c:v>4765.6000000000004</c:v>
                </c:pt>
                <c:pt idx="2082">
                  <c:v>4764.7</c:v>
                </c:pt>
                <c:pt idx="2083">
                  <c:v>4726.3999999999996</c:v>
                </c:pt>
                <c:pt idx="2084">
                  <c:v>4780</c:v>
                </c:pt>
                <c:pt idx="2085">
                  <c:v>4759.8</c:v>
                </c:pt>
                <c:pt idx="2086">
                  <c:v>4741.2</c:v>
                </c:pt>
                <c:pt idx="2087">
                  <c:v>4771.7</c:v>
                </c:pt>
                <c:pt idx="2088">
                  <c:v>4756.5</c:v>
                </c:pt>
                <c:pt idx="2089">
                  <c:v>4742.7</c:v>
                </c:pt>
                <c:pt idx="2090">
                  <c:v>4770.8</c:v>
                </c:pt>
                <c:pt idx="2091">
                  <c:v>4772</c:v>
                </c:pt>
                <c:pt idx="2092">
                  <c:v>4716.8</c:v>
                </c:pt>
                <c:pt idx="2093">
                  <c:v>4736.8</c:v>
                </c:pt>
                <c:pt idx="2094">
                  <c:v>4765.8</c:v>
                </c:pt>
                <c:pt idx="2095">
                  <c:v>4775.6000000000004</c:v>
                </c:pt>
                <c:pt idx="2096">
                  <c:v>4770.5</c:v>
                </c:pt>
                <c:pt idx="2097">
                  <c:v>4780.1000000000004</c:v>
                </c:pt>
                <c:pt idx="2098">
                  <c:v>4804.8999999999996</c:v>
                </c:pt>
                <c:pt idx="2099">
                  <c:v>4749.2</c:v>
                </c:pt>
                <c:pt idx="2100">
                  <c:v>4760.8</c:v>
                </c:pt>
                <c:pt idx="2101">
                  <c:v>4806.2</c:v>
                </c:pt>
                <c:pt idx="2102">
                  <c:v>4757.7</c:v>
                </c:pt>
                <c:pt idx="2103">
                  <c:v>4693.5</c:v>
                </c:pt>
                <c:pt idx="2104">
                  <c:v>4748.1000000000004</c:v>
                </c:pt>
                <c:pt idx="2105">
                  <c:v>4781.5</c:v>
                </c:pt>
                <c:pt idx="2106">
                  <c:v>4755</c:v>
                </c:pt>
                <c:pt idx="2107">
                  <c:v>4767.8</c:v>
                </c:pt>
                <c:pt idx="2108">
                  <c:v>4793.3</c:v>
                </c:pt>
                <c:pt idx="2109">
                  <c:v>4742.8</c:v>
                </c:pt>
                <c:pt idx="2110">
                  <c:v>4745.5</c:v>
                </c:pt>
                <c:pt idx="2111">
                  <c:v>4751.3999999999996</c:v>
                </c:pt>
                <c:pt idx="2112">
                  <c:v>4731.3999999999996</c:v>
                </c:pt>
                <c:pt idx="2113">
                  <c:v>4742.7</c:v>
                </c:pt>
                <c:pt idx="2114">
                  <c:v>4786.7</c:v>
                </c:pt>
                <c:pt idx="2115">
                  <c:v>4839.1000000000004</c:v>
                </c:pt>
                <c:pt idx="2116">
                  <c:v>4765.2</c:v>
                </c:pt>
                <c:pt idx="2117">
                  <c:v>4759.8999999999996</c:v>
                </c:pt>
                <c:pt idx="2118">
                  <c:v>4812.1000000000004</c:v>
                </c:pt>
                <c:pt idx="2119">
                  <c:v>4782.7</c:v>
                </c:pt>
                <c:pt idx="2120">
                  <c:v>4734</c:v>
                </c:pt>
                <c:pt idx="2121">
                  <c:v>4762.3999999999996</c:v>
                </c:pt>
                <c:pt idx="2122">
                  <c:v>4752.1000000000004</c:v>
                </c:pt>
                <c:pt idx="2123">
                  <c:v>4764</c:v>
                </c:pt>
                <c:pt idx="2124">
                  <c:v>4743.6000000000004</c:v>
                </c:pt>
                <c:pt idx="2125">
                  <c:v>4788.5</c:v>
                </c:pt>
                <c:pt idx="2126">
                  <c:v>4759.6000000000004</c:v>
                </c:pt>
                <c:pt idx="2127">
                  <c:v>4756.2</c:v>
                </c:pt>
                <c:pt idx="2128">
                  <c:v>4790</c:v>
                </c:pt>
                <c:pt idx="2129">
                  <c:v>4768.2</c:v>
                </c:pt>
                <c:pt idx="2130">
                  <c:v>4721.8</c:v>
                </c:pt>
                <c:pt idx="2131">
                  <c:v>4761.5</c:v>
                </c:pt>
                <c:pt idx="2132">
                  <c:v>4769.5</c:v>
                </c:pt>
                <c:pt idx="2133">
                  <c:v>4755.2</c:v>
                </c:pt>
                <c:pt idx="2134">
                  <c:v>4748.1000000000004</c:v>
                </c:pt>
                <c:pt idx="2135">
                  <c:v>4751.7</c:v>
                </c:pt>
                <c:pt idx="2136">
                  <c:v>4756.8</c:v>
                </c:pt>
                <c:pt idx="2137">
                  <c:v>4770.5</c:v>
                </c:pt>
                <c:pt idx="2138">
                  <c:v>4780.3999999999996</c:v>
                </c:pt>
                <c:pt idx="2139">
                  <c:v>4743.8</c:v>
                </c:pt>
                <c:pt idx="2140">
                  <c:v>4774.3999999999996</c:v>
                </c:pt>
                <c:pt idx="2141">
                  <c:v>4745.5</c:v>
                </c:pt>
                <c:pt idx="2142">
                  <c:v>4760.7</c:v>
                </c:pt>
                <c:pt idx="2143">
                  <c:v>4782.3</c:v>
                </c:pt>
                <c:pt idx="2144">
                  <c:v>4775.6000000000004</c:v>
                </c:pt>
                <c:pt idx="2145">
                  <c:v>4748.3999999999996</c:v>
                </c:pt>
                <c:pt idx="2146">
                  <c:v>4772.2</c:v>
                </c:pt>
                <c:pt idx="2147">
                  <c:v>4752</c:v>
                </c:pt>
                <c:pt idx="2148">
                  <c:v>4745.7</c:v>
                </c:pt>
                <c:pt idx="2149">
                  <c:v>4728.8</c:v>
                </c:pt>
                <c:pt idx="2150">
                  <c:v>4723.8</c:v>
                </c:pt>
                <c:pt idx="2151">
                  <c:v>4764.1000000000004</c:v>
                </c:pt>
                <c:pt idx="2152">
                  <c:v>4772</c:v>
                </c:pt>
                <c:pt idx="2153">
                  <c:v>4755.6000000000004</c:v>
                </c:pt>
                <c:pt idx="2154">
                  <c:v>4780.1000000000004</c:v>
                </c:pt>
                <c:pt idx="2155">
                  <c:v>4743.3</c:v>
                </c:pt>
                <c:pt idx="2156">
                  <c:v>4752.3</c:v>
                </c:pt>
                <c:pt idx="2157">
                  <c:v>4726</c:v>
                </c:pt>
                <c:pt idx="2158">
                  <c:v>4740.8999999999996</c:v>
                </c:pt>
                <c:pt idx="2159">
                  <c:v>4813.6000000000004</c:v>
                </c:pt>
                <c:pt idx="2160">
                  <c:v>4737.8999999999996</c:v>
                </c:pt>
                <c:pt idx="2161">
                  <c:v>4737.3</c:v>
                </c:pt>
                <c:pt idx="2162">
                  <c:v>4753.5</c:v>
                </c:pt>
                <c:pt idx="2163">
                  <c:v>4764.2</c:v>
                </c:pt>
                <c:pt idx="2164">
                  <c:v>4727.5</c:v>
                </c:pt>
                <c:pt idx="2165">
                  <c:v>4687.3</c:v>
                </c:pt>
                <c:pt idx="2166">
                  <c:v>4710.3999999999996</c:v>
                </c:pt>
                <c:pt idx="2167">
                  <c:v>4724.2</c:v>
                </c:pt>
                <c:pt idx="2168">
                  <c:v>4756.3</c:v>
                </c:pt>
                <c:pt idx="2169">
                  <c:v>4772.5</c:v>
                </c:pt>
                <c:pt idx="2170">
                  <c:v>4720.5</c:v>
                </c:pt>
                <c:pt idx="2171">
                  <c:v>4755.7</c:v>
                </c:pt>
                <c:pt idx="2172">
                  <c:v>4751.3999999999996</c:v>
                </c:pt>
                <c:pt idx="2173">
                  <c:v>4782.8</c:v>
                </c:pt>
                <c:pt idx="2174">
                  <c:v>4761.1000000000004</c:v>
                </c:pt>
                <c:pt idx="2175">
                  <c:v>4789.7</c:v>
                </c:pt>
                <c:pt idx="2176">
                  <c:v>4728.3</c:v>
                </c:pt>
                <c:pt idx="2177">
                  <c:v>4768.5</c:v>
                </c:pt>
                <c:pt idx="2178">
                  <c:v>4712.1000000000004</c:v>
                </c:pt>
                <c:pt idx="2179">
                  <c:v>4701.5</c:v>
                </c:pt>
                <c:pt idx="2180">
                  <c:v>4733.1000000000004</c:v>
                </c:pt>
                <c:pt idx="2181">
                  <c:v>4783</c:v>
                </c:pt>
                <c:pt idx="2182">
                  <c:v>4727.3</c:v>
                </c:pt>
                <c:pt idx="2183">
                  <c:v>4778.2</c:v>
                </c:pt>
                <c:pt idx="2184">
                  <c:v>4729.1000000000004</c:v>
                </c:pt>
                <c:pt idx="2185">
                  <c:v>4773.3999999999996</c:v>
                </c:pt>
                <c:pt idx="2186">
                  <c:v>4768.3999999999996</c:v>
                </c:pt>
                <c:pt idx="2187">
                  <c:v>4753.3</c:v>
                </c:pt>
                <c:pt idx="2188">
                  <c:v>4729.1000000000004</c:v>
                </c:pt>
                <c:pt idx="2189">
                  <c:v>4693.1000000000004</c:v>
                </c:pt>
                <c:pt idx="2190">
                  <c:v>4767.6000000000004</c:v>
                </c:pt>
                <c:pt idx="2191">
                  <c:v>4704.6000000000004</c:v>
                </c:pt>
                <c:pt idx="2192">
                  <c:v>4701.3</c:v>
                </c:pt>
                <c:pt idx="2193">
                  <c:v>4740.7</c:v>
                </c:pt>
                <c:pt idx="2194">
                  <c:v>4708.5</c:v>
                </c:pt>
                <c:pt idx="2195">
                  <c:v>4717.8</c:v>
                </c:pt>
                <c:pt idx="2196">
                  <c:v>4705.3</c:v>
                </c:pt>
                <c:pt idx="2197">
                  <c:v>4739.2</c:v>
                </c:pt>
                <c:pt idx="2198">
                  <c:v>4748.7</c:v>
                </c:pt>
                <c:pt idx="2199">
                  <c:v>4729.8999999999996</c:v>
                </c:pt>
                <c:pt idx="2200">
                  <c:v>4715.8</c:v>
                </c:pt>
                <c:pt idx="2201">
                  <c:v>4729.1000000000004</c:v>
                </c:pt>
                <c:pt idx="2202">
                  <c:v>4715.3</c:v>
                </c:pt>
                <c:pt idx="2203">
                  <c:v>4712.3999999999996</c:v>
                </c:pt>
                <c:pt idx="2204">
                  <c:v>4713.5</c:v>
                </c:pt>
                <c:pt idx="2205">
                  <c:v>4709</c:v>
                </c:pt>
                <c:pt idx="2206">
                  <c:v>4704.7</c:v>
                </c:pt>
                <c:pt idx="2207">
                  <c:v>4739.8</c:v>
                </c:pt>
                <c:pt idx="2208">
                  <c:v>4736.5</c:v>
                </c:pt>
                <c:pt idx="2209">
                  <c:v>4746.7</c:v>
                </c:pt>
                <c:pt idx="2210">
                  <c:v>4721.3999999999996</c:v>
                </c:pt>
                <c:pt idx="2211">
                  <c:v>4714.8999999999996</c:v>
                </c:pt>
                <c:pt idx="2212">
                  <c:v>4702.5</c:v>
                </c:pt>
                <c:pt idx="2213">
                  <c:v>4754.3</c:v>
                </c:pt>
                <c:pt idx="2214">
                  <c:v>4692</c:v>
                </c:pt>
                <c:pt idx="2215">
                  <c:v>4724.2</c:v>
                </c:pt>
                <c:pt idx="2216">
                  <c:v>4736.7</c:v>
                </c:pt>
                <c:pt idx="2217">
                  <c:v>4732.7</c:v>
                </c:pt>
                <c:pt idx="2218">
                  <c:v>4730.6000000000004</c:v>
                </c:pt>
                <c:pt idx="2219">
                  <c:v>4715.3</c:v>
                </c:pt>
                <c:pt idx="2220">
                  <c:v>4733.6000000000004</c:v>
                </c:pt>
                <c:pt idx="2221">
                  <c:v>4736.8999999999996</c:v>
                </c:pt>
                <c:pt idx="2222">
                  <c:v>4730.2</c:v>
                </c:pt>
                <c:pt idx="2223">
                  <c:v>4778.2</c:v>
                </c:pt>
                <c:pt idx="2224">
                  <c:v>4744.8</c:v>
                </c:pt>
                <c:pt idx="2225">
                  <c:v>4709</c:v>
                </c:pt>
                <c:pt idx="2226">
                  <c:v>4698.5</c:v>
                </c:pt>
                <c:pt idx="2227">
                  <c:v>4735.3</c:v>
                </c:pt>
                <c:pt idx="2228">
                  <c:v>4724.6000000000004</c:v>
                </c:pt>
                <c:pt idx="2229">
                  <c:v>4709.2</c:v>
                </c:pt>
                <c:pt idx="2230">
                  <c:v>4687.8</c:v>
                </c:pt>
                <c:pt idx="2231">
                  <c:v>4711</c:v>
                </c:pt>
                <c:pt idx="2232">
                  <c:v>4746</c:v>
                </c:pt>
                <c:pt idx="2233">
                  <c:v>4716.3</c:v>
                </c:pt>
                <c:pt idx="2234">
                  <c:v>4691.7</c:v>
                </c:pt>
                <c:pt idx="2235">
                  <c:v>4711.8</c:v>
                </c:pt>
                <c:pt idx="2236">
                  <c:v>4734.1000000000004</c:v>
                </c:pt>
                <c:pt idx="2237">
                  <c:v>4727.8999999999996</c:v>
                </c:pt>
                <c:pt idx="2238">
                  <c:v>4664.2</c:v>
                </c:pt>
                <c:pt idx="2239">
                  <c:v>4693</c:v>
                </c:pt>
                <c:pt idx="2240">
                  <c:v>4670.8</c:v>
                </c:pt>
                <c:pt idx="2241">
                  <c:v>4692.2</c:v>
                </c:pt>
                <c:pt idx="2242">
                  <c:v>4709.3999999999996</c:v>
                </c:pt>
                <c:pt idx="2243">
                  <c:v>4714.6000000000004</c:v>
                </c:pt>
                <c:pt idx="2244">
                  <c:v>4633.8999999999996</c:v>
                </c:pt>
                <c:pt idx="2245">
                  <c:v>4673.2</c:v>
                </c:pt>
                <c:pt idx="2246">
                  <c:v>4676.6000000000004</c:v>
                </c:pt>
                <c:pt idx="2247">
                  <c:v>4705.8</c:v>
                </c:pt>
                <c:pt idx="2248">
                  <c:v>4712.5</c:v>
                </c:pt>
                <c:pt idx="2249">
                  <c:v>4718.3</c:v>
                </c:pt>
                <c:pt idx="2250">
                  <c:v>4690.1000000000004</c:v>
                </c:pt>
                <c:pt idx="2251">
                  <c:v>4697.2</c:v>
                </c:pt>
                <c:pt idx="2252">
                  <c:v>4717.8</c:v>
                </c:pt>
                <c:pt idx="2253">
                  <c:v>4662.6000000000004</c:v>
                </c:pt>
                <c:pt idx="2254">
                  <c:v>4684.3</c:v>
                </c:pt>
                <c:pt idx="2255">
                  <c:v>4702.6000000000004</c:v>
                </c:pt>
                <c:pt idx="2256">
                  <c:v>4689.3</c:v>
                </c:pt>
                <c:pt idx="2257">
                  <c:v>4664.2</c:v>
                </c:pt>
                <c:pt idx="2258">
                  <c:v>4646.6000000000004</c:v>
                </c:pt>
                <c:pt idx="2259">
                  <c:v>4714.3999999999996</c:v>
                </c:pt>
                <c:pt idx="2260">
                  <c:v>4703.2</c:v>
                </c:pt>
                <c:pt idx="2261">
                  <c:v>4703.3</c:v>
                </c:pt>
                <c:pt idx="2262">
                  <c:v>4710.3</c:v>
                </c:pt>
                <c:pt idx="2263">
                  <c:v>4671.5</c:v>
                </c:pt>
                <c:pt idx="2264">
                  <c:v>4693.7</c:v>
                </c:pt>
                <c:pt idx="2265">
                  <c:v>4662.7</c:v>
                </c:pt>
                <c:pt idx="2266">
                  <c:v>4688</c:v>
                </c:pt>
                <c:pt idx="2267">
                  <c:v>4666.2</c:v>
                </c:pt>
                <c:pt idx="2268">
                  <c:v>4661.1000000000004</c:v>
                </c:pt>
                <c:pt idx="2269">
                  <c:v>4660.5</c:v>
                </c:pt>
                <c:pt idx="2270">
                  <c:v>4684.5</c:v>
                </c:pt>
                <c:pt idx="2271">
                  <c:v>4665.8</c:v>
                </c:pt>
                <c:pt idx="2272">
                  <c:v>4688.1000000000004</c:v>
                </c:pt>
                <c:pt idx="2273">
                  <c:v>4669.7</c:v>
                </c:pt>
                <c:pt idx="2274">
                  <c:v>4673.8999999999996</c:v>
                </c:pt>
                <c:pt idx="2275">
                  <c:v>4659.5</c:v>
                </c:pt>
                <c:pt idx="2276">
                  <c:v>4617.6000000000004</c:v>
                </c:pt>
                <c:pt idx="2277">
                  <c:v>4654.7</c:v>
                </c:pt>
                <c:pt idx="2278">
                  <c:v>4663.1000000000004</c:v>
                </c:pt>
                <c:pt idx="2279">
                  <c:v>4615.6000000000004</c:v>
                </c:pt>
                <c:pt idx="2280">
                  <c:v>4658.6000000000004</c:v>
                </c:pt>
                <c:pt idx="2281">
                  <c:v>4686.3</c:v>
                </c:pt>
                <c:pt idx="2282">
                  <c:v>4643.5</c:v>
                </c:pt>
                <c:pt idx="2283">
                  <c:v>4677.5</c:v>
                </c:pt>
                <c:pt idx="2284">
                  <c:v>4685.2</c:v>
                </c:pt>
                <c:pt idx="2285">
                  <c:v>4669.6000000000004</c:v>
                </c:pt>
                <c:pt idx="2286">
                  <c:v>4619.8999999999996</c:v>
                </c:pt>
                <c:pt idx="2287">
                  <c:v>4634.8999999999996</c:v>
                </c:pt>
                <c:pt idx="2288">
                  <c:v>4654.3</c:v>
                </c:pt>
                <c:pt idx="2289">
                  <c:v>4635.8999999999996</c:v>
                </c:pt>
                <c:pt idx="2290">
                  <c:v>4627.6000000000004</c:v>
                </c:pt>
                <c:pt idx="2291">
                  <c:v>4682.1000000000004</c:v>
                </c:pt>
                <c:pt idx="2292">
                  <c:v>4661.5</c:v>
                </c:pt>
                <c:pt idx="2293">
                  <c:v>4617.6000000000004</c:v>
                </c:pt>
                <c:pt idx="2294">
                  <c:v>4613.2</c:v>
                </c:pt>
                <c:pt idx="2295">
                  <c:v>4623.5</c:v>
                </c:pt>
                <c:pt idx="2296">
                  <c:v>4621.7</c:v>
                </c:pt>
                <c:pt idx="2297">
                  <c:v>4653.8999999999996</c:v>
                </c:pt>
                <c:pt idx="2298">
                  <c:v>4660.7</c:v>
                </c:pt>
                <c:pt idx="2299">
                  <c:v>4627.7</c:v>
                </c:pt>
                <c:pt idx="2300">
                  <c:v>4644.8999999999996</c:v>
                </c:pt>
                <c:pt idx="2301">
                  <c:v>4645.3</c:v>
                </c:pt>
                <c:pt idx="2302">
                  <c:v>4659</c:v>
                </c:pt>
                <c:pt idx="2303">
                  <c:v>4644</c:v>
                </c:pt>
                <c:pt idx="2304">
                  <c:v>4625.8999999999996</c:v>
                </c:pt>
                <c:pt idx="2305">
                  <c:v>4607.8</c:v>
                </c:pt>
                <c:pt idx="2306">
                  <c:v>4634.7</c:v>
                </c:pt>
                <c:pt idx="2307">
                  <c:v>4652.8</c:v>
                </c:pt>
                <c:pt idx="2308">
                  <c:v>4625.3999999999996</c:v>
                </c:pt>
                <c:pt idx="2309">
                  <c:v>4605</c:v>
                </c:pt>
                <c:pt idx="2310">
                  <c:v>4628.8999999999996</c:v>
                </c:pt>
                <c:pt idx="2311">
                  <c:v>4586.8</c:v>
                </c:pt>
                <c:pt idx="2312">
                  <c:v>4632.2</c:v>
                </c:pt>
                <c:pt idx="2313">
                  <c:v>4620.7</c:v>
                </c:pt>
                <c:pt idx="2314">
                  <c:v>4621.7</c:v>
                </c:pt>
                <c:pt idx="2315">
                  <c:v>4623.3999999999996</c:v>
                </c:pt>
                <c:pt idx="2316">
                  <c:v>4634</c:v>
                </c:pt>
                <c:pt idx="2317">
                  <c:v>4616.7</c:v>
                </c:pt>
                <c:pt idx="2318">
                  <c:v>4600</c:v>
                </c:pt>
                <c:pt idx="2319">
                  <c:v>4604.5</c:v>
                </c:pt>
                <c:pt idx="2320">
                  <c:v>4645.6000000000004</c:v>
                </c:pt>
                <c:pt idx="2321">
                  <c:v>4633.1000000000004</c:v>
                </c:pt>
                <c:pt idx="2322">
                  <c:v>4613.3999999999996</c:v>
                </c:pt>
                <c:pt idx="2323">
                  <c:v>4590</c:v>
                </c:pt>
                <c:pt idx="2324">
                  <c:v>4591.8</c:v>
                </c:pt>
                <c:pt idx="2325">
                  <c:v>4605.1000000000004</c:v>
                </c:pt>
                <c:pt idx="2326">
                  <c:v>4616.8</c:v>
                </c:pt>
                <c:pt idx="2327">
                  <c:v>4615.8</c:v>
                </c:pt>
                <c:pt idx="2328">
                  <c:v>4638.1000000000004</c:v>
                </c:pt>
                <c:pt idx="2329">
                  <c:v>4586.2</c:v>
                </c:pt>
                <c:pt idx="2330">
                  <c:v>4608.6000000000004</c:v>
                </c:pt>
                <c:pt idx="2331">
                  <c:v>4582.8</c:v>
                </c:pt>
                <c:pt idx="2332">
                  <c:v>4559.3999999999996</c:v>
                </c:pt>
                <c:pt idx="2333">
                  <c:v>4584.7</c:v>
                </c:pt>
                <c:pt idx="2334">
                  <c:v>4580.3999999999996</c:v>
                </c:pt>
                <c:pt idx="2335">
                  <c:v>4572</c:v>
                </c:pt>
                <c:pt idx="2336">
                  <c:v>4591.8</c:v>
                </c:pt>
                <c:pt idx="2337">
                  <c:v>4596.6000000000004</c:v>
                </c:pt>
                <c:pt idx="2338">
                  <c:v>4624</c:v>
                </c:pt>
                <c:pt idx="2339">
                  <c:v>4584.3</c:v>
                </c:pt>
                <c:pt idx="2340">
                  <c:v>4555.3</c:v>
                </c:pt>
                <c:pt idx="2341">
                  <c:v>4603.1000000000004</c:v>
                </c:pt>
                <c:pt idx="2342">
                  <c:v>4551.2</c:v>
                </c:pt>
                <c:pt idx="2343">
                  <c:v>4574.1000000000004</c:v>
                </c:pt>
                <c:pt idx="2344">
                  <c:v>4599.5</c:v>
                </c:pt>
                <c:pt idx="2345">
                  <c:v>4595.7</c:v>
                </c:pt>
                <c:pt idx="2346">
                  <c:v>4558</c:v>
                </c:pt>
                <c:pt idx="2347">
                  <c:v>4605.3</c:v>
                </c:pt>
                <c:pt idx="2348">
                  <c:v>4584.3999999999996</c:v>
                </c:pt>
                <c:pt idx="2349">
                  <c:v>4589.5</c:v>
                </c:pt>
                <c:pt idx="2350">
                  <c:v>4578.2</c:v>
                </c:pt>
                <c:pt idx="2351">
                  <c:v>4576.3</c:v>
                </c:pt>
                <c:pt idx="2352">
                  <c:v>4558.5</c:v>
                </c:pt>
                <c:pt idx="2353">
                  <c:v>4574.7</c:v>
                </c:pt>
                <c:pt idx="2354">
                  <c:v>4592</c:v>
                </c:pt>
                <c:pt idx="2355">
                  <c:v>4553.6000000000004</c:v>
                </c:pt>
                <c:pt idx="2356">
                  <c:v>4572.3</c:v>
                </c:pt>
                <c:pt idx="2357">
                  <c:v>4563.6000000000004</c:v>
                </c:pt>
                <c:pt idx="2358">
                  <c:v>4570.8</c:v>
                </c:pt>
                <c:pt idx="2359">
                  <c:v>4540.8</c:v>
                </c:pt>
                <c:pt idx="2360">
                  <c:v>4533</c:v>
                </c:pt>
                <c:pt idx="2361">
                  <c:v>4593.5</c:v>
                </c:pt>
                <c:pt idx="2362">
                  <c:v>4552.5</c:v>
                </c:pt>
                <c:pt idx="2363">
                  <c:v>4574.1000000000004</c:v>
                </c:pt>
                <c:pt idx="2364">
                  <c:v>4548.3999999999996</c:v>
                </c:pt>
                <c:pt idx="2365">
                  <c:v>4526</c:v>
                </c:pt>
                <c:pt idx="2366">
                  <c:v>4534.3</c:v>
                </c:pt>
                <c:pt idx="2367">
                  <c:v>4515.1000000000004</c:v>
                </c:pt>
                <c:pt idx="2368">
                  <c:v>4555</c:v>
                </c:pt>
                <c:pt idx="2369">
                  <c:v>4538.8999999999996</c:v>
                </c:pt>
                <c:pt idx="2370">
                  <c:v>4538.8999999999996</c:v>
                </c:pt>
                <c:pt idx="2371">
                  <c:v>4569.5</c:v>
                </c:pt>
                <c:pt idx="2372">
                  <c:v>4570.2</c:v>
                </c:pt>
                <c:pt idx="2373">
                  <c:v>4544.7</c:v>
                </c:pt>
                <c:pt idx="2374">
                  <c:v>4547.8</c:v>
                </c:pt>
                <c:pt idx="2375">
                  <c:v>4524.8</c:v>
                </c:pt>
                <c:pt idx="2376">
                  <c:v>4510.2</c:v>
                </c:pt>
                <c:pt idx="2377">
                  <c:v>4511.8999999999996</c:v>
                </c:pt>
                <c:pt idx="2378">
                  <c:v>4527.8</c:v>
                </c:pt>
                <c:pt idx="2379">
                  <c:v>4515.6000000000004</c:v>
                </c:pt>
                <c:pt idx="2380">
                  <c:v>4523</c:v>
                </c:pt>
                <c:pt idx="2381">
                  <c:v>4550.3</c:v>
                </c:pt>
                <c:pt idx="2382">
                  <c:v>4519.5</c:v>
                </c:pt>
                <c:pt idx="2383">
                  <c:v>4506.2</c:v>
                </c:pt>
                <c:pt idx="2384">
                  <c:v>4518.1000000000004</c:v>
                </c:pt>
                <c:pt idx="2385">
                  <c:v>4521.7</c:v>
                </c:pt>
                <c:pt idx="2386">
                  <c:v>4520.8</c:v>
                </c:pt>
                <c:pt idx="2387">
                  <c:v>4503.8999999999996</c:v>
                </c:pt>
                <c:pt idx="2388">
                  <c:v>4515.8999999999996</c:v>
                </c:pt>
                <c:pt idx="2389">
                  <c:v>4518</c:v>
                </c:pt>
                <c:pt idx="2390">
                  <c:v>4496</c:v>
                </c:pt>
                <c:pt idx="2391">
                  <c:v>4496.6000000000004</c:v>
                </c:pt>
                <c:pt idx="2392">
                  <c:v>4485.6000000000004</c:v>
                </c:pt>
                <c:pt idx="2393">
                  <c:v>4487.1000000000004</c:v>
                </c:pt>
                <c:pt idx="2394">
                  <c:v>4508.1000000000004</c:v>
                </c:pt>
                <c:pt idx="2395">
                  <c:v>4501</c:v>
                </c:pt>
                <c:pt idx="2396">
                  <c:v>4483.1000000000004</c:v>
                </c:pt>
                <c:pt idx="2397">
                  <c:v>4483.7</c:v>
                </c:pt>
                <c:pt idx="2398">
                  <c:v>4490.6000000000004</c:v>
                </c:pt>
                <c:pt idx="2399">
                  <c:v>4511.8999999999996</c:v>
                </c:pt>
                <c:pt idx="2400">
                  <c:v>4487</c:v>
                </c:pt>
                <c:pt idx="2401">
                  <c:v>4483.2</c:v>
                </c:pt>
                <c:pt idx="2402">
                  <c:v>4477.7</c:v>
                </c:pt>
                <c:pt idx="2403">
                  <c:v>4508.6000000000004</c:v>
                </c:pt>
                <c:pt idx="2404">
                  <c:v>4483.2</c:v>
                </c:pt>
                <c:pt idx="2405">
                  <c:v>4488.8</c:v>
                </c:pt>
                <c:pt idx="2406">
                  <c:v>4466.2</c:v>
                </c:pt>
                <c:pt idx="2407">
                  <c:v>4471.3</c:v>
                </c:pt>
                <c:pt idx="2408">
                  <c:v>4470.7</c:v>
                </c:pt>
                <c:pt idx="2409">
                  <c:v>4451.6000000000004</c:v>
                </c:pt>
                <c:pt idx="2410">
                  <c:v>4485.6000000000004</c:v>
                </c:pt>
                <c:pt idx="2411">
                  <c:v>4478.5</c:v>
                </c:pt>
                <c:pt idx="2412">
                  <c:v>4468.1000000000004</c:v>
                </c:pt>
                <c:pt idx="2413">
                  <c:v>4459.2</c:v>
                </c:pt>
                <c:pt idx="2414">
                  <c:v>4463.7</c:v>
                </c:pt>
                <c:pt idx="2415">
                  <c:v>4453.7</c:v>
                </c:pt>
                <c:pt idx="2416">
                  <c:v>4466.5</c:v>
                </c:pt>
                <c:pt idx="2417">
                  <c:v>4446.3999999999996</c:v>
                </c:pt>
                <c:pt idx="2418">
                  <c:v>4474.2</c:v>
                </c:pt>
                <c:pt idx="2419">
                  <c:v>4446</c:v>
                </c:pt>
                <c:pt idx="2420">
                  <c:v>4458.3999999999996</c:v>
                </c:pt>
                <c:pt idx="2421">
                  <c:v>4438.2</c:v>
                </c:pt>
                <c:pt idx="2422">
                  <c:v>4452.7</c:v>
                </c:pt>
                <c:pt idx="2423">
                  <c:v>4440.6000000000004</c:v>
                </c:pt>
                <c:pt idx="2424">
                  <c:v>4449.3</c:v>
                </c:pt>
                <c:pt idx="2425">
                  <c:v>4437.2</c:v>
                </c:pt>
                <c:pt idx="2426">
                  <c:v>4439.1000000000004</c:v>
                </c:pt>
                <c:pt idx="2427">
                  <c:v>4419.8</c:v>
                </c:pt>
                <c:pt idx="2428">
                  <c:v>4449.8</c:v>
                </c:pt>
                <c:pt idx="2429">
                  <c:v>4444.8999999999996</c:v>
                </c:pt>
                <c:pt idx="2430">
                  <c:v>4416.8</c:v>
                </c:pt>
                <c:pt idx="2431">
                  <c:v>4427.1000000000004</c:v>
                </c:pt>
                <c:pt idx="2432">
                  <c:v>4409.3999999999996</c:v>
                </c:pt>
                <c:pt idx="2433">
                  <c:v>4428.1000000000004</c:v>
                </c:pt>
                <c:pt idx="2434">
                  <c:v>4418.8999999999996</c:v>
                </c:pt>
                <c:pt idx="2435">
                  <c:v>4406.1000000000004</c:v>
                </c:pt>
                <c:pt idx="2436">
                  <c:v>4416</c:v>
                </c:pt>
                <c:pt idx="2437">
                  <c:v>4409.3</c:v>
                </c:pt>
                <c:pt idx="2438">
                  <c:v>4402.8</c:v>
                </c:pt>
                <c:pt idx="2439">
                  <c:v>4397.8</c:v>
                </c:pt>
                <c:pt idx="2440">
                  <c:v>4405.5</c:v>
                </c:pt>
                <c:pt idx="2441">
                  <c:v>4411.7</c:v>
                </c:pt>
                <c:pt idx="2442">
                  <c:v>4391.7</c:v>
                </c:pt>
                <c:pt idx="2443">
                  <c:v>4381.8</c:v>
                </c:pt>
                <c:pt idx="2444">
                  <c:v>4403.2</c:v>
                </c:pt>
                <c:pt idx="2445">
                  <c:v>4391.8999999999996</c:v>
                </c:pt>
                <c:pt idx="2446">
                  <c:v>4390.8</c:v>
                </c:pt>
                <c:pt idx="2447">
                  <c:v>4368.3</c:v>
                </c:pt>
                <c:pt idx="2448">
                  <c:v>4375</c:v>
                </c:pt>
                <c:pt idx="2449">
                  <c:v>4369.8</c:v>
                </c:pt>
                <c:pt idx="2450">
                  <c:v>4389</c:v>
                </c:pt>
                <c:pt idx="2451">
                  <c:v>4370.2</c:v>
                </c:pt>
                <c:pt idx="2452">
                  <c:v>4365.8999999999996</c:v>
                </c:pt>
                <c:pt idx="2453">
                  <c:v>4379.2</c:v>
                </c:pt>
                <c:pt idx="2454">
                  <c:v>4382</c:v>
                </c:pt>
                <c:pt idx="2455">
                  <c:v>4385.3</c:v>
                </c:pt>
                <c:pt idx="2456">
                  <c:v>4384.8999999999996</c:v>
                </c:pt>
                <c:pt idx="2457">
                  <c:v>4371.2</c:v>
                </c:pt>
                <c:pt idx="2458">
                  <c:v>4341.8999999999996</c:v>
                </c:pt>
                <c:pt idx="2459">
                  <c:v>4353.8999999999996</c:v>
                </c:pt>
                <c:pt idx="2460">
                  <c:v>4358.3</c:v>
                </c:pt>
                <c:pt idx="2461">
                  <c:v>4350</c:v>
                </c:pt>
                <c:pt idx="2462">
                  <c:v>4346.3</c:v>
                </c:pt>
                <c:pt idx="2463">
                  <c:v>4340.7</c:v>
                </c:pt>
                <c:pt idx="2464">
                  <c:v>4379</c:v>
                </c:pt>
                <c:pt idx="2465">
                  <c:v>4344.3999999999996</c:v>
                </c:pt>
                <c:pt idx="2466">
                  <c:v>4337</c:v>
                </c:pt>
                <c:pt idx="2467">
                  <c:v>4334.5</c:v>
                </c:pt>
                <c:pt idx="2468">
                  <c:v>4326.8</c:v>
                </c:pt>
                <c:pt idx="2469">
                  <c:v>4340</c:v>
                </c:pt>
                <c:pt idx="2470">
                  <c:v>4338.3999999999996</c:v>
                </c:pt>
                <c:pt idx="2471">
                  <c:v>4326.7</c:v>
                </c:pt>
                <c:pt idx="2472">
                  <c:v>4332</c:v>
                </c:pt>
                <c:pt idx="2473">
                  <c:v>4318.2</c:v>
                </c:pt>
                <c:pt idx="2474">
                  <c:v>4315.6000000000004</c:v>
                </c:pt>
                <c:pt idx="2475">
                  <c:v>4309.7</c:v>
                </c:pt>
                <c:pt idx="2476">
                  <c:v>4304.8</c:v>
                </c:pt>
                <c:pt idx="2477">
                  <c:v>4309.8</c:v>
                </c:pt>
                <c:pt idx="2478">
                  <c:v>4294.8</c:v>
                </c:pt>
                <c:pt idx="2479">
                  <c:v>4297.5</c:v>
                </c:pt>
                <c:pt idx="2480">
                  <c:v>4294.1000000000004</c:v>
                </c:pt>
                <c:pt idx="2481">
                  <c:v>4292.7</c:v>
                </c:pt>
                <c:pt idx="2482">
                  <c:v>4290</c:v>
                </c:pt>
                <c:pt idx="2483">
                  <c:v>4285.7</c:v>
                </c:pt>
                <c:pt idx="2484">
                  <c:v>4275</c:v>
                </c:pt>
                <c:pt idx="2485">
                  <c:v>4286.2</c:v>
                </c:pt>
                <c:pt idx="2486">
                  <c:v>4267.5</c:v>
                </c:pt>
                <c:pt idx="2487">
                  <c:v>4279.8</c:v>
                </c:pt>
                <c:pt idx="2488">
                  <c:v>4267</c:v>
                </c:pt>
                <c:pt idx="2489">
                  <c:v>4268.8999999999996</c:v>
                </c:pt>
                <c:pt idx="2490">
                  <c:v>4261.3999999999996</c:v>
                </c:pt>
                <c:pt idx="2491">
                  <c:v>4266</c:v>
                </c:pt>
                <c:pt idx="2492">
                  <c:v>4253.2</c:v>
                </c:pt>
                <c:pt idx="2493">
                  <c:v>4251.3</c:v>
                </c:pt>
                <c:pt idx="2494">
                  <c:v>4248.2</c:v>
                </c:pt>
                <c:pt idx="2495">
                  <c:v>4243.3999999999996</c:v>
                </c:pt>
                <c:pt idx="2496">
                  <c:v>4230.8</c:v>
                </c:pt>
                <c:pt idx="2497">
                  <c:v>4237.2</c:v>
                </c:pt>
                <c:pt idx="2498">
                  <c:v>4236.3</c:v>
                </c:pt>
                <c:pt idx="2499">
                  <c:v>4232.6000000000004</c:v>
                </c:pt>
                <c:pt idx="2500">
                  <c:v>4234.2</c:v>
                </c:pt>
                <c:pt idx="2501">
                  <c:v>4220</c:v>
                </c:pt>
                <c:pt idx="2502">
                  <c:v>4217.3</c:v>
                </c:pt>
                <c:pt idx="2503">
                  <c:v>4214.3999999999996</c:v>
                </c:pt>
                <c:pt idx="2504">
                  <c:v>4211.8999999999996</c:v>
                </c:pt>
                <c:pt idx="2505">
                  <c:v>4205.1000000000004</c:v>
                </c:pt>
                <c:pt idx="2506">
                  <c:v>4195.2</c:v>
                </c:pt>
                <c:pt idx="2507">
                  <c:v>4192.5</c:v>
                </c:pt>
                <c:pt idx="2508">
                  <c:v>4184</c:v>
                </c:pt>
                <c:pt idx="2509">
                  <c:v>4191.7</c:v>
                </c:pt>
                <c:pt idx="2510">
                  <c:v>4179.8</c:v>
                </c:pt>
                <c:pt idx="2511">
                  <c:v>4179.8</c:v>
                </c:pt>
                <c:pt idx="2512">
                  <c:v>4181.1000000000004</c:v>
                </c:pt>
                <c:pt idx="2513">
                  <c:v>4163.7</c:v>
                </c:pt>
                <c:pt idx="2514">
                  <c:v>4155.8</c:v>
                </c:pt>
                <c:pt idx="2515">
                  <c:v>4150.5</c:v>
                </c:pt>
                <c:pt idx="2516">
                  <c:v>4138.3</c:v>
                </c:pt>
                <c:pt idx="2517">
                  <c:v>4143.6000000000004</c:v>
                </c:pt>
                <c:pt idx="2518">
                  <c:v>4142.3999999999996</c:v>
                </c:pt>
                <c:pt idx="2519">
                  <c:v>4123.2</c:v>
                </c:pt>
                <c:pt idx="2520">
                  <c:v>4122.8</c:v>
                </c:pt>
                <c:pt idx="2521">
                  <c:v>4109.7</c:v>
                </c:pt>
                <c:pt idx="2522">
                  <c:v>4101.8999999999996</c:v>
                </c:pt>
                <c:pt idx="2523">
                  <c:v>4101.8</c:v>
                </c:pt>
                <c:pt idx="2524">
                  <c:v>4092.3</c:v>
                </c:pt>
                <c:pt idx="2525">
                  <c:v>4072.6</c:v>
                </c:pt>
                <c:pt idx="2526">
                  <c:v>4375.6000000000004</c:v>
                </c:pt>
                <c:pt idx="2527">
                  <c:v>4421.3</c:v>
                </c:pt>
                <c:pt idx="2528">
                  <c:v>4435.3999999999996</c:v>
                </c:pt>
                <c:pt idx="2529">
                  <c:v>4435.8999999999996</c:v>
                </c:pt>
                <c:pt idx="2530">
                  <c:v>4407.5</c:v>
                </c:pt>
                <c:pt idx="2531">
                  <c:v>4383.2</c:v>
                </c:pt>
                <c:pt idx="2532">
                  <c:v>4424.2</c:v>
                </c:pt>
                <c:pt idx="2533">
                  <c:v>4436.8</c:v>
                </c:pt>
                <c:pt idx="2534">
                  <c:v>4405.1000000000004</c:v>
                </c:pt>
                <c:pt idx="2535">
                  <c:v>4362.8999999999996</c:v>
                </c:pt>
                <c:pt idx="2536">
                  <c:v>4445.8999999999996</c:v>
                </c:pt>
                <c:pt idx="2537">
                  <c:v>4459</c:v>
                </c:pt>
                <c:pt idx="2538">
                  <c:v>4499.2</c:v>
                </c:pt>
                <c:pt idx="2539">
                  <c:v>4474.8999999999996</c:v>
                </c:pt>
                <c:pt idx="2540">
                  <c:v>4390</c:v>
                </c:pt>
                <c:pt idx="2541">
                  <c:v>4432.5</c:v>
                </c:pt>
                <c:pt idx="2542">
                  <c:v>4360</c:v>
                </c:pt>
                <c:pt idx="2543">
                  <c:v>4433.7</c:v>
                </c:pt>
                <c:pt idx="2544">
                  <c:v>4432.6000000000004</c:v>
                </c:pt>
                <c:pt idx="2545">
                  <c:v>4417.1000000000004</c:v>
                </c:pt>
                <c:pt idx="2546">
                  <c:v>4423.8999999999996</c:v>
                </c:pt>
                <c:pt idx="2547">
                  <c:v>4470.6000000000004</c:v>
                </c:pt>
                <c:pt idx="2548">
                  <c:v>4412.2</c:v>
                </c:pt>
                <c:pt idx="2549">
                  <c:v>4416.5</c:v>
                </c:pt>
                <c:pt idx="2550">
                  <c:v>4433.5</c:v>
                </c:pt>
                <c:pt idx="2551">
                  <c:v>4426.3</c:v>
                </c:pt>
                <c:pt idx="2552">
                  <c:v>4422.7</c:v>
                </c:pt>
                <c:pt idx="2553">
                  <c:v>4425.3</c:v>
                </c:pt>
                <c:pt idx="2554">
                  <c:v>4458.1000000000004</c:v>
                </c:pt>
                <c:pt idx="2555">
                  <c:v>4468.5</c:v>
                </c:pt>
                <c:pt idx="2556">
                  <c:v>4424.7</c:v>
                </c:pt>
                <c:pt idx="2557">
                  <c:v>4421.3999999999996</c:v>
                </c:pt>
                <c:pt idx="2558">
                  <c:v>4450.2</c:v>
                </c:pt>
                <c:pt idx="2559">
                  <c:v>4477.1000000000004</c:v>
                </c:pt>
                <c:pt idx="2560">
                  <c:v>4431.5</c:v>
                </c:pt>
                <c:pt idx="2561">
                  <c:v>4429.1000000000004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1A73-497D-930F-D314A084CD50}"/>
            </c:ext>
          </c:extLst>
        </c:ser>
        <c:ser>
          <c:idx val="6"/>
          <c:order val="5"/>
          <c:tx>
            <c:v>60-t1</c:v>
          </c:tx>
          <c:spPr>
            <a:ln w="19050" cap="rnd">
              <a:noFill/>
              <a:round/>
            </a:ln>
            <a:effectLst/>
          </c:spPr>
          <c:xVal>
            <c:numRef>
              <c:f>Sheet1!$P$1:$P$2578</c:f>
              <c:numCache>
                <c:formatCode>General</c:formatCode>
                <c:ptCount val="2578"/>
                <c:pt idx="0">
                  <c:v>0</c:v>
                </c:pt>
                <c:pt idx="1">
                  <c:v>-4.9330999999999995E-4</c:v>
                </c:pt>
                <c:pt idx="2">
                  <c:v>2.0769000000000001E-4</c:v>
                </c:pt>
                <c:pt idx="3">
                  <c:v>4.4179000000000001E-4</c:v>
                </c:pt>
                <c:pt idx="4">
                  <c:v>-3.6751999999999998E-4</c:v>
                </c:pt>
                <c:pt idx="5">
                  <c:v>4.8367000000000001E-4</c:v>
                </c:pt>
                <c:pt idx="6" formatCode="0.00E+00">
                  <c:v>-1.98E-5</c:v>
                </c:pt>
                <c:pt idx="7">
                  <c:v>5.5029999999999999E-4</c:v>
                </c:pt>
                <c:pt idx="8">
                  <c:v>-4.1967000000000003E-4</c:v>
                </c:pt>
                <c:pt idx="9">
                  <c:v>2.1917E-4</c:v>
                </c:pt>
                <c:pt idx="10" formatCode="0.00E+00">
                  <c:v>-7.6824999999999997E-5</c:v>
                </c:pt>
                <c:pt idx="11">
                  <c:v>-3.9647E-4</c:v>
                </c:pt>
                <c:pt idx="12" formatCode="0.00E+00">
                  <c:v>-8.1342999999999997E-5</c:v>
                </c:pt>
                <c:pt idx="13">
                  <c:v>-6.8245000000000003E-4</c:v>
                </c:pt>
                <c:pt idx="14">
                  <c:v>-9.4056000000000001E-4</c:v>
                </c:pt>
                <c:pt idx="15">
                  <c:v>1.2703000000000001E-4</c:v>
                </c:pt>
                <c:pt idx="16">
                  <c:v>2.6525000000000002E-4</c:v>
                </c:pt>
                <c:pt idx="17">
                  <c:v>1.8913999999999999E-4</c:v>
                </c:pt>
                <c:pt idx="18">
                  <c:v>-7.4246000000000002E-4</c:v>
                </c:pt>
                <c:pt idx="19">
                  <c:v>-2.2053E-4</c:v>
                </c:pt>
                <c:pt idx="20">
                  <c:v>3.9602000000000002E-4</c:v>
                </c:pt>
                <c:pt idx="21" formatCode="0.00E+00">
                  <c:v>-3.6223999999999997E-5</c:v>
                </c:pt>
                <c:pt idx="22">
                  <c:v>-2.8185999999999999E-4</c:v>
                </c:pt>
                <c:pt idx="23">
                  <c:v>-1.1579E-4</c:v>
                </c:pt>
                <c:pt idx="24">
                  <c:v>-7.5155999999999997E-4</c:v>
                </c:pt>
                <c:pt idx="25">
                  <c:v>-2.1116E-4</c:v>
                </c:pt>
                <c:pt idx="26">
                  <c:v>-1.5071999999999999E-4</c:v>
                </c:pt>
                <c:pt idx="27" formatCode="0.00E+00">
                  <c:v>-1.0874000000000001E-7</c:v>
                </c:pt>
                <c:pt idx="28" formatCode="0.00E+00">
                  <c:v>3.4113999999999999E-5</c:v>
                </c:pt>
                <c:pt idx="29">
                  <c:v>-4.8155000000000002E-4</c:v>
                </c:pt>
                <c:pt idx="30">
                  <c:v>6.0568999999999998E-4</c:v>
                </c:pt>
                <c:pt idx="31">
                  <c:v>-1.5705E-4</c:v>
                </c:pt>
                <c:pt idx="32">
                  <c:v>2.8095000000000003E-4</c:v>
                </c:pt>
                <c:pt idx="33">
                  <c:v>5.4710000000000002E-4</c:v>
                </c:pt>
                <c:pt idx="34">
                  <c:v>2.9108999999999998E-4</c:v>
                </c:pt>
                <c:pt idx="35">
                  <c:v>1.2497000000000001E-3</c:v>
                </c:pt>
                <c:pt idx="36" formatCode="0.00E+00">
                  <c:v>-8.4228000000000005E-7</c:v>
                </c:pt>
                <c:pt idx="37">
                  <c:v>4.7917000000000001E-4</c:v>
                </c:pt>
                <c:pt idx="38">
                  <c:v>-2.9080000000000002E-4</c:v>
                </c:pt>
                <c:pt idx="39" formatCode="0.00E+00">
                  <c:v>9.4659000000000003E-5</c:v>
                </c:pt>
                <c:pt idx="40">
                  <c:v>1.1811000000000001E-4</c:v>
                </c:pt>
                <c:pt idx="41">
                  <c:v>4.5247000000000001E-4</c:v>
                </c:pt>
                <c:pt idx="42" formatCode="0.00E+00">
                  <c:v>-1.3057000000000001E-5</c:v>
                </c:pt>
                <c:pt idx="43">
                  <c:v>6.4316999999999998E-4</c:v>
                </c:pt>
                <c:pt idx="44" formatCode="0.00E+00">
                  <c:v>7.1086000000000003E-5</c:v>
                </c:pt>
                <c:pt idx="45" formatCode="0.00E+00">
                  <c:v>8.7732000000000006E-5</c:v>
                </c:pt>
                <c:pt idx="46">
                  <c:v>2.3533999999999998E-3</c:v>
                </c:pt>
                <c:pt idx="47">
                  <c:v>-1.0478E-4</c:v>
                </c:pt>
                <c:pt idx="48">
                  <c:v>6.8811000000000002E-4</c:v>
                </c:pt>
                <c:pt idx="49">
                  <c:v>-5.2028999999999997E-4</c:v>
                </c:pt>
                <c:pt idx="50">
                  <c:v>4.5543999999999999E-4</c:v>
                </c:pt>
                <c:pt idx="51">
                  <c:v>4.7909999999999999E-4</c:v>
                </c:pt>
                <c:pt idx="52">
                  <c:v>1.4084E-3</c:v>
                </c:pt>
                <c:pt idx="53">
                  <c:v>1.9453999999999999E-3</c:v>
                </c:pt>
                <c:pt idx="54">
                  <c:v>-3.8672000000000001E-4</c:v>
                </c:pt>
                <c:pt idx="55">
                  <c:v>1.5141E-3</c:v>
                </c:pt>
                <c:pt idx="56">
                  <c:v>-3.5775999999999999E-4</c:v>
                </c:pt>
                <c:pt idx="57">
                  <c:v>-5.6797E-4</c:v>
                </c:pt>
                <c:pt idx="58">
                  <c:v>6.9306999999999995E-4</c:v>
                </c:pt>
                <c:pt idx="59" formatCode="0.00E+00">
                  <c:v>6.3149000000000003E-6</c:v>
                </c:pt>
                <c:pt idx="60">
                  <c:v>2.9140999999999998E-4</c:v>
                </c:pt>
                <c:pt idx="61">
                  <c:v>1.2221000000000001E-4</c:v>
                </c:pt>
                <c:pt idx="62" formatCode="0.00E+00">
                  <c:v>5.7448999999999998E-5</c:v>
                </c:pt>
                <c:pt idx="63">
                  <c:v>1.7638E-3</c:v>
                </c:pt>
                <c:pt idx="64">
                  <c:v>-2.0474999999999999E-4</c:v>
                </c:pt>
                <c:pt idx="65">
                  <c:v>1.3243E-3</c:v>
                </c:pt>
                <c:pt idx="66">
                  <c:v>1.5416E-3</c:v>
                </c:pt>
                <c:pt idx="67">
                  <c:v>1.3143E-3</c:v>
                </c:pt>
                <c:pt idx="68">
                  <c:v>3.5990000000000002E-4</c:v>
                </c:pt>
                <c:pt idx="69">
                  <c:v>-3.1988999999999997E-4</c:v>
                </c:pt>
                <c:pt idx="70">
                  <c:v>-5.0684999999999999E-4</c:v>
                </c:pt>
                <c:pt idx="71">
                  <c:v>1.031E-3</c:v>
                </c:pt>
                <c:pt idx="72">
                  <c:v>2.2592000000000001E-4</c:v>
                </c:pt>
                <c:pt idx="73">
                  <c:v>1.5423999999999999E-4</c:v>
                </c:pt>
                <c:pt idx="74">
                  <c:v>1.3886E-3</c:v>
                </c:pt>
                <c:pt idx="75">
                  <c:v>-2.8632000000000001E-4</c:v>
                </c:pt>
                <c:pt idx="76" formatCode="0.00E+00">
                  <c:v>-8.3955999999999994E-5</c:v>
                </c:pt>
                <c:pt idx="77">
                  <c:v>-4.3970000000000001E-4</c:v>
                </c:pt>
                <c:pt idx="78">
                  <c:v>1.2005E-4</c:v>
                </c:pt>
                <c:pt idx="79">
                  <c:v>-1.9453999999999999E-4</c:v>
                </c:pt>
                <c:pt idx="80">
                  <c:v>-4.0182E-4</c:v>
                </c:pt>
                <c:pt idx="81">
                  <c:v>6.7661999999999996E-4</c:v>
                </c:pt>
                <c:pt idx="82" formatCode="0.00E+00">
                  <c:v>-1.8799000000000001E-5</c:v>
                </c:pt>
                <c:pt idx="83">
                  <c:v>1.0872E-3</c:v>
                </c:pt>
                <c:pt idx="84">
                  <c:v>6.6489999999999995E-4</c:v>
                </c:pt>
                <c:pt idx="85" formatCode="0.00E+00">
                  <c:v>-3.0848000000000001E-6</c:v>
                </c:pt>
                <c:pt idx="86">
                  <c:v>2.9052E-4</c:v>
                </c:pt>
                <c:pt idx="87">
                  <c:v>-2.4231E-4</c:v>
                </c:pt>
                <c:pt idx="88">
                  <c:v>8.1497000000000004E-4</c:v>
                </c:pt>
                <c:pt idx="89">
                  <c:v>3.6335000000000002E-4</c:v>
                </c:pt>
                <c:pt idx="90">
                  <c:v>8.2764000000000004E-4</c:v>
                </c:pt>
                <c:pt idx="91">
                  <c:v>1.4472E-3</c:v>
                </c:pt>
                <c:pt idx="92" formatCode="0.00E+00">
                  <c:v>-2.9567999999999999E-5</c:v>
                </c:pt>
                <c:pt idx="93">
                  <c:v>-6.8838999999999999E-4</c:v>
                </c:pt>
                <c:pt idx="94">
                  <c:v>-3.2139000000000001E-4</c:v>
                </c:pt>
                <c:pt idx="95">
                  <c:v>-7.6294999999999998E-4</c:v>
                </c:pt>
                <c:pt idx="96">
                  <c:v>5.0810999999999999E-4</c:v>
                </c:pt>
                <c:pt idx="97">
                  <c:v>-7.5933000000000001E-4</c:v>
                </c:pt>
                <c:pt idx="98">
                  <c:v>-5.1343000000000005E-4</c:v>
                </c:pt>
                <c:pt idx="99">
                  <c:v>-4.7705000000000002E-4</c:v>
                </c:pt>
                <c:pt idx="100">
                  <c:v>1.0671999999999999E-3</c:v>
                </c:pt>
                <c:pt idx="101">
                  <c:v>7.1062999999999996E-4</c:v>
                </c:pt>
                <c:pt idx="102">
                  <c:v>2.8774999999999997E-4</c:v>
                </c:pt>
                <c:pt idx="103">
                  <c:v>-4.4338E-4</c:v>
                </c:pt>
                <c:pt idx="104">
                  <c:v>-4.5625E-4</c:v>
                </c:pt>
                <c:pt idx="105">
                  <c:v>1.6358E-3</c:v>
                </c:pt>
                <c:pt idx="106">
                  <c:v>-5.2110999999999998E-4</c:v>
                </c:pt>
                <c:pt idx="107">
                  <c:v>1.4155999999999999E-3</c:v>
                </c:pt>
                <c:pt idx="108" formatCode="0.00E+00">
                  <c:v>8.9893000000000001E-5</c:v>
                </c:pt>
                <c:pt idx="109">
                  <c:v>1.1515E-3</c:v>
                </c:pt>
                <c:pt idx="110">
                  <c:v>-7.9765999999999995E-4</c:v>
                </c:pt>
                <c:pt idx="111">
                  <c:v>3.4523000000000003E-4</c:v>
                </c:pt>
                <c:pt idx="112">
                  <c:v>1.4471E-3</c:v>
                </c:pt>
                <c:pt idx="113">
                  <c:v>-1.3438999999999999E-4</c:v>
                </c:pt>
                <c:pt idx="114">
                  <c:v>-1.1537E-4</c:v>
                </c:pt>
                <c:pt idx="115">
                  <c:v>1.9547999999999999E-4</c:v>
                </c:pt>
                <c:pt idx="116">
                  <c:v>5.0529999999999998E-4</c:v>
                </c:pt>
                <c:pt idx="117">
                  <c:v>1.5261000000000001E-3</c:v>
                </c:pt>
                <c:pt idx="118">
                  <c:v>3.8968999999999999E-4</c:v>
                </c:pt>
                <c:pt idx="119">
                  <c:v>3.7155000000000001E-4</c:v>
                </c:pt>
                <c:pt idx="120">
                  <c:v>-3.7334999999999999E-4</c:v>
                </c:pt>
                <c:pt idx="121">
                  <c:v>-1.5391999999999999E-4</c:v>
                </c:pt>
                <c:pt idx="122">
                  <c:v>5.8531000000000002E-4</c:v>
                </c:pt>
                <c:pt idx="123">
                  <c:v>8.9775E-4</c:v>
                </c:pt>
                <c:pt idx="124">
                  <c:v>2.3460999999999998E-3</c:v>
                </c:pt>
                <c:pt idx="125" formatCode="0.00E+00">
                  <c:v>4.1872999999999997E-5</c:v>
                </c:pt>
                <c:pt idx="126">
                  <c:v>1.9777E-4</c:v>
                </c:pt>
                <c:pt idx="127">
                  <c:v>-1.1187E-4</c:v>
                </c:pt>
                <c:pt idx="128">
                  <c:v>1.6584999999999999E-4</c:v>
                </c:pt>
                <c:pt idx="129">
                  <c:v>6.7973000000000003E-4</c:v>
                </c:pt>
                <c:pt idx="130">
                  <c:v>-3.4942000000000003E-4</c:v>
                </c:pt>
                <c:pt idx="131">
                  <c:v>3.2405999999999998E-4</c:v>
                </c:pt>
                <c:pt idx="132">
                  <c:v>1.7327E-4</c:v>
                </c:pt>
                <c:pt idx="133">
                  <c:v>-2.2592000000000001E-4</c:v>
                </c:pt>
                <c:pt idx="134">
                  <c:v>-2.0210000000000001E-4</c:v>
                </c:pt>
                <c:pt idx="135">
                  <c:v>-4.4836000000000002E-4</c:v>
                </c:pt>
                <c:pt idx="136">
                  <c:v>-6.1587000000000002E-4</c:v>
                </c:pt>
                <c:pt idx="137">
                  <c:v>1.1423E-3</c:v>
                </c:pt>
                <c:pt idx="138">
                  <c:v>1.7914000000000001E-3</c:v>
                </c:pt>
                <c:pt idx="139">
                  <c:v>4.0168000000000002E-4</c:v>
                </c:pt>
                <c:pt idx="140">
                  <c:v>-1.5091E-4</c:v>
                </c:pt>
                <c:pt idx="141">
                  <c:v>-5.4283999999999995E-4</c:v>
                </c:pt>
                <c:pt idx="142">
                  <c:v>1.3243E-3</c:v>
                </c:pt>
                <c:pt idx="143">
                  <c:v>1.0356E-3</c:v>
                </c:pt>
                <c:pt idx="144">
                  <c:v>2.0826E-3</c:v>
                </c:pt>
                <c:pt idx="145">
                  <c:v>7.4700999999999999E-4</c:v>
                </c:pt>
                <c:pt idx="146">
                  <c:v>1.2748999999999999E-4</c:v>
                </c:pt>
                <c:pt idx="147">
                  <c:v>2.3620999999999999E-4</c:v>
                </c:pt>
                <c:pt idx="148">
                  <c:v>1.0988E-3</c:v>
                </c:pt>
                <c:pt idx="149">
                  <c:v>-6.0986999999999999E-4</c:v>
                </c:pt>
                <c:pt idx="150" formatCode="0.00E+00">
                  <c:v>8.5502999999999998E-5</c:v>
                </c:pt>
                <c:pt idx="151">
                  <c:v>2.4353000000000001E-3</c:v>
                </c:pt>
                <c:pt idx="152">
                  <c:v>4.6379E-4</c:v>
                </c:pt>
                <c:pt idx="153">
                  <c:v>9.4746000000000001E-4</c:v>
                </c:pt>
                <c:pt idx="154">
                  <c:v>2.2647999999999999E-4</c:v>
                </c:pt>
                <c:pt idx="155">
                  <c:v>2.2892E-4</c:v>
                </c:pt>
                <c:pt idx="156" formatCode="0.00E+00">
                  <c:v>8.3725000000000002E-5</c:v>
                </c:pt>
                <c:pt idx="157">
                  <c:v>1.7765999999999999E-3</c:v>
                </c:pt>
                <c:pt idx="158">
                  <c:v>7.3238000000000003E-4</c:v>
                </c:pt>
                <c:pt idx="159">
                  <c:v>1.7087000000000001E-3</c:v>
                </c:pt>
                <c:pt idx="160">
                  <c:v>3.2079999999999999E-4</c:v>
                </c:pt>
                <c:pt idx="161">
                  <c:v>5.4812999999999997E-4</c:v>
                </c:pt>
                <c:pt idx="162">
                  <c:v>3.8352999999999998E-4</c:v>
                </c:pt>
                <c:pt idx="163">
                  <c:v>-7.1133000000000004E-4</c:v>
                </c:pt>
                <c:pt idx="164">
                  <c:v>-6.9563999999999997E-4</c:v>
                </c:pt>
                <c:pt idx="165">
                  <c:v>7.3976000000000001E-4</c:v>
                </c:pt>
                <c:pt idx="166">
                  <c:v>2.8898999999999999E-3</c:v>
                </c:pt>
                <c:pt idx="167">
                  <c:v>8.7876000000000002E-4</c:v>
                </c:pt>
                <c:pt idx="168" formatCode="0.00E+00">
                  <c:v>-8.1124000000000005E-5</c:v>
                </c:pt>
                <c:pt idx="169">
                  <c:v>9.6245E-4</c:v>
                </c:pt>
                <c:pt idx="170">
                  <c:v>1.2125E-3</c:v>
                </c:pt>
                <c:pt idx="171">
                  <c:v>6.1435999999999999E-4</c:v>
                </c:pt>
                <c:pt idx="172">
                  <c:v>7.8363E-4</c:v>
                </c:pt>
                <c:pt idx="173">
                  <c:v>-4.082E-4</c:v>
                </c:pt>
                <c:pt idx="174">
                  <c:v>9.6816000000000003E-4</c:v>
                </c:pt>
                <c:pt idx="175">
                  <c:v>8.6998999999999996E-4</c:v>
                </c:pt>
                <c:pt idx="176">
                  <c:v>2.1676E-4</c:v>
                </c:pt>
                <c:pt idx="177" formatCode="0.00E+00">
                  <c:v>4.8868E-5</c:v>
                </c:pt>
                <c:pt idx="178">
                  <c:v>1.4136000000000001E-3</c:v>
                </c:pt>
                <c:pt idx="179">
                  <c:v>1.1672E-3</c:v>
                </c:pt>
                <c:pt idx="180">
                  <c:v>9.3400000000000004E-4</c:v>
                </c:pt>
                <c:pt idx="181">
                  <c:v>-4.8966000000000005E-4</c:v>
                </c:pt>
                <c:pt idx="182">
                  <c:v>1.7841000000000001E-3</c:v>
                </c:pt>
                <c:pt idx="183">
                  <c:v>1.4893E-3</c:v>
                </c:pt>
                <c:pt idx="184">
                  <c:v>3.4529999999999999E-4</c:v>
                </c:pt>
                <c:pt idx="185">
                  <c:v>-2.5174000000000003E-4</c:v>
                </c:pt>
                <c:pt idx="186">
                  <c:v>7.9872000000000005E-4</c:v>
                </c:pt>
                <c:pt idx="187">
                  <c:v>3.4073000000000003E-4</c:v>
                </c:pt>
                <c:pt idx="188">
                  <c:v>8.2140999999999996E-4</c:v>
                </c:pt>
                <c:pt idx="189">
                  <c:v>1.1749E-3</c:v>
                </c:pt>
                <c:pt idx="190">
                  <c:v>4.8737999999999999E-4</c:v>
                </c:pt>
                <c:pt idx="191">
                  <c:v>1.1936E-3</c:v>
                </c:pt>
                <c:pt idx="192">
                  <c:v>1.2750999999999999E-3</c:v>
                </c:pt>
                <c:pt idx="193">
                  <c:v>1.1501E-3</c:v>
                </c:pt>
                <c:pt idx="194">
                  <c:v>4.1784E-4</c:v>
                </c:pt>
                <c:pt idx="195">
                  <c:v>8.9700000000000001E-4</c:v>
                </c:pt>
                <c:pt idx="196">
                  <c:v>5.0097E-4</c:v>
                </c:pt>
                <c:pt idx="197">
                  <c:v>-1.0909E-4</c:v>
                </c:pt>
                <c:pt idx="198">
                  <c:v>1.2338E-4</c:v>
                </c:pt>
                <c:pt idx="199">
                  <c:v>1.7661E-4</c:v>
                </c:pt>
                <c:pt idx="200">
                  <c:v>4.4631E-4</c:v>
                </c:pt>
                <c:pt idx="201" formatCode="0.00E+00">
                  <c:v>-5.2070000000000001E-5</c:v>
                </c:pt>
                <c:pt idx="202">
                  <c:v>1.8374999999999999E-3</c:v>
                </c:pt>
                <c:pt idx="203">
                  <c:v>7.7094000000000002E-4</c:v>
                </c:pt>
                <c:pt idx="204">
                  <c:v>7.2214000000000002E-4</c:v>
                </c:pt>
                <c:pt idx="205">
                  <c:v>9.3513000000000005E-4</c:v>
                </c:pt>
                <c:pt idx="206">
                  <c:v>4.8195999999999997E-4</c:v>
                </c:pt>
                <c:pt idx="207">
                  <c:v>1.7648E-3</c:v>
                </c:pt>
                <c:pt idx="208">
                  <c:v>8.1472999999999995E-4</c:v>
                </c:pt>
                <c:pt idx="209">
                  <c:v>3.4547000000000001E-4</c:v>
                </c:pt>
                <c:pt idx="210">
                  <c:v>1.2611E-4</c:v>
                </c:pt>
                <c:pt idx="211">
                  <c:v>3.2537000000000001E-4</c:v>
                </c:pt>
                <c:pt idx="212">
                  <c:v>1.5487000000000001E-3</c:v>
                </c:pt>
                <c:pt idx="213">
                  <c:v>-2.3078000000000001E-4</c:v>
                </c:pt>
                <c:pt idx="214">
                  <c:v>6.9129E-4</c:v>
                </c:pt>
                <c:pt idx="215">
                  <c:v>-6.6770999999999996E-4</c:v>
                </c:pt>
                <c:pt idx="216">
                  <c:v>1.65E-3</c:v>
                </c:pt>
                <c:pt idx="217">
                  <c:v>1.8615999999999999E-3</c:v>
                </c:pt>
                <c:pt idx="218">
                  <c:v>-1.1430999999999999E-4</c:v>
                </c:pt>
                <c:pt idx="219">
                  <c:v>-2.3303000000000001E-4</c:v>
                </c:pt>
                <c:pt idx="220">
                  <c:v>1.6168000000000001E-3</c:v>
                </c:pt>
                <c:pt idx="221">
                  <c:v>1.8071E-4</c:v>
                </c:pt>
                <c:pt idx="222">
                  <c:v>1.8716E-3</c:v>
                </c:pt>
                <c:pt idx="223">
                  <c:v>1.8489999999999999E-3</c:v>
                </c:pt>
                <c:pt idx="224">
                  <c:v>4.6228000000000003E-4</c:v>
                </c:pt>
                <c:pt idx="225">
                  <c:v>1.2255E-3</c:v>
                </c:pt>
                <c:pt idx="226">
                  <c:v>-2.4337999999999999E-4</c:v>
                </c:pt>
                <c:pt idx="227">
                  <c:v>1.1287999999999999E-3</c:v>
                </c:pt>
                <c:pt idx="228">
                  <c:v>2.5024999999999998E-4</c:v>
                </c:pt>
                <c:pt idx="229">
                  <c:v>-1.8930999999999999E-4</c:v>
                </c:pt>
                <c:pt idx="230">
                  <c:v>-2.0290999999999999E-4</c:v>
                </c:pt>
                <c:pt idx="231">
                  <c:v>3.8257999999999999E-3</c:v>
                </c:pt>
                <c:pt idx="232">
                  <c:v>2.8416999999999998E-4</c:v>
                </c:pt>
                <c:pt idx="233" formatCode="0.00E+00">
                  <c:v>-4.9941999999999997E-5</c:v>
                </c:pt>
                <c:pt idx="234">
                  <c:v>1.1448000000000001E-3</c:v>
                </c:pt>
                <c:pt idx="235">
                  <c:v>1.6776E-3</c:v>
                </c:pt>
                <c:pt idx="236">
                  <c:v>4.2580999999999999E-4</c:v>
                </c:pt>
                <c:pt idx="237">
                  <c:v>6.6921000000000005E-4</c:v>
                </c:pt>
                <c:pt idx="238">
                  <c:v>2.2571000000000001E-4</c:v>
                </c:pt>
                <c:pt idx="239">
                  <c:v>2.4759000000000001E-3</c:v>
                </c:pt>
                <c:pt idx="240" formatCode="0.00E+00">
                  <c:v>6.8955000000000006E-5</c:v>
                </c:pt>
                <c:pt idx="241">
                  <c:v>1.8708E-4</c:v>
                </c:pt>
                <c:pt idx="242">
                  <c:v>1.5089000000000001E-3</c:v>
                </c:pt>
                <c:pt idx="243">
                  <c:v>6.8764E-4</c:v>
                </c:pt>
                <c:pt idx="244" formatCode="0.00E+00">
                  <c:v>-5.0487E-5</c:v>
                </c:pt>
                <c:pt idx="245">
                  <c:v>7.2522000000000005E-4</c:v>
                </c:pt>
                <c:pt idx="246">
                  <c:v>1.9979000000000001E-4</c:v>
                </c:pt>
                <c:pt idx="247">
                  <c:v>6.4455999999999997E-4</c:v>
                </c:pt>
                <c:pt idx="248">
                  <c:v>-3.1625000000000002E-4</c:v>
                </c:pt>
                <c:pt idx="249">
                  <c:v>1.8202E-4</c:v>
                </c:pt>
                <c:pt idx="250">
                  <c:v>4.6045999999999999E-4</c:v>
                </c:pt>
                <c:pt idx="251">
                  <c:v>5.7598999999999997E-4</c:v>
                </c:pt>
                <c:pt idx="252">
                  <c:v>1.645E-3</c:v>
                </c:pt>
                <c:pt idx="253">
                  <c:v>2.9378E-4</c:v>
                </c:pt>
                <c:pt idx="254">
                  <c:v>1.1228E-3</c:v>
                </c:pt>
                <c:pt idx="255">
                  <c:v>3.0008999999999998E-4</c:v>
                </c:pt>
                <c:pt idx="256">
                  <c:v>1.0903E-3</c:v>
                </c:pt>
                <c:pt idx="257">
                  <c:v>1.0173000000000001E-3</c:v>
                </c:pt>
                <c:pt idx="258">
                  <c:v>4.1395000000000001E-4</c:v>
                </c:pt>
                <c:pt idx="259">
                  <c:v>7.8574999999999999E-4</c:v>
                </c:pt>
                <c:pt idx="260">
                  <c:v>3.5320000000000002E-4</c:v>
                </c:pt>
                <c:pt idx="261" formatCode="0.00E+00">
                  <c:v>5.7575999999999999E-5</c:v>
                </c:pt>
                <c:pt idx="262">
                  <c:v>2.2298000000000001E-4</c:v>
                </c:pt>
                <c:pt idx="263">
                  <c:v>1.085E-3</c:v>
                </c:pt>
                <c:pt idx="264">
                  <c:v>6.9099999999999999E-4</c:v>
                </c:pt>
                <c:pt idx="265">
                  <c:v>2.2815000000000001E-3</c:v>
                </c:pt>
                <c:pt idx="266">
                  <c:v>2.9621999999999999E-3</c:v>
                </c:pt>
                <c:pt idx="267">
                  <c:v>4.2731000000000003E-4</c:v>
                </c:pt>
                <c:pt idx="268">
                  <c:v>6.8608000000000004E-4</c:v>
                </c:pt>
                <c:pt idx="269">
                  <c:v>2.0241999999999999E-3</c:v>
                </c:pt>
                <c:pt idx="270">
                  <c:v>3.3813000000000002E-4</c:v>
                </c:pt>
                <c:pt idx="271">
                  <c:v>5.3901000000000003E-4</c:v>
                </c:pt>
                <c:pt idx="272">
                  <c:v>3.3322000000000001E-4</c:v>
                </c:pt>
                <c:pt idx="273">
                  <c:v>1.1523E-3</c:v>
                </c:pt>
                <c:pt idx="274">
                  <c:v>2.7623000000000001E-3</c:v>
                </c:pt>
                <c:pt idx="275" formatCode="0.00E+00">
                  <c:v>-1.5208999999999999E-6</c:v>
                </c:pt>
                <c:pt idx="276">
                  <c:v>6.2133999999999996E-4</c:v>
                </c:pt>
                <c:pt idx="277">
                  <c:v>1.8006000000000001E-4</c:v>
                </c:pt>
                <c:pt idx="278">
                  <c:v>8.7896999999999997E-4</c:v>
                </c:pt>
                <c:pt idx="279">
                  <c:v>2.6985000000000003E-4</c:v>
                </c:pt>
                <c:pt idx="280">
                  <c:v>1.4071000000000001E-3</c:v>
                </c:pt>
                <c:pt idx="281">
                  <c:v>4.2724000000000001E-4</c:v>
                </c:pt>
                <c:pt idx="282">
                  <c:v>-1.9998999999999999E-4</c:v>
                </c:pt>
                <c:pt idx="283">
                  <c:v>1.7055999999999999E-4</c:v>
                </c:pt>
                <c:pt idx="284">
                  <c:v>1.6498999999999999E-3</c:v>
                </c:pt>
                <c:pt idx="285">
                  <c:v>3.7545999999999999E-4</c:v>
                </c:pt>
                <c:pt idx="286">
                  <c:v>7.7273000000000001E-4</c:v>
                </c:pt>
                <c:pt idx="287">
                  <c:v>2.013E-3</c:v>
                </c:pt>
                <c:pt idx="288">
                  <c:v>9.3479999999999995E-4</c:v>
                </c:pt>
                <c:pt idx="289">
                  <c:v>1.1004000000000001E-3</c:v>
                </c:pt>
                <c:pt idx="290">
                  <c:v>6.2691999999999999E-4</c:v>
                </c:pt>
                <c:pt idx="291">
                  <c:v>1.6360000000000001E-3</c:v>
                </c:pt>
                <c:pt idx="292">
                  <c:v>1.8097E-3</c:v>
                </c:pt>
                <c:pt idx="293" formatCode="0.00E+00">
                  <c:v>-8.5879999999999998E-5</c:v>
                </c:pt>
                <c:pt idx="294">
                  <c:v>5.7010999999999997E-4</c:v>
                </c:pt>
                <c:pt idx="295">
                  <c:v>1.3389000000000001E-3</c:v>
                </c:pt>
                <c:pt idx="296" formatCode="0.00E+00">
                  <c:v>2.5718999999999999E-5</c:v>
                </c:pt>
                <c:pt idx="297">
                  <c:v>2.7869000000000001E-3</c:v>
                </c:pt>
                <c:pt idx="298">
                  <c:v>4.7812000000000001E-4</c:v>
                </c:pt>
                <c:pt idx="299">
                  <c:v>2.6148E-3</c:v>
                </c:pt>
                <c:pt idx="300">
                  <c:v>1.0713000000000001E-3</c:v>
                </c:pt>
                <c:pt idx="301">
                  <c:v>1.1299000000000001E-3</c:v>
                </c:pt>
                <c:pt idx="302">
                  <c:v>1.4920999999999999E-3</c:v>
                </c:pt>
                <c:pt idx="303">
                  <c:v>3.398E-3</c:v>
                </c:pt>
                <c:pt idx="304">
                  <c:v>1.4633999999999999E-3</c:v>
                </c:pt>
                <c:pt idx="305">
                  <c:v>2.3657999999999999E-3</c:v>
                </c:pt>
                <c:pt idx="306">
                  <c:v>1.6479999999999999E-3</c:v>
                </c:pt>
                <c:pt idx="307">
                  <c:v>7.0399999999999998E-4</c:v>
                </c:pt>
                <c:pt idx="308">
                  <c:v>1.1563000000000001E-3</c:v>
                </c:pt>
                <c:pt idx="309">
                  <c:v>3.7407E-4</c:v>
                </c:pt>
                <c:pt idx="310">
                  <c:v>8.0679999999999999E-4</c:v>
                </c:pt>
                <c:pt idx="311">
                  <c:v>4.4776000000000001E-4</c:v>
                </c:pt>
                <c:pt idx="312">
                  <c:v>1.5952E-3</c:v>
                </c:pt>
                <c:pt idx="313">
                  <c:v>3.5606E-4</c:v>
                </c:pt>
                <c:pt idx="314">
                  <c:v>1.075E-3</c:v>
                </c:pt>
                <c:pt idx="315">
                  <c:v>7.5522000000000002E-4</c:v>
                </c:pt>
                <c:pt idx="316">
                  <c:v>2.4856999999999999E-4</c:v>
                </c:pt>
                <c:pt idx="317">
                  <c:v>8.6644999999999995E-4</c:v>
                </c:pt>
                <c:pt idx="318">
                  <c:v>6.8762000000000001E-4</c:v>
                </c:pt>
                <c:pt idx="319">
                  <c:v>7.9407999999999996E-4</c:v>
                </c:pt>
                <c:pt idx="320">
                  <c:v>1.0977000000000001E-3</c:v>
                </c:pt>
                <c:pt idx="321">
                  <c:v>7.7023E-4</c:v>
                </c:pt>
                <c:pt idx="322">
                  <c:v>1.3535999999999999E-3</c:v>
                </c:pt>
                <c:pt idx="323">
                  <c:v>1.6213E-3</c:v>
                </c:pt>
                <c:pt idx="324">
                  <c:v>3.9898000000000001E-4</c:v>
                </c:pt>
                <c:pt idx="325">
                  <c:v>1.0526999999999999E-3</c:v>
                </c:pt>
                <c:pt idx="326">
                  <c:v>1.0066000000000001E-3</c:v>
                </c:pt>
                <c:pt idx="327">
                  <c:v>1.8794E-3</c:v>
                </c:pt>
                <c:pt idx="328">
                  <c:v>1.7409000000000001E-3</c:v>
                </c:pt>
                <c:pt idx="329">
                  <c:v>1.3182999999999999E-3</c:v>
                </c:pt>
                <c:pt idx="330">
                  <c:v>2.0723999999999998E-3</c:v>
                </c:pt>
                <c:pt idx="331">
                  <c:v>8.2872000000000002E-4</c:v>
                </c:pt>
                <c:pt idx="332">
                  <c:v>1.1474E-3</c:v>
                </c:pt>
                <c:pt idx="333">
                  <c:v>1.5593E-3</c:v>
                </c:pt>
                <c:pt idx="334">
                  <c:v>7.9568E-4</c:v>
                </c:pt>
                <c:pt idx="335">
                  <c:v>1.0443E-3</c:v>
                </c:pt>
                <c:pt idx="336">
                  <c:v>5.1146000000000004E-4</c:v>
                </c:pt>
                <c:pt idx="337">
                  <c:v>1.8764999999999999E-3</c:v>
                </c:pt>
                <c:pt idx="338">
                  <c:v>9.2133999999999998E-4</c:v>
                </c:pt>
                <c:pt idx="339">
                  <c:v>9.9789999999999992E-4</c:v>
                </c:pt>
                <c:pt idx="340">
                  <c:v>2.7436000000000001E-3</c:v>
                </c:pt>
                <c:pt idx="341">
                  <c:v>1.8062E-3</c:v>
                </c:pt>
                <c:pt idx="342">
                  <c:v>1.2735999999999999E-3</c:v>
                </c:pt>
                <c:pt idx="343">
                  <c:v>9.3185000000000002E-4</c:v>
                </c:pt>
                <c:pt idx="344" formatCode="0.00E+00">
                  <c:v>7.5096000000000001E-5</c:v>
                </c:pt>
                <c:pt idx="345">
                  <c:v>9.4070000000000004E-4</c:v>
                </c:pt>
                <c:pt idx="346">
                  <c:v>1.2817E-3</c:v>
                </c:pt>
                <c:pt idx="347">
                  <c:v>1.6527E-3</c:v>
                </c:pt>
                <c:pt idx="348">
                  <c:v>1.1458E-3</c:v>
                </c:pt>
                <c:pt idx="349">
                  <c:v>1.0337E-3</c:v>
                </c:pt>
                <c:pt idx="350">
                  <c:v>1.2329000000000001E-3</c:v>
                </c:pt>
                <c:pt idx="351">
                  <c:v>8.0619999999999997E-4</c:v>
                </c:pt>
                <c:pt idx="352">
                  <c:v>9.3174000000000002E-4</c:v>
                </c:pt>
                <c:pt idx="353">
                  <c:v>4.1549999999999998E-3</c:v>
                </c:pt>
                <c:pt idx="354">
                  <c:v>1.5365000000000001E-3</c:v>
                </c:pt>
                <c:pt idx="355">
                  <c:v>1.2026000000000001E-3</c:v>
                </c:pt>
                <c:pt idx="356">
                  <c:v>1.4553000000000001E-3</c:v>
                </c:pt>
                <c:pt idx="357">
                  <c:v>3.4670000000000002E-4</c:v>
                </c:pt>
                <c:pt idx="358">
                  <c:v>9.6911999999999996E-4</c:v>
                </c:pt>
                <c:pt idx="359">
                  <c:v>1.6661E-3</c:v>
                </c:pt>
                <c:pt idx="360">
                  <c:v>1.7251E-3</c:v>
                </c:pt>
                <c:pt idx="361">
                  <c:v>1.0836000000000001E-3</c:v>
                </c:pt>
                <c:pt idx="362">
                  <c:v>4.1287000000000002E-4</c:v>
                </c:pt>
                <c:pt idx="363">
                  <c:v>3.4645000000000001E-3</c:v>
                </c:pt>
                <c:pt idx="364">
                  <c:v>9.9979999999999991E-4</c:v>
                </c:pt>
                <c:pt idx="365">
                  <c:v>9.2617000000000003E-4</c:v>
                </c:pt>
                <c:pt idx="366">
                  <c:v>7.5237999999999998E-4</c:v>
                </c:pt>
                <c:pt idx="367">
                  <c:v>2.2779000000000001E-4</c:v>
                </c:pt>
                <c:pt idx="368">
                  <c:v>2.2859999999999998E-3</c:v>
                </c:pt>
                <c:pt idx="369">
                  <c:v>1.4858E-3</c:v>
                </c:pt>
                <c:pt idx="370">
                  <c:v>8.3956000000000005E-4</c:v>
                </c:pt>
                <c:pt idx="371">
                  <c:v>2.1626000000000002E-3</c:v>
                </c:pt>
                <c:pt idx="372">
                  <c:v>1.7175000000000001E-3</c:v>
                </c:pt>
                <c:pt idx="373">
                  <c:v>2.0468999999999999E-3</c:v>
                </c:pt>
                <c:pt idx="374">
                  <c:v>1.1245000000000001E-3</c:v>
                </c:pt>
                <c:pt idx="375">
                  <c:v>1.036E-3</c:v>
                </c:pt>
                <c:pt idx="376">
                  <c:v>2.3262999999999999E-3</c:v>
                </c:pt>
                <c:pt idx="377">
                  <c:v>2.3597000000000002E-3</c:v>
                </c:pt>
                <c:pt idx="378">
                  <c:v>2.4160000000000002E-3</c:v>
                </c:pt>
                <c:pt idx="379">
                  <c:v>1.2685000000000001E-3</c:v>
                </c:pt>
                <c:pt idx="380">
                  <c:v>1.1896000000000001E-3</c:v>
                </c:pt>
                <c:pt idx="381">
                  <c:v>9.6420999999999996E-4</c:v>
                </c:pt>
                <c:pt idx="382">
                  <c:v>2.6871999999999998E-3</c:v>
                </c:pt>
                <c:pt idx="383">
                  <c:v>6.4712000000000005E-4</c:v>
                </c:pt>
                <c:pt idx="384">
                  <c:v>2.5314000000000001E-3</c:v>
                </c:pt>
                <c:pt idx="385">
                  <c:v>1.2960999999999999E-3</c:v>
                </c:pt>
                <c:pt idx="386">
                  <c:v>8.2070999999999999E-4</c:v>
                </c:pt>
                <c:pt idx="387">
                  <c:v>9.1011E-4</c:v>
                </c:pt>
                <c:pt idx="388">
                  <c:v>1.4773E-3</c:v>
                </c:pt>
                <c:pt idx="389">
                  <c:v>1.4667E-3</c:v>
                </c:pt>
                <c:pt idx="390">
                  <c:v>3.3273999999999999E-3</c:v>
                </c:pt>
                <c:pt idx="391">
                  <c:v>7.8299000000000001E-4</c:v>
                </c:pt>
                <c:pt idx="392">
                  <c:v>2.1803999999999999E-3</c:v>
                </c:pt>
                <c:pt idx="393">
                  <c:v>6.4658999999999995E-4</c:v>
                </c:pt>
                <c:pt idx="394">
                  <c:v>9.9712999999999993E-4</c:v>
                </c:pt>
                <c:pt idx="395">
                  <c:v>9.9949999999999995E-4</c:v>
                </c:pt>
                <c:pt idx="396">
                  <c:v>1.2672E-3</c:v>
                </c:pt>
                <c:pt idx="397">
                  <c:v>8.4621999999999996E-4</c:v>
                </c:pt>
                <c:pt idx="398">
                  <c:v>1.1663000000000001E-3</c:v>
                </c:pt>
                <c:pt idx="399">
                  <c:v>1.5792E-3</c:v>
                </c:pt>
                <c:pt idx="400">
                  <c:v>1.407E-3</c:v>
                </c:pt>
                <c:pt idx="401">
                  <c:v>3.7805E-3</c:v>
                </c:pt>
                <c:pt idx="402">
                  <c:v>6.1308000000000001E-4</c:v>
                </c:pt>
                <c:pt idx="403">
                  <c:v>8.6131000000000001E-4</c:v>
                </c:pt>
                <c:pt idx="404">
                  <c:v>1.1571000000000001E-3</c:v>
                </c:pt>
                <c:pt idx="405">
                  <c:v>1.5535E-2</c:v>
                </c:pt>
                <c:pt idx="406">
                  <c:v>6.5848000000000002E-4</c:v>
                </c:pt>
                <c:pt idx="407">
                  <c:v>5.3607000000000004E-4</c:v>
                </c:pt>
                <c:pt idx="408">
                  <c:v>1.1900000000000001E-3</c:v>
                </c:pt>
                <c:pt idx="409">
                  <c:v>1.5062000000000001E-3</c:v>
                </c:pt>
                <c:pt idx="410">
                  <c:v>3.9186999999999998E-3</c:v>
                </c:pt>
                <c:pt idx="411">
                  <c:v>1.8730000000000001E-3</c:v>
                </c:pt>
                <c:pt idx="412">
                  <c:v>7.0458999999999995E-4</c:v>
                </c:pt>
                <c:pt idx="413">
                  <c:v>2.0003999999999998E-3</c:v>
                </c:pt>
                <c:pt idx="414">
                  <c:v>6.7301000000000004E-4</c:v>
                </c:pt>
                <c:pt idx="415">
                  <c:v>6.9563999999999997E-4</c:v>
                </c:pt>
                <c:pt idx="416">
                  <c:v>1.3320000000000001E-3</c:v>
                </c:pt>
                <c:pt idx="417">
                  <c:v>1.0713000000000001E-3</c:v>
                </c:pt>
                <c:pt idx="418">
                  <c:v>1.7145999999999999E-3</c:v>
                </c:pt>
                <c:pt idx="419">
                  <c:v>1.2657E-3</c:v>
                </c:pt>
                <c:pt idx="420">
                  <c:v>1.5801999999999999E-3</c:v>
                </c:pt>
                <c:pt idx="421">
                  <c:v>1.1330999999999999E-3</c:v>
                </c:pt>
                <c:pt idx="422">
                  <c:v>2.2014000000000001E-3</c:v>
                </c:pt>
                <c:pt idx="423">
                  <c:v>1.6988999999999999E-3</c:v>
                </c:pt>
                <c:pt idx="424">
                  <c:v>1.3089E-3</c:v>
                </c:pt>
                <c:pt idx="425">
                  <c:v>1.2076000000000001E-3</c:v>
                </c:pt>
                <c:pt idx="426">
                  <c:v>7.4936999999999996E-4</c:v>
                </c:pt>
                <c:pt idx="427">
                  <c:v>1.1127000000000001E-3</c:v>
                </c:pt>
                <c:pt idx="428">
                  <c:v>2.2388999999999998E-3</c:v>
                </c:pt>
                <c:pt idx="429">
                  <c:v>2.1044000000000002E-3</c:v>
                </c:pt>
                <c:pt idx="430">
                  <c:v>2.5782000000000001E-3</c:v>
                </c:pt>
                <c:pt idx="431">
                  <c:v>1.4453000000000001E-3</c:v>
                </c:pt>
                <c:pt idx="432">
                  <c:v>1.7734000000000001E-3</c:v>
                </c:pt>
                <c:pt idx="433">
                  <c:v>1.7051E-3</c:v>
                </c:pt>
                <c:pt idx="434">
                  <c:v>3.2751E-3</c:v>
                </c:pt>
                <c:pt idx="435">
                  <c:v>9.2582000000000005E-4</c:v>
                </c:pt>
                <c:pt idx="436">
                  <c:v>1.1414999999999999E-3</c:v>
                </c:pt>
                <c:pt idx="437">
                  <c:v>3.0279E-3</c:v>
                </c:pt>
                <c:pt idx="438">
                  <c:v>2.0414000000000001E-3</c:v>
                </c:pt>
                <c:pt idx="439">
                  <c:v>1.3247000000000001E-3</c:v>
                </c:pt>
                <c:pt idx="440">
                  <c:v>2.0184000000000001E-3</c:v>
                </c:pt>
                <c:pt idx="441">
                  <c:v>1.1264999999999999E-3</c:v>
                </c:pt>
                <c:pt idx="442">
                  <c:v>1.6303999999999999E-3</c:v>
                </c:pt>
                <c:pt idx="443">
                  <c:v>1.008E-3</c:v>
                </c:pt>
                <c:pt idx="444">
                  <c:v>2.8054999999999998E-3</c:v>
                </c:pt>
                <c:pt idx="445">
                  <c:v>7.2517999999999997E-4</c:v>
                </c:pt>
                <c:pt idx="446">
                  <c:v>2.5219000000000001E-3</c:v>
                </c:pt>
                <c:pt idx="447">
                  <c:v>2.6078999999999998E-3</c:v>
                </c:pt>
                <c:pt idx="448">
                  <c:v>1.7658999999999999E-3</c:v>
                </c:pt>
                <c:pt idx="449">
                  <c:v>2.6381E-3</c:v>
                </c:pt>
                <c:pt idx="450">
                  <c:v>1.4101000000000001E-3</c:v>
                </c:pt>
                <c:pt idx="451">
                  <c:v>2.1971E-3</c:v>
                </c:pt>
                <c:pt idx="452">
                  <c:v>2.1077000000000001E-3</c:v>
                </c:pt>
                <c:pt idx="453">
                  <c:v>1.1770999999999999E-3</c:v>
                </c:pt>
                <c:pt idx="454">
                  <c:v>1.694E-3</c:v>
                </c:pt>
                <c:pt idx="455">
                  <c:v>1.9304999999999999E-3</c:v>
                </c:pt>
                <c:pt idx="456">
                  <c:v>1.9013999999999999E-4</c:v>
                </c:pt>
                <c:pt idx="457">
                  <c:v>4.6340000000000001E-3</c:v>
                </c:pt>
                <c:pt idx="458">
                  <c:v>8.6669000000000004E-4</c:v>
                </c:pt>
                <c:pt idx="459">
                  <c:v>1.8272E-3</c:v>
                </c:pt>
                <c:pt idx="460">
                  <c:v>5.7545000000000003E-4</c:v>
                </c:pt>
                <c:pt idx="461">
                  <c:v>1.9840999999999999E-3</c:v>
                </c:pt>
                <c:pt idx="462">
                  <c:v>3.3676999999999999E-3</c:v>
                </c:pt>
                <c:pt idx="463">
                  <c:v>1.7910999999999999E-3</c:v>
                </c:pt>
                <c:pt idx="464">
                  <c:v>9.3262E-4</c:v>
                </c:pt>
                <c:pt idx="465">
                  <c:v>3.1457999999999998E-3</c:v>
                </c:pt>
                <c:pt idx="466">
                  <c:v>5.8069000000000003E-3</c:v>
                </c:pt>
                <c:pt idx="467">
                  <c:v>1.5577E-3</c:v>
                </c:pt>
                <c:pt idx="468">
                  <c:v>1.1678000000000001E-3</c:v>
                </c:pt>
                <c:pt idx="469">
                  <c:v>2.0236999999999998E-3</c:v>
                </c:pt>
                <c:pt idx="470">
                  <c:v>1.6516E-3</c:v>
                </c:pt>
                <c:pt idx="471">
                  <c:v>1.5629000000000001E-3</c:v>
                </c:pt>
                <c:pt idx="472">
                  <c:v>1.5231000000000001E-3</c:v>
                </c:pt>
                <c:pt idx="473">
                  <c:v>3.1790999999999998E-3</c:v>
                </c:pt>
                <c:pt idx="474">
                  <c:v>3.1461000000000002E-3</c:v>
                </c:pt>
                <c:pt idx="475">
                  <c:v>1.3981E-3</c:v>
                </c:pt>
                <c:pt idx="476">
                  <c:v>1.2830999999999999E-3</c:v>
                </c:pt>
                <c:pt idx="477">
                  <c:v>3.1448000000000001E-3</c:v>
                </c:pt>
                <c:pt idx="478">
                  <c:v>2.7509000000000001E-3</c:v>
                </c:pt>
                <c:pt idx="479">
                  <c:v>2.0087999999999998E-3</c:v>
                </c:pt>
                <c:pt idx="480">
                  <c:v>1.6988999999999999E-3</c:v>
                </c:pt>
                <c:pt idx="481">
                  <c:v>2.3548000000000002E-3</c:v>
                </c:pt>
                <c:pt idx="482">
                  <c:v>2.0260999999999999E-3</c:v>
                </c:pt>
                <c:pt idx="483">
                  <c:v>9.2960000000000004E-4</c:v>
                </c:pt>
                <c:pt idx="484">
                  <c:v>1.9967000000000001E-3</c:v>
                </c:pt>
                <c:pt idx="485">
                  <c:v>1.1611E-3</c:v>
                </c:pt>
                <c:pt idx="486">
                  <c:v>1.8676999999999999E-3</c:v>
                </c:pt>
                <c:pt idx="487">
                  <c:v>1.6354999999999999E-4</c:v>
                </c:pt>
                <c:pt idx="488">
                  <c:v>1.4852999999999999E-3</c:v>
                </c:pt>
                <c:pt idx="489">
                  <c:v>1.1201E-3</c:v>
                </c:pt>
                <c:pt idx="490">
                  <c:v>1.3576E-3</c:v>
                </c:pt>
                <c:pt idx="491">
                  <c:v>2.6415000000000002E-3</c:v>
                </c:pt>
                <c:pt idx="492">
                  <c:v>1.838E-3</c:v>
                </c:pt>
                <c:pt idx="493">
                  <c:v>2.3741000000000001E-3</c:v>
                </c:pt>
                <c:pt idx="494">
                  <c:v>5.4792E-3</c:v>
                </c:pt>
                <c:pt idx="495">
                  <c:v>1.4097999999999999E-3</c:v>
                </c:pt>
                <c:pt idx="496">
                  <c:v>2.1413000000000001E-3</c:v>
                </c:pt>
                <c:pt idx="497">
                  <c:v>2.8053000000000002E-3</c:v>
                </c:pt>
                <c:pt idx="498">
                  <c:v>1.5789000000000001E-3</c:v>
                </c:pt>
                <c:pt idx="499">
                  <c:v>1.9673E-3</c:v>
                </c:pt>
                <c:pt idx="500">
                  <c:v>1.7903000000000001E-3</c:v>
                </c:pt>
                <c:pt idx="501">
                  <c:v>1.647E-3</c:v>
                </c:pt>
                <c:pt idx="502">
                  <c:v>1.7034999999999999E-3</c:v>
                </c:pt>
                <c:pt idx="503">
                  <c:v>1.1188999999999999E-3</c:v>
                </c:pt>
                <c:pt idx="504">
                  <c:v>1.2620999999999999E-3</c:v>
                </c:pt>
                <c:pt idx="505">
                  <c:v>2.3056999999999999E-3</c:v>
                </c:pt>
                <c:pt idx="506">
                  <c:v>3.9538000000000004E-3</c:v>
                </c:pt>
                <c:pt idx="507">
                  <c:v>4.7038000000000002E-3</c:v>
                </c:pt>
                <c:pt idx="508">
                  <c:v>3.2534E-3</c:v>
                </c:pt>
                <c:pt idx="509">
                  <c:v>2.2393999999999999E-3</c:v>
                </c:pt>
                <c:pt idx="510">
                  <c:v>2.2209999999999999E-3</c:v>
                </c:pt>
                <c:pt idx="511">
                  <c:v>1.4842E-3</c:v>
                </c:pt>
                <c:pt idx="512">
                  <c:v>1.6731000000000001E-3</c:v>
                </c:pt>
                <c:pt idx="513">
                  <c:v>9.8051999999999992E-4</c:v>
                </c:pt>
                <c:pt idx="514">
                  <c:v>1.1494999999999999E-3</c:v>
                </c:pt>
                <c:pt idx="515">
                  <c:v>9.5332000000000001E-4</c:v>
                </c:pt>
                <c:pt idx="516">
                  <c:v>1.1130000000000001E-3</c:v>
                </c:pt>
                <c:pt idx="517">
                  <c:v>3.2125000000000001E-3</c:v>
                </c:pt>
                <c:pt idx="518">
                  <c:v>2.5473000000000002E-3</c:v>
                </c:pt>
                <c:pt idx="519">
                  <c:v>1.0836000000000001E-3</c:v>
                </c:pt>
                <c:pt idx="520">
                  <c:v>7.2115999999999999E-4</c:v>
                </c:pt>
                <c:pt idx="521">
                  <c:v>1.4559E-3</c:v>
                </c:pt>
                <c:pt idx="522">
                  <c:v>3.6083999999999999E-3</c:v>
                </c:pt>
                <c:pt idx="523">
                  <c:v>2.8302000000000002E-3</c:v>
                </c:pt>
                <c:pt idx="524">
                  <c:v>2.6201000000000002E-3</c:v>
                </c:pt>
                <c:pt idx="525">
                  <c:v>1.3586E-3</c:v>
                </c:pt>
                <c:pt idx="526">
                  <c:v>1.8083999999999999E-3</c:v>
                </c:pt>
                <c:pt idx="527">
                  <c:v>1.4848000000000001E-3</c:v>
                </c:pt>
                <c:pt idx="528">
                  <c:v>2.7663000000000002E-3</c:v>
                </c:pt>
                <c:pt idx="529">
                  <c:v>7.8191999999999997E-4</c:v>
                </c:pt>
                <c:pt idx="530">
                  <c:v>1.6582000000000001E-3</c:v>
                </c:pt>
                <c:pt idx="531">
                  <c:v>1.2756E-3</c:v>
                </c:pt>
                <c:pt idx="532">
                  <c:v>1.8299E-3</c:v>
                </c:pt>
                <c:pt idx="533">
                  <c:v>1.4352E-3</c:v>
                </c:pt>
                <c:pt idx="534">
                  <c:v>2.4922999999999998E-3</c:v>
                </c:pt>
                <c:pt idx="535">
                  <c:v>2.0817000000000001E-3</c:v>
                </c:pt>
                <c:pt idx="536">
                  <c:v>4.5903000000000003E-3</c:v>
                </c:pt>
                <c:pt idx="537">
                  <c:v>1.0637999999999999E-3</c:v>
                </c:pt>
                <c:pt idx="538">
                  <c:v>2.0033E-3</c:v>
                </c:pt>
                <c:pt idx="539">
                  <c:v>1.9069E-3</c:v>
                </c:pt>
                <c:pt idx="540">
                  <c:v>3.4402E-3</c:v>
                </c:pt>
                <c:pt idx="541">
                  <c:v>1.619E-3</c:v>
                </c:pt>
                <c:pt idx="542">
                  <c:v>2.0108999999999999E-3</c:v>
                </c:pt>
                <c:pt idx="543">
                  <c:v>1.6567999999999999E-3</c:v>
                </c:pt>
                <c:pt idx="544">
                  <c:v>1.1574000000000001E-3</c:v>
                </c:pt>
                <c:pt idx="545">
                  <c:v>1.0792E-3</c:v>
                </c:pt>
                <c:pt idx="546">
                  <c:v>1.3665999999999999E-3</c:v>
                </c:pt>
                <c:pt idx="547">
                  <c:v>1.2149999999999999E-3</c:v>
                </c:pt>
                <c:pt idx="548">
                  <c:v>1.0365999999999999E-3</c:v>
                </c:pt>
                <c:pt idx="549">
                  <c:v>2.5783999999999998E-3</c:v>
                </c:pt>
                <c:pt idx="550">
                  <c:v>1.3872000000000001E-3</c:v>
                </c:pt>
                <c:pt idx="551">
                  <c:v>3.1970000000000002E-3</c:v>
                </c:pt>
                <c:pt idx="552">
                  <c:v>1.8556E-3</c:v>
                </c:pt>
                <c:pt idx="553">
                  <c:v>2.6511999999999998E-4</c:v>
                </c:pt>
                <c:pt idx="554">
                  <c:v>1.3617E-3</c:v>
                </c:pt>
                <c:pt idx="555">
                  <c:v>1.6608E-3</c:v>
                </c:pt>
                <c:pt idx="556">
                  <c:v>3.8600000000000001E-3</c:v>
                </c:pt>
                <c:pt idx="557">
                  <c:v>2.1123000000000001E-3</c:v>
                </c:pt>
                <c:pt idx="558">
                  <c:v>1.6079E-3</c:v>
                </c:pt>
                <c:pt idx="559">
                  <c:v>1.6348000000000001E-3</c:v>
                </c:pt>
                <c:pt idx="560">
                  <c:v>2.7502E-3</c:v>
                </c:pt>
                <c:pt idx="561">
                  <c:v>3.0087E-3</c:v>
                </c:pt>
                <c:pt idx="562">
                  <c:v>1.1474E-3</c:v>
                </c:pt>
                <c:pt idx="563">
                  <c:v>1.9451E-3</c:v>
                </c:pt>
                <c:pt idx="564">
                  <c:v>1.2006E-3</c:v>
                </c:pt>
                <c:pt idx="565">
                  <c:v>1.7373E-3</c:v>
                </c:pt>
                <c:pt idx="566">
                  <c:v>2.3671E-3</c:v>
                </c:pt>
                <c:pt idx="567">
                  <c:v>3.6177000000000002E-3</c:v>
                </c:pt>
                <c:pt idx="568">
                  <c:v>1.4126E-3</c:v>
                </c:pt>
                <c:pt idx="569">
                  <c:v>2.9940000000000001E-3</c:v>
                </c:pt>
                <c:pt idx="570">
                  <c:v>2.5972999999999999E-3</c:v>
                </c:pt>
                <c:pt idx="571">
                  <c:v>1.4392000000000001E-3</c:v>
                </c:pt>
                <c:pt idx="572">
                  <c:v>2.1175999999999999E-3</c:v>
                </c:pt>
                <c:pt idx="573">
                  <c:v>2.0462000000000002E-3</c:v>
                </c:pt>
                <c:pt idx="574">
                  <c:v>2.1169000000000001E-3</c:v>
                </c:pt>
                <c:pt idx="575">
                  <c:v>2.4948000000000001E-3</c:v>
                </c:pt>
                <c:pt idx="576">
                  <c:v>2.2658000000000001E-3</c:v>
                </c:pt>
                <c:pt idx="577">
                  <c:v>8.1198000000000002E-4</c:v>
                </c:pt>
                <c:pt idx="578">
                  <c:v>1.9976E-3</c:v>
                </c:pt>
                <c:pt idx="579">
                  <c:v>2.2775999999999999E-3</c:v>
                </c:pt>
                <c:pt idx="580">
                  <c:v>2.2947000000000002E-3</c:v>
                </c:pt>
                <c:pt idx="581">
                  <c:v>2.0233E-3</c:v>
                </c:pt>
                <c:pt idx="582">
                  <c:v>1.1976000000000001E-3</c:v>
                </c:pt>
                <c:pt idx="583">
                  <c:v>1.9689E-3</c:v>
                </c:pt>
                <c:pt idx="584">
                  <c:v>2.6264000000000001E-3</c:v>
                </c:pt>
                <c:pt idx="585">
                  <c:v>1.3129999999999999E-3</c:v>
                </c:pt>
                <c:pt idx="586">
                  <c:v>2.0181000000000001E-3</c:v>
                </c:pt>
                <c:pt idx="587">
                  <c:v>2.5803000000000002E-3</c:v>
                </c:pt>
                <c:pt idx="588">
                  <c:v>3.0008999999999999E-3</c:v>
                </c:pt>
                <c:pt idx="589">
                  <c:v>2.8736999999999999E-3</c:v>
                </c:pt>
                <c:pt idx="590">
                  <c:v>1.1344E-3</c:v>
                </c:pt>
                <c:pt idx="591">
                  <c:v>2.6326000000000001E-3</c:v>
                </c:pt>
                <c:pt idx="592">
                  <c:v>1.8014000000000001E-3</c:v>
                </c:pt>
                <c:pt idx="593">
                  <c:v>1.3923E-3</c:v>
                </c:pt>
                <c:pt idx="594">
                  <c:v>1.9021000000000001E-3</c:v>
                </c:pt>
                <c:pt idx="595">
                  <c:v>1.8439999999999999E-3</c:v>
                </c:pt>
                <c:pt idx="596">
                  <c:v>1.5337E-3</c:v>
                </c:pt>
                <c:pt idx="597">
                  <c:v>2.6013E-3</c:v>
                </c:pt>
                <c:pt idx="598">
                  <c:v>4.8377000000000003E-3</c:v>
                </c:pt>
                <c:pt idx="599">
                  <c:v>3.4020999999999999E-3</c:v>
                </c:pt>
                <c:pt idx="600">
                  <c:v>3.4137999999999998E-3</c:v>
                </c:pt>
                <c:pt idx="601">
                  <c:v>2.6584999999999998E-3</c:v>
                </c:pt>
                <c:pt idx="602">
                  <c:v>1.2911999999999999E-3</c:v>
                </c:pt>
                <c:pt idx="603">
                  <c:v>1.2625E-3</c:v>
                </c:pt>
                <c:pt idx="604">
                  <c:v>1.6004999999999999E-3</c:v>
                </c:pt>
                <c:pt idx="605">
                  <c:v>2.9978000000000001E-3</c:v>
                </c:pt>
                <c:pt idx="606">
                  <c:v>1.8533E-3</c:v>
                </c:pt>
                <c:pt idx="607">
                  <c:v>2.6692E-3</c:v>
                </c:pt>
                <c:pt idx="608">
                  <c:v>2.4545999999999999E-3</c:v>
                </c:pt>
                <c:pt idx="609">
                  <c:v>5.8623E-3</c:v>
                </c:pt>
                <c:pt idx="610">
                  <c:v>1.9132999999999999E-3</c:v>
                </c:pt>
                <c:pt idx="611">
                  <c:v>2.6985999999999998E-3</c:v>
                </c:pt>
                <c:pt idx="612">
                  <c:v>1.3381000000000001E-3</c:v>
                </c:pt>
                <c:pt idx="613">
                  <c:v>4.9944000000000004E-3</c:v>
                </c:pt>
                <c:pt idx="614">
                  <c:v>1.9042E-3</c:v>
                </c:pt>
                <c:pt idx="615">
                  <c:v>2.6059999999999998E-3</c:v>
                </c:pt>
                <c:pt idx="616">
                  <c:v>3.8408000000000001E-3</c:v>
                </c:pt>
                <c:pt idx="617">
                  <c:v>4.3784999999999996E-3</c:v>
                </c:pt>
                <c:pt idx="618">
                  <c:v>5.3723E-3</c:v>
                </c:pt>
                <c:pt idx="619">
                  <c:v>2.7147E-3</c:v>
                </c:pt>
                <c:pt idx="620">
                  <c:v>1.3029000000000001E-3</c:v>
                </c:pt>
                <c:pt idx="621">
                  <c:v>2.8928000000000001E-3</c:v>
                </c:pt>
                <c:pt idx="622">
                  <c:v>1.4158E-3</c:v>
                </c:pt>
                <c:pt idx="623">
                  <c:v>4.901E-3</c:v>
                </c:pt>
                <c:pt idx="624">
                  <c:v>2.0869E-3</c:v>
                </c:pt>
                <c:pt idx="625">
                  <c:v>1.8396E-3</c:v>
                </c:pt>
                <c:pt idx="626">
                  <c:v>3.1264999999999999E-3</c:v>
                </c:pt>
                <c:pt idx="627">
                  <c:v>1.0931999999999999E-3</c:v>
                </c:pt>
                <c:pt idx="628">
                  <c:v>1.8439000000000001E-3</c:v>
                </c:pt>
                <c:pt idx="629">
                  <c:v>2.2591999999999998E-3</c:v>
                </c:pt>
                <c:pt idx="630">
                  <c:v>4.0556000000000004E-3</c:v>
                </c:pt>
                <c:pt idx="631">
                  <c:v>2.3024999999999999E-3</c:v>
                </c:pt>
                <c:pt idx="632">
                  <c:v>2.3638000000000001E-3</c:v>
                </c:pt>
                <c:pt idx="633">
                  <c:v>3.9941000000000004E-3</c:v>
                </c:pt>
                <c:pt idx="634">
                  <c:v>1.4189000000000001E-3</c:v>
                </c:pt>
                <c:pt idx="635">
                  <c:v>2.8509999999999998E-3</c:v>
                </c:pt>
                <c:pt idx="636">
                  <c:v>3.9890000000000004E-3</c:v>
                </c:pt>
                <c:pt idx="637">
                  <c:v>2.9670999999999999E-3</c:v>
                </c:pt>
                <c:pt idx="638">
                  <c:v>3.1408E-3</c:v>
                </c:pt>
                <c:pt idx="639">
                  <c:v>3.4952999999999998E-3</c:v>
                </c:pt>
                <c:pt idx="640">
                  <c:v>5.7108999999999997E-3</c:v>
                </c:pt>
                <c:pt idx="641">
                  <c:v>2.2499999999999998E-3</c:v>
                </c:pt>
                <c:pt idx="642">
                  <c:v>2.5796999999999999E-3</c:v>
                </c:pt>
                <c:pt idx="643">
                  <c:v>2.0609999999999999E-3</c:v>
                </c:pt>
                <c:pt idx="644">
                  <c:v>2.9776999999999998E-3</c:v>
                </c:pt>
                <c:pt idx="645">
                  <c:v>3.6032E-3</c:v>
                </c:pt>
                <c:pt idx="646">
                  <c:v>2.601E-3</c:v>
                </c:pt>
                <c:pt idx="647">
                  <c:v>1.7941999999999999E-3</c:v>
                </c:pt>
                <c:pt idx="648">
                  <c:v>2.7057000000000001E-3</c:v>
                </c:pt>
                <c:pt idx="649">
                  <c:v>1.9710000000000001E-3</c:v>
                </c:pt>
                <c:pt idx="650">
                  <c:v>3.2033000000000001E-3</c:v>
                </c:pt>
                <c:pt idx="651">
                  <c:v>2.1053000000000001E-3</c:v>
                </c:pt>
                <c:pt idx="652">
                  <c:v>1.8901E-3</c:v>
                </c:pt>
                <c:pt idx="653">
                  <c:v>2.3446999999999999E-3</c:v>
                </c:pt>
                <c:pt idx="654">
                  <c:v>9.2336000000000002E-4</c:v>
                </c:pt>
                <c:pt idx="655">
                  <c:v>2.8035999999999998E-3</c:v>
                </c:pt>
                <c:pt idx="656">
                  <c:v>2.4168000000000002E-3</c:v>
                </c:pt>
                <c:pt idx="657">
                  <c:v>1.642E-3</c:v>
                </c:pt>
                <c:pt idx="658">
                  <c:v>3.3559000000000002E-3</c:v>
                </c:pt>
                <c:pt idx="659">
                  <c:v>1.9854E-3</c:v>
                </c:pt>
                <c:pt idx="660">
                  <c:v>2.1741999999999998E-3</c:v>
                </c:pt>
                <c:pt idx="661">
                  <c:v>2.1459000000000001E-3</c:v>
                </c:pt>
                <c:pt idx="662">
                  <c:v>2.2041000000000001E-3</c:v>
                </c:pt>
                <c:pt idx="663">
                  <c:v>3.2539999999999999E-3</c:v>
                </c:pt>
                <c:pt idx="664">
                  <c:v>3.3403E-3</c:v>
                </c:pt>
                <c:pt idx="665">
                  <c:v>6.5121999999999999E-4</c:v>
                </c:pt>
                <c:pt idx="666">
                  <c:v>4.1156999999999999E-3</c:v>
                </c:pt>
                <c:pt idx="667">
                  <c:v>2.5005000000000001E-3</c:v>
                </c:pt>
                <c:pt idx="668">
                  <c:v>2.2939000000000002E-3</c:v>
                </c:pt>
                <c:pt idx="669">
                  <c:v>2.7374000000000001E-3</c:v>
                </c:pt>
                <c:pt idx="670">
                  <c:v>2.6749E-3</c:v>
                </c:pt>
                <c:pt idx="671">
                  <c:v>3.0528E-3</c:v>
                </c:pt>
                <c:pt idx="672">
                  <c:v>2.0707999999999998E-3</c:v>
                </c:pt>
                <c:pt idx="673">
                  <c:v>2.3478000000000001E-3</c:v>
                </c:pt>
                <c:pt idx="674">
                  <c:v>1.6218000000000001E-3</c:v>
                </c:pt>
                <c:pt idx="675">
                  <c:v>1.7780000000000001E-3</c:v>
                </c:pt>
                <c:pt idx="676">
                  <c:v>2.5479000000000001E-3</c:v>
                </c:pt>
                <c:pt idx="677">
                  <c:v>1.6932E-3</c:v>
                </c:pt>
                <c:pt idx="678">
                  <c:v>3.0344999999999999E-3</c:v>
                </c:pt>
                <c:pt idx="679">
                  <c:v>7.5332999999999997E-4</c:v>
                </c:pt>
                <c:pt idx="680">
                  <c:v>2.7544000000000002E-3</c:v>
                </c:pt>
                <c:pt idx="681">
                  <c:v>3.2688999999999999E-3</c:v>
                </c:pt>
                <c:pt idx="682">
                  <c:v>2.9402E-3</c:v>
                </c:pt>
                <c:pt idx="683">
                  <c:v>2.3062999999999998E-3</c:v>
                </c:pt>
                <c:pt idx="684">
                  <c:v>2.4003000000000002E-3</c:v>
                </c:pt>
                <c:pt idx="685">
                  <c:v>1.5242999999999999E-3</c:v>
                </c:pt>
                <c:pt idx="686">
                  <c:v>3.1491000000000002E-3</c:v>
                </c:pt>
                <c:pt idx="687">
                  <c:v>3.6652E-3</c:v>
                </c:pt>
                <c:pt idx="688">
                  <c:v>2.4050999999999999E-3</c:v>
                </c:pt>
                <c:pt idx="689">
                  <c:v>1.2947E-3</c:v>
                </c:pt>
                <c:pt idx="690">
                  <c:v>2.0412E-3</c:v>
                </c:pt>
                <c:pt idx="691">
                  <c:v>2.7962E-3</c:v>
                </c:pt>
                <c:pt idx="692">
                  <c:v>3.5674000000000001E-3</c:v>
                </c:pt>
                <c:pt idx="693">
                  <c:v>1.9197000000000001E-3</c:v>
                </c:pt>
                <c:pt idx="694">
                  <c:v>2.7534E-3</c:v>
                </c:pt>
                <c:pt idx="695">
                  <c:v>1.3688000000000001E-3</c:v>
                </c:pt>
                <c:pt idx="696">
                  <c:v>3.5940999999999998E-3</c:v>
                </c:pt>
                <c:pt idx="697">
                  <c:v>2.5474999999999999E-3</c:v>
                </c:pt>
                <c:pt idx="698">
                  <c:v>2.3663E-3</c:v>
                </c:pt>
                <c:pt idx="699">
                  <c:v>2.1139000000000002E-3</c:v>
                </c:pt>
                <c:pt idx="700">
                  <c:v>2.2409000000000001E-3</c:v>
                </c:pt>
                <c:pt idx="701">
                  <c:v>9.2190000000000002E-4</c:v>
                </c:pt>
                <c:pt idx="702">
                  <c:v>1.6643000000000001E-3</c:v>
                </c:pt>
                <c:pt idx="703">
                  <c:v>2.9965E-3</c:v>
                </c:pt>
                <c:pt idx="704">
                  <c:v>1.7543000000000001E-3</c:v>
                </c:pt>
                <c:pt idx="705">
                  <c:v>2.7263000000000001E-3</c:v>
                </c:pt>
                <c:pt idx="706">
                  <c:v>2.9694999999999999E-3</c:v>
                </c:pt>
                <c:pt idx="707">
                  <c:v>8.2965999999999997E-4</c:v>
                </c:pt>
                <c:pt idx="708">
                  <c:v>3.2426E-3</c:v>
                </c:pt>
                <c:pt idx="709">
                  <c:v>1.6042000000000001E-3</c:v>
                </c:pt>
                <c:pt idx="710">
                  <c:v>3.4437000000000001E-3</c:v>
                </c:pt>
                <c:pt idx="711">
                  <c:v>3.5054000000000001E-3</c:v>
                </c:pt>
                <c:pt idx="712">
                  <c:v>4.4806000000000004E-3</c:v>
                </c:pt>
                <c:pt idx="713">
                  <c:v>1.1686000000000001E-3</c:v>
                </c:pt>
                <c:pt idx="714">
                  <c:v>2.6515000000000002E-3</c:v>
                </c:pt>
                <c:pt idx="715">
                  <c:v>1.6670999999999999E-3</c:v>
                </c:pt>
                <c:pt idx="716">
                  <c:v>1.6869000000000001E-3</c:v>
                </c:pt>
                <c:pt idx="717">
                  <c:v>5.7187000000000002E-3</c:v>
                </c:pt>
                <c:pt idx="718">
                  <c:v>1.5185000000000001E-3</c:v>
                </c:pt>
                <c:pt idx="719">
                  <c:v>3.1348999999999999E-3</c:v>
                </c:pt>
                <c:pt idx="720">
                  <c:v>2.5349999999999999E-3</c:v>
                </c:pt>
                <c:pt idx="721">
                  <c:v>3.3647999999999998E-3</c:v>
                </c:pt>
                <c:pt idx="722">
                  <c:v>4.8143999999999999E-3</c:v>
                </c:pt>
                <c:pt idx="723">
                  <c:v>1.9258999999999999E-3</c:v>
                </c:pt>
                <c:pt idx="724">
                  <c:v>1.3891999999999999E-3</c:v>
                </c:pt>
                <c:pt idx="725">
                  <c:v>2.3674999999999998E-3</c:v>
                </c:pt>
                <c:pt idx="726">
                  <c:v>2.9104000000000001E-3</c:v>
                </c:pt>
                <c:pt idx="727">
                  <c:v>3.4981000000000001E-3</c:v>
                </c:pt>
                <c:pt idx="728">
                  <c:v>3.5327000000000002E-3</c:v>
                </c:pt>
                <c:pt idx="729">
                  <c:v>2.9064E-3</c:v>
                </c:pt>
                <c:pt idx="730">
                  <c:v>3.9512000000000002E-3</c:v>
                </c:pt>
                <c:pt idx="731">
                  <c:v>2.0135000000000001E-3</c:v>
                </c:pt>
                <c:pt idx="732">
                  <c:v>3.2989999999999998E-3</c:v>
                </c:pt>
                <c:pt idx="733">
                  <c:v>2.9347000000000002E-3</c:v>
                </c:pt>
                <c:pt idx="734">
                  <c:v>2.3912999999999998E-3</c:v>
                </c:pt>
                <c:pt idx="735">
                  <c:v>3.0893000000000001E-3</c:v>
                </c:pt>
                <c:pt idx="736">
                  <c:v>4.1935999999999996E-3</c:v>
                </c:pt>
                <c:pt idx="737">
                  <c:v>2.6004000000000001E-3</c:v>
                </c:pt>
                <c:pt idx="738">
                  <c:v>2.0837999999999998E-3</c:v>
                </c:pt>
                <c:pt idx="739">
                  <c:v>3.1824000000000002E-3</c:v>
                </c:pt>
                <c:pt idx="740">
                  <c:v>2.3440000000000002E-3</c:v>
                </c:pt>
                <c:pt idx="741">
                  <c:v>2.0684000000000002E-3</c:v>
                </c:pt>
                <c:pt idx="742">
                  <c:v>2.2112999999999998E-3</c:v>
                </c:pt>
                <c:pt idx="743">
                  <c:v>1.7060000000000001E-3</c:v>
                </c:pt>
                <c:pt idx="744">
                  <c:v>2.3402000000000002E-3</c:v>
                </c:pt>
                <c:pt idx="745">
                  <c:v>2.4526000000000001E-3</c:v>
                </c:pt>
                <c:pt idx="746">
                  <c:v>1.9341E-3</c:v>
                </c:pt>
                <c:pt idx="747">
                  <c:v>1.92E-3</c:v>
                </c:pt>
                <c:pt idx="748">
                  <c:v>2.4726000000000001E-3</c:v>
                </c:pt>
                <c:pt idx="749">
                  <c:v>1.8688999999999999E-3</c:v>
                </c:pt>
                <c:pt idx="750">
                  <c:v>5.6268999999999998E-3</c:v>
                </c:pt>
                <c:pt idx="751">
                  <c:v>3.6394000000000001E-3</c:v>
                </c:pt>
                <c:pt idx="752">
                  <c:v>1.9057E-3</c:v>
                </c:pt>
                <c:pt idx="753">
                  <c:v>3.1616000000000001E-3</c:v>
                </c:pt>
                <c:pt idx="754">
                  <c:v>2.7653E-3</c:v>
                </c:pt>
                <c:pt idx="755">
                  <c:v>2.2985000000000002E-3</c:v>
                </c:pt>
                <c:pt idx="756">
                  <c:v>2.7948000000000001E-3</c:v>
                </c:pt>
                <c:pt idx="757">
                  <c:v>2.1337999999999999E-3</c:v>
                </c:pt>
                <c:pt idx="758">
                  <c:v>1.7960000000000001E-3</c:v>
                </c:pt>
                <c:pt idx="759">
                  <c:v>4.0756999999999998E-3</c:v>
                </c:pt>
                <c:pt idx="760">
                  <c:v>2.8777999999999998E-3</c:v>
                </c:pt>
                <c:pt idx="761">
                  <c:v>5.4589E-3</c:v>
                </c:pt>
                <c:pt idx="762">
                  <c:v>2.7185999999999998E-3</c:v>
                </c:pt>
                <c:pt idx="763">
                  <c:v>1.5602999999999999E-3</c:v>
                </c:pt>
                <c:pt idx="764">
                  <c:v>5.1567999999999996E-3</c:v>
                </c:pt>
                <c:pt idx="765">
                  <c:v>2.7623000000000001E-3</c:v>
                </c:pt>
                <c:pt idx="766">
                  <c:v>1.7638E-3</c:v>
                </c:pt>
                <c:pt idx="767">
                  <c:v>2.6508999999999999E-3</c:v>
                </c:pt>
                <c:pt idx="768">
                  <c:v>2.8319E-3</c:v>
                </c:pt>
                <c:pt idx="769">
                  <c:v>1.7772E-3</c:v>
                </c:pt>
                <c:pt idx="770">
                  <c:v>1.1497E-3</c:v>
                </c:pt>
                <c:pt idx="771">
                  <c:v>4.1321999999999999E-3</c:v>
                </c:pt>
                <c:pt idx="772">
                  <c:v>1.4277000000000001E-3</c:v>
                </c:pt>
                <c:pt idx="773">
                  <c:v>2.0179E-3</c:v>
                </c:pt>
                <c:pt idx="774">
                  <c:v>2.5097000000000001E-3</c:v>
                </c:pt>
                <c:pt idx="775">
                  <c:v>3.7198999999999999E-3</c:v>
                </c:pt>
                <c:pt idx="776">
                  <c:v>3.2128999999999999E-3</c:v>
                </c:pt>
                <c:pt idx="777">
                  <c:v>2.2464999999999998E-3</c:v>
                </c:pt>
                <c:pt idx="778">
                  <c:v>1.2398000000000001E-3</c:v>
                </c:pt>
                <c:pt idx="779">
                  <c:v>3.4104000000000001E-3</c:v>
                </c:pt>
                <c:pt idx="780">
                  <c:v>1.6879E-3</c:v>
                </c:pt>
                <c:pt idx="781">
                  <c:v>2.0655999999999999E-3</c:v>
                </c:pt>
                <c:pt idx="782">
                  <c:v>2.9499000000000001E-3</c:v>
                </c:pt>
                <c:pt idx="783">
                  <c:v>3.4908999999999999E-3</c:v>
                </c:pt>
                <c:pt idx="784">
                  <c:v>2.6982999999999998E-3</c:v>
                </c:pt>
                <c:pt idx="785">
                  <c:v>2.1854000000000001E-3</c:v>
                </c:pt>
                <c:pt idx="786">
                  <c:v>2.2057999999999999E-3</c:v>
                </c:pt>
                <c:pt idx="787">
                  <c:v>2.8922000000000002E-3</c:v>
                </c:pt>
                <c:pt idx="788">
                  <c:v>3.8200999999999999E-3</c:v>
                </c:pt>
                <c:pt idx="789">
                  <c:v>5.3772000000000004E-3</c:v>
                </c:pt>
                <c:pt idx="790">
                  <c:v>2.7983000000000001E-3</c:v>
                </c:pt>
                <c:pt idx="791">
                  <c:v>2.4794000000000001E-3</c:v>
                </c:pt>
                <c:pt idx="792">
                  <c:v>2.4493000000000002E-3</c:v>
                </c:pt>
                <c:pt idx="793">
                  <c:v>3.3352999999999998E-3</c:v>
                </c:pt>
                <c:pt idx="794">
                  <c:v>3.0511000000000002E-3</c:v>
                </c:pt>
                <c:pt idx="795">
                  <c:v>1.8228000000000001E-3</c:v>
                </c:pt>
                <c:pt idx="796">
                  <c:v>4.6550999999999997E-3</c:v>
                </c:pt>
                <c:pt idx="797">
                  <c:v>2.4144000000000001E-3</c:v>
                </c:pt>
                <c:pt idx="798">
                  <c:v>2.6389E-3</c:v>
                </c:pt>
                <c:pt idx="799">
                  <c:v>1.3162E-3</c:v>
                </c:pt>
                <c:pt idx="800">
                  <c:v>2.1473999999999998E-3</c:v>
                </c:pt>
                <c:pt idx="801">
                  <c:v>3.4418000000000001E-3</c:v>
                </c:pt>
                <c:pt idx="802">
                  <c:v>1.6061999999999999E-3</c:v>
                </c:pt>
                <c:pt idx="803">
                  <c:v>4.3238E-3</c:v>
                </c:pt>
                <c:pt idx="804">
                  <c:v>2.2618999999999998E-3</c:v>
                </c:pt>
                <c:pt idx="805">
                  <c:v>2.2948000000000001E-3</c:v>
                </c:pt>
                <c:pt idx="806">
                  <c:v>3.6045999999999999E-3</c:v>
                </c:pt>
                <c:pt idx="807">
                  <c:v>1.9146E-3</c:v>
                </c:pt>
                <c:pt idx="808">
                  <c:v>2.4443999999999998E-3</c:v>
                </c:pt>
                <c:pt idx="809">
                  <c:v>3.0173999999999999E-3</c:v>
                </c:pt>
                <c:pt idx="810">
                  <c:v>3.5528999999999999E-3</c:v>
                </c:pt>
                <c:pt idx="811">
                  <c:v>1.8425E-3</c:v>
                </c:pt>
                <c:pt idx="812">
                  <c:v>1.7635000000000001E-3</c:v>
                </c:pt>
                <c:pt idx="813">
                  <c:v>2.6110999999999999E-3</c:v>
                </c:pt>
                <c:pt idx="814">
                  <c:v>2.3757000000000001E-3</c:v>
                </c:pt>
                <c:pt idx="815">
                  <c:v>1.5703E-3</c:v>
                </c:pt>
                <c:pt idx="816">
                  <c:v>4.3226999999999996E-3</c:v>
                </c:pt>
                <c:pt idx="817">
                  <c:v>3.1519E-3</c:v>
                </c:pt>
                <c:pt idx="818">
                  <c:v>3.5515E-3</c:v>
                </c:pt>
                <c:pt idx="819">
                  <c:v>2.4512000000000002E-3</c:v>
                </c:pt>
                <c:pt idx="820">
                  <c:v>5.0597000000000003E-3</c:v>
                </c:pt>
                <c:pt idx="821">
                  <c:v>3.3065999999999998E-3</c:v>
                </c:pt>
                <c:pt idx="822">
                  <c:v>3.2207E-3</c:v>
                </c:pt>
                <c:pt idx="823">
                  <c:v>1.7191000000000001E-3</c:v>
                </c:pt>
                <c:pt idx="824">
                  <c:v>1.9716E-3</c:v>
                </c:pt>
                <c:pt idx="825">
                  <c:v>2.4756000000000001E-3</c:v>
                </c:pt>
                <c:pt idx="826">
                  <c:v>3.0025E-3</c:v>
                </c:pt>
                <c:pt idx="827">
                  <c:v>1.8400999999999999E-3</c:v>
                </c:pt>
                <c:pt idx="828">
                  <c:v>2.1048E-3</c:v>
                </c:pt>
                <c:pt idx="829">
                  <c:v>3.8652000000000001E-3</c:v>
                </c:pt>
                <c:pt idx="830">
                  <c:v>4.0959999999999998E-3</c:v>
                </c:pt>
                <c:pt idx="831">
                  <c:v>3.2123E-3</c:v>
                </c:pt>
                <c:pt idx="832">
                  <c:v>3.7969000000000002E-3</c:v>
                </c:pt>
                <c:pt idx="833">
                  <c:v>3.7160000000000001E-3</c:v>
                </c:pt>
                <c:pt idx="834">
                  <c:v>3.2166999999999999E-3</c:v>
                </c:pt>
                <c:pt idx="835">
                  <c:v>2.7341000000000002E-3</c:v>
                </c:pt>
                <c:pt idx="836">
                  <c:v>1.8083000000000001E-3</c:v>
                </c:pt>
                <c:pt idx="837">
                  <c:v>2.8387E-3</c:v>
                </c:pt>
                <c:pt idx="838">
                  <c:v>1.8135E-3</c:v>
                </c:pt>
                <c:pt idx="839">
                  <c:v>1.9572999999999999E-3</c:v>
                </c:pt>
                <c:pt idx="840">
                  <c:v>2.6930999999999999E-3</c:v>
                </c:pt>
                <c:pt idx="841">
                  <c:v>2.9466000000000002E-3</c:v>
                </c:pt>
                <c:pt idx="842">
                  <c:v>2.3605000000000002E-3</c:v>
                </c:pt>
                <c:pt idx="843">
                  <c:v>2.8119E-3</c:v>
                </c:pt>
                <c:pt idx="844">
                  <c:v>3.0665000000000002E-3</c:v>
                </c:pt>
                <c:pt idx="845">
                  <c:v>2.5208000000000001E-3</c:v>
                </c:pt>
                <c:pt idx="846">
                  <c:v>2.9838999999999998E-3</c:v>
                </c:pt>
                <c:pt idx="847">
                  <c:v>2.5542E-3</c:v>
                </c:pt>
                <c:pt idx="848">
                  <c:v>3.6687E-3</c:v>
                </c:pt>
                <c:pt idx="849">
                  <c:v>2.4551E-3</c:v>
                </c:pt>
                <c:pt idx="850">
                  <c:v>2.9884E-3</c:v>
                </c:pt>
                <c:pt idx="851">
                  <c:v>5.3714000000000001E-3</c:v>
                </c:pt>
                <c:pt idx="852">
                  <c:v>5.7121999999999997E-3</c:v>
                </c:pt>
                <c:pt idx="853">
                  <c:v>4.0197000000000002E-3</c:v>
                </c:pt>
                <c:pt idx="854">
                  <c:v>3.4418999999999999E-3</c:v>
                </c:pt>
                <c:pt idx="855">
                  <c:v>2.996E-3</c:v>
                </c:pt>
                <c:pt idx="856">
                  <c:v>2.6175E-3</c:v>
                </c:pt>
                <c:pt idx="857">
                  <c:v>3.8322999999999999E-3</c:v>
                </c:pt>
                <c:pt idx="858">
                  <c:v>3.3540000000000002E-3</c:v>
                </c:pt>
                <c:pt idx="859">
                  <c:v>2.8855999999999999E-3</c:v>
                </c:pt>
                <c:pt idx="860">
                  <c:v>3.3471999999999998E-3</c:v>
                </c:pt>
                <c:pt idx="861">
                  <c:v>2.6346999999999998E-3</c:v>
                </c:pt>
                <c:pt idx="862">
                  <c:v>2.8925000000000001E-3</c:v>
                </c:pt>
                <c:pt idx="863">
                  <c:v>2.5027000000000001E-3</c:v>
                </c:pt>
                <c:pt idx="864">
                  <c:v>2.0179999999999998E-3</c:v>
                </c:pt>
                <c:pt idx="865">
                  <c:v>3.0127999999999999E-3</c:v>
                </c:pt>
                <c:pt idx="866">
                  <c:v>2.4483E-3</c:v>
                </c:pt>
                <c:pt idx="867">
                  <c:v>2.5043000000000001E-3</c:v>
                </c:pt>
                <c:pt idx="868">
                  <c:v>2.4616E-3</c:v>
                </c:pt>
                <c:pt idx="869">
                  <c:v>3.1782999999999998E-3</c:v>
                </c:pt>
                <c:pt idx="870">
                  <c:v>2.8260999999999998E-3</c:v>
                </c:pt>
                <c:pt idx="871">
                  <c:v>7.6045000000000001E-3</c:v>
                </c:pt>
                <c:pt idx="872">
                  <c:v>3.8882999999999999E-3</c:v>
                </c:pt>
                <c:pt idx="873">
                  <c:v>3.6337000000000001E-3</c:v>
                </c:pt>
                <c:pt idx="874">
                  <c:v>4.3506999999999999E-3</c:v>
                </c:pt>
                <c:pt idx="875">
                  <c:v>3.7079000000000001E-3</c:v>
                </c:pt>
                <c:pt idx="876">
                  <c:v>3.3364000000000002E-3</c:v>
                </c:pt>
                <c:pt idx="877">
                  <c:v>3.0450999999999998E-3</c:v>
                </c:pt>
                <c:pt idx="878">
                  <c:v>4.1764999999999997E-3</c:v>
                </c:pt>
                <c:pt idx="879">
                  <c:v>4.1457000000000004E-3</c:v>
                </c:pt>
                <c:pt idx="880">
                  <c:v>1.4927E-3</c:v>
                </c:pt>
                <c:pt idx="881">
                  <c:v>4.9905000000000001E-3</c:v>
                </c:pt>
                <c:pt idx="882">
                  <c:v>2.9188E-3</c:v>
                </c:pt>
                <c:pt idx="883">
                  <c:v>2.003E-3</c:v>
                </c:pt>
                <c:pt idx="884">
                  <c:v>3.5452000000000001E-3</c:v>
                </c:pt>
                <c:pt idx="885">
                  <c:v>4.1907999999999997E-3</c:v>
                </c:pt>
                <c:pt idx="886">
                  <c:v>4.7356999999999998E-3</c:v>
                </c:pt>
                <c:pt idx="887">
                  <c:v>2.8755999999999999E-3</c:v>
                </c:pt>
                <c:pt idx="888">
                  <c:v>4.3411999999999999E-3</c:v>
                </c:pt>
                <c:pt idx="889">
                  <c:v>2.5279E-3</c:v>
                </c:pt>
                <c:pt idx="890">
                  <c:v>2.4456E-3</c:v>
                </c:pt>
                <c:pt idx="891">
                  <c:v>3.4583000000000001E-3</c:v>
                </c:pt>
                <c:pt idx="892">
                  <c:v>2.3722999999999999E-3</c:v>
                </c:pt>
                <c:pt idx="893">
                  <c:v>3.9439000000000002E-3</c:v>
                </c:pt>
                <c:pt idx="894">
                  <c:v>2.5692000000000002E-3</c:v>
                </c:pt>
                <c:pt idx="895">
                  <c:v>5.2916999999999999E-3</c:v>
                </c:pt>
                <c:pt idx="896">
                  <c:v>1.4151000000000001E-3</c:v>
                </c:pt>
                <c:pt idx="897">
                  <c:v>1.7357000000000001E-2</c:v>
                </c:pt>
                <c:pt idx="898">
                  <c:v>8.1621999999999997E-3</c:v>
                </c:pt>
                <c:pt idx="899">
                  <c:v>2.4350999999999999E-3</c:v>
                </c:pt>
                <c:pt idx="900">
                  <c:v>3.2339000000000001E-3</c:v>
                </c:pt>
                <c:pt idx="901">
                  <c:v>5.4481E-3</c:v>
                </c:pt>
                <c:pt idx="902">
                  <c:v>3.0940999999999998E-3</c:v>
                </c:pt>
                <c:pt idx="903">
                  <c:v>3.4194E-3</c:v>
                </c:pt>
                <c:pt idx="904">
                  <c:v>2.4323999999999999E-3</c:v>
                </c:pt>
                <c:pt idx="905">
                  <c:v>1.8889E-3</c:v>
                </c:pt>
                <c:pt idx="906">
                  <c:v>3.7301000000000001E-3</c:v>
                </c:pt>
                <c:pt idx="907">
                  <c:v>3.5753E-3</c:v>
                </c:pt>
                <c:pt idx="908">
                  <c:v>4.2938000000000004E-3</c:v>
                </c:pt>
                <c:pt idx="909">
                  <c:v>2.9445000000000001E-3</c:v>
                </c:pt>
                <c:pt idx="910">
                  <c:v>1.8263999999999999E-3</c:v>
                </c:pt>
                <c:pt idx="911">
                  <c:v>1.8913000000000001E-3</c:v>
                </c:pt>
                <c:pt idx="912">
                  <c:v>2.6411E-3</c:v>
                </c:pt>
                <c:pt idx="913">
                  <c:v>3.8463E-3</c:v>
                </c:pt>
                <c:pt idx="914">
                  <c:v>4.0530999999999996E-3</c:v>
                </c:pt>
                <c:pt idx="915">
                  <c:v>2.5194000000000002E-3</c:v>
                </c:pt>
                <c:pt idx="916">
                  <c:v>4.4263999999999996E-3</c:v>
                </c:pt>
                <c:pt idx="917">
                  <c:v>3.3976000000000002E-3</c:v>
                </c:pt>
                <c:pt idx="918">
                  <c:v>3.1575000000000002E-3</c:v>
                </c:pt>
                <c:pt idx="919">
                  <c:v>1.7495E-3</c:v>
                </c:pt>
                <c:pt idx="920">
                  <c:v>2.8968000000000002E-3</c:v>
                </c:pt>
                <c:pt idx="921">
                  <c:v>4.0800000000000003E-3</c:v>
                </c:pt>
                <c:pt idx="922">
                  <c:v>3.9014000000000002E-3</c:v>
                </c:pt>
                <c:pt idx="923">
                  <c:v>4.1443000000000001E-3</c:v>
                </c:pt>
                <c:pt idx="924">
                  <c:v>3.2580999999999999E-3</c:v>
                </c:pt>
                <c:pt idx="925">
                  <c:v>3.0921E-3</c:v>
                </c:pt>
                <c:pt idx="926">
                  <c:v>6.1348000000000001E-3</c:v>
                </c:pt>
                <c:pt idx="927">
                  <c:v>2.8963999999999999E-3</c:v>
                </c:pt>
                <c:pt idx="928">
                  <c:v>3.6508999999999999E-3</c:v>
                </c:pt>
                <c:pt idx="929">
                  <c:v>1.8785E-3</c:v>
                </c:pt>
                <c:pt idx="930">
                  <c:v>5.2036000000000001E-3</c:v>
                </c:pt>
                <c:pt idx="931">
                  <c:v>3.4900999999999999E-3</c:v>
                </c:pt>
                <c:pt idx="932">
                  <c:v>3.6541999999999998E-3</c:v>
                </c:pt>
                <c:pt idx="933">
                  <c:v>4.6132999999999999E-3</c:v>
                </c:pt>
                <c:pt idx="934">
                  <c:v>3.2748E-3</c:v>
                </c:pt>
                <c:pt idx="935">
                  <c:v>3.6481E-3</c:v>
                </c:pt>
                <c:pt idx="936">
                  <c:v>2.8245000000000002E-3</c:v>
                </c:pt>
                <c:pt idx="937">
                  <c:v>3.3089999999999999E-3</c:v>
                </c:pt>
                <c:pt idx="938">
                  <c:v>3.2569999999999999E-3</c:v>
                </c:pt>
                <c:pt idx="939">
                  <c:v>6.4482999999999997E-3</c:v>
                </c:pt>
                <c:pt idx="940">
                  <c:v>2.8760999999999999E-3</c:v>
                </c:pt>
                <c:pt idx="941">
                  <c:v>5.2972999999999996E-3</c:v>
                </c:pt>
                <c:pt idx="942">
                  <c:v>4.8446000000000001E-3</c:v>
                </c:pt>
                <c:pt idx="943">
                  <c:v>3.7479000000000002E-3</c:v>
                </c:pt>
                <c:pt idx="944">
                  <c:v>3.7169999999999998E-3</c:v>
                </c:pt>
                <c:pt idx="945">
                  <c:v>5.3521000000000003E-3</c:v>
                </c:pt>
                <c:pt idx="946">
                  <c:v>2.6830000000000001E-3</c:v>
                </c:pt>
                <c:pt idx="947">
                  <c:v>3.4247000000000001E-3</c:v>
                </c:pt>
                <c:pt idx="948">
                  <c:v>3.9807999999999996E-3</c:v>
                </c:pt>
                <c:pt idx="949">
                  <c:v>4.2087000000000001E-3</c:v>
                </c:pt>
                <c:pt idx="950">
                  <c:v>3.4952999999999998E-3</c:v>
                </c:pt>
                <c:pt idx="951">
                  <c:v>2.3094999999999999E-3</c:v>
                </c:pt>
                <c:pt idx="952">
                  <c:v>1.5344E-3</c:v>
                </c:pt>
                <c:pt idx="953">
                  <c:v>2.6408999999999998E-3</c:v>
                </c:pt>
                <c:pt idx="954">
                  <c:v>3.5409999999999999E-3</c:v>
                </c:pt>
                <c:pt idx="955">
                  <c:v>5.8567999999999997E-3</c:v>
                </c:pt>
                <c:pt idx="956">
                  <c:v>2.9656999999999999E-3</c:v>
                </c:pt>
                <c:pt idx="957">
                  <c:v>4.6181E-3</c:v>
                </c:pt>
                <c:pt idx="958">
                  <c:v>2.297E-3</c:v>
                </c:pt>
                <c:pt idx="959">
                  <c:v>3.9645000000000001E-3</c:v>
                </c:pt>
                <c:pt idx="960">
                  <c:v>1.9187E-3</c:v>
                </c:pt>
                <c:pt idx="961">
                  <c:v>2.7247999999999999E-3</c:v>
                </c:pt>
                <c:pt idx="962">
                  <c:v>3.0755000000000001E-3</c:v>
                </c:pt>
                <c:pt idx="963">
                  <c:v>4.3905000000000003E-3</c:v>
                </c:pt>
                <c:pt idx="964">
                  <c:v>7.1839E-3</c:v>
                </c:pt>
                <c:pt idx="965">
                  <c:v>3.5566E-3</c:v>
                </c:pt>
                <c:pt idx="966">
                  <c:v>2.0785000000000001E-3</c:v>
                </c:pt>
                <c:pt idx="967">
                  <c:v>2.8381999999999999E-3</c:v>
                </c:pt>
                <c:pt idx="968">
                  <c:v>5.3677000000000004E-3</c:v>
                </c:pt>
                <c:pt idx="969">
                  <c:v>4.1340999999999999E-3</c:v>
                </c:pt>
                <c:pt idx="970">
                  <c:v>2.3584000000000001E-3</c:v>
                </c:pt>
                <c:pt idx="971">
                  <c:v>3.7128999999999999E-3</c:v>
                </c:pt>
                <c:pt idx="972">
                  <c:v>4.7654999999999998E-3</c:v>
                </c:pt>
                <c:pt idx="973">
                  <c:v>3.2009999999999999E-3</c:v>
                </c:pt>
                <c:pt idx="974">
                  <c:v>2.6903999999999999E-3</c:v>
                </c:pt>
                <c:pt idx="975">
                  <c:v>3.5255E-3</c:v>
                </c:pt>
                <c:pt idx="976">
                  <c:v>3.2112999999999998E-3</c:v>
                </c:pt>
                <c:pt idx="977">
                  <c:v>3.1530999999999998E-3</c:v>
                </c:pt>
                <c:pt idx="978">
                  <c:v>3.0782000000000001E-3</c:v>
                </c:pt>
                <c:pt idx="979">
                  <c:v>3.1768999999999999E-3</c:v>
                </c:pt>
                <c:pt idx="980">
                  <c:v>3.2699000000000001E-3</c:v>
                </c:pt>
                <c:pt idx="981">
                  <c:v>3.1963999999999998E-3</c:v>
                </c:pt>
                <c:pt idx="982">
                  <c:v>3.1273E-3</c:v>
                </c:pt>
                <c:pt idx="983">
                  <c:v>2.627E-3</c:v>
                </c:pt>
                <c:pt idx="984">
                  <c:v>2.1461000000000002E-3</c:v>
                </c:pt>
                <c:pt idx="985">
                  <c:v>3.3633999999999999E-3</c:v>
                </c:pt>
                <c:pt idx="986">
                  <c:v>3.9347000000000002E-3</c:v>
                </c:pt>
                <c:pt idx="987">
                  <c:v>3.0682000000000001E-3</c:v>
                </c:pt>
                <c:pt idx="988">
                  <c:v>5.1573000000000001E-3</c:v>
                </c:pt>
                <c:pt idx="989">
                  <c:v>2.5330000000000001E-3</c:v>
                </c:pt>
                <c:pt idx="990">
                  <c:v>4.4694000000000001E-3</c:v>
                </c:pt>
                <c:pt idx="991">
                  <c:v>2.7504000000000001E-3</c:v>
                </c:pt>
                <c:pt idx="992">
                  <c:v>4.6461999999999996E-3</c:v>
                </c:pt>
                <c:pt idx="993">
                  <c:v>4.8003999999999998E-3</c:v>
                </c:pt>
                <c:pt idx="994">
                  <c:v>2.6123000000000001E-3</c:v>
                </c:pt>
                <c:pt idx="995">
                  <c:v>2.7345999999999998E-3</c:v>
                </c:pt>
                <c:pt idx="996">
                  <c:v>4.8389000000000001E-3</c:v>
                </c:pt>
                <c:pt idx="997">
                  <c:v>4.9312000000000002E-3</c:v>
                </c:pt>
                <c:pt idx="998">
                  <c:v>1.9653000000000001E-3</c:v>
                </c:pt>
                <c:pt idx="999">
                  <c:v>2.7723000000000001E-3</c:v>
                </c:pt>
                <c:pt idx="1000">
                  <c:v>4.2282999999999999E-3</c:v>
                </c:pt>
                <c:pt idx="1001">
                  <c:v>4.0488E-3</c:v>
                </c:pt>
                <c:pt idx="1002">
                  <c:v>4.2309000000000001E-3</c:v>
                </c:pt>
                <c:pt idx="1003">
                  <c:v>3.5555999999999999E-3</c:v>
                </c:pt>
                <c:pt idx="1004">
                  <c:v>4.3666E-3</c:v>
                </c:pt>
                <c:pt idx="1005">
                  <c:v>4.8028999999999997E-3</c:v>
                </c:pt>
                <c:pt idx="1006">
                  <c:v>2.9646E-3</c:v>
                </c:pt>
                <c:pt idx="1007">
                  <c:v>3.9616E-3</c:v>
                </c:pt>
                <c:pt idx="1008">
                  <c:v>4.1869000000000003E-3</c:v>
                </c:pt>
                <c:pt idx="1009">
                  <c:v>3.5193999999999998E-3</c:v>
                </c:pt>
                <c:pt idx="1010">
                  <c:v>3.8544999999999999E-3</c:v>
                </c:pt>
                <c:pt idx="1011">
                  <c:v>2.9212000000000001E-3</c:v>
                </c:pt>
                <c:pt idx="1012">
                  <c:v>5.9354000000000004E-3</c:v>
                </c:pt>
                <c:pt idx="1013">
                  <c:v>4.3844000000000001E-3</c:v>
                </c:pt>
                <c:pt idx="1014">
                  <c:v>3.8809000000000001E-3</c:v>
                </c:pt>
                <c:pt idx="1015">
                  <c:v>3.2961000000000002E-3</c:v>
                </c:pt>
                <c:pt idx="1016">
                  <c:v>4.2481000000000003E-3</c:v>
                </c:pt>
                <c:pt idx="1017">
                  <c:v>4.7802000000000001E-3</c:v>
                </c:pt>
                <c:pt idx="1018">
                  <c:v>4.0233999999999999E-3</c:v>
                </c:pt>
                <c:pt idx="1019">
                  <c:v>3.5482999999999999E-3</c:v>
                </c:pt>
                <c:pt idx="1020">
                  <c:v>3.088E-3</c:v>
                </c:pt>
                <c:pt idx="1021">
                  <c:v>3.8224000000000001E-3</c:v>
                </c:pt>
                <c:pt idx="1022">
                  <c:v>3.5311000000000001E-3</c:v>
                </c:pt>
                <c:pt idx="1023">
                  <c:v>2.6798999999999998E-3</c:v>
                </c:pt>
                <c:pt idx="1024">
                  <c:v>4.3652999999999999E-3</c:v>
                </c:pt>
                <c:pt idx="1025">
                  <c:v>5.4669000000000002E-3</c:v>
                </c:pt>
                <c:pt idx="1026">
                  <c:v>3.0344E-3</c:v>
                </c:pt>
                <c:pt idx="1027">
                  <c:v>1.6394999999999999E-3</c:v>
                </c:pt>
                <c:pt idx="1028">
                  <c:v>3.3731999999999998E-3</c:v>
                </c:pt>
                <c:pt idx="1029">
                  <c:v>4.5222999999999999E-3</c:v>
                </c:pt>
                <c:pt idx="1030">
                  <c:v>3.5818E-3</c:v>
                </c:pt>
                <c:pt idx="1031">
                  <c:v>2.8054E-3</c:v>
                </c:pt>
                <c:pt idx="1032">
                  <c:v>2.7372999999999998E-3</c:v>
                </c:pt>
                <c:pt idx="1033">
                  <c:v>4.0467000000000003E-3</c:v>
                </c:pt>
                <c:pt idx="1034">
                  <c:v>5.5428999999999999E-3</c:v>
                </c:pt>
                <c:pt idx="1035">
                  <c:v>2.418E-3</c:v>
                </c:pt>
                <c:pt idx="1036">
                  <c:v>3.2994999999999999E-3</c:v>
                </c:pt>
                <c:pt idx="1037">
                  <c:v>4.0365000000000002E-3</c:v>
                </c:pt>
                <c:pt idx="1038">
                  <c:v>2.7564E-3</c:v>
                </c:pt>
                <c:pt idx="1039">
                  <c:v>3.9759000000000001E-3</c:v>
                </c:pt>
                <c:pt idx="1040">
                  <c:v>3.6061999999999999E-3</c:v>
                </c:pt>
                <c:pt idx="1041">
                  <c:v>4.9061E-3</c:v>
                </c:pt>
                <c:pt idx="1042">
                  <c:v>3.0829999999999998E-3</c:v>
                </c:pt>
                <c:pt idx="1043">
                  <c:v>3.1679999999999998E-3</c:v>
                </c:pt>
                <c:pt idx="1044">
                  <c:v>4.1716000000000001E-3</c:v>
                </c:pt>
                <c:pt idx="1045">
                  <c:v>5.5710999999999998E-3</c:v>
                </c:pt>
                <c:pt idx="1046">
                  <c:v>2.9670999999999999E-3</c:v>
                </c:pt>
                <c:pt idx="1047">
                  <c:v>3.3168E-3</c:v>
                </c:pt>
                <c:pt idx="1048">
                  <c:v>5.2760999999999997E-3</c:v>
                </c:pt>
                <c:pt idx="1049">
                  <c:v>3.6648000000000002E-3</c:v>
                </c:pt>
                <c:pt idx="1050">
                  <c:v>6.5919999999999998E-3</c:v>
                </c:pt>
                <c:pt idx="1051">
                  <c:v>5.1358999999999997E-3</c:v>
                </c:pt>
                <c:pt idx="1052">
                  <c:v>3.7004E-3</c:v>
                </c:pt>
                <c:pt idx="1053">
                  <c:v>2.6641999999999998E-3</c:v>
                </c:pt>
                <c:pt idx="1054">
                  <c:v>3.1468999999999998E-3</c:v>
                </c:pt>
                <c:pt idx="1055">
                  <c:v>4.5199999999999997E-3</c:v>
                </c:pt>
                <c:pt idx="1056">
                  <c:v>3.6069000000000001E-3</c:v>
                </c:pt>
                <c:pt idx="1057">
                  <c:v>4.0575999999999997E-3</c:v>
                </c:pt>
                <c:pt idx="1058">
                  <c:v>4.8203999999999999E-3</c:v>
                </c:pt>
                <c:pt idx="1059">
                  <c:v>4.7940999999999999E-3</c:v>
                </c:pt>
                <c:pt idx="1060">
                  <c:v>3.1048999999999998E-3</c:v>
                </c:pt>
                <c:pt idx="1061">
                  <c:v>2.7288999999999998E-3</c:v>
                </c:pt>
                <c:pt idx="1062">
                  <c:v>3.4959000000000001E-3</c:v>
                </c:pt>
                <c:pt idx="1063">
                  <c:v>3.3400000000000001E-3</c:v>
                </c:pt>
                <c:pt idx="1064">
                  <c:v>2.9134E-3</c:v>
                </c:pt>
                <c:pt idx="1065">
                  <c:v>5.7888999999999996E-3</c:v>
                </c:pt>
                <c:pt idx="1066">
                  <c:v>3.8503999999999999E-3</c:v>
                </c:pt>
                <c:pt idx="1067">
                  <c:v>3.0100999999999999E-3</c:v>
                </c:pt>
                <c:pt idx="1068">
                  <c:v>6.4716000000000001E-3</c:v>
                </c:pt>
                <c:pt idx="1069">
                  <c:v>4.8561999999999998E-3</c:v>
                </c:pt>
                <c:pt idx="1070">
                  <c:v>3.4204999999999999E-3</c:v>
                </c:pt>
                <c:pt idx="1071">
                  <c:v>3.4318999999999999E-3</c:v>
                </c:pt>
                <c:pt idx="1072">
                  <c:v>3.8276999999999999E-3</c:v>
                </c:pt>
                <c:pt idx="1073">
                  <c:v>2.5561E-3</c:v>
                </c:pt>
                <c:pt idx="1074">
                  <c:v>3.7856000000000001E-3</c:v>
                </c:pt>
                <c:pt idx="1075">
                  <c:v>4.1437999999999996E-3</c:v>
                </c:pt>
                <c:pt idx="1076">
                  <c:v>4.0702000000000004E-3</c:v>
                </c:pt>
                <c:pt idx="1077">
                  <c:v>3.0200000000000001E-3</c:v>
                </c:pt>
                <c:pt idx="1078">
                  <c:v>2.6064E-3</c:v>
                </c:pt>
                <c:pt idx="1079">
                  <c:v>3.9211999999999997E-3</c:v>
                </c:pt>
                <c:pt idx="1080">
                  <c:v>3.2366999999999999E-3</c:v>
                </c:pt>
                <c:pt idx="1081">
                  <c:v>3.3454000000000001E-3</c:v>
                </c:pt>
                <c:pt idx="1082">
                  <c:v>3.2888000000000001E-3</c:v>
                </c:pt>
                <c:pt idx="1083">
                  <c:v>2.4204000000000001E-3</c:v>
                </c:pt>
                <c:pt idx="1084">
                  <c:v>2.2501999999999999E-3</c:v>
                </c:pt>
                <c:pt idx="1085">
                  <c:v>2.9656999999999999E-3</c:v>
                </c:pt>
                <c:pt idx="1086">
                  <c:v>7.9161000000000006E-3</c:v>
                </c:pt>
                <c:pt idx="1087">
                  <c:v>3.9886000000000001E-3</c:v>
                </c:pt>
                <c:pt idx="1088">
                  <c:v>2.6732000000000001E-3</c:v>
                </c:pt>
                <c:pt idx="1089">
                  <c:v>7.2378E-3</c:v>
                </c:pt>
                <c:pt idx="1090">
                  <c:v>5.0191999999999997E-3</c:v>
                </c:pt>
                <c:pt idx="1091">
                  <c:v>3.9385000000000002E-3</c:v>
                </c:pt>
                <c:pt idx="1092">
                  <c:v>3.1069000000000001E-3</c:v>
                </c:pt>
                <c:pt idx="1093">
                  <c:v>2.5774999999999999E-3</c:v>
                </c:pt>
                <c:pt idx="1094">
                  <c:v>3.5030999999999999E-3</c:v>
                </c:pt>
                <c:pt idx="1095">
                  <c:v>4.6537999999999996E-3</c:v>
                </c:pt>
                <c:pt idx="1096">
                  <c:v>5.8909000000000001E-3</c:v>
                </c:pt>
                <c:pt idx="1097">
                  <c:v>3.2499E-3</c:v>
                </c:pt>
                <c:pt idx="1098">
                  <c:v>3.7672999999999999E-3</c:v>
                </c:pt>
                <c:pt idx="1099">
                  <c:v>4.8446000000000001E-3</c:v>
                </c:pt>
                <c:pt idx="1100">
                  <c:v>2.9757E-3</c:v>
                </c:pt>
                <c:pt idx="1101">
                  <c:v>3.8474999999999998E-3</c:v>
                </c:pt>
                <c:pt idx="1102">
                  <c:v>2.8993000000000001E-3</c:v>
                </c:pt>
                <c:pt idx="1103">
                  <c:v>5.3750999999999998E-3</c:v>
                </c:pt>
                <c:pt idx="1104">
                  <c:v>3.0539999999999999E-3</c:v>
                </c:pt>
                <c:pt idx="1105">
                  <c:v>4.0686999999999997E-3</c:v>
                </c:pt>
                <c:pt idx="1106">
                  <c:v>7.0041000000000001E-3</c:v>
                </c:pt>
                <c:pt idx="1107">
                  <c:v>2.4620000000000002E-3</c:v>
                </c:pt>
                <c:pt idx="1108">
                  <c:v>3.1514999999999998E-3</c:v>
                </c:pt>
                <c:pt idx="1109">
                  <c:v>3.7743999999999998E-3</c:v>
                </c:pt>
                <c:pt idx="1110">
                  <c:v>2.8714000000000001E-3</c:v>
                </c:pt>
                <c:pt idx="1111">
                  <c:v>4.1484E-3</c:v>
                </c:pt>
                <c:pt idx="1112">
                  <c:v>4.3384000000000001E-3</c:v>
                </c:pt>
                <c:pt idx="1113">
                  <c:v>3.1231000000000002E-3</c:v>
                </c:pt>
                <c:pt idx="1114">
                  <c:v>4.7143999999999997E-3</c:v>
                </c:pt>
                <c:pt idx="1115">
                  <c:v>2.8056999999999999E-3</c:v>
                </c:pt>
                <c:pt idx="1116">
                  <c:v>4.2357000000000002E-3</c:v>
                </c:pt>
                <c:pt idx="1117">
                  <c:v>4.7955999999999997E-3</c:v>
                </c:pt>
                <c:pt idx="1118">
                  <c:v>3.7434E-3</c:v>
                </c:pt>
                <c:pt idx="1119">
                  <c:v>3.6440999999999999E-3</c:v>
                </c:pt>
                <c:pt idx="1120">
                  <c:v>3.3140000000000001E-3</c:v>
                </c:pt>
                <c:pt idx="1121">
                  <c:v>3.7845000000000001E-3</c:v>
                </c:pt>
                <c:pt idx="1122">
                  <c:v>5.7701000000000002E-3</c:v>
                </c:pt>
                <c:pt idx="1123">
                  <c:v>3.9503000000000003E-3</c:v>
                </c:pt>
                <c:pt idx="1124">
                  <c:v>3.9633999999999997E-3</c:v>
                </c:pt>
                <c:pt idx="1125">
                  <c:v>3.9683000000000001E-3</c:v>
                </c:pt>
                <c:pt idx="1126">
                  <c:v>2.4004E-3</c:v>
                </c:pt>
                <c:pt idx="1127">
                  <c:v>4.1758000000000003E-3</c:v>
                </c:pt>
                <c:pt idx="1128">
                  <c:v>4.4580000000000002E-3</c:v>
                </c:pt>
                <c:pt idx="1129">
                  <c:v>4.7523000000000001E-3</c:v>
                </c:pt>
                <c:pt idx="1130">
                  <c:v>4.3832000000000003E-3</c:v>
                </c:pt>
                <c:pt idx="1131">
                  <c:v>4.9734999999999996E-3</c:v>
                </c:pt>
                <c:pt idx="1132">
                  <c:v>4.0030999999999999E-3</c:v>
                </c:pt>
                <c:pt idx="1133">
                  <c:v>4.6861000000000003E-3</c:v>
                </c:pt>
                <c:pt idx="1134">
                  <c:v>6.3198000000000004E-3</c:v>
                </c:pt>
                <c:pt idx="1135">
                  <c:v>2.3655999999999998E-3</c:v>
                </c:pt>
                <c:pt idx="1136">
                  <c:v>3.4069E-3</c:v>
                </c:pt>
                <c:pt idx="1137">
                  <c:v>4.2725999999999997E-3</c:v>
                </c:pt>
                <c:pt idx="1138">
                  <c:v>2.8792000000000002E-3</c:v>
                </c:pt>
                <c:pt idx="1139">
                  <c:v>7.0463000000000001E-3</c:v>
                </c:pt>
                <c:pt idx="1140">
                  <c:v>2.9618999999999999E-3</c:v>
                </c:pt>
                <c:pt idx="1141">
                  <c:v>5.6588999999999997E-3</c:v>
                </c:pt>
                <c:pt idx="1142">
                  <c:v>5.2001E-3</c:v>
                </c:pt>
                <c:pt idx="1143">
                  <c:v>4.6127E-3</c:v>
                </c:pt>
                <c:pt idx="1144">
                  <c:v>4.0239999999999998E-3</c:v>
                </c:pt>
                <c:pt idx="1145">
                  <c:v>3.4581E-3</c:v>
                </c:pt>
                <c:pt idx="1146">
                  <c:v>4.0046999999999999E-3</c:v>
                </c:pt>
                <c:pt idx="1147">
                  <c:v>3.3644E-3</c:v>
                </c:pt>
                <c:pt idx="1148">
                  <c:v>4.2837999999999999E-3</c:v>
                </c:pt>
                <c:pt idx="1149">
                  <c:v>3.9966000000000003E-3</c:v>
                </c:pt>
                <c:pt idx="1150">
                  <c:v>6.0207999999999998E-3</c:v>
                </c:pt>
                <c:pt idx="1151">
                  <c:v>3.9201000000000001E-3</c:v>
                </c:pt>
                <c:pt idx="1152">
                  <c:v>5.4148E-3</c:v>
                </c:pt>
                <c:pt idx="1153">
                  <c:v>5.3753999999999998E-3</c:v>
                </c:pt>
                <c:pt idx="1154">
                  <c:v>4.2360999999999996E-3</c:v>
                </c:pt>
                <c:pt idx="1155">
                  <c:v>4.5228000000000004E-3</c:v>
                </c:pt>
                <c:pt idx="1156">
                  <c:v>5.1821000000000002E-3</c:v>
                </c:pt>
                <c:pt idx="1157">
                  <c:v>4.7821000000000001E-3</c:v>
                </c:pt>
                <c:pt idx="1158">
                  <c:v>3.5907000000000001E-3</c:v>
                </c:pt>
                <c:pt idx="1159">
                  <c:v>5.2459000000000004E-3</c:v>
                </c:pt>
                <c:pt idx="1160">
                  <c:v>4.8072000000000002E-3</c:v>
                </c:pt>
                <c:pt idx="1161">
                  <c:v>3.9617000000000003E-3</c:v>
                </c:pt>
                <c:pt idx="1162">
                  <c:v>5.1368000000000004E-3</c:v>
                </c:pt>
                <c:pt idx="1163">
                  <c:v>4.9366999999999996E-3</c:v>
                </c:pt>
                <c:pt idx="1164">
                  <c:v>4.8656000000000003E-3</c:v>
                </c:pt>
                <c:pt idx="1165">
                  <c:v>4.6503999999999998E-3</c:v>
                </c:pt>
                <c:pt idx="1166">
                  <c:v>7.1533999999999999E-3</c:v>
                </c:pt>
                <c:pt idx="1167">
                  <c:v>2.5492000000000002E-3</c:v>
                </c:pt>
                <c:pt idx="1168">
                  <c:v>3.2989999999999998E-3</c:v>
                </c:pt>
                <c:pt idx="1169">
                  <c:v>3.3654000000000002E-3</c:v>
                </c:pt>
                <c:pt idx="1170">
                  <c:v>4.2151999999999997E-3</c:v>
                </c:pt>
                <c:pt idx="1171">
                  <c:v>3.5425000000000001E-3</c:v>
                </c:pt>
                <c:pt idx="1172">
                  <c:v>4.8123999999999997E-3</c:v>
                </c:pt>
                <c:pt idx="1173">
                  <c:v>3.4177999999999999E-3</c:v>
                </c:pt>
                <c:pt idx="1174">
                  <c:v>3.8368E-3</c:v>
                </c:pt>
                <c:pt idx="1175">
                  <c:v>3.7794E-3</c:v>
                </c:pt>
                <c:pt idx="1176">
                  <c:v>7.4995000000000001E-3</c:v>
                </c:pt>
                <c:pt idx="1177">
                  <c:v>6.1728E-3</c:v>
                </c:pt>
                <c:pt idx="1178">
                  <c:v>6.7150999999999999E-3</c:v>
                </c:pt>
                <c:pt idx="1179">
                  <c:v>6.6106999999999997E-3</c:v>
                </c:pt>
                <c:pt idx="1180">
                  <c:v>3.643E-3</c:v>
                </c:pt>
                <c:pt idx="1181">
                  <c:v>4.6013E-3</c:v>
                </c:pt>
                <c:pt idx="1182">
                  <c:v>5.7935E-3</c:v>
                </c:pt>
                <c:pt idx="1183">
                  <c:v>4.4305999999999998E-3</c:v>
                </c:pt>
                <c:pt idx="1184">
                  <c:v>4.2865000000000004E-3</c:v>
                </c:pt>
                <c:pt idx="1185">
                  <c:v>4.8081E-3</c:v>
                </c:pt>
                <c:pt idx="1186">
                  <c:v>3.3793999999999999E-3</c:v>
                </c:pt>
                <c:pt idx="1187">
                  <c:v>5.1983000000000003E-3</c:v>
                </c:pt>
                <c:pt idx="1188">
                  <c:v>5.2563000000000002E-3</c:v>
                </c:pt>
                <c:pt idx="1189">
                  <c:v>4.8884000000000002E-3</c:v>
                </c:pt>
                <c:pt idx="1190">
                  <c:v>4.8666999999999998E-3</c:v>
                </c:pt>
                <c:pt idx="1191">
                  <c:v>4.3946999999999996E-3</c:v>
                </c:pt>
                <c:pt idx="1192">
                  <c:v>4.1330000000000004E-3</c:v>
                </c:pt>
                <c:pt idx="1193">
                  <c:v>3.323E-3</c:v>
                </c:pt>
                <c:pt idx="1194">
                  <c:v>4.6699000000000003E-3</c:v>
                </c:pt>
                <c:pt idx="1195">
                  <c:v>2.9648999999999999E-3</c:v>
                </c:pt>
                <c:pt idx="1196">
                  <c:v>3.9905000000000001E-3</c:v>
                </c:pt>
                <c:pt idx="1197">
                  <c:v>4.0038000000000001E-3</c:v>
                </c:pt>
                <c:pt idx="1198">
                  <c:v>7.4151E-3</c:v>
                </c:pt>
                <c:pt idx="1199">
                  <c:v>4.2965E-3</c:v>
                </c:pt>
                <c:pt idx="1200">
                  <c:v>6.5053999999999997E-3</c:v>
                </c:pt>
                <c:pt idx="1201">
                  <c:v>5.6051E-3</c:v>
                </c:pt>
                <c:pt idx="1202">
                  <c:v>3.5182E-3</c:v>
                </c:pt>
                <c:pt idx="1203">
                  <c:v>5.3081999999999999E-3</c:v>
                </c:pt>
                <c:pt idx="1204">
                  <c:v>3.9183999999999998E-3</c:v>
                </c:pt>
                <c:pt idx="1205">
                  <c:v>8.5068999999999995E-3</c:v>
                </c:pt>
                <c:pt idx="1206">
                  <c:v>5.0099000000000003E-3</c:v>
                </c:pt>
                <c:pt idx="1207">
                  <c:v>4.0095E-3</c:v>
                </c:pt>
                <c:pt idx="1208">
                  <c:v>3.5339999999999998E-3</c:v>
                </c:pt>
                <c:pt idx="1209">
                  <c:v>3.3524000000000002E-3</c:v>
                </c:pt>
                <c:pt idx="1210">
                  <c:v>5.2494999999999998E-3</c:v>
                </c:pt>
                <c:pt idx="1211">
                  <c:v>4.6627999999999999E-3</c:v>
                </c:pt>
                <c:pt idx="1212">
                  <c:v>5.1295999999999998E-3</c:v>
                </c:pt>
                <c:pt idx="1213">
                  <c:v>3.5515999999999998E-3</c:v>
                </c:pt>
                <c:pt idx="1214">
                  <c:v>4.5522999999999996E-3</c:v>
                </c:pt>
                <c:pt idx="1215">
                  <c:v>4.8095000000000004E-3</c:v>
                </c:pt>
                <c:pt idx="1216">
                  <c:v>4.8887999999999996E-3</c:v>
                </c:pt>
                <c:pt idx="1217">
                  <c:v>5.9322000000000003E-3</c:v>
                </c:pt>
                <c:pt idx="1218">
                  <c:v>3.7016000000000002E-3</c:v>
                </c:pt>
                <c:pt idx="1219">
                  <c:v>2.9321999999999998E-3</c:v>
                </c:pt>
                <c:pt idx="1220">
                  <c:v>6.6918000000000004E-3</c:v>
                </c:pt>
                <c:pt idx="1221">
                  <c:v>5.2233999999999996E-3</c:v>
                </c:pt>
                <c:pt idx="1222">
                  <c:v>5.3695000000000001E-3</c:v>
                </c:pt>
                <c:pt idx="1223">
                  <c:v>4.5344000000000001E-3</c:v>
                </c:pt>
                <c:pt idx="1224">
                  <c:v>6.4821000000000002E-3</c:v>
                </c:pt>
                <c:pt idx="1225">
                  <c:v>3.6443000000000001E-3</c:v>
                </c:pt>
                <c:pt idx="1226">
                  <c:v>4.8479999999999999E-3</c:v>
                </c:pt>
                <c:pt idx="1227">
                  <c:v>4.5647999999999999E-3</c:v>
                </c:pt>
                <c:pt idx="1228">
                  <c:v>3.8382999999999998E-3</c:v>
                </c:pt>
                <c:pt idx="1229">
                  <c:v>8.5935000000000004E-3</c:v>
                </c:pt>
                <c:pt idx="1230">
                  <c:v>6.2871000000000003E-3</c:v>
                </c:pt>
                <c:pt idx="1231">
                  <c:v>4.4004999999999999E-3</c:v>
                </c:pt>
                <c:pt idx="1232">
                  <c:v>4.6278999999999999E-3</c:v>
                </c:pt>
                <c:pt idx="1233">
                  <c:v>4.5783000000000004E-3</c:v>
                </c:pt>
                <c:pt idx="1234">
                  <c:v>4.7121999999999997E-3</c:v>
                </c:pt>
                <c:pt idx="1235">
                  <c:v>4.1571000000000004E-3</c:v>
                </c:pt>
                <c:pt idx="1236">
                  <c:v>4.6655000000000004E-3</c:v>
                </c:pt>
                <c:pt idx="1237">
                  <c:v>4.1695999999999999E-3</c:v>
                </c:pt>
                <c:pt idx="1238">
                  <c:v>4.3603000000000001E-3</c:v>
                </c:pt>
                <c:pt idx="1239">
                  <c:v>4.2066999999999998E-3</c:v>
                </c:pt>
                <c:pt idx="1240">
                  <c:v>4.0629999999999998E-3</c:v>
                </c:pt>
                <c:pt idx="1241">
                  <c:v>5.9896000000000003E-3</c:v>
                </c:pt>
                <c:pt idx="1242">
                  <c:v>2.5742E-3</c:v>
                </c:pt>
                <c:pt idx="1243">
                  <c:v>4.9194E-3</c:v>
                </c:pt>
                <c:pt idx="1244">
                  <c:v>4.705E-3</c:v>
                </c:pt>
                <c:pt idx="1245">
                  <c:v>3.6614E-3</c:v>
                </c:pt>
                <c:pt idx="1246">
                  <c:v>5.4881000000000001E-3</c:v>
                </c:pt>
                <c:pt idx="1247">
                  <c:v>4.7052999999999999E-3</c:v>
                </c:pt>
                <c:pt idx="1248">
                  <c:v>5.2979000000000004E-3</c:v>
                </c:pt>
                <c:pt idx="1249">
                  <c:v>5.4666000000000003E-3</c:v>
                </c:pt>
                <c:pt idx="1250">
                  <c:v>6.4523999999999996E-3</c:v>
                </c:pt>
                <c:pt idx="1251">
                  <c:v>5.3752000000000001E-3</c:v>
                </c:pt>
                <c:pt idx="1252">
                  <c:v>4.0889000000000003E-3</c:v>
                </c:pt>
                <c:pt idx="1253">
                  <c:v>4.3032000000000001E-3</c:v>
                </c:pt>
                <c:pt idx="1254">
                  <c:v>5.8809999999999999E-3</c:v>
                </c:pt>
                <c:pt idx="1255">
                  <c:v>6.5163E-3</c:v>
                </c:pt>
                <c:pt idx="1256">
                  <c:v>3.9711E-3</c:v>
                </c:pt>
                <c:pt idx="1257">
                  <c:v>3.9924000000000001E-3</c:v>
                </c:pt>
                <c:pt idx="1258">
                  <c:v>5.5769000000000001E-3</c:v>
                </c:pt>
                <c:pt idx="1259">
                  <c:v>4.4622999999999998E-3</c:v>
                </c:pt>
                <c:pt idx="1260">
                  <c:v>4.5929999999999999E-3</c:v>
                </c:pt>
                <c:pt idx="1261">
                  <c:v>3.2834000000000001E-3</c:v>
                </c:pt>
                <c:pt idx="1262">
                  <c:v>3.4060000000000002E-3</c:v>
                </c:pt>
                <c:pt idx="1263">
                  <c:v>3.4172E-3</c:v>
                </c:pt>
                <c:pt idx="1264">
                  <c:v>5.4853999999999997E-3</c:v>
                </c:pt>
                <c:pt idx="1265">
                  <c:v>7.2125999999999996E-3</c:v>
                </c:pt>
                <c:pt idx="1266">
                  <c:v>4.287E-3</c:v>
                </c:pt>
                <c:pt idx="1267">
                  <c:v>5.0073000000000001E-3</c:v>
                </c:pt>
                <c:pt idx="1268">
                  <c:v>4.7679999999999997E-3</c:v>
                </c:pt>
                <c:pt idx="1269">
                  <c:v>5.0672E-3</c:v>
                </c:pt>
                <c:pt idx="1270">
                  <c:v>5.5431999999999999E-3</c:v>
                </c:pt>
                <c:pt idx="1271">
                  <c:v>5.2662999999999998E-3</c:v>
                </c:pt>
                <c:pt idx="1272">
                  <c:v>3.4591000000000001E-3</c:v>
                </c:pt>
                <c:pt idx="1273">
                  <c:v>5.5969000000000001E-3</c:v>
                </c:pt>
                <c:pt idx="1274">
                  <c:v>4.7260999999999996E-3</c:v>
                </c:pt>
                <c:pt idx="1275">
                  <c:v>5.1107000000000001E-3</c:v>
                </c:pt>
                <c:pt idx="1276">
                  <c:v>2.6291999999999999E-3</c:v>
                </c:pt>
                <c:pt idx="1277">
                  <c:v>4.1764999999999997E-3</c:v>
                </c:pt>
                <c:pt idx="1278">
                  <c:v>4.5675999999999998E-3</c:v>
                </c:pt>
                <c:pt idx="1279">
                  <c:v>3.9808999999999999E-3</c:v>
                </c:pt>
                <c:pt idx="1280">
                  <c:v>6.7546000000000004E-3</c:v>
                </c:pt>
                <c:pt idx="1281">
                  <c:v>4.8754999999999996E-3</c:v>
                </c:pt>
                <c:pt idx="1282">
                  <c:v>6.378E-3</c:v>
                </c:pt>
                <c:pt idx="1283">
                  <c:v>4.6851999999999996E-3</c:v>
                </c:pt>
                <c:pt idx="1284">
                  <c:v>5.6153000000000002E-3</c:v>
                </c:pt>
                <c:pt idx="1285">
                  <c:v>3.9592000000000004E-3</c:v>
                </c:pt>
                <c:pt idx="1286">
                  <c:v>5.2198000000000001E-3</c:v>
                </c:pt>
                <c:pt idx="1287">
                  <c:v>4.2868000000000003E-3</c:v>
                </c:pt>
                <c:pt idx="1288">
                  <c:v>6.5750000000000001E-3</c:v>
                </c:pt>
                <c:pt idx="1289">
                  <c:v>5.6911000000000002E-3</c:v>
                </c:pt>
                <c:pt idx="1290">
                  <c:v>3.8677E-3</c:v>
                </c:pt>
                <c:pt idx="1291">
                  <c:v>3.8559000000000002E-3</c:v>
                </c:pt>
                <c:pt idx="1292">
                  <c:v>4.0629000000000004E-3</c:v>
                </c:pt>
                <c:pt idx="1293">
                  <c:v>4.5532000000000003E-3</c:v>
                </c:pt>
                <c:pt idx="1294">
                  <c:v>5.4787999999999998E-3</c:v>
                </c:pt>
                <c:pt idx="1295">
                  <c:v>4.9106999999999996E-3</c:v>
                </c:pt>
                <c:pt idx="1296">
                  <c:v>5.202E-3</c:v>
                </c:pt>
                <c:pt idx="1297">
                  <c:v>7.9419E-3</c:v>
                </c:pt>
                <c:pt idx="1298">
                  <c:v>4.6093999999999996E-3</c:v>
                </c:pt>
                <c:pt idx="1299">
                  <c:v>5.3930999999999996E-3</c:v>
                </c:pt>
                <c:pt idx="1300">
                  <c:v>4.2005000000000002E-3</c:v>
                </c:pt>
                <c:pt idx="1301">
                  <c:v>4.6965000000000002E-3</c:v>
                </c:pt>
                <c:pt idx="1302">
                  <c:v>5.0466E-3</c:v>
                </c:pt>
                <c:pt idx="1303">
                  <c:v>5.9807000000000003E-3</c:v>
                </c:pt>
                <c:pt idx="1304">
                  <c:v>6.3985999999999999E-3</c:v>
                </c:pt>
                <c:pt idx="1305">
                  <c:v>4.6014000000000003E-3</c:v>
                </c:pt>
                <c:pt idx="1306">
                  <c:v>5.7025000000000001E-3</c:v>
                </c:pt>
                <c:pt idx="1307">
                  <c:v>3.2055E-3</c:v>
                </c:pt>
                <c:pt idx="1308">
                  <c:v>4.0501000000000001E-3</c:v>
                </c:pt>
                <c:pt idx="1309">
                  <c:v>4.5431999999999998E-3</c:v>
                </c:pt>
                <c:pt idx="1310">
                  <c:v>1.0453E-2</c:v>
                </c:pt>
                <c:pt idx="1311">
                  <c:v>4.5710000000000004E-3</c:v>
                </c:pt>
                <c:pt idx="1312">
                  <c:v>5.6591000000000002E-3</c:v>
                </c:pt>
                <c:pt idx="1313">
                  <c:v>4.9471999999999997E-3</c:v>
                </c:pt>
                <c:pt idx="1314">
                  <c:v>3.8573000000000001E-3</c:v>
                </c:pt>
                <c:pt idx="1315">
                  <c:v>4.1736000000000004E-3</c:v>
                </c:pt>
                <c:pt idx="1316">
                  <c:v>6.2655000000000002E-3</c:v>
                </c:pt>
                <c:pt idx="1317">
                  <c:v>3.2253999999999998E-3</c:v>
                </c:pt>
                <c:pt idx="1318">
                  <c:v>3.1126999999999999E-3</c:v>
                </c:pt>
                <c:pt idx="1319">
                  <c:v>4.8260000000000004E-3</c:v>
                </c:pt>
                <c:pt idx="1320">
                  <c:v>5.7619999999999998E-3</c:v>
                </c:pt>
                <c:pt idx="1321">
                  <c:v>5.6280999999999996E-3</c:v>
                </c:pt>
                <c:pt idx="1322">
                  <c:v>5.4332E-3</c:v>
                </c:pt>
                <c:pt idx="1323">
                  <c:v>4.9924000000000001E-3</c:v>
                </c:pt>
                <c:pt idx="1324">
                  <c:v>3.7851E-3</c:v>
                </c:pt>
                <c:pt idx="1325">
                  <c:v>5.6249999999999998E-3</c:v>
                </c:pt>
                <c:pt idx="1326">
                  <c:v>5.7057999999999996E-3</c:v>
                </c:pt>
                <c:pt idx="1327">
                  <c:v>5.2843999999999999E-3</c:v>
                </c:pt>
                <c:pt idx="1328">
                  <c:v>4.7347999999999999E-3</c:v>
                </c:pt>
                <c:pt idx="1329">
                  <c:v>5.1847000000000004E-3</c:v>
                </c:pt>
                <c:pt idx="1330">
                  <c:v>3.9328999999999996E-3</c:v>
                </c:pt>
                <c:pt idx="1331">
                  <c:v>5.6873000000000002E-3</c:v>
                </c:pt>
                <c:pt idx="1332">
                  <c:v>3.1703E-3</c:v>
                </c:pt>
                <c:pt idx="1333">
                  <c:v>5.3305999999999996E-3</c:v>
                </c:pt>
                <c:pt idx="1334">
                  <c:v>4.0471999999999999E-3</c:v>
                </c:pt>
                <c:pt idx="1335">
                  <c:v>5.2693000000000002E-3</c:v>
                </c:pt>
                <c:pt idx="1336">
                  <c:v>6.496E-3</c:v>
                </c:pt>
                <c:pt idx="1337">
                  <c:v>3.3893E-3</c:v>
                </c:pt>
                <c:pt idx="1338">
                  <c:v>5.4882999999999998E-3</c:v>
                </c:pt>
                <c:pt idx="1339">
                  <c:v>6.7152000000000002E-3</c:v>
                </c:pt>
                <c:pt idx="1340">
                  <c:v>4.9360999999999997E-3</c:v>
                </c:pt>
                <c:pt idx="1341">
                  <c:v>3.3243000000000001E-3</c:v>
                </c:pt>
                <c:pt idx="1342">
                  <c:v>3.7724999999999998E-3</c:v>
                </c:pt>
                <c:pt idx="1343">
                  <c:v>3.1321000000000001E-3</c:v>
                </c:pt>
                <c:pt idx="1344">
                  <c:v>4.9728000000000003E-3</c:v>
                </c:pt>
                <c:pt idx="1345">
                  <c:v>2.4323000000000001E-3</c:v>
                </c:pt>
                <c:pt idx="1346">
                  <c:v>5.7407999999999999E-3</c:v>
                </c:pt>
                <c:pt idx="1347">
                  <c:v>2.8175000000000001E-3</c:v>
                </c:pt>
                <c:pt idx="1348">
                  <c:v>5.0971999999999996E-3</c:v>
                </c:pt>
                <c:pt idx="1349">
                  <c:v>4.7498999999999996E-3</c:v>
                </c:pt>
                <c:pt idx="1350">
                  <c:v>5.8162999999999999E-3</c:v>
                </c:pt>
                <c:pt idx="1351">
                  <c:v>7.4689999999999999E-3</c:v>
                </c:pt>
                <c:pt idx="1352">
                  <c:v>1.2569E-2</c:v>
                </c:pt>
                <c:pt idx="1353">
                  <c:v>3.5249999999999999E-3</c:v>
                </c:pt>
                <c:pt idx="1354">
                  <c:v>4.6204999999999996E-3</c:v>
                </c:pt>
                <c:pt idx="1355">
                  <c:v>4.5332999999999997E-3</c:v>
                </c:pt>
                <c:pt idx="1356">
                  <c:v>4.9122999999999997E-3</c:v>
                </c:pt>
                <c:pt idx="1357">
                  <c:v>7.9381999999999994E-3</c:v>
                </c:pt>
                <c:pt idx="1358">
                  <c:v>4.9674000000000003E-3</c:v>
                </c:pt>
                <c:pt idx="1359">
                  <c:v>4.9408999999999998E-3</c:v>
                </c:pt>
                <c:pt idx="1360">
                  <c:v>4.8535999999999996E-3</c:v>
                </c:pt>
                <c:pt idx="1361">
                  <c:v>7.1961999999999998E-3</c:v>
                </c:pt>
                <c:pt idx="1362">
                  <c:v>6.7745000000000001E-3</c:v>
                </c:pt>
                <c:pt idx="1363">
                  <c:v>6.9493000000000003E-3</c:v>
                </c:pt>
                <c:pt idx="1364">
                  <c:v>5.3575999999999997E-3</c:v>
                </c:pt>
                <c:pt idx="1365">
                  <c:v>4.6671000000000004E-3</c:v>
                </c:pt>
                <c:pt idx="1366">
                  <c:v>6.4118999999999999E-3</c:v>
                </c:pt>
                <c:pt idx="1367">
                  <c:v>7.1142999999999996E-3</c:v>
                </c:pt>
                <c:pt idx="1368">
                  <c:v>5.9423999999999996E-3</c:v>
                </c:pt>
                <c:pt idx="1369">
                  <c:v>5.8736999999999999E-3</c:v>
                </c:pt>
                <c:pt idx="1370">
                  <c:v>7.1719000000000001E-3</c:v>
                </c:pt>
                <c:pt idx="1371">
                  <c:v>6.2220000000000001E-3</c:v>
                </c:pt>
                <c:pt idx="1372">
                  <c:v>5.9383999999999999E-3</c:v>
                </c:pt>
                <c:pt idx="1373">
                  <c:v>1.1028E-2</c:v>
                </c:pt>
                <c:pt idx="1374">
                  <c:v>4.7672000000000001E-3</c:v>
                </c:pt>
                <c:pt idx="1375">
                  <c:v>5.8021000000000001E-3</c:v>
                </c:pt>
                <c:pt idx="1376">
                  <c:v>4.9731999999999997E-3</c:v>
                </c:pt>
                <c:pt idx="1377">
                  <c:v>5.0363999999999999E-3</c:v>
                </c:pt>
                <c:pt idx="1378">
                  <c:v>6.8557000000000002E-3</c:v>
                </c:pt>
                <c:pt idx="1379">
                  <c:v>5.9024999999999998E-3</c:v>
                </c:pt>
                <c:pt idx="1380">
                  <c:v>4.0929E-3</c:v>
                </c:pt>
                <c:pt idx="1381">
                  <c:v>4.7460999999999996E-3</c:v>
                </c:pt>
                <c:pt idx="1382">
                  <c:v>5.5808000000000003E-3</c:v>
                </c:pt>
                <c:pt idx="1383">
                  <c:v>5.6794999999999997E-3</c:v>
                </c:pt>
                <c:pt idx="1384">
                  <c:v>4.1021E-3</c:v>
                </c:pt>
                <c:pt idx="1385">
                  <c:v>4.2630000000000003E-3</c:v>
                </c:pt>
                <c:pt idx="1386">
                  <c:v>4.1072000000000001E-3</c:v>
                </c:pt>
                <c:pt idx="1387">
                  <c:v>4.6778000000000002E-3</c:v>
                </c:pt>
                <c:pt idx="1388">
                  <c:v>6.0121999999999997E-3</c:v>
                </c:pt>
                <c:pt idx="1389">
                  <c:v>7.2250999999999999E-3</c:v>
                </c:pt>
                <c:pt idx="1390">
                  <c:v>6.1894999999999997E-3</c:v>
                </c:pt>
                <c:pt idx="1391">
                  <c:v>4.0435999999999996E-3</c:v>
                </c:pt>
                <c:pt idx="1392">
                  <c:v>4.9779000000000004E-3</c:v>
                </c:pt>
                <c:pt idx="1393">
                  <c:v>5.8923999999999999E-3</c:v>
                </c:pt>
                <c:pt idx="1394">
                  <c:v>3.6603E-3</c:v>
                </c:pt>
                <c:pt idx="1395">
                  <c:v>5.4009000000000001E-3</c:v>
                </c:pt>
                <c:pt idx="1396">
                  <c:v>4.1812999999999998E-3</c:v>
                </c:pt>
                <c:pt idx="1397">
                  <c:v>4.2903999999999998E-3</c:v>
                </c:pt>
                <c:pt idx="1398">
                  <c:v>5.0102999999999996E-3</c:v>
                </c:pt>
                <c:pt idx="1399">
                  <c:v>4.3565000000000001E-3</c:v>
                </c:pt>
                <c:pt idx="1400">
                  <c:v>7.5164000000000003E-3</c:v>
                </c:pt>
                <c:pt idx="1401">
                  <c:v>5.0606999999999996E-3</c:v>
                </c:pt>
                <c:pt idx="1402">
                  <c:v>5.1146999999999998E-3</c:v>
                </c:pt>
                <c:pt idx="1403">
                  <c:v>5.8640000000000003E-3</c:v>
                </c:pt>
                <c:pt idx="1404">
                  <c:v>7.7879000000000004E-3</c:v>
                </c:pt>
                <c:pt idx="1405">
                  <c:v>5.8329999999999996E-3</c:v>
                </c:pt>
                <c:pt idx="1406">
                  <c:v>5.9420000000000002E-3</c:v>
                </c:pt>
                <c:pt idx="1407">
                  <c:v>4.7032999999999997E-3</c:v>
                </c:pt>
                <c:pt idx="1408">
                  <c:v>4.4711999999999998E-3</c:v>
                </c:pt>
                <c:pt idx="1409">
                  <c:v>5.4841999999999998E-3</c:v>
                </c:pt>
                <c:pt idx="1410">
                  <c:v>5.6706999999999999E-3</c:v>
                </c:pt>
                <c:pt idx="1411">
                  <c:v>5.0130000000000001E-3</c:v>
                </c:pt>
                <c:pt idx="1412">
                  <c:v>5.5307999999999998E-3</c:v>
                </c:pt>
                <c:pt idx="1413">
                  <c:v>5.1459000000000001E-3</c:v>
                </c:pt>
                <c:pt idx="1414">
                  <c:v>6.7910000000000002E-3</c:v>
                </c:pt>
                <c:pt idx="1415">
                  <c:v>5.5383000000000003E-3</c:v>
                </c:pt>
                <c:pt idx="1416">
                  <c:v>9.2645000000000002E-3</c:v>
                </c:pt>
                <c:pt idx="1417">
                  <c:v>3.6524000000000001E-3</c:v>
                </c:pt>
                <c:pt idx="1418">
                  <c:v>5.5144E-3</c:v>
                </c:pt>
                <c:pt idx="1419">
                  <c:v>7.1920999999999999E-3</c:v>
                </c:pt>
                <c:pt idx="1420">
                  <c:v>5.7977999999999997E-3</c:v>
                </c:pt>
                <c:pt idx="1421">
                  <c:v>5.1557E-3</c:v>
                </c:pt>
                <c:pt idx="1422">
                  <c:v>3.1719000000000001E-3</c:v>
                </c:pt>
                <c:pt idx="1423">
                  <c:v>5.4964000000000002E-3</c:v>
                </c:pt>
                <c:pt idx="1424">
                  <c:v>4.0502000000000003E-3</c:v>
                </c:pt>
                <c:pt idx="1425">
                  <c:v>6.6706999999999999E-3</c:v>
                </c:pt>
                <c:pt idx="1426">
                  <c:v>5.5607E-3</c:v>
                </c:pt>
                <c:pt idx="1427">
                  <c:v>5.5345999999999998E-3</c:v>
                </c:pt>
                <c:pt idx="1428">
                  <c:v>5.6816000000000002E-3</c:v>
                </c:pt>
                <c:pt idx="1429">
                  <c:v>5.7720000000000002E-3</c:v>
                </c:pt>
                <c:pt idx="1430">
                  <c:v>4.3477000000000003E-3</c:v>
                </c:pt>
                <c:pt idx="1431">
                  <c:v>4.6665999999999999E-3</c:v>
                </c:pt>
                <c:pt idx="1432">
                  <c:v>5.1285000000000002E-3</c:v>
                </c:pt>
                <c:pt idx="1433">
                  <c:v>8.2010999999999994E-3</c:v>
                </c:pt>
                <c:pt idx="1434">
                  <c:v>4.4850000000000003E-3</c:v>
                </c:pt>
                <c:pt idx="1435">
                  <c:v>6.4447000000000003E-3</c:v>
                </c:pt>
                <c:pt idx="1436">
                  <c:v>6.0715999999999999E-3</c:v>
                </c:pt>
                <c:pt idx="1437">
                  <c:v>5.8691000000000004E-3</c:v>
                </c:pt>
                <c:pt idx="1438">
                  <c:v>8.1230999999999994E-3</c:v>
                </c:pt>
                <c:pt idx="1439">
                  <c:v>6.2900999999999999E-3</c:v>
                </c:pt>
                <c:pt idx="1440">
                  <c:v>5.4901000000000004E-3</c:v>
                </c:pt>
                <c:pt idx="1441">
                  <c:v>4.2561999999999999E-3</c:v>
                </c:pt>
                <c:pt idx="1442">
                  <c:v>4.4429999999999999E-3</c:v>
                </c:pt>
                <c:pt idx="1443">
                  <c:v>5.2840999999999999E-3</c:v>
                </c:pt>
                <c:pt idx="1444">
                  <c:v>4.6115000000000001E-3</c:v>
                </c:pt>
                <c:pt idx="1445">
                  <c:v>4.7358000000000001E-3</c:v>
                </c:pt>
                <c:pt idx="1446">
                  <c:v>6.5161000000000004E-3</c:v>
                </c:pt>
                <c:pt idx="1447">
                  <c:v>4.1063999999999996E-3</c:v>
                </c:pt>
                <c:pt idx="1448">
                  <c:v>4.5742999999999999E-3</c:v>
                </c:pt>
                <c:pt idx="1449">
                  <c:v>5.0466E-3</c:v>
                </c:pt>
                <c:pt idx="1450">
                  <c:v>3.4548000000000001E-3</c:v>
                </c:pt>
                <c:pt idx="1451">
                  <c:v>5.4526000000000002E-3</c:v>
                </c:pt>
                <c:pt idx="1452">
                  <c:v>6.3629999999999997E-3</c:v>
                </c:pt>
                <c:pt idx="1453">
                  <c:v>6.6172000000000002E-3</c:v>
                </c:pt>
                <c:pt idx="1454">
                  <c:v>6.7862E-3</c:v>
                </c:pt>
                <c:pt idx="1455">
                  <c:v>6.3125000000000004E-3</c:v>
                </c:pt>
                <c:pt idx="1456">
                  <c:v>3.6993E-3</c:v>
                </c:pt>
                <c:pt idx="1457">
                  <c:v>4.6848000000000002E-3</c:v>
                </c:pt>
                <c:pt idx="1458">
                  <c:v>3.7919999999999998E-3</c:v>
                </c:pt>
                <c:pt idx="1459">
                  <c:v>4.4889999999999999E-3</c:v>
                </c:pt>
                <c:pt idx="1460">
                  <c:v>4.8313999999999996E-3</c:v>
                </c:pt>
                <c:pt idx="1461">
                  <c:v>5.1098999999999997E-3</c:v>
                </c:pt>
                <c:pt idx="1462">
                  <c:v>5.5770000000000004E-3</c:v>
                </c:pt>
                <c:pt idx="1463">
                  <c:v>4.2963000000000003E-3</c:v>
                </c:pt>
                <c:pt idx="1464">
                  <c:v>4.6170999999999999E-3</c:v>
                </c:pt>
                <c:pt idx="1465">
                  <c:v>7.1469000000000003E-3</c:v>
                </c:pt>
                <c:pt idx="1466">
                  <c:v>4.9525000000000003E-3</c:v>
                </c:pt>
                <c:pt idx="1467">
                  <c:v>7.4586000000000001E-3</c:v>
                </c:pt>
                <c:pt idx="1468">
                  <c:v>3.8798999999999999E-3</c:v>
                </c:pt>
                <c:pt idx="1469">
                  <c:v>8.6466000000000008E-3</c:v>
                </c:pt>
                <c:pt idx="1470">
                  <c:v>5.4375999999999999E-3</c:v>
                </c:pt>
                <c:pt idx="1471">
                  <c:v>6.5148999999999997E-3</c:v>
                </c:pt>
                <c:pt idx="1472">
                  <c:v>3.0381000000000002E-3</c:v>
                </c:pt>
                <c:pt idx="1473">
                  <c:v>9.8782000000000002E-3</c:v>
                </c:pt>
                <c:pt idx="1474">
                  <c:v>4.3372999999999997E-3</c:v>
                </c:pt>
                <c:pt idx="1475">
                  <c:v>6.7821000000000001E-3</c:v>
                </c:pt>
                <c:pt idx="1476">
                  <c:v>5.0800000000000003E-3</c:v>
                </c:pt>
                <c:pt idx="1477">
                  <c:v>4.9232E-3</c:v>
                </c:pt>
                <c:pt idx="1478">
                  <c:v>6.0863000000000002E-3</c:v>
                </c:pt>
                <c:pt idx="1479">
                  <c:v>5.6335999999999999E-3</c:v>
                </c:pt>
                <c:pt idx="1480">
                  <c:v>4.5767000000000004E-3</c:v>
                </c:pt>
                <c:pt idx="1481">
                  <c:v>4.3784999999999996E-3</c:v>
                </c:pt>
                <c:pt idx="1482">
                  <c:v>6.8891999999999998E-3</c:v>
                </c:pt>
                <c:pt idx="1483">
                  <c:v>5.3096999999999997E-3</c:v>
                </c:pt>
                <c:pt idx="1484">
                  <c:v>5.2849999999999998E-3</c:v>
                </c:pt>
                <c:pt idx="1485">
                  <c:v>6.1089999999999998E-3</c:v>
                </c:pt>
                <c:pt idx="1486">
                  <c:v>7.1697000000000002E-3</c:v>
                </c:pt>
                <c:pt idx="1487">
                  <c:v>3.9069999999999999E-3</c:v>
                </c:pt>
                <c:pt idx="1488">
                  <c:v>6.0962000000000004E-3</c:v>
                </c:pt>
                <c:pt idx="1489">
                  <c:v>4.2535000000000003E-3</c:v>
                </c:pt>
                <c:pt idx="1490">
                  <c:v>6.5992999999999998E-3</c:v>
                </c:pt>
                <c:pt idx="1491">
                  <c:v>5.1992999999999996E-3</c:v>
                </c:pt>
                <c:pt idx="1492">
                  <c:v>8.7395000000000007E-3</c:v>
                </c:pt>
                <c:pt idx="1493">
                  <c:v>5.9876E-3</c:v>
                </c:pt>
                <c:pt idx="1494">
                  <c:v>4.7143999999999997E-3</c:v>
                </c:pt>
                <c:pt idx="1495">
                  <c:v>6.0209E-3</c:v>
                </c:pt>
                <c:pt idx="1496">
                  <c:v>4.9544000000000003E-3</c:v>
                </c:pt>
                <c:pt idx="1497">
                  <c:v>4.3349E-3</c:v>
                </c:pt>
                <c:pt idx="1498">
                  <c:v>5.8754000000000002E-3</c:v>
                </c:pt>
                <c:pt idx="1499">
                  <c:v>6.7412000000000001E-3</c:v>
                </c:pt>
                <c:pt idx="1500">
                  <c:v>5.4444999999999997E-3</c:v>
                </c:pt>
                <c:pt idx="1501">
                  <c:v>5.3581999999999996E-3</c:v>
                </c:pt>
                <c:pt idx="1502">
                  <c:v>6.9186999999999999E-3</c:v>
                </c:pt>
                <c:pt idx="1503">
                  <c:v>5.5399999999999998E-3</c:v>
                </c:pt>
                <c:pt idx="1504">
                  <c:v>5.7819999999999998E-3</c:v>
                </c:pt>
                <c:pt idx="1505">
                  <c:v>9.6054E-3</c:v>
                </c:pt>
                <c:pt idx="1506">
                  <c:v>7.2414000000000003E-3</c:v>
                </c:pt>
                <c:pt idx="1507">
                  <c:v>6.4393999999999996E-3</c:v>
                </c:pt>
                <c:pt idx="1508">
                  <c:v>4.8922000000000002E-3</c:v>
                </c:pt>
                <c:pt idx="1509">
                  <c:v>6.4567000000000001E-3</c:v>
                </c:pt>
                <c:pt idx="1510">
                  <c:v>5.4063999999999996E-3</c:v>
                </c:pt>
                <c:pt idx="1511">
                  <c:v>5.6498E-3</c:v>
                </c:pt>
                <c:pt idx="1512">
                  <c:v>4.6458000000000003E-3</c:v>
                </c:pt>
                <c:pt idx="1513">
                  <c:v>4.3071000000000003E-3</c:v>
                </c:pt>
                <c:pt idx="1514">
                  <c:v>7.6210000000000002E-3</c:v>
                </c:pt>
                <c:pt idx="1515">
                  <c:v>5.6438E-3</c:v>
                </c:pt>
                <c:pt idx="1516">
                  <c:v>4.4298000000000002E-3</c:v>
                </c:pt>
                <c:pt idx="1517">
                  <c:v>5.1387999999999998E-3</c:v>
                </c:pt>
                <c:pt idx="1518">
                  <c:v>5.4821999999999996E-3</c:v>
                </c:pt>
                <c:pt idx="1519">
                  <c:v>4.3233999999999998E-3</c:v>
                </c:pt>
                <c:pt idx="1520">
                  <c:v>5.1286999999999999E-3</c:v>
                </c:pt>
                <c:pt idx="1521">
                  <c:v>4.8024000000000001E-3</c:v>
                </c:pt>
                <c:pt idx="1522">
                  <c:v>4.9015999999999999E-3</c:v>
                </c:pt>
                <c:pt idx="1523">
                  <c:v>5.2928999999999997E-3</c:v>
                </c:pt>
                <c:pt idx="1524">
                  <c:v>5.6112999999999996E-3</c:v>
                </c:pt>
                <c:pt idx="1525">
                  <c:v>6.0488E-3</c:v>
                </c:pt>
                <c:pt idx="1526">
                  <c:v>6.8547E-3</c:v>
                </c:pt>
                <c:pt idx="1527">
                  <c:v>6.3258999999999998E-3</c:v>
                </c:pt>
                <c:pt idx="1528">
                  <c:v>6.3847000000000001E-3</c:v>
                </c:pt>
                <c:pt idx="1529">
                  <c:v>8.7819000000000005E-3</c:v>
                </c:pt>
                <c:pt idx="1530">
                  <c:v>3.7745000000000001E-3</c:v>
                </c:pt>
                <c:pt idx="1531">
                  <c:v>5.2957999999999998E-3</c:v>
                </c:pt>
                <c:pt idx="1532">
                  <c:v>5.4987999999999999E-3</c:v>
                </c:pt>
                <c:pt idx="1533">
                  <c:v>4.2141000000000001E-3</c:v>
                </c:pt>
                <c:pt idx="1534">
                  <c:v>4.6591999999999996E-3</c:v>
                </c:pt>
                <c:pt idx="1535">
                  <c:v>4.2364999999999998E-3</c:v>
                </c:pt>
                <c:pt idx="1536">
                  <c:v>4.9023000000000001E-3</c:v>
                </c:pt>
                <c:pt idx="1537">
                  <c:v>6.2789999999999999E-3</c:v>
                </c:pt>
                <c:pt idx="1538">
                  <c:v>7.5014000000000001E-3</c:v>
                </c:pt>
                <c:pt idx="1539">
                  <c:v>4.9665000000000004E-3</c:v>
                </c:pt>
                <c:pt idx="1540">
                  <c:v>5.2947000000000003E-3</c:v>
                </c:pt>
                <c:pt idx="1541">
                  <c:v>5.0845999999999999E-3</c:v>
                </c:pt>
                <c:pt idx="1542">
                  <c:v>4.9782999999999997E-3</c:v>
                </c:pt>
                <c:pt idx="1543">
                  <c:v>6.8583999999999997E-3</c:v>
                </c:pt>
                <c:pt idx="1544">
                  <c:v>8.1434000000000003E-3</c:v>
                </c:pt>
                <c:pt idx="1545">
                  <c:v>6.8293E-3</c:v>
                </c:pt>
                <c:pt idx="1546">
                  <c:v>5.9965000000000001E-3</c:v>
                </c:pt>
                <c:pt idx="1547">
                  <c:v>5.4502999999999999E-3</c:v>
                </c:pt>
                <c:pt idx="1548">
                  <c:v>4.1209000000000003E-3</c:v>
                </c:pt>
                <c:pt idx="1549">
                  <c:v>6.2023E-3</c:v>
                </c:pt>
                <c:pt idx="1550">
                  <c:v>5.6127E-3</c:v>
                </c:pt>
                <c:pt idx="1551">
                  <c:v>4.8586000000000002E-3</c:v>
                </c:pt>
                <c:pt idx="1552">
                  <c:v>5.1808000000000002E-3</c:v>
                </c:pt>
                <c:pt idx="1553">
                  <c:v>3.8062E-3</c:v>
                </c:pt>
                <c:pt idx="1554">
                  <c:v>6.6736E-3</c:v>
                </c:pt>
                <c:pt idx="1555">
                  <c:v>8.6280000000000003E-3</c:v>
                </c:pt>
                <c:pt idx="1556">
                  <c:v>5.6582000000000004E-3</c:v>
                </c:pt>
                <c:pt idx="1557">
                  <c:v>5.0696999999999999E-3</c:v>
                </c:pt>
                <c:pt idx="1558">
                  <c:v>4.8628999999999999E-3</c:v>
                </c:pt>
                <c:pt idx="1559">
                  <c:v>6.8050999999999997E-3</c:v>
                </c:pt>
                <c:pt idx="1560">
                  <c:v>5.5236E-3</c:v>
                </c:pt>
                <c:pt idx="1561">
                  <c:v>5.5829E-3</c:v>
                </c:pt>
                <c:pt idx="1562">
                  <c:v>4.9822E-3</c:v>
                </c:pt>
                <c:pt idx="1563">
                  <c:v>5.5133999999999999E-3</c:v>
                </c:pt>
                <c:pt idx="1564">
                  <c:v>6.1187000000000004E-3</c:v>
                </c:pt>
                <c:pt idx="1565">
                  <c:v>3.9541999999999997E-3</c:v>
                </c:pt>
                <c:pt idx="1566">
                  <c:v>1.0602E-2</c:v>
                </c:pt>
                <c:pt idx="1567">
                  <c:v>6.829E-3</c:v>
                </c:pt>
                <c:pt idx="1568">
                  <c:v>5.0071999999999998E-3</c:v>
                </c:pt>
                <c:pt idx="1569">
                  <c:v>6.5884000000000003E-3</c:v>
                </c:pt>
                <c:pt idx="1570">
                  <c:v>6.4789000000000001E-3</c:v>
                </c:pt>
                <c:pt idx="1571">
                  <c:v>5.3857999999999996E-3</c:v>
                </c:pt>
                <c:pt idx="1572">
                  <c:v>7.0797000000000004E-3</c:v>
                </c:pt>
                <c:pt idx="1573">
                  <c:v>5.3775000000000003E-3</c:v>
                </c:pt>
                <c:pt idx="1574">
                  <c:v>3.9370999999999998E-3</c:v>
                </c:pt>
                <c:pt idx="1575">
                  <c:v>5.8330999999999999E-3</c:v>
                </c:pt>
                <c:pt idx="1576">
                  <c:v>7.5878999999999999E-3</c:v>
                </c:pt>
                <c:pt idx="1577">
                  <c:v>6.6179999999999998E-3</c:v>
                </c:pt>
                <c:pt idx="1578">
                  <c:v>7.0415E-3</c:v>
                </c:pt>
                <c:pt idx="1579">
                  <c:v>6.2826000000000002E-3</c:v>
                </c:pt>
                <c:pt idx="1580">
                  <c:v>5.4259E-3</c:v>
                </c:pt>
                <c:pt idx="1581">
                  <c:v>4.6993E-3</c:v>
                </c:pt>
                <c:pt idx="1582">
                  <c:v>6.4614E-3</c:v>
                </c:pt>
                <c:pt idx="1583">
                  <c:v>4.9151999999999998E-3</c:v>
                </c:pt>
                <c:pt idx="1584">
                  <c:v>4.3239000000000003E-3</c:v>
                </c:pt>
                <c:pt idx="1585">
                  <c:v>7.0096999999999998E-3</c:v>
                </c:pt>
                <c:pt idx="1586">
                  <c:v>4.2928999999999997E-3</c:v>
                </c:pt>
                <c:pt idx="1587">
                  <c:v>7.5779000000000003E-3</c:v>
                </c:pt>
                <c:pt idx="1588">
                  <c:v>4.9125000000000002E-3</c:v>
                </c:pt>
                <c:pt idx="1589">
                  <c:v>4.6497999999999999E-3</c:v>
                </c:pt>
                <c:pt idx="1590">
                  <c:v>4.8054999999999999E-3</c:v>
                </c:pt>
                <c:pt idx="1591">
                  <c:v>4.3407000000000003E-3</c:v>
                </c:pt>
                <c:pt idx="1592">
                  <c:v>5.8717999999999999E-3</c:v>
                </c:pt>
                <c:pt idx="1593">
                  <c:v>5.5478000000000003E-3</c:v>
                </c:pt>
                <c:pt idx="1594">
                  <c:v>5.5427000000000002E-3</c:v>
                </c:pt>
                <c:pt idx="1595">
                  <c:v>6.4824000000000001E-3</c:v>
                </c:pt>
                <c:pt idx="1596">
                  <c:v>4.2779000000000003E-3</c:v>
                </c:pt>
                <c:pt idx="1597">
                  <c:v>5.2778E-3</c:v>
                </c:pt>
                <c:pt idx="1598">
                  <c:v>3.8969999999999999E-3</c:v>
                </c:pt>
                <c:pt idx="1599">
                  <c:v>5.2148000000000003E-3</c:v>
                </c:pt>
                <c:pt idx="1600">
                  <c:v>5.9604000000000002E-3</c:v>
                </c:pt>
                <c:pt idx="1601">
                  <c:v>5.7508000000000004E-3</c:v>
                </c:pt>
                <c:pt idx="1602">
                  <c:v>7.3483999999999997E-3</c:v>
                </c:pt>
                <c:pt idx="1603">
                  <c:v>5.3439999999999998E-3</c:v>
                </c:pt>
                <c:pt idx="1604">
                  <c:v>6.5285999999999999E-3</c:v>
                </c:pt>
                <c:pt idx="1605">
                  <c:v>7.2927000000000001E-3</c:v>
                </c:pt>
                <c:pt idx="1606">
                  <c:v>5.2915999999999996E-3</c:v>
                </c:pt>
                <c:pt idx="1607">
                  <c:v>5.0669E-3</c:v>
                </c:pt>
                <c:pt idx="1608">
                  <c:v>6.0594000000000004E-3</c:v>
                </c:pt>
                <c:pt idx="1609">
                  <c:v>5.8901999999999999E-3</c:v>
                </c:pt>
                <c:pt idx="1610">
                  <c:v>5.4796999999999997E-3</c:v>
                </c:pt>
                <c:pt idx="1611">
                  <c:v>4.9049000000000002E-3</c:v>
                </c:pt>
                <c:pt idx="1612">
                  <c:v>5.5801999999999996E-3</c:v>
                </c:pt>
                <c:pt idx="1613">
                  <c:v>5.2211999999999996E-3</c:v>
                </c:pt>
                <c:pt idx="1614">
                  <c:v>5.7343000000000003E-3</c:v>
                </c:pt>
                <c:pt idx="1615">
                  <c:v>6.0086999999999996E-3</c:v>
                </c:pt>
                <c:pt idx="1616">
                  <c:v>5.2576999999999997E-3</c:v>
                </c:pt>
                <c:pt idx="1617">
                  <c:v>4.8507999999999997E-3</c:v>
                </c:pt>
                <c:pt idx="1618">
                  <c:v>5.3904000000000001E-3</c:v>
                </c:pt>
                <c:pt idx="1619">
                  <c:v>6.0152000000000001E-3</c:v>
                </c:pt>
                <c:pt idx="1620">
                  <c:v>6.0545E-3</c:v>
                </c:pt>
                <c:pt idx="1621">
                  <c:v>7.3918999999999999E-3</c:v>
                </c:pt>
                <c:pt idx="1622">
                  <c:v>6.2766999999999996E-3</c:v>
                </c:pt>
                <c:pt idx="1623">
                  <c:v>8.0988999999999992E-3</c:v>
                </c:pt>
                <c:pt idx="1624">
                  <c:v>5.2763000000000003E-3</c:v>
                </c:pt>
                <c:pt idx="1625">
                  <c:v>5.019E-3</c:v>
                </c:pt>
                <c:pt idx="1626">
                  <c:v>4.3074999999999997E-3</c:v>
                </c:pt>
                <c:pt idx="1627">
                  <c:v>7.2049999999999996E-3</c:v>
                </c:pt>
                <c:pt idx="1628">
                  <c:v>6.2050999999999999E-3</c:v>
                </c:pt>
                <c:pt idx="1629">
                  <c:v>5.9531999999999996E-3</c:v>
                </c:pt>
                <c:pt idx="1630">
                  <c:v>6.2614999999999997E-3</c:v>
                </c:pt>
                <c:pt idx="1631">
                  <c:v>5.7840000000000001E-3</c:v>
                </c:pt>
                <c:pt idx="1632">
                  <c:v>8.8444000000000005E-3</c:v>
                </c:pt>
                <c:pt idx="1633">
                  <c:v>6.5627999999999997E-3</c:v>
                </c:pt>
                <c:pt idx="1634">
                  <c:v>5.6382000000000003E-3</c:v>
                </c:pt>
                <c:pt idx="1635">
                  <c:v>9.2960999999999998E-3</c:v>
                </c:pt>
                <c:pt idx="1636">
                  <c:v>6.9991999999999997E-3</c:v>
                </c:pt>
                <c:pt idx="1637">
                  <c:v>5.4428000000000002E-3</c:v>
                </c:pt>
                <c:pt idx="1638">
                  <c:v>4.0264000000000003E-3</c:v>
                </c:pt>
                <c:pt idx="1639">
                  <c:v>5.8793999999999999E-3</c:v>
                </c:pt>
                <c:pt idx="1640">
                  <c:v>5.9331000000000002E-3</c:v>
                </c:pt>
                <c:pt idx="1641">
                  <c:v>7.9512999999999997E-3</c:v>
                </c:pt>
                <c:pt idx="1642">
                  <c:v>4.2659999999999998E-3</c:v>
                </c:pt>
                <c:pt idx="1643">
                  <c:v>4.3036999999999997E-3</c:v>
                </c:pt>
                <c:pt idx="1644">
                  <c:v>4.2678999999999998E-3</c:v>
                </c:pt>
                <c:pt idx="1645">
                  <c:v>7.8091999999999996E-3</c:v>
                </c:pt>
                <c:pt idx="1646">
                  <c:v>4.6311E-3</c:v>
                </c:pt>
                <c:pt idx="1647">
                  <c:v>5.5223E-3</c:v>
                </c:pt>
                <c:pt idx="1648">
                  <c:v>7.6353000000000002E-3</c:v>
                </c:pt>
                <c:pt idx="1649">
                  <c:v>6.2436000000000002E-3</c:v>
                </c:pt>
                <c:pt idx="1650">
                  <c:v>4.6275999999999999E-3</c:v>
                </c:pt>
                <c:pt idx="1651">
                  <c:v>7.2075999999999998E-3</c:v>
                </c:pt>
                <c:pt idx="1652">
                  <c:v>6.8871000000000002E-3</c:v>
                </c:pt>
                <c:pt idx="1653">
                  <c:v>7.3016000000000001E-3</c:v>
                </c:pt>
                <c:pt idx="1654">
                  <c:v>8.4034000000000001E-3</c:v>
                </c:pt>
                <c:pt idx="1655">
                  <c:v>2.0282000000000001E-2</c:v>
                </c:pt>
                <c:pt idx="1656">
                  <c:v>1.9914000000000001E-2</c:v>
                </c:pt>
                <c:pt idx="1657">
                  <c:v>2.2152999999999999E-2</c:v>
                </c:pt>
                <c:pt idx="1658">
                  <c:v>1.4423999999999999E-2</c:v>
                </c:pt>
                <c:pt idx="1659">
                  <c:v>1.1429999999999999E-2</c:v>
                </c:pt>
                <c:pt idx="1660">
                  <c:v>4.0157999999999999E-3</c:v>
                </c:pt>
                <c:pt idx="1661">
                  <c:v>3.9852000000000004E-3</c:v>
                </c:pt>
                <c:pt idx="1662">
                  <c:v>5.7206999999999996E-3</c:v>
                </c:pt>
                <c:pt idx="1663">
                  <c:v>5.8297000000000002E-3</c:v>
                </c:pt>
                <c:pt idx="1664">
                  <c:v>5.3707E-3</c:v>
                </c:pt>
                <c:pt idx="1665">
                  <c:v>8.0254000000000002E-3</c:v>
                </c:pt>
                <c:pt idx="1666">
                  <c:v>5.0207000000000003E-3</c:v>
                </c:pt>
                <c:pt idx="1667">
                  <c:v>6.1932999999999997E-3</c:v>
                </c:pt>
                <c:pt idx="1668">
                  <c:v>7.3117E-3</c:v>
                </c:pt>
                <c:pt idx="1669">
                  <c:v>7.3168E-3</c:v>
                </c:pt>
                <c:pt idx="1670">
                  <c:v>4.4146999999999997E-3</c:v>
                </c:pt>
                <c:pt idx="1671">
                  <c:v>6.7711999999999998E-3</c:v>
                </c:pt>
                <c:pt idx="1672">
                  <c:v>7.4998E-3</c:v>
                </c:pt>
                <c:pt idx="1673">
                  <c:v>5.9214999999999997E-3</c:v>
                </c:pt>
                <c:pt idx="1674">
                  <c:v>6.4717000000000004E-3</c:v>
                </c:pt>
                <c:pt idx="1675">
                  <c:v>6.0723000000000001E-3</c:v>
                </c:pt>
                <c:pt idx="1676">
                  <c:v>5.2360000000000002E-3</c:v>
                </c:pt>
                <c:pt idx="1677">
                  <c:v>4.7293999999999999E-3</c:v>
                </c:pt>
                <c:pt idx="1678">
                  <c:v>4.9814000000000004E-3</c:v>
                </c:pt>
                <c:pt idx="1679">
                  <c:v>4.2326000000000004E-3</c:v>
                </c:pt>
                <c:pt idx="1680">
                  <c:v>5.7773E-3</c:v>
                </c:pt>
                <c:pt idx="1681">
                  <c:v>6.4070000000000004E-3</c:v>
                </c:pt>
                <c:pt idx="1682">
                  <c:v>6.0660999999999996E-3</c:v>
                </c:pt>
                <c:pt idx="1683">
                  <c:v>5.4825999999999998E-3</c:v>
                </c:pt>
                <c:pt idx="1684">
                  <c:v>6.5744999999999996E-3</c:v>
                </c:pt>
                <c:pt idx="1685">
                  <c:v>5.5997E-3</c:v>
                </c:pt>
                <c:pt idx="1686">
                  <c:v>6.6889000000000002E-3</c:v>
                </c:pt>
                <c:pt idx="1687">
                  <c:v>5.2773000000000004E-3</c:v>
                </c:pt>
                <c:pt idx="1688">
                  <c:v>5.7326E-3</c:v>
                </c:pt>
                <c:pt idx="1689">
                  <c:v>5.1564000000000002E-3</c:v>
                </c:pt>
                <c:pt idx="1690">
                  <c:v>4.3610999999999997E-3</c:v>
                </c:pt>
                <c:pt idx="1691">
                  <c:v>7.3853E-3</c:v>
                </c:pt>
                <c:pt idx="1692">
                  <c:v>6.3207999999999997E-3</c:v>
                </c:pt>
                <c:pt idx="1693">
                  <c:v>5.2373000000000003E-3</c:v>
                </c:pt>
                <c:pt idx="1694">
                  <c:v>7.0746999999999997E-3</c:v>
                </c:pt>
                <c:pt idx="1695">
                  <c:v>5.3106999999999998E-3</c:v>
                </c:pt>
                <c:pt idx="1696">
                  <c:v>6.7600000000000004E-3</c:v>
                </c:pt>
                <c:pt idx="1697">
                  <c:v>8.0829999999999999E-3</c:v>
                </c:pt>
                <c:pt idx="1698">
                  <c:v>9.2952E-3</c:v>
                </c:pt>
                <c:pt idx="1699">
                  <c:v>5.5224000000000002E-3</c:v>
                </c:pt>
                <c:pt idx="1700">
                  <c:v>5.7346000000000003E-3</c:v>
                </c:pt>
                <c:pt idx="1701">
                  <c:v>4.2608999999999998E-3</c:v>
                </c:pt>
                <c:pt idx="1702">
                  <c:v>6.0016999999999996E-3</c:v>
                </c:pt>
                <c:pt idx="1703">
                  <c:v>6.0714999999999996E-3</c:v>
                </c:pt>
                <c:pt idx="1704">
                  <c:v>7.1054999999999998E-3</c:v>
                </c:pt>
                <c:pt idx="1705">
                  <c:v>7.9812000000000008E-3</c:v>
                </c:pt>
                <c:pt idx="1706">
                  <c:v>5.4970000000000001E-3</c:v>
                </c:pt>
                <c:pt idx="1707">
                  <c:v>5.3774000000000001E-3</c:v>
                </c:pt>
                <c:pt idx="1708">
                  <c:v>8.9964999999999993E-3</c:v>
                </c:pt>
                <c:pt idx="1709">
                  <c:v>6.0914999999999997E-3</c:v>
                </c:pt>
                <c:pt idx="1710">
                  <c:v>4.5145000000000003E-3</c:v>
                </c:pt>
                <c:pt idx="1711">
                  <c:v>9.8933000000000007E-3</c:v>
                </c:pt>
                <c:pt idx="1712">
                  <c:v>5.4140999999999998E-3</c:v>
                </c:pt>
                <c:pt idx="1713">
                  <c:v>4.7553999999999999E-3</c:v>
                </c:pt>
                <c:pt idx="1714">
                  <c:v>5.5668000000000002E-3</c:v>
                </c:pt>
                <c:pt idx="1715">
                  <c:v>5.2426E-3</c:v>
                </c:pt>
                <c:pt idx="1716">
                  <c:v>5.3023999999999996E-3</c:v>
                </c:pt>
                <c:pt idx="1717">
                  <c:v>8.2260000000000007E-3</c:v>
                </c:pt>
                <c:pt idx="1718">
                  <c:v>6.5256999999999997E-3</c:v>
                </c:pt>
                <c:pt idx="1719">
                  <c:v>8.8456999999999997E-3</c:v>
                </c:pt>
                <c:pt idx="1720">
                  <c:v>6.3084999999999999E-3</c:v>
                </c:pt>
                <c:pt idx="1721">
                  <c:v>5.4608E-3</c:v>
                </c:pt>
                <c:pt idx="1722">
                  <c:v>5.8084E-3</c:v>
                </c:pt>
                <c:pt idx="1723">
                  <c:v>6.6604000000000003E-3</c:v>
                </c:pt>
                <c:pt idx="1724">
                  <c:v>8.8521999999999993E-3</c:v>
                </c:pt>
                <c:pt idx="1725">
                  <c:v>5.8142000000000003E-3</c:v>
                </c:pt>
                <c:pt idx="1726">
                  <c:v>7.8002999999999996E-3</c:v>
                </c:pt>
                <c:pt idx="1727">
                  <c:v>6.3022E-3</c:v>
                </c:pt>
                <c:pt idx="1728">
                  <c:v>1.0026E-2</c:v>
                </c:pt>
                <c:pt idx="1729">
                  <c:v>1.2743000000000001E-2</c:v>
                </c:pt>
                <c:pt idx="1730">
                  <c:v>5.8884000000000002E-3</c:v>
                </c:pt>
                <c:pt idx="1731">
                  <c:v>4.9519000000000004E-3</c:v>
                </c:pt>
                <c:pt idx="1732">
                  <c:v>5.0701000000000001E-3</c:v>
                </c:pt>
                <c:pt idx="1733">
                  <c:v>5.0336000000000001E-3</c:v>
                </c:pt>
                <c:pt idx="1734">
                  <c:v>5.8554999999999996E-3</c:v>
                </c:pt>
                <c:pt idx="1735">
                  <c:v>7.2307999999999999E-3</c:v>
                </c:pt>
                <c:pt idx="1736">
                  <c:v>8.1577999999999998E-3</c:v>
                </c:pt>
                <c:pt idx="1737">
                  <c:v>8.3488E-3</c:v>
                </c:pt>
                <c:pt idx="1738">
                  <c:v>7.5391E-3</c:v>
                </c:pt>
                <c:pt idx="1739">
                  <c:v>6.1697999999999996E-3</c:v>
                </c:pt>
                <c:pt idx="1740">
                  <c:v>6.5293E-3</c:v>
                </c:pt>
                <c:pt idx="1741">
                  <c:v>7.7730000000000004E-3</c:v>
                </c:pt>
                <c:pt idx="1742">
                  <c:v>6.2557000000000003E-3</c:v>
                </c:pt>
                <c:pt idx="1743">
                  <c:v>6.5868999999999997E-3</c:v>
                </c:pt>
                <c:pt idx="1744">
                  <c:v>5.0635999999999997E-3</c:v>
                </c:pt>
                <c:pt idx="1745">
                  <c:v>7.3597999999999997E-3</c:v>
                </c:pt>
                <c:pt idx="1746">
                  <c:v>4.7289999999999997E-3</c:v>
                </c:pt>
                <c:pt idx="1747">
                  <c:v>4.4686999999999999E-3</c:v>
                </c:pt>
                <c:pt idx="1748">
                  <c:v>4.3839999999999999E-3</c:v>
                </c:pt>
                <c:pt idx="1749">
                  <c:v>3.7104999999999998E-3</c:v>
                </c:pt>
                <c:pt idx="1750">
                  <c:v>8.9347999999999997E-3</c:v>
                </c:pt>
                <c:pt idx="1751">
                  <c:v>6.9819000000000001E-3</c:v>
                </c:pt>
                <c:pt idx="1752">
                  <c:v>5.3080000000000002E-3</c:v>
                </c:pt>
                <c:pt idx="1753">
                  <c:v>7.3796E-3</c:v>
                </c:pt>
                <c:pt idx="1754">
                  <c:v>5.5014E-3</c:v>
                </c:pt>
                <c:pt idx="1755">
                  <c:v>7.1605000000000002E-3</c:v>
                </c:pt>
                <c:pt idx="1756">
                  <c:v>4.7242999999999999E-3</c:v>
                </c:pt>
                <c:pt idx="1757">
                  <c:v>7.0772999999999999E-3</c:v>
                </c:pt>
                <c:pt idx="1758">
                  <c:v>7.8601999999999995E-3</c:v>
                </c:pt>
                <c:pt idx="1759">
                  <c:v>4.7682000000000002E-3</c:v>
                </c:pt>
                <c:pt idx="1760">
                  <c:v>7.4054999999999998E-3</c:v>
                </c:pt>
                <c:pt idx="1761">
                  <c:v>5.8361000000000003E-3</c:v>
                </c:pt>
                <c:pt idx="1762">
                  <c:v>5.8054999999999999E-3</c:v>
                </c:pt>
                <c:pt idx="1763">
                  <c:v>8.5821999999999999E-3</c:v>
                </c:pt>
                <c:pt idx="1764">
                  <c:v>4.6738999999999999E-3</c:v>
                </c:pt>
                <c:pt idx="1765">
                  <c:v>5.7803000000000004E-3</c:v>
                </c:pt>
                <c:pt idx="1766">
                  <c:v>5.4679999999999998E-3</c:v>
                </c:pt>
                <c:pt idx="1767">
                  <c:v>6.6835000000000002E-3</c:v>
                </c:pt>
                <c:pt idx="1768">
                  <c:v>5.9081000000000003E-3</c:v>
                </c:pt>
                <c:pt idx="1769">
                  <c:v>6.8122E-3</c:v>
                </c:pt>
                <c:pt idx="1770">
                  <c:v>6.4009000000000002E-3</c:v>
                </c:pt>
                <c:pt idx="1771">
                  <c:v>5.3137999999999996E-3</c:v>
                </c:pt>
                <c:pt idx="1772">
                  <c:v>5.9997999999999996E-3</c:v>
                </c:pt>
                <c:pt idx="1773">
                  <c:v>6.0463000000000001E-3</c:v>
                </c:pt>
                <c:pt idx="1774">
                  <c:v>7.2449000000000003E-3</c:v>
                </c:pt>
                <c:pt idx="1775">
                  <c:v>6.0527000000000003E-3</c:v>
                </c:pt>
                <c:pt idx="1776">
                  <c:v>6.4104000000000001E-3</c:v>
                </c:pt>
                <c:pt idx="1777">
                  <c:v>7.8645E-3</c:v>
                </c:pt>
                <c:pt idx="1778">
                  <c:v>6.4825000000000004E-3</c:v>
                </c:pt>
                <c:pt idx="1779">
                  <c:v>4.5769000000000001E-3</c:v>
                </c:pt>
                <c:pt idx="1780">
                  <c:v>7.4628000000000003E-3</c:v>
                </c:pt>
                <c:pt idx="1781">
                  <c:v>6.1316000000000001E-3</c:v>
                </c:pt>
                <c:pt idx="1782">
                  <c:v>7.1228999999999997E-3</c:v>
                </c:pt>
                <c:pt idx="1783">
                  <c:v>7.9617999999999998E-3</c:v>
                </c:pt>
                <c:pt idx="1784">
                  <c:v>8.1290000000000008E-3</c:v>
                </c:pt>
                <c:pt idx="1785">
                  <c:v>5.9195999999999997E-3</c:v>
                </c:pt>
                <c:pt idx="1786">
                  <c:v>4.5877000000000001E-3</c:v>
                </c:pt>
                <c:pt idx="1787">
                  <c:v>8.5407E-3</c:v>
                </c:pt>
                <c:pt idx="1788">
                  <c:v>5.6188999999999996E-3</c:v>
                </c:pt>
                <c:pt idx="1789">
                  <c:v>7.1342000000000003E-3</c:v>
                </c:pt>
                <c:pt idx="1790">
                  <c:v>9.5995000000000004E-3</c:v>
                </c:pt>
                <c:pt idx="1791">
                  <c:v>8.3076000000000001E-3</c:v>
                </c:pt>
                <c:pt idx="1792">
                  <c:v>5.8678000000000003E-3</c:v>
                </c:pt>
                <c:pt idx="1793">
                  <c:v>7.5599999999999999E-3</c:v>
                </c:pt>
                <c:pt idx="1794">
                  <c:v>7.3902999999999998E-3</c:v>
                </c:pt>
                <c:pt idx="1795">
                  <c:v>7.4358000000000002E-3</c:v>
                </c:pt>
                <c:pt idx="1796">
                  <c:v>8.8143000000000006E-3</c:v>
                </c:pt>
                <c:pt idx="1797">
                  <c:v>9.5736999999999992E-3</c:v>
                </c:pt>
                <c:pt idx="1798">
                  <c:v>8.0148000000000007E-3</c:v>
                </c:pt>
                <c:pt idx="1799">
                  <c:v>7.4079999999999997E-3</c:v>
                </c:pt>
                <c:pt idx="1800">
                  <c:v>7.9410000000000001E-3</c:v>
                </c:pt>
                <c:pt idx="1801">
                  <c:v>5.2062000000000002E-3</c:v>
                </c:pt>
                <c:pt idx="1802">
                  <c:v>7.4244999999999997E-3</c:v>
                </c:pt>
                <c:pt idx="1803">
                  <c:v>6.4403000000000004E-3</c:v>
                </c:pt>
                <c:pt idx="1804">
                  <c:v>7.6245999999999996E-3</c:v>
                </c:pt>
                <c:pt idx="1805">
                  <c:v>7.9617999999999998E-3</c:v>
                </c:pt>
                <c:pt idx="1806">
                  <c:v>7.3248999999999996E-3</c:v>
                </c:pt>
                <c:pt idx="1807">
                  <c:v>4.4364000000000001E-3</c:v>
                </c:pt>
                <c:pt idx="1808">
                  <c:v>1.0156E-2</c:v>
                </c:pt>
                <c:pt idx="1809">
                  <c:v>6.2382000000000002E-3</c:v>
                </c:pt>
                <c:pt idx="1810">
                  <c:v>4.8179E-3</c:v>
                </c:pt>
                <c:pt idx="1811">
                  <c:v>7.4729999999999996E-3</c:v>
                </c:pt>
                <c:pt idx="1812">
                  <c:v>6.0082E-3</c:v>
                </c:pt>
                <c:pt idx="1813">
                  <c:v>7.7352999999999996E-3</c:v>
                </c:pt>
                <c:pt idx="1814">
                  <c:v>3.8249E-3</c:v>
                </c:pt>
                <c:pt idx="1815">
                  <c:v>6.9373000000000004E-3</c:v>
                </c:pt>
                <c:pt idx="1816">
                  <c:v>6.0717000000000002E-3</c:v>
                </c:pt>
                <c:pt idx="1817">
                  <c:v>7.9854000000000001E-3</c:v>
                </c:pt>
                <c:pt idx="1818">
                  <c:v>7.1675000000000003E-3</c:v>
                </c:pt>
                <c:pt idx="1819">
                  <c:v>6.6376999999999999E-3</c:v>
                </c:pt>
                <c:pt idx="1820">
                  <c:v>5.6733E-3</c:v>
                </c:pt>
                <c:pt idx="1821">
                  <c:v>5.8066000000000003E-3</c:v>
                </c:pt>
                <c:pt idx="1822">
                  <c:v>5.0244E-3</c:v>
                </c:pt>
                <c:pt idx="1823">
                  <c:v>6.8123999999999997E-3</c:v>
                </c:pt>
                <c:pt idx="1824">
                  <c:v>5.9595000000000004E-3</c:v>
                </c:pt>
                <c:pt idx="1825">
                  <c:v>5.9452999999999997E-3</c:v>
                </c:pt>
                <c:pt idx="1826">
                  <c:v>6.7999000000000002E-3</c:v>
                </c:pt>
                <c:pt idx="1827">
                  <c:v>7.0168000000000001E-3</c:v>
                </c:pt>
                <c:pt idx="1828">
                  <c:v>5.8884999999999996E-3</c:v>
                </c:pt>
                <c:pt idx="1829">
                  <c:v>8.2284999999999997E-3</c:v>
                </c:pt>
                <c:pt idx="1830">
                  <c:v>5.77E-3</c:v>
                </c:pt>
                <c:pt idx="1831">
                  <c:v>5.0552000000000001E-3</c:v>
                </c:pt>
                <c:pt idx="1832">
                  <c:v>6.1853999999999998E-3</c:v>
                </c:pt>
                <c:pt idx="1833">
                  <c:v>5.3705999999999997E-3</c:v>
                </c:pt>
                <c:pt idx="1834">
                  <c:v>5.9138999999999997E-3</c:v>
                </c:pt>
                <c:pt idx="1835">
                  <c:v>5.6179999999999997E-3</c:v>
                </c:pt>
                <c:pt idx="1836">
                  <c:v>7.5981E-3</c:v>
                </c:pt>
                <c:pt idx="1837">
                  <c:v>6.1942000000000004E-3</c:v>
                </c:pt>
                <c:pt idx="1838">
                  <c:v>6.8866999999999999E-3</c:v>
                </c:pt>
                <c:pt idx="1839">
                  <c:v>7.4957000000000001E-3</c:v>
                </c:pt>
                <c:pt idx="1840">
                  <c:v>6.4473000000000004E-3</c:v>
                </c:pt>
                <c:pt idx="1841">
                  <c:v>7.2240000000000004E-3</c:v>
                </c:pt>
                <c:pt idx="1842">
                  <c:v>9.6500000000000006E-3</c:v>
                </c:pt>
                <c:pt idx="1843">
                  <c:v>7.2746E-3</c:v>
                </c:pt>
                <c:pt idx="1844">
                  <c:v>6.6306000000000004E-3</c:v>
                </c:pt>
                <c:pt idx="1845">
                  <c:v>6.1802999999999997E-3</c:v>
                </c:pt>
                <c:pt idx="1846">
                  <c:v>7.8431999999999998E-3</c:v>
                </c:pt>
                <c:pt idx="1847">
                  <c:v>5.3187E-3</c:v>
                </c:pt>
                <c:pt idx="1848">
                  <c:v>6.1735000000000002E-3</c:v>
                </c:pt>
                <c:pt idx="1849">
                  <c:v>4.8323999999999997E-3</c:v>
                </c:pt>
                <c:pt idx="1850">
                  <c:v>9.6814999999999991E-3</c:v>
                </c:pt>
                <c:pt idx="1851">
                  <c:v>5.4203000000000003E-3</c:v>
                </c:pt>
                <c:pt idx="1852">
                  <c:v>5.0531999999999999E-3</c:v>
                </c:pt>
                <c:pt idx="1853">
                  <c:v>5.7694E-3</c:v>
                </c:pt>
                <c:pt idx="1854">
                  <c:v>6.2516000000000004E-3</c:v>
                </c:pt>
                <c:pt idx="1855">
                  <c:v>5.9560000000000004E-3</c:v>
                </c:pt>
                <c:pt idx="1856">
                  <c:v>6.4316E-3</c:v>
                </c:pt>
                <c:pt idx="1857">
                  <c:v>1.1469999999999999E-2</c:v>
                </c:pt>
                <c:pt idx="1858">
                  <c:v>8.7849E-3</c:v>
                </c:pt>
                <c:pt idx="1859">
                  <c:v>6.4653000000000002E-3</c:v>
                </c:pt>
                <c:pt idx="1860">
                  <c:v>5.2402000000000004E-3</c:v>
                </c:pt>
                <c:pt idx="1861">
                  <c:v>6.5683E-3</c:v>
                </c:pt>
                <c:pt idx="1862">
                  <c:v>7.0641999999999996E-3</c:v>
                </c:pt>
                <c:pt idx="1863">
                  <c:v>5.7061999999999998E-3</c:v>
                </c:pt>
                <c:pt idx="1864">
                  <c:v>7.3521000000000003E-3</c:v>
                </c:pt>
                <c:pt idx="1865">
                  <c:v>6.2224999999999997E-3</c:v>
                </c:pt>
                <c:pt idx="1866">
                  <c:v>5.9629000000000001E-3</c:v>
                </c:pt>
                <c:pt idx="1867">
                  <c:v>9.2644000000000008E-3</c:v>
                </c:pt>
                <c:pt idx="1868">
                  <c:v>4.6889000000000002E-3</c:v>
                </c:pt>
                <c:pt idx="1869">
                  <c:v>5.104E-3</c:v>
                </c:pt>
                <c:pt idx="1870">
                  <c:v>6.5072000000000003E-3</c:v>
                </c:pt>
                <c:pt idx="1871">
                  <c:v>8.5582999999999996E-3</c:v>
                </c:pt>
                <c:pt idx="1872">
                  <c:v>5.6346E-3</c:v>
                </c:pt>
                <c:pt idx="1873">
                  <c:v>7.6496999999999997E-3</c:v>
                </c:pt>
                <c:pt idx="1874">
                  <c:v>5.8918E-3</c:v>
                </c:pt>
                <c:pt idx="1875">
                  <c:v>9.1073999999999999E-3</c:v>
                </c:pt>
                <c:pt idx="1876">
                  <c:v>1.0377000000000001E-2</c:v>
                </c:pt>
                <c:pt idx="1877">
                  <c:v>6.1571999999999998E-3</c:v>
                </c:pt>
                <c:pt idx="1878">
                  <c:v>8.6026999999999996E-3</c:v>
                </c:pt>
                <c:pt idx="1879">
                  <c:v>6.4863999999999998E-3</c:v>
                </c:pt>
                <c:pt idx="1880">
                  <c:v>4.6997000000000002E-3</c:v>
                </c:pt>
                <c:pt idx="1881">
                  <c:v>6.9687999999999998E-3</c:v>
                </c:pt>
                <c:pt idx="1882">
                  <c:v>5.7783000000000001E-3</c:v>
                </c:pt>
                <c:pt idx="1883">
                  <c:v>7.4532000000000001E-3</c:v>
                </c:pt>
                <c:pt idx="1884">
                  <c:v>9.8046000000000001E-3</c:v>
                </c:pt>
                <c:pt idx="1885">
                  <c:v>7.6362000000000001E-3</c:v>
                </c:pt>
                <c:pt idx="1886">
                  <c:v>5.2207E-3</c:v>
                </c:pt>
                <c:pt idx="1887">
                  <c:v>5.2262999999999997E-3</c:v>
                </c:pt>
                <c:pt idx="1888">
                  <c:v>4.1457999999999998E-3</c:v>
                </c:pt>
                <c:pt idx="1889">
                  <c:v>7.1526000000000003E-3</c:v>
                </c:pt>
                <c:pt idx="1890">
                  <c:v>6.4539999999999997E-3</c:v>
                </c:pt>
                <c:pt idx="1891">
                  <c:v>7.1418999999999996E-3</c:v>
                </c:pt>
                <c:pt idx="1892">
                  <c:v>6.6540999999999996E-3</c:v>
                </c:pt>
                <c:pt idx="1893">
                  <c:v>7.8966000000000001E-3</c:v>
                </c:pt>
                <c:pt idx="1894">
                  <c:v>1.0149999999999999E-2</c:v>
                </c:pt>
                <c:pt idx="1895">
                  <c:v>6.7793999999999997E-3</c:v>
                </c:pt>
                <c:pt idx="1896">
                  <c:v>4.1418000000000002E-3</c:v>
                </c:pt>
                <c:pt idx="1897">
                  <c:v>5.9373999999999998E-3</c:v>
                </c:pt>
                <c:pt idx="1898">
                  <c:v>5.6626999999999997E-3</c:v>
                </c:pt>
                <c:pt idx="1899">
                  <c:v>6.7185999999999999E-3</c:v>
                </c:pt>
                <c:pt idx="1900">
                  <c:v>7.2808999999999999E-3</c:v>
                </c:pt>
                <c:pt idx="1901">
                  <c:v>9.0533000000000002E-3</c:v>
                </c:pt>
                <c:pt idx="1902">
                  <c:v>7.2842000000000002E-3</c:v>
                </c:pt>
                <c:pt idx="1903">
                  <c:v>7.7726000000000002E-3</c:v>
                </c:pt>
                <c:pt idx="1904">
                  <c:v>6.4909E-3</c:v>
                </c:pt>
                <c:pt idx="1905">
                  <c:v>5.5554000000000003E-3</c:v>
                </c:pt>
                <c:pt idx="1906">
                  <c:v>5.9094000000000004E-3</c:v>
                </c:pt>
                <c:pt idx="1907">
                  <c:v>6.4568000000000004E-3</c:v>
                </c:pt>
                <c:pt idx="1908">
                  <c:v>7.0143000000000002E-3</c:v>
                </c:pt>
                <c:pt idx="1909">
                  <c:v>5.7096999999999998E-3</c:v>
                </c:pt>
                <c:pt idx="1910">
                  <c:v>7.1300000000000001E-3</c:v>
                </c:pt>
                <c:pt idx="1911">
                  <c:v>7.3835000000000003E-3</c:v>
                </c:pt>
                <c:pt idx="1912">
                  <c:v>6.1088999999999996E-3</c:v>
                </c:pt>
                <c:pt idx="1913">
                  <c:v>5.3414999999999999E-3</c:v>
                </c:pt>
                <c:pt idx="1914">
                  <c:v>9.8835999999999993E-3</c:v>
                </c:pt>
                <c:pt idx="1915">
                  <c:v>7.4637999999999996E-3</c:v>
                </c:pt>
                <c:pt idx="1916">
                  <c:v>8.4731000000000008E-3</c:v>
                </c:pt>
                <c:pt idx="1917">
                  <c:v>6.2654E-3</c:v>
                </c:pt>
                <c:pt idx="1918">
                  <c:v>8.0292000000000002E-3</c:v>
                </c:pt>
                <c:pt idx="1919">
                  <c:v>6.0499000000000004E-3</c:v>
                </c:pt>
                <c:pt idx="1920">
                  <c:v>8.9314000000000008E-3</c:v>
                </c:pt>
                <c:pt idx="1921">
                  <c:v>6.3714000000000002E-3</c:v>
                </c:pt>
                <c:pt idx="1922">
                  <c:v>8.2985000000000003E-3</c:v>
                </c:pt>
                <c:pt idx="1923">
                  <c:v>7.5664E-3</c:v>
                </c:pt>
                <c:pt idx="1924">
                  <c:v>9.6558000000000008E-3</c:v>
                </c:pt>
                <c:pt idx="1925">
                  <c:v>6.3131000000000003E-3</c:v>
                </c:pt>
                <c:pt idx="1926">
                  <c:v>8.0960000000000008E-3</c:v>
                </c:pt>
                <c:pt idx="1927">
                  <c:v>6.3133E-3</c:v>
                </c:pt>
                <c:pt idx="1928">
                  <c:v>5.1996000000000004E-3</c:v>
                </c:pt>
                <c:pt idx="1929">
                  <c:v>5.1672999999999997E-3</c:v>
                </c:pt>
                <c:pt idx="1930">
                  <c:v>9.1757000000000002E-3</c:v>
                </c:pt>
                <c:pt idx="1931">
                  <c:v>6.862E-3</c:v>
                </c:pt>
                <c:pt idx="1932">
                  <c:v>8.7834999999999996E-3</c:v>
                </c:pt>
                <c:pt idx="1933">
                  <c:v>8.3268999999999999E-3</c:v>
                </c:pt>
                <c:pt idx="1934">
                  <c:v>1.0315E-2</c:v>
                </c:pt>
                <c:pt idx="1935">
                  <c:v>7.6122999999999998E-3</c:v>
                </c:pt>
                <c:pt idx="1936">
                  <c:v>8.5047999999999999E-3</c:v>
                </c:pt>
                <c:pt idx="1937">
                  <c:v>7.8727999999999992E-3</c:v>
                </c:pt>
                <c:pt idx="1938">
                  <c:v>8.1268E-3</c:v>
                </c:pt>
                <c:pt idx="1939">
                  <c:v>8.7746999999999999E-3</c:v>
                </c:pt>
                <c:pt idx="1940">
                  <c:v>5.9963000000000004E-3</c:v>
                </c:pt>
                <c:pt idx="1941">
                  <c:v>6.0753999999999999E-3</c:v>
                </c:pt>
                <c:pt idx="1942">
                  <c:v>7.3261999999999997E-3</c:v>
                </c:pt>
                <c:pt idx="1943">
                  <c:v>7.4679999999999998E-3</c:v>
                </c:pt>
                <c:pt idx="1944">
                  <c:v>5.4635999999999999E-3</c:v>
                </c:pt>
                <c:pt idx="1945">
                  <c:v>6.5795999999999997E-3</c:v>
                </c:pt>
                <c:pt idx="1946">
                  <c:v>5.6740999999999996E-3</c:v>
                </c:pt>
                <c:pt idx="1947">
                  <c:v>6.5970999999999998E-3</c:v>
                </c:pt>
                <c:pt idx="1948">
                  <c:v>9.3635999999999997E-3</c:v>
                </c:pt>
                <c:pt idx="1949">
                  <c:v>6.3135999999999999E-3</c:v>
                </c:pt>
                <c:pt idx="1950">
                  <c:v>5.4904000000000003E-3</c:v>
                </c:pt>
                <c:pt idx="1951">
                  <c:v>9.4272000000000002E-3</c:v>
                </c:pt>
                <c:pt idx="1952">
                  <c:v>5.6885E-3</c:v>
                </c:pt>
                <c:pt idx="1953">
                  <c:v>6.3267000000000002E-3</c:v>
                </c:pt>
                <c:pt idx="1954">
                  <c:v>9.9118999999999995E-3</c:v>
                </c:pt>
                <c:pt idx="1955">
                  <c:v>7.9389999999999999E-3</c:v>
                </c:pt>
                <c:pt idx="1956">
                  <c:v>5.0550999999999999E-3</c:v>
                </c:pt>
                <c:pt idx="1957">
                  <c:v>6.7117000000000001E-3</c:v>
                </c:pt>
                <c:pt idx="1958">
                  <c:v>7.6873000000000002E-3</c:v>
                </c:pt>
                <c:pt idx="1959">
                  <c:v>7.4941000000000001E-3</c:v>
                </c:pt>
                <c:pt idx="1960">
                  <c:v>8.1112000000000007E-3</c:v>
                </c:pt>
                <c:pt idx="1961">
                  <c:v>7.6804000000000004E-3</c:v>
                </c:pt>
                <c:pt idx="1962">
                  <c:v>8.2465999999999998E-3</c:v>
                </c:pt>
                <c:pt idx="1963">
                  <c:v>5.9484999999999998E-3</c:v>
                </c:pt>
                <c:pt idx="1964">
                  <c:v>6.6661000000000003E-3</c:v>
                </c:pt>
                <c:pt idx="1965">
                  <c:v>7.5284000000000002E-3</c:v>
                </c:pt>
                <c:pt idx="1966">
                  <c:v>7.9736000000000008E-3</c:v>
                </c:pt>
                <c:pt idx="1967">
                  <c:v>6.1707999999999997E-3</c:v>
                </c:pt>
                <c:pt idx="1968">
                  <c:v>6.1938999999999996E-3</c:v>
                </c:pt>
                <c:pt idx="1969">
                  <c:v>5.9722000000000004E-3</c:v>
                </c:pt>
                <c:pt idx="1970">
                  <c:v>7.3200000000000001E-3</c:v>
                </c:pt>
                <c:pt idx="1971">
                  <c:v>6.4955000000000004E-3</c:v>
                </c:pt>
                <c:pt idx="1972">
                  <c:v>6.8507000000000004E-3</c:v>
                </c:pt>
                <c:pt idx="1973">
                  <c:v>7.4888999999999997E-3</c:v>
                </c:pt>
                <c:pt idx="1974">
                  <c:v>1.0029E-2</c:v>
                </c:pt>
                <c:pt idx="1975">
                  <c:v>7.0691E-3</c:v>
                </c:pt>
                <c:pt idx="1976">
                  <c:v>7.1268E-3</c:v>
                </c:pt>
                <c:pt idx="1977">
                  <c:v>6.4029999999999998E-3</c:v>
                </c:pt>
                <c:pt idx="1978">
                  <c:v>7.8516000000000002E-3</c:v>
                </c:pt>
                <c:pt idx="1979">
                  <c:v>8.5859999999999999E-3</c:v>
                </c:pt>
                <c:pt idx="1980">
                  <c:v>6.2722999999999998E-3</c:v>
                </c:pt>
                <c:pt idx="1981">
                  <c:v>7.2604999999999996E-3</c:v>
                </c:pt>
                <c:pt idx="1982">
                  <c:v>6.8627999999999996E-3</c:v>
                </c:pt>
                <c:pt idx="1983">
                  <c:v>6.9201000000000002E-3</c:v>
                </c:pt>
                <c:pt idx="1984">
                  <c:v>6.4577000000000002E-3</c:v>
                </c:pt>
                <c:pt idx="1985">
                  <c:v>5.5113000000000002E-3</c:v>
                </c:pt>
                <c:pt idx="1986">
                  <c:v>5.9677000000000003E-3</c:v>
                </c:pt>
                <c:pt idx="1987">
                  <c:v>7.8799999999999999E-3</c:v>
                </c:pt>
                <c:pt idx="1988">
                  <c:v>7.1564999999999997E-3</c:v>
                </c:pt>
                <c:pt idx="1989">
                  <c:v>6.2180999999999998E-3</c:v>
                </c:pt>
                <c:pt idx="1990">
                  <c:v>7.4825999999999998E-3</c:v>
                </c:pt>
                <c:pt idx="1991">
                  <c:v>5.3384000000000001E-3</c:v>
                </c:pt>
                <c:pt idx="1992">
                  <c:v>5.6189999999999999E-3</c:v>
                </c:pt>
                <c:pt idx="1993">
                  <c:v>7.7168000000000002E-3</c:v>
                </c:pt>
                <c:pt idx="1994">
                  <c:v>6.3857999999999996E-3</c:v>
                </c:pt>
                <c:pt idx="1995">
                  <c:v>5.3985999999999999E-3</c:v>
                </c:pt>
                <c:pt idx="1996">
                  <c:v>6.5735000000000003E-3</c:v>
                </c:pt>
                <c:pt idx="1997">
                  <c:v>6.6045000000000001E-3</c:v>
                </c:pt>
                <c:pt idx="1998">
                  <c:v>6.3095E-3</c:v>
                </c:pt>
                <c:pt idx="1999">
                  <c:v>4.5764999999999998E-3</c:v>
                </c:pt>
                <c:pt idx="2000">
                  <c:v>5.0526E-3</c:v>
                </c:pt>
                <c:pt idx="2001">
                  <c:v>8.6140999999999995E-3</c:v>
                </c:pt>
                <c:pt idx="2002">
                  <c:v>8.8337999999999993E-3</c:v>
                </c:pt>
                <c:pt idx="2003">
                  <c:v>8.2886000000000001E-3</c:v>
                </c:pt>
                <c:pt idx="2004">
                  <c:v>6.9880999999999997E-3</c:v>
                </c:pt>
                <c:pt idx="2005">
                  <c:v>7.6778999999999997E-3</c:v>
                </c:pt>
                <c:pt idx="2006">
                  <c:v>6.1818999999999997E-3</c:v>
                </c:pt>
                <c:pt idx="2007">
                  <c:v>1.0345999999999999E-2</c:v>
                </c:pt>
                <c:pt idx="2008">
                  <c:v>7.8975E-3</c:v>
                </c:pt>
                <c:pt idx="2009">
                  <c:v>7.3460000000000001E-3</c:v>
                </c:pt>
                <c:pt idx="2010">
                  <c:v>7.8604999999999994E-3</c:v>
                </c:pt>
                <c:pt idx="2011">
                  <c:v>4.3090999999999997E-3</c:v>
                </c:pt>
                <c:pt idx="2012">
                  <c:v>8.4191000000000005E-3</c:v>
                </c:pt>
                <c:pt idx="2013">
                  <c:v>7.0529E-3</c:v>
                </c:pt>
                <c:pt idx="2014">
                  <c:v>8.0324999999999997E-3</c:v>
                </c:pt>
                <c:pt idx="2015">
                  <c:v>6.9914E-3</c:v>
                </c:pt>
                <c:pt idx="2016">
                  <c:v>6.8691999999999998E-3</c:v>
                </c:pt>
                <c:pt idx="2017">
                  <c:v>6.2128000000000001E-3</c:v>
                </c:pt>
                <c:pt idx="2018">
                  <c:v>7.2179999999999996E-3</c:v>
                </c:pt>
                <c:pt idx="2019">
                  <c:v>6.9903999999999999E-3</c:v>
                </c:pt>
                <c:pt idx="2020">
                  <c:v>7.2157999999999996E-3</c:v>
                </c:pt>
                <c:pt idx="2021">
                  <c:v>7.6985999999999999E-3</c:v>
                </c:pt>
                <c:pt idx="2022">
                  <c:v>7.7996999999999997E-3</c:v>
                </c:pt>
                <c:pt idx="2023">
                  <c:v>7.3382999999999999E-3</c:v>
                </c:pt>
                <c:pt idx="2024">
                  <c:v>6.7869000000000002E-3</c:v>
                </c:pt>
                <c:pt idx="2025">
                  <c:v>6.9861999999999997E-3</c:v>
                </c:pt>
                <c:pt idx="2026">
                  <c:v>5.8504000000000004E-3</c:v>
                </c:pt>
                <c:pt idx="2027">
                  <c:v>7.1005E-3</c:v>
                </c:pt>
                <c:pt idx="2028">
                  <c:v>7.8484999999999996E-3</c:v>
                </c:pt>
                <c:pt idx="2029">
                  <c:v>8.0666000000000002E-3</c:v>
                </c:pt>
                <c:pt idx="2030">
                  <c:v>8.1613999999999992E-3</c:v>
                </c:pt>
                <c:pt idx="2031">
                  <c:v>5.4472000000000001E-3</c:v>
                </c:pt>
                <c:pt idx="2032">
                  <c:v>6.1171999999999997E-3</c:v>
                </c:pt>
                <c:pt idx="2033">
                  <c:v>7.7051999999999997E-3</c:v>
                </c:pt>
                <c:pt idx="2034">
                  <c:v>4.4035000000000003E-3</c:v>
                </c:pt>
                <c:pt idx="2035">
                  <c:v>7.3111000000000001E-3</c:v>
                </c:pt>
                <c:pt idx="2036">
                  <c:v>6.7977000000000003E-3</c:v>
                </c:pt>
                <c:pt idx="2037">
                  <c:v>6.7533999999999997E-3</c:v>
                </c:pt>
                <c:pt idx="2038">
                  <c:v>8.7837999999999996E-3</c:v>
                </c:pt>
                <c:pt idx="2039">
                  <c:v>5.8890000000000001E-3</c:v>
                </c:pt>
                <c:pt idx="2040">
                  <c:v>1.0081E-2</c:v>
                </c:pt>
                <c:pt idx="2041">
                  <c:v>6.0599E-3</c:v>
                </c:pt>
                <c:pt idx="2042">
                  <c:v>1.0893999999999999E-2</c:v>
                </c:pt>
                <c:pt idx="2043">
                  <c:v>7.4032999999999998E-3</c:v>
                </c:pt>
                <c:pt idx="2044">
                  <c:v>7.3176999999999999E-3</c:v>
                </c:pt>
                <c:pt idx="2045">
                  <c:v>6.6395999999999998E-3</c:v>
                </c:pt>
                <c:pt idx="2046">
                  <c:v>7.8227999999999995E-3</c:v>
                </c:pt>
                <c:pt idx="2047">
                  <c:v>1.0777999999999999E-2</c:v>
                </c:pt>
                <c:pt idx="2048">
                  <c:v>7.9903000000000005E-3</c:v>
                </c:pt>
                <c:pt idx="2049">
                  <c:v>7.7641999999999997E-3</c:v>
                </c:pt>
                <c:pt idx="2050">
                  <c:v>7.1599000000000003E-3</c:v>
                </c:pt>
                <c:pt idx="2051">
                  <c:v>7.8563000000000001E-3</c:v>
                </c:pt>
                <c:pt idx="2052">
                  <c:v>7.9136999999999992E-3</c:v>
                </c:pt>
                <c:pt idx="2053">
                  <c:v>6.8358999999999998E-3</c:v>
                </c:pt>
                <c:pt idx="2054">
                  <c:v>7.0682999999999996E-3</c:v>
                </c:pt>
                <c:pt idx="2055">
                  <c:v>7.7282000000000002E-3</c:v>
                </c:pt>
                <c:pt idx="2056">
                  <c:v>7.5788000000000001E-3</c:v>
                </c:pt>
                <c:pt idx="2057">
                  <c:v>8.2092999999999992E-3</c:v>
                </c:pt>
                <c:pt idx="2058">
                  <c:v>8.0917000000000003E-3</c:v>
                </c:pt>
                <c:pt idx="2059">
                  <c:v>4.1865000000000001E-3</c:v>
                </c:pt>
                <c:pt idx="2060">
                  <c:v>7.5858000000000002E-3</c:v>
                </c:pt>
                <c:pt idx="2061">
                  <c:v>8.6002000000000006E-3</c:v>
                </c:pt>
                <c:pt idx="2062">
                  <c:v>1.0158E-2</c:v>
                </c:pt>
                <c:pt idx="2063">
                  <c:v>7.2281000000000003E-3</c:v>
                </c:pt>
                <c:pt idx="2064">
                  <c:v>6.2575E-3</c:v>
                </c:pt>
                <c:pt idx="2065">
                  <c:v>7.4387999999999998E-3</c:v>
                </c:pt>
                <c:pt idx="2066">
                  <c:v>8.1586999999999996E-3</c:v>
                </c:pt>
                <c:pt idx="2067">
                  <c:v>7.6857999999999996E-3</c:v>
                </c:pt>
                <c:pt idx="2068">
                  <c:v>7.2039000000000001E-3</c:v>
                </c:pt>
                <c:pt idx="2069">
                  <c:v>5.0686000000000004E-3</c:v>
                </c:pt>
                <c:pt idx="2070">
                  <c:v>7.9220000000000002E-3</c:v>
                </c:pt>
                <c:pt idx="2071">
                  <c:v>8.2623999999999996E-3</c:v>
                </c:pt>
                <c:pt idx="2072">
                  <c:v>7.0553999999999999E-3</c:v>
                </c:pt>
                <c:pt idx="2073">
                  <c:v>9.1988E-3</c:v>
                </c:pt>
                <c:pt idx="2074">
                  <c:v>6.3521000000000003E-3</c:v>
                </c:pt>
                <c:pt idx="2075">
                  <c:v>8.3876000000000003E-3</c:v>
                </c:pt>
                <c:pt idx="2076">
                  <c:v>7.6667999999999997E-3</c:v>
                </c:pt>
                <c:pt idx="2077">
                  <c:v>8.6423999999999997E-3</c:v>
                </c:pt>
                <c:pt idx="2078">
                  <c:v>6.2058E-3</c:v>
                </c:pt>
                <c:pt idx="2079">
                  <c:v>8.0584999999999997E-3</c:v>
                </c:pt>
                <c:pt idx="2080">
                  <c:v>5.659E-3</c:v>
                </c:pt>
                <c:pt idx="2081">
                  <c:v>8.3496999999999998E-3</c:v>
                </c:pt>
                <c:pt idx="2082">
                  <c:v>6.4745000000000002E-3</c:v>
                </c:pt>
                <c:pt idx="2083">
                  <c:v>5.7498999999999996E-3</c:v>
                </c:pt>
                <c:pt idx="2084">
                  <c:v>6.4523000000000002E-3</c:v>
                </c:pt>
                <c:pt idx="2085">
                  <c:v>6.1358000000000003E-3</c:v>
                </c:pt>
                <c:pt idx="2086">
                  <c:v>7.6569999999999997E-3</c:v>
                </c:pt>
                <c:pt idx="2087">
                  <c:v>4.9173000000000003E-3</c:v>
                </c:pt>
                <c:pt idx="2088">
                  <c:v>9.4996999999999998E-3</c:v>
                </c:pt>
                <c:pt idx="2089">
                  <c:v>9.7868E-3</c:v>
                </c:pt>
                <c:pt idx="2090">
                  <c:v>7.3875E-3</c:v>
                </c:pt>
                <c:pt idx="2091">
                  <c:v>7.9328000000000003E-3</c:v>
                </c:pt>
                <c:pt idx="2092">
                  <c:v>1.1387E-2</c:v>
                </c:pt>
                <c:pt idx="2093">
                  <c:v>7.3740000000000003E-3</c:v>
                </c:pt>
                <c:pt idx="2094">
                  <c:v>1.0994E-2</c:v>
                </c:pt>
                <c:pt idx="2095">
                  <c:v>9.7576E-3</c:v>
                </c:pt>
                <c:pt idx="2096">
                  <c:v>9.5850999999999992E-3</c:v>
                </c:pt>
                <c:pt idx="2097">
                  <c:v>7.0204999999999998E-3</c:v>
                </c:pt>
                <c:pt idx="2098">
                  <c:v>7.7244000000000002E-3</c:v>
                </c:pt>
                <c:pt idx="2099">
                  <c:v>7.6743000000000002E-3</c:v>
                </c:pt>
                <c:pt idx="2100">
                  <c:v>6.4768999999999998E-3</c:v>
                </c:pt>
                <c:pt idx="2101">
                  <c:v>6.8887000000000002E-3</c:v>
                </c:pt>
                <c:pt idx="2102">
                  <c:v>6.7730999999999998E-3</c:v>
                </c:pt>
                <c:pt idx="2103">
                  <c:v>6.9001000000000002E-3</c:v>
                </c:pt>
                <c:pt idx="2104">
                  <c:v>6.9217999999999997E-3</c:v>
                </c:pt>
                <c:pt idx="2105">
                  <c:v>4.8345999999999997E-3</c:v>
                </c:pt>
                <c:pt idx="2106">
                  <c:v>1.2062E-2</c:v>
                </c:pt>
                <c:pt idx="2107">
                  <c:v>1.15E-2</c:v>
                </c:pt>
                <c:pt idx="2108">
                  <c:v>7.3698000000000001E-3</c:v>
                </c:pt>
                <c:pt idx="2109">
                  <c:v>4.744E-3</c:v>
                </c:pt>
                <c:pt idx="2110">
                  <c:v>5.5897999999999998E-3</c:v>
                </c:pt>
                <c:pt idx="2111">
                  <c:v>5.3896999999999999E-3</c:v>
                </c:pt>
                <c:pt idx="2112">
                  <c:v>1.1285E-2</c:v>
                </c:pt>
                <c:pt idx="2113">
                  <c:v>8.2509999999999997E-3</c:v>
                </c:pt>
                <c:pt idx="2114">
                  <c:v>6.4707000000000002E-3</c:v>
                </c:pt>
                <c:pt idx="2115">
                  <c:v>4.4475000000000001E-3</c:v>
                </c:pt>
                <c:pt idx="2116">
                  <c:v>7.6839999999999999E-3</c:v>
                </c:pt>
                <c:pt idx="2117">
                  <c:v>7.4117000000000002E-3</c:v>
                </c:pt>
                <c:pt idx="2118">
                  <c:v>6.5943E-3</c:v>
                </c:pt>
                <c:pt idx="2119">
                  <c:v>8.4776999999999995E-3</c:v>
                </c:pt>
                <c:pt idx="2120">
                  <c:v>1.0255999999999999E-2</c:v>
                </c:pt>
                <c:pt idx="2121">
                  <c:v>7.4057999999999997E-3</c:v>
                </c:pt>
                <c:pt idx="2122">
                  <c:v>5.8828999999999999E-3</c:v>
                </c:pt>
                <c:pt idx="2123">
                  <c:v>8.6812E-3</c:v>
                </c:pt>
                <c:pt idx="2124">
                  <c:v>9.0790999999999997E-3</c:v>
                </c:pt>
                <c:pt idx="2125">
                  <c:v>8.1679000000000005E-3</c:v>
                </c:pt>
                <c:pt idx="2126">
                  <c:v>9.1158999999999997E-3</c:v>
                </c:pt>
                <c:pt idx="2127">
                  <c:v>1.3611E-2</c:v>
                </c:pt>
                <c:pt idx="2128">
                  <c:v>8.9143E-3</c:v>
                </c:pt>
                <c:pt idx="2129">
                  <c:v>6.6103999999999998E-3</c:v>
                </c:pt>
                <c:pt idx="2130">
                  <c:v>9.4946000000000006E-3</c:v>
                </c:pt>
                <c:pt idx="2131">
                  <c:v>8.0357999999999992E-3</c:v>
                </c:pt>
                <c:pt idx="2132">
                  <c:v>6.4396999999999996E-3</c:v>
                </c:pt>
                <c:pt idx="2133">
                  <c:v>8.0522000000000007E-3</c:v>
                </c:pt>
                <c:pt idx="2134">
                  <c:v>8.7425000000000003E-3</c:v>
                </c:pt>
                <c:pt idx="2135">
                  <c:v>8.0348999999999993E-3</c:v>
                </c:pt>
                <c:pt idx="2136">
                  <c:v>1.0244E-2</c:v>
                </c:pt>
                <c:pt idx="2137">
                  <c:v>7.7159999999999998E-3</c:v>
                </c:pt>
                <c:pt idx="2138">
                  <c:v>8.0017999999999999E-3</c:v>
                </c:pt>
                <c:pt idx="2139">
                  <c:v>7.6641000000000001E-3</c:v>
                </c:pt>
                <c:pt idx="2140">
                  <c:v>7.2705000000000001E-3</c:v>
                </c:pt>
                <c:pt idx="2141">
                  <c:v>9.4649999999999995E-3</c:v>
                </c:pt>
                <c:pt idx="2142">
                  <c:v>7.9939E-3</c:v>
                </c:pt>
                <c:pt idx="2143">
                  <c:v>9.6287999999999999E-3</c:v>
                </c:pt>
                <c:pt idx="2144">
                  <c:v>8.8888999999999999E-3</c:v>
                </c:pt>
                <c:pt idx="2145">
                  <c:v>6.2081999999999997E-3</c:v>
                </c:pt>
                <c:pt idx="2146">
                  <c:v>8.1714999999999999E-3</c:v>
                </c:pt>
                <c:pt idx="2147">
                  <c:v>7.1783999999999997E-3</c:v>
                </c:pt>
                <c:pt idx="2148">
                  <c:v>1.0513E-2</c:v>
                </c:pt>
                <c:pt idx="2149">
                  <c:v>9.0296999999999999E-3</c:v>
                </c:pt>
                <c:pt idx="2150">
                  <c:v>9.3643000000000007E-3</c:v>
                </c:pt>
                <c:pt idx="2151">
                  <c:v>8.7591000000000006E-3</c:v>
                </c:pt>
                <c:pt idx="2152">
                  <c:v>7.6127E-3</c:v>
                </c:pt>
                <c:pt idx="2153">
                  <c:v>6.5778E-3</c:v>
                </c:pt>
                <c:pt idx="2154">
                  <c:v>1.0231000000000001E-2</c:v>
                </c:pt>
                <c:pt idx="2155">
                  <c:v>7.1050000000000002E-3</c:v>
                </c:pt>
                <c:pt idx="2156">
                  <c:v>5.6477000000000003E-3</c:v>
                </c:pt>
                <c:pt idx="2157">
                  <c:v>1.0947E-2</c:v>
                </c:pt>
                <c:pt idx="2158">
                  <c:v>7.7229000000000004E-3</c:v>
                </c:pt>
                <c:pt idx="2159">
                  <c:v>7.2899999999999996E-3</c:v>
                </c:pt>
                <c:pt idx="2160">
                  <c:v>7.2543E-3</c:v>
                </c:pt>
                <c:pt idx="2161">
                  <c:v>8.7808999999999995E-3</c:v>
                </c:pt>
                <c:pt idx="2162">
                  <c:v>5.5631999999999999E-3</c:v>
                </c:pt>
                <c:pt idx="2163">
                  <c:v>8.2117000000000006E-3</c:v>
                </c:pt>
                <c:pt idx="2164">
                  <c:v>4.9820999999999997E-3</c:v>
                </c:pt>
                <c:pt idx="2165">
                  <c:v>9.0021000000000007E-3</c:v>
                </c:pt>
                <c:pt idx="2166">
                  <c:v>6.0359000000000003E-3</c:v>
                </c:pt>
                <c:pt idx="2167">
                  <c:v>9.5598999999999996E-3</c:v>
                </c:pt>
                <c:pt idx="2168">
                  <c:v>7.273E-3</c:v>
                </c:pt>
                <c:pt idx="2169">
                  <c:v>4.7527999999999997E-3</c:v>
                </c:pt>
                <c:pt idx="2170">
                  <c:v>6.6930000000000002E-3</c:v>
                </c:pt>
                <c:pt idx="2171">
                  <c:v>8.0190999999999995E-3</c:v>
                </c:pt>
                <c:pt idx="2172">
                  <c:v>7.9433000000000004E-3</c:v>
                </c:pt>
                <c:pt idx="2173">
                  <c:v>8.2255000000000002E-3</c:v>
                </c:pt>
                <c:pt idx="2174">
                  <c:v>7.1920999999999999E-3</c:v>
                </c:pt>
                <c:pt idx="2175">
                  <c:v>6.8130999999999999E-3</c:v>
                </c:pt>
                <c:pt idx="2176">
                  <c:v>6.6226999999999996E-3</c:v>
                </c:pt>
                <c:pt idx="2177">
                  <c:v>8.7334999999999999E-3</c:v>
                </c:pt>
                <c:pt idx="2178">
                  <c:v>5.3512999999999998E-3</c:v>
                </c:pt>
                <c:pt idx="2179">
                  <c:v>1.1004E-2</c:v>
                </c:pt>
                <c:pt idx="2180">
                  <c:v>1.0588999999999999E-2</c:v>
                </c:pt>
                <c:pt idx="2181">
                  <c:v>5.8939999999999999E-3</c:v>
                </c:pt>
                <c:pt idx="2182">
                  <c:v>6.3734000000000004E-3</c:v>
                </c:pt>
                <c:pt idx="2183">
                  <c:v>6.1723999999999998E-3</c:v>
                </c:pt>
                <c:pt idx="2184">
                  <c:v>9.2370000000000004E-3</c:v>
                </c:pt>
                <c:pt idx="2185">
                  <c:v>8.9338000000000004E-3</c:v>
                </c:pt>
                <c:pt idx="2186">
                  <c:v>7.6801999999999999E-3</c:v>
                </c:pt>
                <c:pt idx="2187">
                  <c:v>6.1526999999999997E-3</c:v>
                </c:pt>
                <c:pt idx="2188">
                  <c:v>7.7393999999999996E-3</c:v>
                </c:pt>
                <c:pt idx="2189">
                  <c:v>6.3613999999999997E-3</c:v>
                </c:pt>
                <c:pt idx="2190">
                  <c:v>1.0885000000000001E-2</c:v>
                </c:pt>
                <c:pt idx="2191">
                  <c:v>7.0670000000000004E-3</c:v>
                </c:pt>
                <c:pt idx="2192">
                  <c:v>8.2702000000000001E-3</c:v>
                </c:pt>
                <c:pt idx="2193">
                  <c:v>8.6306999999999998E-3</c:v>
                </c:pt>
                <c:pt idx="2194">
                  <c:v>6.4554E-3</c:v>
                </c:pt>
                <c:pt idx="2195">
                  <c:v>7.8899E-3</c:v>
                </c:pt>
                <c:pt idx="2196">
                  <c:v>8.5710000000000005E-3</c:v>
                </c:pt>
                <c:pt idx="2197">
                  <c:v>1.0956E-2</c:v>
                </c:pt>
                <c:pt idx="2198">
                  <c:v>1.1403E-2</c:v>
                </c:pt>
                <c:pt idx="2199">
                  <c:v>7.3632999999999997E-3</c:v>
                </c:pt>
                <c:pt idx="2200">
                  <c:v>8.9808000000000006E-3</c:v>
                </c:pt>
                <c:pt idx="2201">
                  <c:v>7.9924000000000002E-3</c:v>
                </c:pt>
                <c:pt idx="2202">
                  <c:v>1.0378E-2</c:v>
                </c:pt>
                <c:pt idx="2203">
                  <c:v>6.1402999999999996E-3</c:v>
                </c:pt>
                <c:pt idx="2204">
                  <c:v>6.2417000000000002E-3</c:v>
                </c:pt>
                <c:pt idx="2205">
                  <c:v>8.5366999999999995E-3</c:v>
                </c:pt>
                <c:pt idx="2206">
                  <c:v>6.4663000000000003E-3</c:v>
                </c:pt>
                <c:pt idx="2207">
                  <c:v>9.8794999999999994E-3</c:v>
                </c:pt>
                <c:pt idx="2208">
                  <c:v>8.0000000000000002E-3</c:v>
                </c:pt>
                <c:pt idx="2209">
                  <c:v>7.0223000000000004E-3</c:v>
                </c:pt>
                <c:pt idx="2210">
                  <c:v>6.5142000000000004E-3</c:v>
                </c:pt>
                <c:pt idx="2211">
                  <c:v>7.3185000000000004E-3</c:v>
                </c:pt>
                <c:pt idx="2212">
                  <c:v>8.8272000000000003E-3</c:v>
                </c:pt>
                <c:pt idx="2213">
                  <c:v>8.3783999999999994E-3</c:v>
                </c:pt>
                <c:pt idx="2214">
                  <c:v>5.9001000000000001E-3</c:v>
                </c:pt>
                <c:pt idx="2215">
                  <c:v>6.5418999999999998E-3</c:v>
                </c:pt>
                <c:pt idx="2216">
                  <c:v>6.5291999999999998E-3</c:v>
                </c:pt>
                <c:pt idx="2217">
                  <c:v>9.2251E-3</c:v>
                </c:pt>
                <c:pt idx="2218">
                  <c:v>1.1793E-2</c:v>
                </c:pt>
                <c:pt idx="2219">
                  <c:v>6.8861E-3</c:v>
                </c:pt>
                <c:pt idx="2220">
                  <c:v>7.6725999999999999E-3</c:v>
                </c:pt>
                <c:pt idx="2221">
                  <c:v>9.1897999999999997E-3</c:v>
                </c:pt>
                <c:pt idx="2222">
                  <c:v>9.8902999999999994E-3</c:v>
                </c:pt>
                <c:pt idx="2223">
                  <c:v>9.3889999999999998E-3</c:v>
                </c:pt>
                <c:pt idx="2224">
                  <c:v>6.731E-3</c:v>
                </c:pt>
                <c:pt idx="2225">
                  <c:v>6.6899000000000004E-3</c:v>
                </c:pt>
                <c:pt idx="2226">
                  <c:v>8.6884000000000006E-3</c:v>
                </c:pt>
                <c:pt idx="2227">
                  <c:v>6.7838999999999998E-3</c:v>
                </c:pt>
                <c:pt idx="2228">
                  <c:v>7.4963E-3</c:v>
                </c:pt>
                <c:pt idx="2229">
                  <c:v>8.8757999999999997E-3</c:v>
                </c:pt>
                <c:pt idx="2230">
                  <c:v>7.6588000000000003E-3</c:v>
                </c:pt>
                <c:pt idx="2231">
                  <c:v>7.5729999999999999E-3</c:v>
                </c:pt>
                <c:pt idx="2232">
                  <c:v>6.6241E-3</c:v>
                </c:pt>
                <c:pt idx="2233">
                  <c:v>9.5750000000000002E-3</c:v>
                </c:pt>
                <c:pt idx="2234">
                  <c:v>1.1388000000000001E-2</c:v>
                </c:pt>
                <c:pt idx="2235">
                  <c:v>8.7168999999999996E-3</c:v>
                </c:pt>
                <c:pt idx="2236">
                  <c:v>7.9355999999999993E-3</c:v>
                </c:pt>
                <c:pt idx="2237">
                  <c:v>8.8070000000000006E-3</c:v>
                </c:pt>
                <c:pt idx="2238">
                  <c:v>7.1868000000000001E-3</c:v>
                </c:pt>
                <c:pt idx="2239">
                  <c:v>7.7203999999999997E-3</c:v>
                </c:pt>
                <c:pt idx="2240">
                  <c:v>9.6591000000000003E-3</c:v>
                </c:pt>
                <c:pt idx="2241">
                  <c:v>9.0766000000000006E-3</c:v>
                </c:pt>
                <c:pt idx="2242">
                  <c:v>7.6454000000000001E-3</c:v>
                </c:pt>
                <c:pt idx="2243">
                  <c:v>6.0435999999999997E-3</c:v>
                </c:pt>
                <c:pt idx="2244">
                  <c:v>6.8751000000000003E-3</c:v>
                </c:pt>
                <c:pt idx="2245">
                  <c:v>6.1088000000000002E-3</c:v>
                </c:pt>
                <c:pt idx="2246">
                  <c:v>1.0206E-2</c:v>
                </c:pt>
                <c:pt idx="2247">
                  <c:v>6.4654999999999999E-3</c:v>
                </c:pt>
                <c:pt idx="2248">
                  <c:v>8.3192000000000006E-3</c:v>
                </c:pt>
                <c:pt idx="2249">
                  <c:v>6.9893000000000004E-3</c:v>
                </c:pt>
                <c:pt idx="2250">
                  <c:v>9.4123000000000002E-3</c:v>
                </c:pt>
                <c:pt idx="2251">
                  <c:v>1.0891E-2</c:v>
                </c:pt>
                <c:pt idx="2252">
                  <c:v>5.8833999999999996E-3</c:v>
                </c:pt>
                <c:pt idx="2253">
                  <c:v>1.0461E-2</c:v>
                </c:pt>
                <c:pt idx="2254">
                  <c:v>8.8006000000000004E-3</c:v>
                </c:pt>
                <c:pt idx="2255">
                  <c:v>7.4828000000000004E-3</c:v>
                </c:pt>
                <c:pt idx="2256">
                  <c:v>1.0659999999999999E-2</c:v>
                </c:pt>
                <c:pt idx="2257">
                  <c:v>6.6470000000000001E-3</c:v>
                </c:pt>
                <c:pt idx="2258">
                  <c:v>9.9888000000000008E-3</c:v>
                </c:pt>
                <c:pt idx="2259">
                  <c:v>6.4746999999999999E-3</c:v>
                </c:pt>
                <c:pt idx="2260">
                  <c:v>7.0232999999999997E-3</c:v>
                </c:pt>
                <c:pt idx="2261">
                  <c:v>8.7294999999999994E-3</c:v>
                </c:pt>
                <c:pt idx="2262">
                  <c:v>8.9158999999999992E-3</c:v>
                </c:pt>
                <c:pt idx="2263">
                  <c:v>7.1364000000000002E-3</c:v>
                </c:pt>
                <c:pt idx="2264">
                  <c:v>8.5199999999999998E-3</c:v>
                </c:pt>
                <c:pt idx="2265">
                  <c:v>7.8539000000000005E-3</c:v>
                </c:pt>
                <c:pt idx="2266">
                  <c:v>7.3391000000000003E-3</c:v>
                </c:pt>
                <c:pt idx="2267">
                  <c:v>6.0410000000000004E-3</c:v>
                </c:pt>
                <c:pt idx="2268">
                  <c:v>7.5158000000000004E-3</c:v>
                </c:pt>
                <c:pt idx="2269">
                  <c:v>8.7808000000000001E-3</c:v>
                </c:pt>
                <c:pt idx="2270">
                  <c:v>8.8867000000000008E-3</c:v>
                </c:pt>
                <c:pt idx="2271">
                  <c:v>8.4934999999999993E-3</c:v>
                </c:pt>
                <c:pt idx="2272">
                  <c:v>5.6351999999999999E-3</c:v>
                </c:pt>
                <c:pt idx="2273">
                  <c:v>9.5332000000000004E-3</c:v>
                </c:pt>
                <c:pt idx="2274">
                  <c:v>9.4338000000000009E-3</c:v>
                </c:pt>
                <c:pt idx="2275">
                  <c:v>8.0224000000000007E-3</c:v>
                </c:pt>
                <c:pt idx="2276">
                  <c:v>6.0350000000000004E-3</c:v>
                </c:pt>
                <c:pt idx="2277">
                  <c:v>8.0827E-3</c:v>
                </c:pt>
                <c:pt idx="2278">
                  <c:v>8.4840999999999996E-3</c:v>
                </c:pt>
                <c:pt idx="2279">
                  <c:v>9.8820999999999996E-3</c:v>
                </c:pt>
                <c:pt idx="2280">
                  <c:v>9.2621999999999999E-3</c:v>
                </c:pt>
                <c:pt idx="2281">
                  <c:v>1.0423999999999999E-2</c:v>
                </c:pt>
                <c:pt idx="2282">
                  <c:v>7.5604000000000001E-3</c:v>
                </c:pt>
                <c:pt idx="2283">
                  <c:v>1.0201999999999999E-2</c:v>
                </c:pt>
                <c:pt idx="2284">
                  <c:v>9.3904000000000001E-3</c:v>
                </c:pt>
                <c:pt idx="2285">
                  <c:v>1.0232E-2</c:v>
                </c:pt>
                <c:pt idx="2286">
                  <c:v>1.0971E-2</c:v>
                </c:pt>
                <c:pt idx="2287">
                  <c:v>9.0498999999999996E-3</c:v>
                </c:pt>
                <c:pt idx="2288">
                  <c:v>7.6680000000000003E-3</c:v>
                </c:pt>
                <c:pt idx="2289">
                  <c:v>1.0184E-2</c:v>
                </c:pt>
                <c:pt idx="2290">
                  <c:v>6.4022999999999997E-3</c:v>
                </c:pt>
                <c:pt idx="2291">
                  <c:v>7.5969000000000002E-3</c:v>
                </c:pt>
                <c:pt idx="2292">
                  <c:v>7.1037000000000001E-3</c:v>
                </c:pt>
                <c:pt idx="2293">
                  <c:v>8.5322999999999996E-3</c:v>
                </c:pt>
                <c:pt idx="2294">
                  <c:v>8.3923000000000001E-3</c:v>
                </c:pt>
                <c:pt idx="2295">
                  <c:v>9.5774999999999992E-3</c:v>
                </c:pt>
                <c:pt idx="2296">
                  <c:v>6.5313000000000003E-3</c:v>
                </c:pt>
                <c:pt idx="2297">
                  <c:v>7.6242999999999997E-3</c:v>
                </c:pt>
                <c:pt idx="2298">
                  <c:v>1.1249E-2</c:v>
                </c:pt>
                <c:pt idx="2299">
                  <c:v>1.2248999999999999E-2</c:v>
                </c:pt>
                <c:pt idx="2300">
                  <c:v>6.8642E-3</c:v>
                </c:pt>
                <c:pt idx="2301">
                  <c:v>7.5519000000000003E-3</c:v>
                </c:pt>
                <c:pt idx="2302">
                  <c:v>1.014E-2</c:v>
                </c:pt>
                <c:pt idx="2303">
                  <c:v>9.1304999999999997E-3</c:v>
                </c:pt>
                <c:pt idx="2304">
                  <c:v>1.0515999999999999E-2</c:v>
                </c:pt>
                <c:pt idx="2305">
                  <c:v>1.1172E-2</c:v>
                </c:pt>
                <c:pt idx="2306">
                  <c:v>7.5553E-3</c:v>
                </c:pt>
                <c:pt idx="2307">
                  <c:v>6.9535999999999999E-3</c:v>
                </c:pt>
                <c:pt idx="2308">
                  <c:v>7.9663000000000008E-3</c:v>
                </c:pt>
                <c:pt idx="2309">
                  <c:v>6.9938999999999999E-3</c:v>
                </c:pt>
                <c:pt idx="2310">
                  <c:v>1.0267999999999999E-2</c:v>
                </c:pt>
                <c:pt idx="2311">
                  <c:v>8.4320999999999997E-3</c:v>
                </c:pt>
                <c:pt idx="2312">
                  <c:v>9.6261999999999997E-3</c:v>
                </c:pt>
                <c:pt idx="2313">
                  <c:v>8.7611000000000008E-3</c:v>
                </c:pt>
                <c:pt idx="2314">
                  <c:v>8.8591E-3</c:v>
                </c:pt>
                <c:pt idx="2315">
                  <c:v>8.3215000000000008E-3</c:v>
                </c:pt>
                <c:pt idx="2316">
                  <c:v>1.0962E-2</c:v>
                </c:pt>
                <c:pt idx="2317">
                  <c:v>8.6318999999999996E-3</c:v>
                </c:pt>
                <c:pt idx="2318">
                  <c:v>8.4796000000000003E-3</c:v>
                </c:pt>
                <c:pt idx="2319">
                  <c:v>7.7996000000000003E-3</c:v>
                </c:pt>
                <c:pt idx="2320">
                  <c:v>8.6385000000000003E-3</c:v>
                </c:pt>
                <c:pt idx="2321">
                  <c:v>1.0632000000000001E-2</c:v>
                </c:pt>
                <c:pt idx="2322">
                  <c:v>8.2850000000000007E-3</c:v>
                </c:pt>
                <c:pt idx="2323">
                  <c:v>6.2674000000000002E-3</c:v>
                </c:pt>
                <c:pt idx="2324">
                  <c:v>8.7255000000000006E-3</c:v>
                </c:pt>
                <c:pt idx="2325">
                  <c:v>7.1602999999999997E-3</c:v>
                </c:pt>
                <c:pt idx="2326">
                  <c:v>5.8285000000000003E-3</c:v>
                </c:pt>
                <c:pt idx="2327">
                  <c:v>9.2397E-3</c:v>
                </c:pt>
                <c:pt idx="2328">
                  <c:v>8.7775000000000006E-3</c:v>
                </c:pt>
                <c:pt idx="2329">
                  <c:v>8.1183000000000002E-3</c:v>
                </c:pt>
                <c:pt idx="2330">
                  <c:v>1.0057E-2</c:v>
                </c:pt>
                <c:pt idx="2331">
                  <c:v>9.3962999999999998E-3</c:v>
                </c:pt>
                <c:pt idx="2332">
                  <c:v>7.6864000000000004E-3</c:v>
                </c:pt>
                <c:pt idx="2333">
                  <c:v>1.0099E-2</c:v>
                </c:pt>
                <c:pt idx="2334">
                  <c:v>7.0213000000000003E-3</c:v>
                </c:pt>
                <c:pt idx="2335">
                  <c:v>9.2376999999999997E-3</c:v>
                </c:pt>
                <c:pt idx="2336">
                  <c:v>8.2232E-3</c:v>
                </c:pt>
                <c:pt idx="2337">
                  <c:v>6.6638000000000001E-3</c:v>
                </c:pt>
                <c:pt idx="2338">
                  <c:v>7.5957999999999998E-3</c:v>
                </c:pt>
                <c:pt idx="2339">
                  <c:v>1.1478E-2</c:v>
                </c:pt>
                <c:pt idx="2340">
                  <c:v>1.2836999999999999E-2</c:v>
                </c:pt>
                <c:pt idx="2341">
                  <c:v>9.5951000000000005E-3</c:v>
                </c:pt>
                <c:pt idx="2342">
                  <c:v>8.8905000000000008E-3</c:v>
                </c:pt>
                <c:pt idx="2343">
                  <c:v>7.2951999999999999E-3</c:v>
                </c:pt>
                <c:pt idx="2344">
                  <c:v>8.0494999999999994E-3</c:v>
                </c:pt>
                <c:pt idx="2345">
                  <c:v>8.5961000000000006E-3</c:v>
                </c:pt>
                <c:pt idx="2346">
                  <c:v>6.5461E-3</c:v>
                </c:pt>
                <c:pt idx="2347">
                  <c:v>8.9368999999999994E-3</c:v>
                </c:pt>
                <c:pt idx="2348">
                  <c:v>1.1893000000000001E-2</c:v>
                </c:pt>
                <c:pt idx="2349">
                  <c:v>6.1158000000000002E-3</c:v>
                </c:pt>
                <c:pt idx="2350">
                  <c:v>9.9658999999999998E-3</c:v>
                </c:pt>
                <c:pt idx="2351">
                  <c:v>8.737E-3</c:v>
                </c:pt>
                <c:pt idx="2352">
                  <c:v>8.7384000000000003E-3</c:v>
                </c:pt>
                <c:pt idx="2353">
                  <c:v>6.6668999999999999E-3</c:v>
                </c:pt>
                <c:pt idx="2354">
                  <c:v>1.0240000000000001E-2</c:v>
                </c:pt>
                <c:pt idx="2355">
                  <c:v>6.2706999999999997E-3</c:v>
                </c:pt>
                <c:pt idx="2356">
                  <c:v>8.4211000000000008E-3</c:v>
                </c:pt>
                <c:pt idx="2357">
                  <c:v>6.9718000000000002E-3</c:v>
                </c:pt>
                <c:pt idx="2358">
                  <c:v>1.0055E-2</c:v>
                </c:pt>
                <c:pt idx="2359">
                  <c:v>7.9060999999999992E-3</c:v>
                </c:pt>
                <c:pt idx="2360">
                  <c:v>9.9919999999999991E-3</c:v>
                </c:pt>
                <c:pt idx="2361">
                  <c:v>8.0239000000000005E-3</c:v>
                </c:pt>
                <c:pt idx="2362">
                  <c:v>1.0252000000000001E-2</c:v>
                </c:pt>
                <c:pt idx="2363">
                  <c:v>9.3533000000000002E-3</c:v>
                </c:pt>
                <c:pt idx="2364">
                  <c:v>8.2790999999999993E-3</c:v>
                </c:pt>
                <c:pt idx="2365">
                  <c:v>9.5349000000000007E-3</c:v>
                </c:pt>
                <c:pt idx="2366">
                  <c:v>8.6151999999999999E-3</c:v>
                </c:pt>
                <c:pt idx="2367">
                  <c:v>8.3397999999999996E-3</c:v>
                </c:pt>
                <c:pt idx="2368">
                  <c:v>7.5909000000000003E-3</c:v>
                </c:pt>
                <c:pt idx="2369">
                  <c:v>1.0492E-2</c:v>
                </c:pt>
                <c:pt idx="2370">
                  <c:v>1.1834000000000001E-2</c:v>
                </c:pt>
                <c:pt idx="2371">
                  <c:v>8.0698000000000002E-3</c:v>
                </c:pt>
                <c:pt idx="2372">
                  <c:v>7.5348999999999998E-3</c:v>
                </c:pt>
                <c:pt idx="2373">
                  <c:v>8.9107000000000006E-3</c:v>
                </c:pt>
                <c:pt idx="2374">
                  <c:v>6.9414999999999998E-3</c:v>
                </c:pt>
                <c:pt idx="2375">
                  <c:v>8.482E-3</c:v>
                </c:pt>
                <c:pt idx="2376">
                  <c:v>9.0384000000000003E-3</c:v>
                </c:pt>
                <c:pt idx="2377">
                  <c:v>8.0555000000000002E-3</c:v>
                </c:pt>
                <c:pt idx="2378">
                  <c:v>5.8780000000000004E-3</c:v>
                </c:pt>
                <c:pt idx="2379">
                  <c:v>1.3115E-2</c:v>
                </c:pt>
                <c:pt idx="2380">
                  <c:v>8.5255000000000001E-3</c:v>
                </c:pt>
                <c:pt idx="2381">
                  <c:v>5.9208999999999998E-3</c:v>
                </c:pt>
                <c:pt idx="2382">
                  <c:v>7.8834000000000005E-3</c:v>
                </c:pt>
                <c:pt idx="2383">
                  <c:v>8.0100999999999992E-3</c:v>
                </c:pt>
                <c:pt idx="2384">
                  <c:v>1.0401000000000001E-2</c:v>
                </c:pt>
                <c:pt idx="2385">
                  <c:v>1.0173E-2</c:v>
                </c:pt>
                <c:pt idx="2386">
                  <c:v>7.3669E-3</c:v>
                </c:pt>
                <c:pt idx="2387">
                  <c:v>1.3443E-2</c:v>
                </c:pt>
                <c:pt idx="2388">
                  <c:v>7.3128999999999998E-3</c:v>
                </c:pt>
                <c:pt idx="2389">
                  <c:v>9.9004999999999996E-3</c:v>
                </c:pt>
                <c:pt idx="2390">
                  <c:v>7.1218999999999996E-3</c:v>
                </c:pt>
                <c:pt idx="2391">
                  <c:v>1.0826000000000001E-2</c:v>
                </c:pt>
                <c:pt idx="2392">
                  <c:v>1.2751E-2</c:v>
                </c:pt>
                <c:pt idx="2393">
                  <c:v>6.1406999999999998E-3</c:v>
                </c:pt>
                <c:pt idx="2394">
                  <c:v>7.3352000000000001E-3</c:v>
                </c:pt>
                <c:pt idx="2395">
                  <c:v>5.8174000000000003E-3</c:v>
                </c:pt>
                <c:pt idx="2396">
                  <c:v>1.0803999999999999E-2</c:v>
                </c:pt>
                <c:pt idx="2397">
                  <c:v>6.5433000000000002E-3</c:v>
                </c:pt>
                <c:pt idx="2398">
                  <c:v>7.4838999999999999E-3</c:v>
                </c:pt>
                <c:pt idx="2399">
                  <c:v>8.5246999999999996E-3</c:v>
                </c:pt>
                <c:pt idx="2400">
                  <c:v>1.1226E-2</c:v>
                </c:pt>
                <c:pt idx="2401">
                  <c:v>1.1200999999999999E-2</c:v>
                </c:pt>
                <c:pt idx="2402">
                  <c:v>9.3918999999999999E-3</c:v>
                </c:pt>
                <c:pt idx="2403">
                  <c:v>1.0404999999999999E-2</c:v>
                </c:pt>
                <c:pt idx="2404">
                  <c:v>8.6426999999999997E-3</c:v>
                </c:pt>
                <c:pt idx="2405">
                  <c:v>7.8511999999999992E-3</c:v>
                </c:pt>
                <c:pt idx="2406">
                  <c:v>8.3978999999999998E-3</c:v>
                </c:pt>
                <c:pt idx="2407">
                  <c:v>1.1752E-2</c:v>
                </c:pt>
                <c:pt idx="2408">
                  <c:v>1.1167E-2</c:v>
                </c:pt>
                <c:pt idx="2409">
                  <c:v>8.8266999999999998E-3</c:v>
                </c:pt>
                <c:pt idx="2410">
                  <c:v>7.2819E-3</c:v>
                </c:pt>
                <c:pt idx="2411">
                  <c:v>8.6236000000000004E-3</c:v>
                </c:pt>
                <c:pt idx="2412">
                  <c:v>8.5754000000000004E-3</c:v>
                </c:pt>
                <c:pt idx="2413">
                  <c:v>1.0512000000000001E-2</c:v>
                </c:pt>
                <c:pt idx="2414">
                  <c:v>7.9278000000000005E-3</c:v>
                </c:pt>
                <c:pt idx="2415">
                  <c:v>9.0568000000000003E-3</c:v>
                </c:pt>
                <c:pt idx="2416">
                  <c:v>1.0050999999999999E-2</c:v>
                </c:pt>
                <c:pt idx="2417">
                  <c:v>9.2175999999999994E-3</c:v>
                </c:pt>
                <c:pt idx="2418">
                  <c:v>8.5743999999999994E-3</c:v>
                </c:pt>
                <c:pt idx="2419">
                  <c:v>1.0576E-2</c:v>
                </c:pt>
                <c:pt idx="2420">
                  <c:v>9.1287E-3</c:v>
                </c:pt>
                <c:pt idx="2421">
                  <c:v>8.9542000000000007E-3</c:v>
                </c:pt>
                <c:pt idx="2422">
                  <c:v>8.4247999999999997E-3</c:v>
                </c:pt>
                <c:pt idx="2423">
                  <c:v>7.2389999999999998E-3</c:v>
                </c:pt>
                <c:pt idx="2424">
                  <c:v>7.8264000000000007E-3</c:v>
                </c:pt>
                <c:pt idx="2425">
                  <c:v>6.8500999999999996E-3</c:v>
                </c:pt>
                <c:pt idx="2426">
                  <c:v>7.1558999999999998E-3</c:v>
                </c:pt>
                <c:pt idx="2427">
                  <c:v>1.0865E-2</c:v>
                </c:pt>
                <c:pt idx="2428">
                  <c:v>8.6998000000000006E-3</c:v>
                </c:pt>
                <c:pt idx="2429">
                  <c:v>7.6685E-3</c:v>
                </c:pt>
                <c:pt idx="2430">
                  <c:v>8.9242000000000002E-3</c:v>
                </c:pt>
                <c:pt idx="2431">
                  <c:v>1.2259000000000001E-2</c:v>
                </c:pt>
                <c:pt idx="2432">
                  <c:v>9.6971999999999996E-3</c:v>
                </c:pt>
                <c:pt idx="2433">
                  <c:v>8.5949000000000008E-3</c:v>
                </c:pt>
                <c:pt idx="2434">
                  <c:v>1.3613E-2</c:v>
                </c:pt>
                <c:pt idx="2435">
                  <c:v>1.0036E-2</c:v>
                </c:pt>
                <c:pt idx="2436">
                  <c:v>1.0721E-2</c:v>
                </c:pt>
                <c:pt idx="2437">
                  <c:v>8.4405999999999995E-3</c:v>
                </c:pt>
                <c:pt idx="2438">
                  <c:v>7.5164000000000003E-3</c:v>
                </c:pt>
                <c:pt idx="2439">
                  <c:v>1.1336000000000001E-2</c:v>
                </c:pt>
                <c:pt idx="2440">
                  <c:v>9.6510999999999993E-3</c:v>
                </c:pt>
                <c:pt idx="2441">
                  <c:v>9.9071000000000003E-3</c:v>
                </c:pt>
                <c:pt idx="2442">
                  <c:v>6.9639999999999997E-3</c:v>
                </c:pt>
                <c:pt idx="2443">
                  <c:v>5.8554000000000002E-3</c:v>
                </c:pt>
                <c:pt idx="2444">
                  <c:v>8.2874999999999997E-3</c:v>
                </c:pt>
                <c:pt idx="2445">
                  <c:v>9.8353999999999994E-3</c:v>
                </c:pt>
                <c:pt idx="2446">
                  <c:v>7.6496999999999997E-3</c:v>
                </c:pt>
                <c:pt idx="2447">
                  <c:v>9.8074000000000008E-3</c:v>
                </c:pt>
                <c:pt idx="2448">
                  <c:v>7.1224000000000001E-3</c:v>
                </c:pt>
                <c:pt idx="2449">
                  <c:v>6.9752E-3</c:v>
                </c:pt>
                <c:pt idx="2450">
                  <c:v>8.5004E-3</c:v>
                </c:pt>
                <c:pt idx="2451">
                  <c:v>1.1518E-2</c:v>
                </c:pt>
                <c:pt idx="2452">
                  <c:v>1.0491E-2</c:v>
                </c:pt>
                <c:pt idx="2453">
                  <c:v>1.0208E-2</c:v>
                </c:pt>
                <c:pt idx="2454">
                  <c:v>1.0113E-2</c:v>
                </c:pt>
                <c:pt idx="2455">
                  <c:v>1.0064E-2</c:v>
                </c:pt>
                <c:pt idx="2456">
                  <c:v>8.5032000000000007E-3</c:v>
                </c:pt>
                <c:pt idx="2457">
                  <c:v>1.0505E-2</c:v>
                </c:pt>
                <c:pt idx="2458">
                  <c:v>6.7536999999999996E-3</c:v>
                </c:pt>
                <c:pt idx="2459">
                  <c:v>9.6483000000000003E-3</c:v>
                </c:pt>
                <c:pt idx="2460">
                  <c:v>1.1512E-2</c:v>
                </c:pt>
                <c:pt idx="2461">
                  <c:v>1.2070000000000001E-2</c:v>
                </c:pt>
                <c:pt idx="2462">
                  <c:v>8.7980000000000003E-3</c:v>
                </c:pt>
                <c:pt idx="2463">
                  <c:v>1.0600999999999999E-2</c:v>
                </c:pt>
                <c:pt idx="2464">
                  <c:v>1.0932000000000001E-2</c:v>
                </c:pt>
                <c:pt idx="2465">
                  <c:v>9.0366000000000005E-3</c:v>
                </c:pt>
                <c:pt idx="2466">
                  <c:v>1.3561999999999999E-2</c:v>
                </c:pt>
                <c:pt idx="2467">
                  <c:v>1.0149999999999999E-2</c:v>
                </c:pt>
                <c:pt idx="2468">
                  <c:v>9.8864999999999995E-3</c:v>
                </c:pt>
                <c:pt idx="2469">
                  <c:v>8.8614000000000002E-3</c:v>
                </c:pt>
                <c:pt idx="2470">
                  <c:v>1.0684000000000001E-2</c:v>
                </c:pt>
                <c:pt idx="2471">
                  <c:v>7.1041999999999998E-3</c:v>
                </c:pt>
                <c:pt idx="2472">
                  <c:v>7.2023E-3</c:v>
                </c:pt>
                <c:pt idx="2473">
                  <c:v>6.9074000000000002E-3</c:v>
                </c:pt>
                <c:pt idx="2474">
                  <c:v>9.2224999999999998E-3</c:v>
                </c:pt>
                <c:pt idx="2475">
                  <c:v>1.0299000000000001E-2</c:v>
                </c:pt>
                <c:pt idx="2476">
                  <c:v>9.3559000000000003E-3</c:v>
                </c:pt>
                <c:pt idx="2477">
                  <c:v>1.0938E-2</c:v>
                </c:pt>
                <c:pt idx="2478">
                  <c:v>9.0778999999999999E-3</c:v>
                </c:pt>
                <c:pt idx="2479">
                  <c:v>7.0472E-3</c:v>
                </c:pt>
                <c:pt idx="2480">
                  <c:v>8.7656999999999995E-3</c:v>
                </c:pt>
                <c:pt idx="2481">
                  <c:v>9.6646000000000006E-3</c:v>
                </c:pt>
                <c:pt idx="2482">
                  <c:v>1.1419E-2</c:v>
                </c:pt>
                <c:pt idx="2483">
                  <c:v>1.0748000000000001E-2</c:v>
                </c:pt>
                <c:pt idx="2484">
                  <c:v>1.0392E-2</c:v>
                </c:pt>
                <c:pt idx="2485">
                  <c:v>8.9595000000000004E-3</c:v>
                </c:pt>
                <c:pt idx="2486">
                  <c:v>7.0350999999999999E-3</c:v>
                </c:pt>
                <c:pt idx="2487">
                  <c:v>9.2793000000000007E-3</c:v>
                </c:pt>
                <c:pt idx="2488">
                  <c:v>8.4022000000000003E-3</c:v>
                </c:pt>
                <c:pt idx="2489">
                  <c:v>1.0522999999999999E-2</c:v>
                </c:pt>
                <c:pt idx="2490">
                  <c:v>9.9170000000000005E-3</c:v>
                </c:pt>
                <c:pt idx="2491">
                  <c:v>1.1741E-2</c:v>
                </c:pt>
                <c:pt idx="2492">
                  <c:v>1.3468000000000001E-2</c:v>
                </c:pt>
                <c:pt idx="2493">
                  <c:v>7.4098999999999996E-3</c:v>
                </c:pt>
                <c:pt idx="2494">
                  <c:v>1.1742000000000001E-2</c:v>
                </c:pt>
                <c:pt idx="2495">
                  <c:v>8.4058999999999991E-3</c:v>
                </c:pt>
                <c:pt idx="2496">
                  <c:v>7.9007000000000001E-3</c:v>
                </c:pt>
                <c:pt idx="2497">
                  <c:v>9.6209999999999993E-3</c:v>
                </c:pt>
                <c:pt idx="2498">
                  <c:v>1.0536E-2</c:v>
                </c:pt>
                <c:pt idx="2499">
                  <c:v>6.9179999999999997E-3</c:v>
                </c:pt>
                <c:pt idx="2500">
                  <c:v>9.5955999999999993E-3</c:v>
                </c:pt>
                <c:pt idx="2501">
                  <c:v>8.0009999999999994E-3</c:v>
                </c:pt>
                <c:pt idx="2502">
                  <c:v>1.0295E-2</c:v>
                </c:pt>
                <c:pt idx="2503">
                  <c:v>8.1662999999999996E-3</c:v>
                </c:pt>
                <c:pt idx="2504">
                  <c:v>6.8960999999999996E-3</c:v>
                </c:pt>
                <c:pt idx="2505">
                  <c:v>1.1055000000000001E-2</c:v>
                </c:pt>
                <c:pt idx="2506">
                  <c:v>1.04E-2</c:v>
                </c:pt>
                <c:pt idx="2507">
                  <c:v>8.2383999999999999E-3</c:v>
                </c:pt>
                <c:pt idx="2508">
                  <c:v>9.6562999999999996E-3</c:v>
                </c:pt>
                <c:pt idx="2509">
                  <c:v>1.1365999999999999E-2</c:v>
                </c:pt>
                <c:pt idx="2510">
                  <c:v>9.1585E-3</c:v>
                </c:pt>
                <c:pt idx="2511">
                  <c:v>8.6227000000000005E-3</c:v>
                </c:pt>
                <c:pt idx="2512">
                  <c:v>8.6948000000000008E-3</c:v>
                </c:pt>
                <c:pt idx="2513">
                  <c:v>1.3750999999999999E-2</c:v>
                </c:pt>
                <c:pt idx="2514">
                  <c:v>6.9106000000000002E-3</c:v>
                </c:pt>
                <c:pt idx="2515">
                  <c:v>7.0911999999999998E-3</c:v>
                </c:pt>
                <c:pt idx="2516">
                  <c:v>9.7721000000000006E-3</c:v>
                </c:pt>
                <c:pt idx="2517">
                  <c:v>9.2724000000000001E-3</c:v>
                </c:pt>
                <c:pt idx="2518">
                  <c:v>9.7654999999999999E-3</c:v>
                </c:pt>
                <c:pt idx="2519">
                  <c:v>8.8196999999999998E-3</c:v>
                </c:pt>
                <c:pt idx="2520">
                  <c:v>6.5014000000000001E-3</c:v>
                </c:pt>
                <c:pt idx="2521">
                  <c:v>9.3279000000000001E-3</c:v>
                </c:pt>
                <c:pt idx="2522">
                  <c:v>1.3342E-2</c:v>
                </c:pt>
                <c:pt idx="2523">
                  <c:v>1.1006E-2</c:v>
                </c:pt>
                <c:pt idx="2524">
                  <c:v>1.0917E-2</c:v>
                </c:pt>
                <c:pt idx="2525">
                  <c:v>7.9573000000000005E-3</c:v>
                </c:pt>
                <c:pt idx="2526">
                  <c:v>1.0541999999999999E-2</c:v>
                </c:pt>
                <c:pt idx="2527">
                  <c:v>8.9973999999999991E-3</c:v>
                </c:pt>
                <c:pt idx="2528">
                  <c:v>9.1111999999999999E-3</c:v>
                </c:pt>
                <c:pt idx="2529">
                  <c:v>8.8967999999999998E-3</c:v>
                </c:pt>
                <c:pt idx="2530">
                  <c:v>9.1663000000000005E-3</c:v>
                </c:pt>
                <c:pt idx="2531">
                  <c:v>1.1254E-2</c:v>
                </c:pt>
                <c:pt idx="2532">
                  <c:v>1.0710000000000001E-2</c:v>
                </c:pt>
                <c:pt idx="2533">
                  <c:v>7.2075999999999998E-3</c:v>
                </c:pt>
                <c:pt idx="2534">
                  <c:v>8.4746999999999999E-3</c:v>
                </c:pt>
                <c:pt idx="2535">
                  <c:v>1.0213E-2</c:v>
                </c:pt>
                <c:pt idx="2536">
                  <c:v>8.5523000000000005E-3</c:v>
                </c:pt>
                <c:pt idx="2537">
                  <c:v>8.4618999999999996E-3</c:v>
                </c:pt>
                <c:pt idx="2538">
                  <c:v>1.1298000000000001E-2</c:v>
                </c:pt>
                <c:pt idx="2539">
                  <c:v>1.1101E-2</c:v>
                </c:pt>
                <c:pt idx="2540">
                  <c:v>9.0203999999999996E-3</c:v>
                </c:pt>
                <c:pt idx="2541">
                  <c:v>1.0047E-2</c:v>
                </c:pt>
                <c:pt idx="2542">
                  <c:v>1.0374E-2</c:v>
                </c:pt>
                <c:pt idx="2543">
                  <c:v>1.3187000000000001E-2</c:v>
                </c:pt>
                <c:pt idx="2544">
                  <c:v>1.0834999999999999E-2</c:v>
                </c:pt>
                <c:pt idx="2545">
                  <c:v>7.1574000000000004E-3</c:v>
                </c:pt>
                <c:pt idx="2546">
                  <c:v>9.7411000000000008E-3</c:v>
                </c:pt>
                <c:pt idx="2547">
                  <c:v>8.6893000000000005E-3</c:v>
                </c:pt>
                <c:pt idx="2548">
                  <c:v>8.5293999999999995E-3</c:v>
                </c:pt>
                <c:pt idx="2549">
                  <c:v>8.5547999999999996E-3</c:v>
                </c:pt>
                <c:pt idx="2550">
                  <c:v>9.8426999999999994E-3</c:v>
                </c:pt>
                <c:pt idx="2551">
                  <c:v>8.2149000000000007E-3</c:v>
                </c:pt>
                <c:pt idx="2552">
                  <c:v>8.5552000000000007E-3</c:v>
                </c:pt>
                <c:pt idx="2553">
                  <c:v>8.5745999999999999E-3</c:v>
                </c:pt>
                <c:pt idx="2554">
                  <c:v>8.0537999999999998E-3</c:v>
                </c:pt>
                <c:pt idx="2555">
                  <c:v>7.9167000000000005E-3</c:v>
                </c:pt>
                <c:pt idx="2556">
                  <c:v>9.8201999999999994E-3</c:v>
                </c:pt>
                <c:pt idx="2557">
                  <c:v>1.0531E-2</c:v>
                </c:pt>
                <c:pt idx="2558">
                  <c:v>1.0212000000000001E-2</c:v>
                </c:pt>
                <c:pt idx="2559">
                  <c:v>9.7540000000000005E-3</c:v>
                </c:pt>
                <c:pt idx="2560">
                  <c:v>1.2555E-2</c:v>
                </c:pt>
                <c:pt idx="2561">
                  <c:v>1.1783E-2</c:v>
                </c:pt>
                <c:pt idx="2562">
                  <c:v>9.0381000000000003E-3</c:v>
                </c:pt>
                <c:pt idx="2563">
                  <c:v>8.8882000000000006E-3</c:v>
                </c:pt>
                <c:pt idx="2564">
                  <c:v>9.2117999999999992E-3</c:v>
                </c:pt>
                <c:pt idx="2565">
                  <c:v>1.1354E-2</c:v>
                </c:pt>
                <c:pt idx="2566">
                  <c:v>1.1266E-2</c:v>
                </c:pt>
                <c:pt idx="2567">
                  <c:v>7.2261000000000001E-3</c:v>
                </c:pt>
                <c:pt idx="2568">
                  <c:v>1.1146E-2</c:v>
                </c:pt>
                <c:pt idx="2569">
                  <c:v>1.4284E-2</c:v>
                </c:pt>
                <c:pt idx="2570">
                  <c:v>8.2217999999999996E-3</c:v>
                </c:pt>
                <c:pt idx="2571">
                  <c:v>1.0187999999999999E-2</c:v>
                </c:pt>
                <c:pt idx="2572">
                  <c:v>9.2940999999999996E-3</c:v>
                </c:pt>
                <c:pt idx="2573">
                  <c:v>1.0515999999999999E-2</c:v>
                </c:pt>
                <c:pt idx="2574">
                  <c:v>8.4928E-3</c:v>
                </c:pt>
                <c:pt idx="2575">
                  <c:v>1.0496999999999999E-2</c:v>
                </c:pt>
                <c:pt idx="2576">
                  <c:v>1.1426E-2</c:v>
                </c:pt>
                <c:pt idx="2577">
                  <c:v>8.5012000000000004E-3</c:v>
                </c:pt>
              </c:numCache>
            </c:numRef>
          </c:xVal>
          <c:yVal>
            <c:numRef>
              <c:f>Sheet1!$Q$1:$Q$2578</c:f>
              <c:numCache>
                <c:formatCode>General</c:formatCode>
                <c:ptCount val="2578"/>
                <c:pt idx="0">
                  <c:v>0</c:v>
                </c:pt>
                <c:pt idx="1">
                  <c:v>6.0275999999999996</c:v>
                </c:pt>
                <c:pt idx="2">
                  <c:v>12.087999999999999</c:v>
                </c:pt>
                <c:pt idx="3">
                  <c:v>17</c:v>
                </c:pt>
                <c:pt idx="4">
                  <c:v>25.170999999999999</c:v>
                </c:pt>
                <c:pt idx="5">
                  <c:v>29.77</c:v>
                </c:pt>
                <c:pt idx="6">
                  <c:v>37.331000000000003</c:v>
                </c:pt>
                <c:pt idx="7">
                  <c:v>46.540999999999997</c:v>
                </c:pt>
                <c:pt idx="8">
                  <c:v>46.454999999999998</c:v>
                </c:pt>
                <c:pt idx="9">
                  <c:v>57.069000000000003</c:v>
                </c:pt>
                <c:pt idx="10">
                  <c:v>60.170999999999999</c:v>
                </c:pt>
                <c:pt idx="11">
                  <c:v>78.55</c:v>
                </c:pt>
                <c:pt idx="12">
                  <c:v>73.558999999999997</c:v>
                </c:pt>
                <c:pt idx="13">
                  <c:v>78.370999999999995</c:v>
                </c:pt>
                <c:pt idx="14">
                  <c:v>91.635000000000005</c:v>
                </c:pt>
                <c:pt idx="15">
                  <c:v>89.9</c:v>
                </c:pt>
                <c:pt idx="16">
                  <c:v>98.04</c:v>
                </c:pt>
                <c:pt idx="17">
                  <c:v>102.84</c:v>
                </c:pt>
                <c:pt idx="18">
                  <c:v>109.28</c:v>
                </c:pt>
                <c:pt idx="19">
                  <c:v>112.85</c:v>
                </c:pt>
                <c:pt idx="20">
                  <c:v>118.66</c:v>
                </c:pt>
                <c:pt idx="21">
                  <c:v>131.88999999999999</c:v>
                </c:pt>
                <c:pt idx="22">
                  <c:v>133.13</c:v>
                </c:pt>
                <c:pt idx="23">
                  <c:v>140.44999999999999</c:v>
                </c:pt>
                <c:pt idx="24">
                  <c:v>140.54</c:v>
                </c:pt>
                <c:pt idx="25">
                  <c:v>149.77000000000001</c:v>
                </c:pt>
                <c:pt idx="26">
                  <c:v>156.76</c:v>
                </c:pt>
                <c:pt idx="27">
                  <c:v>159.61000000000001</c:v>
                </c:pt>
                <c:pt idx="28">
                  <c:v>184.43</c:v>
                </c:pt>
                <c:pt idx="29">
                  <c:v>169.65</c:v>
                </c:pt>
                <c:pt idx="30">
                  <c:v>174.6</c:v>
                </c:pt>
                <c:pt idx="31">
                  <c:v>183.29</c:v>
                </c:pt>
                <c:pt idx="32">
                  <c:v>189.74</c:v>
                </c:pt>
                <c:pt idx="33">
                  <c:v>193.53</c:v>
                </c:pt>
                <c:pt idx="34">
                  <c:v>196.38</c:v>
                </c:pt>
                <c:pt idx="35">
                  <c:v>205.19</c:v>
                </c:pt>
                <c:pt idx="36">
                  <c:v>208.62</c:v>
                </c:pt>
                <c:pt idx="37">
                  <c:v>219.43</c:v>
                </c:pt>
                <c:pt idx="38">
                  <c:v>223.05</c:v>
                </c:pt>
                <c:pt idx="39">
                  <c:v>234.83</c:v>
                </c:pt>
                <c:pt idx="40">
                  <c:v>232.85</c:v>
                </c:pt>
                <c:pt idx="41">
                  <c:v>236.54</c:v>
                </c:pt>
                <c:pt idx="42">
                  <c:v>312.19</c:v>
                </c:pt>
                <c:pt idx="43">
                  <c:v>256.72000000000003</c:v>
                </c:pt>
                <c:pt idx="44">
                  <c:v>247.77</c:v>
                </c:pt>
                <c:pt idx="45">
                  <c:v>254.75</c:v>
                </c:pt>
                <c:pt idx="46">
                  <c:v>282.88</c:v>
                </c:pt>
                <c:pt idx="47">
                  <c:v>268.38</c:v>
                </c:pt>
                <c:pt idx="48">
                  <c:v>275.33999999999997</c:v>
                </c:pt>
                <c:pt idx="49">
                  <c:v>284.52999999999997</c:v>
                </c:pt>
                <c:pt idx="50">
                  <c:v>289.91000000000003</c:v>
                </c:pt>
                <c:pt idx="51">
                  <c:v>303.39999999999998</c:v>
                </c:pt>
                <c:pt idx="52">
                  <c:v>374.73</c:v>
                </c:pt>
                <c:pt idx="53">
                  <c:v>282.11</c:v>
                </c:pt>
                <c:pt idx="54">
                  <c:v>321.17</c:v>
                </c:pt>
                <c:pt idx="55">
                  <c:v>310.07</c:v>
                </c:pt>
                <c:pt idx="56">
                  <c:v>317.83999999999997</c:v>
                </c:pt>
                <c:pt idx="57">
                  <c:v>328.65</c:v>
                </c:pt>
                <c:pt idx="58">
                  <c:v>336.84</c:v>
                </c:pt>
                <c:pt idx="59">
                  <c:v>335.71</c:v>
                </c:pt>
                <c:pt idx="60">
                  <c:v>345.1</c:v>
                </c:pt>
                <c:pt idx="61">
                  <c:v>341.3</c:v>
                </c:pt>
                <c:pt idx="62">
                  <c:v>355.9</c:v>
                </c:pt>
                <c:pt idx="63">
                  <c:v>348.37</c:v>
                </c:pt>
                <c:pt idx="64">
                  <c:v>367.77</c:v>
                </c:pt>
                <c:pt idx="65">
                  <c:v>371.55</c:v>
                </c:pt>
                <c:pt idx="66">
                  <c:v>389.05</c:v>
                </c:pt>
                <c:pt idx="67">
                  <c:v>418.25</c:v>
                </c:pt>
                <c:pt idx="68">
                  <c:v>394.31</c:v>
                </c:pt>
                <c:pt idx="69">
                  <c:v>398.86</c:v>
                </c:pt>
                <c:pt idx="70">
                  <c:v>404.49</c:v>
                </c:pt>
                <c:pt idx="71">
                  <c:v>400.28</c:v>
                </c:pt>
                <c:pt idx="72">
                  <c:v>400.58</c:v>
                </c:pt>
                <c:pt idx="73">
                  <c:v>399.57</c:v>
                </c:pt>
                <c:pt idx="74">
                  <c:v>421.64</c:v>
                </c:pt>
                <c:pt idx="75">
                  <c:v>419.75</c:v>
                </c:pt>
                <c:pt idx="76">
                  <c:v>422.55</c:v>
                </c:pt>
                <c:pt idx="77">
                  <c:v>439.2</c:v>
                </c:pt>
                <c:pt idx="78">
                  <c:v>556.72</c:v>
                </c:pt>
                <c:pt idx="79">
                  <c:v>439.61</c:v>
                </c:pt>
                <c:pt idx="80">
                  <c:v>445.98</c:v>
                </c:pt>
                <c:pt idx="81">
                  <c:v>448.56</c:v>
                </c:pt>
                <c:pt idx="82">
                  <c:v>452.92</c:v>
                </c:pt>
                <c:pt idx="83">
                  <c:v>467.55</c:v>
                </c:pt>
                <c:pt idx="84">
                  <c:v>464.51</c:v>
                </c:pt>
                <c:pt idx="85">
                  <c:v>458.56</c:v>
                </c:pt>
                <c:pt idx="86">
                  <c:v>482.37</c:v>
                </c:pt>
                <c:pt idx="87">
                  <c:v>469.21</c:v>
                </c:pt>
                <c:pt idx="88">
                  <c:v>488.71</c:v>
                </c:pt>
                <c:pt idx="89">
                  <c:v>484.48</c:v>
                </c:pt>
                <c:pt idx="90">
                  <c:v>537.34</c:v>
                </c:pt>
                <c:pt idx="91">
                  <c:v>507.09</c:v>
                </c:pt>
                <c:pt idx="92">
                  <c:v>505.43</c:v>
                </c:pt>
                <c:pt idx="93">
                  <c:v>515.20000000000005</c:v>
                </c:pt>
                <c:pt idx="94">
                  <c:v>515.13</c:v>
                </c:pt>
                <c:pt idx="95">
                  <c:v>523.96</c:v>
                </c:pt>
                <c:pt idx="96">
                  <c:v>532.54999999999995</c:v>
                </c:pt>
                <c:pt idx="97">
                  <c:v>528.45000000000005</c:v>
                </c:pt>
                <c:pt idx="98">
                  <c:v>539.04</c:v>
                </c:pt>
                <c:pt idx="99">
                  <c:v>558.48</c:v>
                </c:pt>
                <c:pt idx="100">
                  <c:v>546.85</c:v>
                </c:pt>
                <c:pt idx="101">
                  <c:v>544.70000000000005</c:v>
                </c:pt>
                <c:pt idx="102">
                  <c:v>543.35</c:v>
                </c:pt>
                <c:pt idx="103">
                  <c:v>550.85</c:v>
                </c:pt>
                <c:pt idx="104">
                  <c:v>565.26</c:v>
                </c:pt>
                <c:pt idx="105">
                  <c:v>559.70000000000005</c:v>
                </c:pt>
                <c:pt idx="106">
                  <c:v>558.89</c:v>
                </c:pt>
                <c:pt idx="107">
                  <c:v>610.62</c:v>
                </c:pt>
                <c:pt idx="108">
                  <c:v>587.26</c:v>
                </c:pt>
                <c:pt idx="109">
                  <c:v>586.20000000000005</c:v>
                </c:pt>
                <c:pt idx="110">
                  <c:v>597.91999999999996</c:v>
                </c:pt>
                <c:pt idx="111">
                  <c:v>601.83000000000004</c:v>
                </c:pt>
                <c:pt idx="112">
                  <c:v>599.69000000000005</c:v>
                </c:pt>
                <c:pt idx="113">
                  <c:v>602.32000000000005</c:v>
                </c:pt>
                <c:pt idx="114">
                  <c:v>584.6</c:v>
                </c:pt>
                <c:pt idx="115">
                  <c:v>601.28</c:v>
                </c:pt>
                <c:pt idx="116">
                  <c:v>607.96</c:v>
                </c:pt>
                <c:pt idx="117">
                  <c:v>807.74</c:v>
                </c:pt>
                <c:pt idx="118">
                  <c:v>610.51</c:v>
                </c:pt>
                <c:pt idx="119">
                  <c:v>618.79999999999995</c:v>
                </c:pt>
                <c:pt idx="120">
                  <c:v>637.48</c:v>
                </c:pt>
                <c:pt idx="121">
                  <c:v>632.85</c:v>
                </c:pt>
                <c:pt idx="122">
                  <c:v>631.37</c:v>
                </c:pt>
                <c:pt idx="123">
                  <c:v>725.14</c:v>
                </c:pt>
                <c:pt idx="124">
                  <c:v>650.58000000000004</c:v>
                </c:pt>
                <c:pt idx="125">
                  <c:v>670.24</c:v>
                </c:pt>
                <c:pt idx="126">
                  <c:v>671.6</c:v>
                </c:pt>
                <c:pt idx="127">
                  <c:v>666.46</c:v>
                </c:pt>
                <c:pt idx="128">
                  <c:v>662.82</c:v>
                </c:pt>
                <c:pt idx="129">
                  <c:v>665.06</c:v>
                </c:pt>
                <c:pt idx="130">
                  <c:v>709.67</c:v>
                </c:pt>
                <c:pt idx="131">
                  <c:v>683.59</c:v>
                </c:pt>
                <c:pt idx="132">
                  <c:v>701</c:v>
                </c:pt>
                <c:pt idx="133">
                  <c:v>707.09</c:v>
                </c:pt>
                <c:pt idx="134">
                  <c:v>691.03</c:v>
                </c:pt>
                <c:pt idx="135">
                  <c:v>696.73</c:v>
                </c:pt>
                <c:pt idx="136">
                  <c:v>706.1</c:v>
                </c:pt>
                <c:pt idx="137">
                  <c:v>689.3</c:v>
                </c:pt>
                <c:pt idx="138">
                  <c:v>693.8</c:v>
                </c:pt>
                <c:pt idx="139">
                  <c:v>721.82</c:v>
                </c:pt>
                <c:pt idx="140">
                  <c:v>707.66</c:v>
                </c:pt>
                <c:pt idx="141">
                  <c:v>740.56</c:v>
                </c:pt>
                <c:pt idx="142">
                  <c:v>744.99</c:v>
                </c:pt>
                <c:pt idx="143">
                  <c:v>724.51</c:v>
                </c:pt>
                <c:pt idx="144">
                  <c:v>749.96</c:v>
                </c:pt>
                <c:pt idx="145">
                  <c:v>755.64</c:v>
                </c:pt>
                <c:pt idx="146">
                  <c:v>748.14</c:v>
                </c:pt>
                <c:pt idx="147">
                  <c:v>769.75</c:v>
                </c:pt>
                <c:pt idx="148">
                  <c:v>757.87</c:v>
                </c:pt>
                <c:pt idx="149">
                  <c:v>780.64</c:v>
                </c:pt>
                <c:pt idx="150">
                  <c:v>764.21</c:v>
                </c:pt>
                <c:pt idx="151">
                  <c:v>763.58</c:v>
                </c:pt>
                <c:pt idx="152">
                  <c:v>777.78</c:v>
                </c:pt>
                <c:pt idx="153">
                  <c:v>790.33</c:v>
                </c:pt>
                <c:pt idx="154">
                  <c:v>773.69</c:v>
                </c:pt>
                <c:pt idx="155">
                  <c:v>788.48</c:v>
                </c:pt>
                <c:pt idx="156">
                  <c:v>820.06</c:v>
                </c:pt>
                <c:pt idx="157">
                  <c:v>1012.2</c:v>
                </c:pt>
                <c:pt idx="158">
                  <c:v>804.59</c:v>
                </c:pt>
                <c:pt idx="159">
                  <c:v>903.04</c:v>
                </c:pt>
                <c:pt idx="160">
                  <c:v>819.21</c:v>
                </c:pt>
                <c:pt idx="161">
                  <c:v>806.07</c:v>
                </c:pt>
                <c:pt idx="162">
                  <c:v>798.8</c:v>
                </c:pt>
                <c:pt idx="163">
                  <c:v>813.92</c:v>
                </c:pt>
                <c:pt idx="164">
                  <c:v>827.97</c:v>
                </c:pt>
                <c:pt idx="165">
                  <c:v>836.88</c:v>
                </c:pt>
                <c:pt idx="166">
                  <c:v>841.81</c:v>
                </c:pt>
                <c:pt idx="167">
                  <c:v>851</c:v>
                </c:pt>
                <c:pt idx="168">
                  <c:v>850.51</c:v>
                </c:pt>
                <c:pt idx="169">
                  <c:v>853.78</c:v>
                </c:pt>
                <c:pt idx="170">
                  <c:v>863.52</c:v>
                </c:pt>
                <c:pt idx="171">
                  <c:v>867.24</c:v>
                </c:pt>
                <c:pt idx="172">
                  <c:v>854.6</c:v>
                </c:pt>
                <c:pt idx="173">
                  <c:v>913.14</c:v>
                </c:pt>
                <c:pt idx="174">
                  <c:v>884.61</c:v>
                </c:pt>
                <c:pt idx="175">
                  <c:v>863.47</c:v>
                </c:pt>
                <c:pt idx="176">
                  <c:v>907.48</c:v>
                </c:pt>
                <c:pt idx="177">
                  <c:v>903.15</c:v>
                </c:pt>
                <c:pt idx="178">
                  <c:v>900.59</c:v>
                </c:pt>
                <c:pt idx="179">
                  <c:v>915.6</c:v>
                </c:pt>
                <c:pt idx="180">
                  <c:v>878.78</c:v>
                </c:pt>
                <c:pt idx="181">
                  <c:v>915.08</c:v>
                </c:pt>
                <c:pt idx="182">
                  <c:v>899.67</c:v>
                </c:pt>
                <c:pt idx="183">
                  <c:v>903.87</c:v>
                </c:pt>
                <c:pt idx="184">
                  <c:v>910.72</c:v>
                </c:pt>
                <c:pt idx="185">
                  <c:v>928.23</c:v>
                </c:pt>
                <c:pt idx="186">
                  <c:v>1030.3</c:v>
                </c:pt>
                <c:pt idx="187">
                  <c:v>917.68</c:v>
                </c:pt>
                <c:pt idx="188">
                  <c:v>925.85</c:v>
                </c:pt>
                <c:pt idx="189">
                  <c:v>959.34</c:v>
                </c:pt>
                <c:pt idx="190">
                  <c:v>929.98</c:v>
                </c:pt>
                <c:pt idx="191">
                  <c:v>939.46</c:v>
                </c:pt>
                <c:pt idx="192">
                  <c:v>935.29</c:v>
                </c:pt>
                <c:pt idx="193">
                  <c:v>974.58</c:v>
                </c:pt>
                <c:pt idx="194">
                  <c:v>934.7</c:v>
                </c:pt>
                <c:pt idx="195">
                  <c:v>996.72</c:v>
                </c:pt>
                <c:pt idx="196">
                  <c:v>961.28</c:v>
                </c:pt>
                <c:pt idx="197">
                  <c:v>968.75</c:v>
                </c:pt>
                <c:pt idx="198">
                  <c:v>936.77</c:v>
                </c:pt>
                <c:pt idx="199">
                  <c:v>990.1</c:v>
                </c:pt>
                <c:pt idx="200">
                  <c:v>973.12</c:v>
                </c:pt>
                <c:pt idx="201">
                  <c:v>982.92</c:v>
                </c:pt>
                <c:pt idx="202">
                  <c:v>1007.5</c:v>
                </c:pt>
                <c:pt idx="203">
                  <c:v>1170.2</c:v>
                </c:pt>
                <c:pt idx="204">
                  <c:v>1007.4</c:v>
                </c:pt>
                <c:pt idx="205">
                  <c:v>988.03</c:v>
                </c:pt>
                <c:pt idx="206">
                  <c:v>973.68</c:v>
                </c:pt>
                <c:pt idx="207">
                  <c:v>998.65</c:v>
                </c:pt>
                <c:pt idx="208">
                  <c:v>1004.6</c:v>
                </c:pt>
                <c:pt idx="209">
                  <c:v>1020.8</c:v>
                </c:pt>
                <c:pt idx="210">
                  <c:v>1015.4</c:v>
                </c:pt>
                <c:pt idx="211">
                  <c:v>1061.2</c:v>
                </c:pt>
                <c:pt idx="212">
                  <c:v>1028.5</c:v>
                </c:pt>
                <c:pt idx="213">
                  <c:v>1046.5</c:v>
                </c:pt>
                <c:pt idx="214">
                  <c:v>1051</c:v>
                </c:pt>
                <c:pt idx="215">
                  <c:v>1035</c:v>
                </c:pt>
                <c:pt idx="216">
                  <c:v>1132.4000000000001</c:v>
                </c:pt>
                <c:pt idx="217">
                  <c:v>1077.3</c:v>
                </c:pt>
                <c:pt idx="218">
                  <c:v>1091.8</c:v>
                </c:pt>
                <c:pt idx="219">
                  <c:v>1083.9000000000001</c:v>
                </c:pt>
                <c:pt idx="220">
                  <c:v>1063.9000000000001</c:v>
                </c:pt>
                <c:pt idx="221">
                  <c:v>1052.5999999999999</c:v>
                </c:pt>
                <c:pt idx="222">
                  <c:v>1220</c:v>
                </c:pt>
                <c:pt idx="223">
                  <c:v>1091</c:v>
                </c:pt>
                <c:pt idx="224">
                  <c:v>1068.0999999999999</c:v>
                </c:pt>
                <c:pt idx="225">
                  <c:v>1071.5</c:v>
                </c:pt>
                <c:pt idx="226">
                  <c:v>1088.2</c:v>
                </c:pt>
                <c:pt idx="227">
                  <c:v>1109</c:v>
                </c:pt>
                <c:pt idx="228">
                  <c:v>1099.5</c:v>
                </c:pt>
                <c:pt idx="229">
                  <c:v>1100.3</c:v>
                </c:pt>
                <c:pt idx="230">
                  <c:v>1103.8</c:v>
                </c:pt>
                <c:pt idx="231">
                  <c:v>1134.4000000000001</c:v>
                </c:pt>
                <c:pt idx="232">
                  <c:v>1118.7</c:v>
                </c:pt>
                <c:pt idx="233">
                  <c:v>1120.5</c:v>
                </c:pt>
                <c:pt idx="234">
                  <c:v>1090.8</c:v>
                </c:pt>
                <c:pt idx="235">
                  <c:v>1099.5</c:v>
                </c:pt>
                <c:pt idx="236">
                  <c:v>1147.3</c:v>
                </c:pt>
                <c:pt idx="237">
                  <c:v>1119.3</c:v>
                </c:pt>
                <c:pt idx="238">
                  <c:v>1153.5999999999999</c:v>
                </c:pt>
                <c:pt idx="239">
                  <c:v>1118.9000000000001</c:v>
                </c:pt>
                <c:pt idx="240">
                  <c:v>1149.9000000000001</c:v>
                </c:pt>
                <c:pt idx="241">
                  <c:v>1199.7</c:v>
                </c:pt>
                <c:pt idx="242">
                  <c:v>1169.0999999999999</c:v>
                </c:pt>
                <c:pt idx="243">
                  <c:v>1143.2</c:v>
                </c:pt>
                <c:pt idx="244">
                  <c:v>1160.5999999999999</c:v>
                </c:pt>
                <c:pt idx="245">
                  <c:v>1195.8</c:v>
                </c:pt>
                <c:pt idx="246">
                  <c:v>1174.4000000000001</c:v>
                </c:pt>
                <c:pt idx="247">
                  <c:v>1185.5</c:v>
                </c:pt>
                <c:pt idx="248">
                  <c:v>1192.5999999999999</c:v>
                </c:pt>
                <c:pt idx="249">
                  <c:v>1186.2</c:v>
                </c:pt>
                <c:pt idx="250">
                  <c:v>1186.0999999999999</c:v>
                </c:pt>
                <c:pt idx="251">
                  <c:v>1187.5</c:v>
                </c:pt>
                <c:pt idx="252">
                  <c:v>1170.4000000000001</c:v>
                </c:pt>
                <c:pt idx="253">
                  <c:v>1244.8</c:v>
                </c:pt>
                <c:pt idx="254">
                  <c:v>1180.5</c:v>
                </c:pt>
                <c:pt idx="255">
                  <c:v>1215.2</c:v>
                </c:pt>
                <c:pt idx="256">
                  <c:v>1192.8</c:v>
                </c:pt>
                <c:pt idx="257">
                  <c:v>1218.0999999999999</c:v>
                </c:pt>
                <c:pt idx="258">
                  <c:v>1212.8</c:v>
                </c:pt>
                <c:pt idx="259">
                  <c:v>1199.7</c:v>
                </c:pt>
                <c:pt idx="260">
                  <c:v>1232.8</c:v>
                </c:pt>
                <c:pt idx="261">
                  <c:v>1206.5999999999999</c:v>
                </c:pt>
                <c:pt idx="262">
                  <c:v>1246.9000000000001</c:v>
                </c:pt>
                <c:pt idx="263">
                  <c:v>1250.5</c:v>
                </c:pt>
                <c:pt idx="264">
                  <c:v>1209.7</c:v>
                </c:pt>
                <c:pt idx="265">
                  <c:v>1250.5999999999999</c:v>
                </c:pt>
                <c:pt idx="266">
                  <c:v>1629.7</c:v>
                </c:pt>
                <c:pt idx="267">
                  <c:v>1233.2</c:v>
                </c:pt>
                <c:pt idx="268">
                  <c:v>1248.0999999999999</c:v>
                </c:pt>
                <c:pt idx="269">
                  <c:v>1266.9000000000001</c:v>
                </c:pt>
                <c:pt idx="270">
                  <c:v>1290.9000000000001</c:v>
                </c:pt>
                <c:pt idx="271">
                  <c:v>1615.1</c:v>
                </c:pt>
                <c:pt idx="272">
                  <c:v>1292.4000000000001</c:v>
                </c:pt>
                <c:pt idx="273">
                  <c:v>1244.5</c:v>
                </c:pt>
                <c:pt idx="274">
                  <c:v>1263.0999999999999</c:v>
                </c:pt>
                <c:pt idx="275">
                  <c:v>1333.6</c:v>
                </c:pt>
                <c:pt idx="276">
                  <c:v>1321.3</c:v>
                </c:pt>
                <c:pt idx="277">
                  <c:v>1287.9000000000001</c:v>
                </c:pt>
                <c:pt idx="278">
                  <c:v>1313.7</c:v>
                </c:pt>
                <c:pt idx="279">
                  <c:v>1299.9000000000001</c:v>
                </c:pt>
                <c:pt idx="280">
                  <c:v>1302.5999999999999</c:v>
                </c:pt>
                <c:pt idx="281">
                  <c:v>1317.8</c:v>
                </c:pt>
                <c:pt idx="282">
                  <c:v>1333</c:v>
                </c:pt>
                <c:pt idx="283">
                  <c:v>1287.9000000000001</c:v>
                </c:pt>
                <c:pt idx="284">
                  <c:v>1330.8</c:v>
                </c:pt>
                <c:pt idx="285">
                  <c:v>1332.6</c:v>
                </c:pt>
                <c:pt idx="286">
                  <c:v>1325</c:v>
                </c:pt>
                <c:pt idx="287">
                  <c:v>1341</c:v>
                </c:pt>
                <c:pt idx="288">
                  <c:v>1343</c:v>
                </c:pt>
                <c:pt idx="289">
                  <c:v>1351.4</c:v>
                </c:pt>
                <c:pt idx="290">
                  <c:v>1316.3</c:v>
                </c:pt>
                <c:pt idx="291">
                  <c:v>1358.8</c:v>
                </c:pt>
                <c:pt idx="292">
                  <c:v>1336.1</c:v>
                </c:pt>
                <c:pt idx="293">
                  <c:v>1352.5</c:v>
                </c:pt>
                <c:pt idx="294">
                  <c:v>1360</c:v>
                </c:pt>
                <c:pt idx="295">
                  <c:v>1356.1</c:v>
                </c:pt>
                <c:pt idx="296">
                  <c:v>1369.5</c:v>
                </c:pt>
                <c:pt idx="297">
                  <c:v>1370.2</c:v>
                </c:pt>
                <c:pt idx="298">
                  <c:v>1355.7</c:v>
                </c:pt>
                <c:pt idx="299">
                  <c:v>1358.6</c:v>
                </c:pt>
                <c:pt idx="300">
                  <c:v>1370</c:v>
                </c:pt>
                <c:pt idx="301">
                  <c:v>1372.3</c:v>
                </c:pt>
                <c:pt idx="302">
                  <c:v>1460.7</c:v>
                </c:pt>
                <c:pt idx="303">
                  <c:v>1391.4</c:v>
                </c:pt>
                <c:pt idx="304">
                  <c:v>1383.2</c:v>
                </c:pt>
                <c:pt idx="305">
                  <c:v>1410</c:v>
                </c:pt>
                <c:pt idx="306">
                  <c:v>1410.9</c:v>
                </c:pt>
                <c:pt idx="307">
                  <c:v>1418.9</c:v>
                </c:pt>
                <c:pt idx="308">
                  <c:v>1424.1</c:v>
                </c:pt>
                <c:pt idx="309">
                  <c:v>1413.9</c:v>
                </c:pt>
                <c:pt idx="310">
                  <c:v>1454.4</c:v>
                </c:pt>
                <c:pt idx="311">
                  <c:v>1388</c:v>
                </c:pt>
                <c:pt idx="312">
                  <c:v>1370</c:v>
                </c:pt>
                <c:pt idx="313">
                  <c:v>1413.5</c:v>
                </c:pt>
                <c:pt idx="314">
                  <c:v>1450.9</c:v>
                </c:pt>
                <c:pt idx="315">
                  <c:v>1439.9</c:v>
                </c:pt>
                <c:pt idx="316">
                  <c:v>1459.5</c:v>
                </c:pt>
                <c:pt idx="317">
                  <c:v>1441.7</c:v>
                </c:pt>
                <c:pt idx="318">
                  <c:v>1435.2</c:v>
                </c:pt>
                <c:pt idx="319">
                  <c:v>1445.9</c:v>
                </c:pt>
                <c:pt idx="320">
                  <c:v>1484.8</c:v>
                </c:pt>
                <c:pt idx="321">
                  <c:v>1449.5</c:v>
                </c:pt>
                <c:pt idx="322">
                  <c:v>1493.5</c:v>
                </c:pt>
                <c:pt idx="323">
                  <c:v>1484.6</c:v>
                </c:pt>
                <c:pt idx="324">
                  <c:v>1470.6</c:v>
                </c:pt>
                <c:pt idx="325">
                  <c:v>1455.9</c:v>
                </c:pt>
                <c:pt idx="326">
                  <c:v>1412.7</c:v>
                </c:pt>
                <c:pt idx="327">
                  <c:v>1422.8</c:v>
                </c:pt>
                <c:pt idx="328">
                  <c:v>1828.6</c:v>
                </c:pt>
                <c:pt idx="329">
                  <c:v>1506.3</c:v>
                </c:pt>
                <c:pt idx="330">
                  <c:v>1540.8</c:v>
                </c:pt>
                <c:pt idx="331">
                  <c:v>1447.1</c:v>
                </c:pt>
                <c:pt idx="332">
                  <c:v>1513.3</c:v>
                </c:pt>
                <c:pt idx="333">
                  <c:v>1539</c:v>
                </c:pt>
                <c:pt idx="334">
                  <c:v>1484.2</c:v>
                </c:pt>
                <c:pt idx="335">
                  <c:v>1498.4</c:v>
                </c:pt>
                <c:pt idx="336">
                  <c:v>1482.2</c:v>
                </c:pt>
                <c:pt idx="337">
                  <c:v>1528.6</c:v>
                </c:pt>
                <c:pt idx="338">
                  <c:v>1504.3</c:v>
                </c:pt>
                <c:pt idx="339">
                  <c:v>1531</c:v>
                </c:pt>
                <c:pt idx="340">
                  <c:v>1531.2</c:v>
                </c:pt>
                <c:pt idx="341">
                  <c:v>1527.3</c:v>
                </c:pt>
                <c:pt idx="342">
                  <c:v>1534.9</c:v>
                </c:pt>
                <c:pt idx="343">
                  <c:v>1556.5</c:v>
                </c:pt>
                <c:pt idx="344">
                  <c:v>1587.5</c:v>
                </c:pt>
                <c:pt idx="345">
                  <c:v>1571.8</c:v>
                </c:pt>
                <c:pt idx="346">
                  <c:v>1555.7</c:v>
                </c:pt>
                <c:pt idx="347">
                  <c:v>1531</c:v>
                </c:pt>
                <c:pt idx="348">
                  <c:v>1510.8</c:v>
                </c:pt>
                <c:pt idx="349">
                  <c:v>1537.6</c:v>
                </c:pt>
                <c:pt idx="350">
                  <c:v>1557</c:v>
                </c:pt>
                <c:pt idx="351">
                  <c:v>1561.2</c:v>
                </c:pt>
                <c:pt idx="352">
                  <c:v>1584.3</c:v>
                </c:pt>
                <c:pt idx="353">
                  <c:v>1603.8</c:v>
                </c:pt>
                <c:pt idx="354">
                  <c:v>1576.1</c:v>
                </c:pt>
                <c:pt idx="355">
                  <c:v>1609</c:v>
                </c:pt>
                <c:pt idx="356">
                  <c:v>1555</c:v>
                </c:pt>
                <c:pt idx="357">
                  <c:v>1606.5</c:v>
                </c:pt>
                <c:pt idx="358">
                  <c:v>1599.3</c:v>
                </c:pt>
                <c:pt idx="359">
                  <c:v>1607.9</c:v>
                </c:pt>
                <c:pt idx="360">
                  <c:v>1692.6</c:v>
                </c:pt>
                <c:pt idx="361">
                  <c:v>1598.5</c:v>
                </c:pt>
                <c:pt idx="362">
                  <c:v>1566.8</c:v>
                </c:pt>
                <c:pt idx="363">
                  <c:v>1609</c:v>
                </c:pt>
                <c:pt idx="364">
                  <c:v>1587.4</c:v>
                </c:pt>
                <c:pt idx="365">
                  <c:v>1567.1</c:v>
                </c:pt>
                <c:pt idx="366">
                  <c:v>1629.1</c:v>
                </c:pt>
                <c:pt idx="367">
                  <c:v>1620.4</c:v>
                </c:pt>
                <c:pt idx="368">
                  <c:v>1639.9</c:v>
                </c:pt>
                <c:pt idx="369">
                  <c:v>1633.4</c:v>
                </c:pt>
                <c:pt idx="370">
                  <c:v>1597.8</c:v>
                </c:pt>
                <c:pt idx="371">
                  <c:v>1661.1</c:v>
                </c:pt>
                <c:pt idx="372">
                  <c:v>1625.7</c:v>
                </c:pt>
                <c:pt idx="373">
                  <c:v>1650.8</c:v>
                </c:pt>
                <c:pt idx="374">
                  <c:v>1604.1</c:v>
                </c:pt>
                <c:pt idx="375">
                  <c:v>1652.4</c:v>
                </c:pt>
                <c:pt idx="376">
                  <c:v>1630.7</c:v>
                </c:pt>
                <c:pt idx="377">
                  <c:v>1652.9</c:v>
                </c:pt>
                <c:pt idx="378">
                  <c:v>1654.4</c:v>
                </c:pt>
                <c:pt idx="379">
                  <c:v>1645.1</c:v>
                </c:pt>
                <c:pt idx="380">
                  <c:v>1697.3</c:v>
                </c:pt>
                <c:pt idx="381">
                  <c:v>1691.9</c:v>
                </c:pt>
                <c:pt idx="382">
                  <c:v>1685.8</c:v>
                </c:pt>
                <c:pt idx="383">
                  <c:v>1701</c:v>
                </c:pt>
                <c:pt idx="384">
                  <c:v>1660.3</c:v>
                </c:pt>
                <c:pt idx="385">
                  <c:v>1723.3</c:v>
                </c:pt>
                <c:pt idx="386">
                  <c:v>1671.3</c:v>
                </c:pt>
                <c:pt idx="387">
                  <c:v>1688.3</c:v>
                </c:pt>
                <c:pt idx="388">
                  <c:v>1694.7</c:v>
                </c:pt>
                <c:pt idx="389">
                  <c:v>1690.2</c:v>
                </c:pt>
                <c:pt idx="390">
                  <c:v>1713.3</c:v>
                </c:pt>
                <c:pt idx="391">
                  <c:v>1710</c:v>
                </c:pt>
                <c:pt idx="392">
                  <c:v>1705.6</c:v>
                </c:pt>
                <c:pt idx="393">
                  <c:v>1743.8</c:v>
                </c:pt>
                <c:pt idx="394">
                  <c:v>1712</c:v>
                </c:pt>
                <c:pt idx="395">
                  <c:v>1678.8</c:v>
                </c:pt>
                <c:pt idx="396">
                  <c:v>1711.1</c:v>
                </c:pt>
                <c:pt idx="397">
                  <c:v>1708.6</c:v>
                </c:pt>
                <c:pt idx="398">
                  <c:v>1727.8</c:v>
                </c:pt>
                <c:pt idx="399">
                  <c:v>1725.5</c:v>
                </c:pt>
                <c:pt idx="400">
                  <c:v>1714.3</c:v>
                </c:pt>
                <c:pt idx="401">
                  <c:v>1839.3</c:v>
                </c:pt>
                <c:pt idx="402">
                  <c:v>1715.7</c:v>
                </c:pt>
                <c:pt idx="403">
                  <c:v>1772.6</c:v>
                </c:pt>
                <c:pt idx="404">
                  <c:v>1761.6</c:v>
                </c:pt>
                <c:pt idx="405">
                  <c:v>1664.8</c:v>
                </c:pt>
                <c:pt idx="406">
                  <c:v>1760.1</c:v>
                </c:pt>
                <c:pt idx="407">
                  <c:v>1764.6</c:v>
                </c:pt>
                <c:pt idx="408">
                  <c:v>1798.3</c:v>
                </c:pt>
                <c:pt idx="409">
                  <c:v>1750.6</c:v>
                </c:pt>
                <c:pt idx="410">
                  <c:v>1788.8</c:v>
                </c:pt>
                <c:pt idx="411">
                  <c:v>1781.5</c:v>
                </c:pt>
                <c:pt idx="412">
                  <c:v>1797.4</c:v>
                </c:pt>
                <c:pt idx="413">
                  <c:v>1792.9</c:v>
                </c:pt>
                <c:pt idx="414">
                  <c:v>1780.8</c:v>
                </c:pt>
                <c:pt idx="415">
                  <c:v>1781.7</c:v>
                </c:pt>
                <c:pt idx="416">
                  <c:v>1808.1</c:v>
                </c:pt>
                <c:pt idx="417">
                  <c:v>1788.3</c:v>
                </c:pt>
                <c:pt idx="418">
                  <c:v>1797.3</c:v>
                </c:pt>
                <c:pt idx="419">
                  <c:v>1783.7</c:v>
                </c:pt>
                <c:pt idx="420">
                  <c:v>1857</c:v>
                </c:pt>
                <c:pt idx="421">
                  <c:v>1778.8</c:v>
                </c:pt>
                <c:pt idx="422">
                  <c:v>1820.8</c:v>
                </c:pt>
                <c:pt idx="423">
                  <c:v>1838.4</c:v>
                </c:pt>
                <c:pt idx="424">
                  <c:v>1817.8</c:v>
                </c:pt>
                <c:pt idx="425">
                  <c:v>1855.1</c:v>
                </c:pt>
                <c:pt idx="426">
                  <c:v>1835.7</c:v>
                </c:pt>
                <c:pt idx="427">
                  <c:v>1837.9</c:v>
                </c:pt>
                <c:pt idx="428">
                  <c:v>1828.2</c:v>
                </c:pt>
                <c:pt idx="429">
                  <c:v>1810.2</c:v>
                </c:pt>
                <c:pt idx="430">
                  <c:v>1874</c:v>
                </c:pt>
                <c:pt idx="431">
                  <c:v>1846.3</c:v>
                </c:pt>
                <c:pt idx="432">
                  <c:v>1856.2</c:v>
                </c:pt>
                <c:pt idx="433">
                  <c:v>1826.3</c:v>
                </c:pt>
                <c:pt idx="434">
                  <c:v>1859.7</c:v>
                </c:pt>
                <c:pt idx="435">
                  <c:v>1821.2</c:v>
                </c:pt>
                <c:pt idx="436">
                  <c:v>1879.5</c:v>
                </c:pt>
                <c:pt idx="437">
                  <c:v>1859.3</c:v>
                </c:pt>
                <c:pt idx="438">
                  <c:v>1869.5</c:v>
                </c:pt>
                <c:pt idx="439">
                  <c:v>1878.5</c:v>
                </c:pt>
                <c:pt idx="440">
                  <c:v>1877.2</c:v>
                </c:pt>
                <c:pt idx="441">
                  <c:v>1861</c:v>
                </c:pt>
                <c:pt idx="442">
                  <c:v>1941</c:v>
                </c:pt>
                <c:pt idx="443">
                  <c:v>1889.3</c:v>
                </c:pt>
                <c:pt idx="444">
                  <c:v>1927.9</c:v>
                </c:pt>
                <c:pt idx="445">
                  <c:v>1939.2</c:v>
                </c:pt>
                <c:pt idx="446">
                  <c:v>1871.8</c:v>
                </c:pt>
                <c:pt idx="447">
                  <c:v>1871.6</c:v>
                </c:pt>
                <c:pt idx="448">
                  <c:v>1919</c:v>
                </c:pt>
                <c:pt idx="449">
                  <c:v>1917.5</c:v>
                </c:pt>
                <c:pt idx="450">
                  <c:v>1902.4</c:v>
                </c:pt>
                <c:pt idx="451">
                  <c:v>1949.9</c:v>
                </c:pt>
                <c:pt idx="452">
                  <c:v>1933.9</c:v>
                </c:pt>
                <c:pt idx="453">
                  <c:v>1895.7</c:v>
                </c:pt>
                <c:pt idx="454">
                  <c:v>1923.5</c:v>
                </c:pt>
                <c:pt idx="455">
                  <c:v>1925.9</c:v>
                </c:pt>
                <c:pt idx="456">
                  <c:v>1955.4</c:v>
                </c:pt>
                <c:pt idx="457">
                  <c:v>1897.2</c:v>
                </c:pt>
                <c:pt idx="458">
                  <c:v>1948.4</c:v>
                </c:pt>
                <c:pt idx="459">
                  <c:v>1951.5</c:v>
                </c:pt>
                <c:pt idx="460">
                  <c:v>1945.3</c:v>
                </c:pt>
                <c:pt idx="461">
                  <c:v>1959</c:v>
                </c:pt>
                <c:pt idx="462">
                  <c:v>1940.6</c:v>
                </c:pt>
                <c:pt idx="463">
                  <c:v>1943.7</c:v>
                </c:pt>
                <c:pt idx="464">
                  <c:v>1979.5</c:v>
                </c:pt>
                <c:pt idx="465">
                  <c:v>1971.9</c:v>
                </c:pt>
                <c:pt idx="466">
                  <c:v>2002.5</c:v>
                </c:pt>
                <c:pt idx="467">
                  <c:v>1960.8</c:v>
                </c:pt>
                <c:pt idx="468">
                  <c:v>1960.3</c:v>
                </c:pt>
                <c:pt idx="469">
                  <c:v>1990.7</c:v>
                </c:pt>
                <c:pt idx="470">
                  <c:v>1986.5</c:v>
                </c:pt>
                <c:pt idx="471">
                  <c:v>1934.3</c:v>
                </c:pt>
                <c:pt idx="472">
                  <c:v>1982.2</c:v>
                </c:pt>
                <c:pt idx="473">
                  <c:v>2036.3</c:v>
                </c:pt>
                <c:pt idx="474">
                  <c:v>1997.2</c:v>
                </c:pt>
                <c:pt idx="475">
                  <c:v>1993.6</c:v>
                </c:pt>
                <c:pt idx="476">
                  <c:v>1999.9</c:v>
                </c:pt>
                <c:pt idx="477">
                  <c:v>2101.4</c:v>
                </c:pt>
                <c:pt idx="478">
                  <c:v>1971.4</c:v>
                </c:pt>
                <c:pt idx="479">
                  <c:v>2039.5</c:v>
                </c:pt>
                <c:pt idx="480">
                  <c:v>2053.1999999999998</c:v>
                </c:pt>
                <c:pt idx="481">
                  <c:v>2042.7</c:v>
                </c:pt>
                <c:pt idx="482">
                  <c:v>2043.3</c:v>
                </c:pt>
                <c:pt idx="483">
                  <c:v>2040.6</c:v>
                </c:pt>
                <c:pt idx="484">
                  <c:v>2045</c:v>
                </c:pt>
                <c:pt idx="485">
                  <c:v>2006.3</c:v>
                </c:pt>
                <c:pt idx="486">
                  <c:v>1995.6</c:v>
                </c:pt>
                <c:pt idx="487">
                  <c:v>2056.3000000000002</c:v>
                </c:pt>
                <c:pt idx="488">
                  <c:v>2034.3</c:v>
                </c:pt>
                <c:pt idx="489">
                  <c:v>2044</c:v>
                </c:pt>
                <c:pt idx="490">
                  <c:v>2051.9</c:v>
                </c:pt>
                <c:pt idx="491">
                  <c:v>2074.4</c:v>
                </c:pt>
                <c:pt idx="492">
                  <c:v>2059.8000000000002</c:v>
                </c:pt>
                <c:pt idx="493">
                  <c:v>2066.1999999999998</c:v>
                </c:pt>
                <c:pt idx="494">
                  <c:v>2083.1</c:v>
                </c:pt>
                <c:pt idx="495">
                  <c:v>2090.6</c:v>
                </c:pt>
                <c:pt idx="496">
                  <c:v>2037.4</c:v>
                </c:pt>
                <c:pt idx="497">
                  <c:v>2089.6</c:v>
                </c:pt>
                <c:pt idx="498">
                  <c:v>2111</c:v>
                </c:pt>
                <c:pt idx="499">
                  <c:v>2095.6999999999998</c:v>
                </c:pt>
                <c:pt idx="500">
                  <c:v>2085.6999999999998</c:v>
                </c:pt>
                <c:pt idx="501">
                  <c:v>2091.1</c:v>
                </c:pt>
                <c:pt idx="502">
                  <c:v>2088.1</c:v>
                </c:pt>
                <c:pt idx="503">
                  <c:v>2050.3000000000002</c:v>
                </c:pt>
                <c:pt idx="504">
                  <c:v>2130</c:v>
                </c:pt>
                <c:pt idx="505">
                  <c:v>2103.1999999999998</c:v>
                </c:pt>
                <c:pt idx="506">
                  <c:v>2104.6</c:v>
                </c:pt>
                <c:pt idx="507">
                  <c:v>2138.1999999999998</c:v>
                </c:pt>
                <c:pt idx="508">
                  <c:v>2084</c:v>
                </c:pt>
                <c:pt idx="509">
                  <c:v>2151.1</c:v>
                </c:pt>
                <c:pt idx="510">
                  <c:v>2158.6</c:v>
                </c:pt>
                <c:pt idx="511">
                  <c:v>2108.1999999999998</c:v>
                </c:pt>
                <c:pt idx="512">
                  <c:v>2182.6999999999998</c:v>
                </c:pt>
                <c:pt idx="513">
                  <c:v>2127.1</c:v>
                </c:pt>
                <c:pt idx="514">
                  <c:v>2177</c:v>
                </c:pt>
                <c:pt idx="515">
                  <c:v>2157.1</c:v>
                </c:pt>
                <c:pt idx="516">
                  <c:v>2150.1</c:v>
                </c:pt>
                <c:pt idx="517">
                  <c:v>2089</c:v>
                </c:pt>
                <c:pt idx="518">
                  <c:v>2152.1</c:v>
                </c:pt>
                <c:pt idx="519">
                  <c:v>2138</c:v>
                </c:pt>
                <c:pt idx="520">
                  <c:v>2151.4</c:v>
                </c:pt>
                <c:pt idx="521">
                  <c:v>2131</c:v>
                </c:pt>
                <c:pt idx="522">
                  <c:v>2204.3000000000002</c:v>
                </c:pt>
                <c:pt idx="523">
                  <c:v>2177.5</c:v>
                </c:pt>
                <c:pt idx="524">
                  <c:v>2215.8000000000002</c:v>
                </c:pt>
                <c:pt idx="525">
                  <c:v>2166.6</c:v>
                </c:pt>
                <c:pt idx="526">
                  <c:v>2166.1</c:v>
                </c:pt>
                <c:pt idx="527">
                  <c:v>2195.1</c:v>
                </c:pt>
                <c:pt idx="528">
                  <c:v>2148.1</c:v>
                </c:pt>
                <c:pt idx="529">
                  <c:v>2168.8000000000002</c:v>
                </c:pt>
                <c:pt idx="530">
                  <c:v>2220.9</c:v>
                </c:pt>
                <c:pt idx="531">
                  <c:v>2174.6</c:v>
                </c:pt>
                <c:pt idx="532">
                  <c:v>2215.8000000000002</c:v>
                </c:pt>
                <c:pt idx="533">
                  <c:v>2225.5</c:v>
                </c:pt>
                <c:pt idx="534">
                  <c:v>2183.1999999999998</c:v>
                </c:pt>
                <c:pt idx="535">
                  <c:v>2183</c:v>
                </c:pt>
                <c:pt idx="536">
                  <c:v>2217.9</c:v>
                </c:pt>
                <c:pt idx="537">
                  <c:v>2212.4</c:v>
                </c:pt>
                <c:pt idx="538">
                  <c:v>2193</c:v>
                </c:pt>
                <c:pt idx="539">
                  <c:v>2195.1999999999998</c:v>
                </c:pt>
                <c:pt idx="540">
                  <c:v>2302.5</c:v>
                </c:pt>
                <c:pt idx="541">
                  <c:v>2239.6999999999998</c:v>
                </c:pt>
                <c:pt idx="542">
                  <c:v>2226.5</c:v>
                </c:pt>
                <c:pt idx="543">
                  <c:v>2269.6999999999998</c:v>
                </c:pt>
                <c:pt idx="544">
                  <c:v>2228.3000000000002</c:v>
                </c:pt>
                <c:pt idx="545">
                  <c:v>2267.1999999999998</c:v>
                </c:pt>
                <c:pt idx="546">
                  <c:v>2247.1</c:v>
                </c:pt>
                <c:pt idx="547">
                  <c:v>2223.4</c:v>
                </c:pt>
                <c:pt idx="548">
                  <c:v>2247.9</c:v>
                </c:pt>
                <c:pt idx="549">
                  <c:v>2280.1</c:v>
                </c:pt>
                <c:pt idx="550">
                  <c:v>2303.6</c:v>
                </c:pt>
                <c:pt idx="551">
                  <c:v>2314</c:v>
                </c:pt>
                <c:pt idx="552">
                  <c:v>2317.5</c:v>
                </c:pt>
                <c:pt idx="553">
                  <c:v>2264</c:v>
                </c:pt>
                <c:pt idx="554">
                  <c:v>2315.4</c:v>
                </c:pt>
                <c:pt idx="555">
                  <c:v>2245.8000000000002</c:v>
                </c:pt>
                <c:pt idx="556">
                  <c:v>2262.6999999999998</c:v>
                </c:pt>
                <c:pt idx="557">
                  <c:v>2275.9</c:v>
                </c:pt>
                <c:pt idx="558">
                  <c:v>2282.6</c:v>
                </c:pt>
                <c:pt idx="559">
                  <c:v>2246</c:v>
                </c:pt>
                <c:pt idx="560">
                  <c:v>2268.9</c:v>
                </c:pt>
                <c:pt idx="561">
                  <c:v>2205.6</c:v>
                </c:pt>
                <c:pt idx="562">
                  <c:v>2330.3000000000002</c:v>
                </c:pt>
                <c:pt idx="563">
                  <c:v>2285.9</c:v>
                </c:pt>
                <c:pt idx="564">
                  <c:v>2296.8000000000002</c:v>
                </c:pt>
                <c:pt idx="565">
                  <c:v>2334.1</c:v>
                </c:pt>
                <c:pt idx="566">
                  <c:v>2301.4</c:v>
                </c:pt>
                <c:pt idx="567">
                  <c:v>2717.5</c:v>
                </c:pt>
                <c:pt idx="568">
                  <c:v>2312</c:v>
                </c:pt>
                <c:pt idx="569">
                  <c:v>2358.6</c:v>
                </c:pt>
                <c:pt idx="570">
                  <c:v>2350</c:v>
                </c:pt>
                <c:pt idx="571">
                  <c:v>2292.6999999999998</c:v>
                </c:pt>
                <c:pt idx="572">
                  <c:v>2296</c:v>
                </c:pt>
                <c:pt idx="573">
                  <c:v>2387.4</c:v>
                </c:pt>
                <c:pt idx="574">
                  <c:v>2319.6</c:v>
                </c:pt>
                <c:pt idx="575">
                  <c:v>2321</c:v>
                </c:pt>
                <c:pt idx="576">
                  <c:v>2328.3000000000002</c:v>
                </c:pt>
                <c:pt idx="577">
                  <c:v>2342.4</c:v>
                </c:pt>
                <c:pt idx="578">
                  <c:v>2333.4</c:v>
                </c:pt>
                <c:pt idx="579">
                  <c:v>2374.5</c:v>
                </c:pt>
                <c:pt idx="580">
                  <c:v>2437.8000000000002</c:v>
                </c:pt>
                <c:pt idx="581">
                  <c:v>2367.6999999999998</c:v>
                </c:pt>
                <c:pt idx="582">
                  <c:v>2405</c:v>
                </c:pt>
                <c:pt idx="583">
                  <c:v>2352.4</c:v>
                </c:pt>
                <c:pt idx="584">
                  <c:v>2381.3000000000002</c:v>
                </c:pt>
                <c:pt idx="585">
                  <c:v>2394.4</c:v>
                </c:pt>
                <c:pt idx="586">
                  <c:v>2386.1</c:v>
                </c:pt>
                <c:pt idx="587">
                  <c:v>2321</c:v>
                </c:pt>
                <c:pt idx="588">
                  <c:v>2377.3000000000002</c:v>
                </c:pt>
                <c:pt idx="589">
                  <c:v>2340.4</c:v>
                </c:pt>
                <c:pt idx="590">
                  <c:v>2426.3000000000002</c:v>
                </c:pt>
                <c:pt idx="591">
                  <c:v>2423.1</c:v>
                </c:pt>
                <c:pt idx="592">
                  <c:v>2375.1999999999998</c:v>
                </c:pt>
                <c:pt idx="593">
                  <c:v>2363.8000000000002</c:v>
                </c:pt>
                <c:pt idx="594">
                  <c:v>2391.8000000000002</c:v>
                </c:pt>
                <c:pt idx="595">
                  <c:v>2401</c:v>
                </c:pt>
                <c:pt idx="596">
                  <c:v>2429.6999999999998</c:v>
                </c:pt>
                <c:pt idx="597">
                  <c:v>2403.6999999999998</c:v>
                </c:pt>
                <c:pt idx="598">
                  <c:v>2425.8000000000002</c:v>
                </c:pt>
                <c:pt idx="599">
                  <c:v>2413.8000000000002</c:v>
                </c:pt>
                <c:pt idx="600">
                  <c:v>2388</c:v>
                </c:pt>
                <c:pt idx="601">
                  <c:v>2377.6999999999998</c:v>
                </c:pt>
                <c:pt idx="602">
                  <c:v>2465.5</c:v>
                </c:pt>
                <c:pt idx="603">
                  <c:v>2418.5</c:v>
                </c:pt>
                <c:pt idx="604">
                  <c:v>2401.9</c:v>
                </c:pt>
                <c:pt idx="605">
                  <c:v>2432.4</c:v>
                </c:pt>
                <c:pt idx="606">
                  <c:v>2430.5</c:v>
                </c:pt>
                <c:pt idx="607">
                  <c:v>2536.1</c:v>
                </c:pt>
                <c:pt idx="608">
                  <c:v>2422.1999999999998</c:v>
                </c:pt>
                <c:pt idx="609">
                  <c:v>2437.6</c:v>
                </c:pt>
                <c:pt idx="610">
                  <c:v>2467.1</c:v>
                </c:pt>
                <c:pt idx="611">
                  <c:v>2427.6999999999998</c:v>
                </c:pt>
                <c:pt idx="612">
                  <c:v>2443.5</c:v>
                </c:pt>
                <c:pt idx="613">
                  <c:v>2483.6</c:v>
                </c:pt>
                <c:pt idx="614">
                  <c:v>2463.1999999999998</c:v>
                </c:pt>
                <c:pt idx="615">
                  <c:v>2504.1</c:v>
                </c:pt>
                <c:pt idx="616">
                  <c:v>2470.8000000000002</c:v>
                </c:pt>
                <c:pt idx="617">
                  <c:v>2443.1999999999998</c:v>
                </c:pt>
                <c:pt idx="618">
                  <c:v>2474.1999999999998</c:v>
                </c:pt>
                <c:pt idx="619">
                  <c:v>2391.8000000000002</c:v>
                </c:pt>
                <c:pt idx="620">
                  <c:v>2466.5</c:v>
                </c:pt>
                <c:pt idx="621">
                  <c:v>2463.6999999999998</c:v>
                </c:pt>
                <c:pt idx="622">
                  <c:v>2431</c:v>
                </c:pt>
                <c:pt idx="623">
                  <c:v>2475.1999999999998</c:v>
                </c:pt>
                <c:pt idx="624">
                  <c:v>2523.1</c:v>
                </c:pt>
                <c:pt idx="625">
                  <c:v>2582</c:v>
                </c:pt>
                <c:pt idx="626">
                  <c:v>2566.9</c:v>
                </c:pt>
                <c:pt idx="627">
                  <c:v>2507.4</c:v>
                </c:pt>
                <c:pt idx="628">
                  <c:v>2501.5</c:v>
                </c:pt>
                <c:pt idx="629">
                  <c:v>2510.6999999999998</c:v>
                </c:pt>
                <c:pt idx="630">
                  <c:v>2501.5</c:v>
                </c:pt>
                <c:pt idx="631">
                  <c:v>2505.9</c:v>
                </c:pt>
                <c:pt idx="632">
                  <c:v>2459</c:v>
                </c:pt>
                <c:pt idx="633">
                  <c:v>2506.1</c:v>
                </c:pt>
                <c:pt idx="634">
                  <c:v>2628</c:v>
                </c:pt>
                <c:pt idx="635">
                  <c:v>2559.3000000000002</c:v>
                </c:pt>
                <c:pt idx="636">
                  <c:v>2554.1</c:v>
                </c:pt>
                <c:pt idx="637">
                  <c:v>2540.6</c:v>
                </c:pt>
                <c:pt idx="638">
                  <c:v>2473.5</c:v>
                </c:pt>
                <c:pt idx="639">
                  <c:v>2545.8000000000002</c:v>
                </c:pt>
                <c:pt idx="640">
                  <c:v>2619.6</c:v>
                </c:pt>
                <c:pt idx="641">
                  <c:v>2556.3000000000002</c:v>
                </c:pt>
                <c:pt idx="642">
                  <c:v>2499.6</c:v>
                </c:pt>
                <c:pt idx="643">
                  <c:v>2581.5</c:v>
                </c:pt>
                <c:pt idx="644">
                  <c:v>2555.1</c:v>
                </c:pt>
                <c:pt idx="645">
                  <c:v>2545</c:v>
                </c:pt>
                <c:pt idx="646">
                  <c:v>2626.1</c:v>
                </c:pt>
                <c:pt idx="647">
                  <c:v>2572.1</c:v>
                </c:pt>
                <c:pt idx="648">
                  <c:v>2600.1999999999998</c:v>
                </c:pt>
                <c:pt idx="649">
                  <c:v>2596.8000000000002</c:v>
                </c:pt>
                <c:pt idx="650">
                  <c:v>2592.4</c:v>
                </c:pt>
                <c:pt idx="651">
                  <c:v>2624.3</c:v>
                </c:pt>
                <c:pt idx="652">
                  <c:v>2631.5</c:v>
                </c:pt>
                <c:pt idx="653">
                  <c:v>2576.8000000000002</c:v>
                </c:pt>
                <c:pt idx="654">
                  <c:v>2642.6</c:v>
                </c:pt>
                <c:pt idx="655">
                  <c:v>2605.6</c:v>
                </c:pt>
                <c:pt idx="656">
                  <c:v>2586.1</c:v>
                </c:pt>
                <c:pt idx="657">
                  <c:v>2571.1999999999998</c:v>
                </c:pt>
                <c:pt idx="658">
                  <c:v>2577.9</c:v>
                </c:pt>
                <c:pt idx="659">
                  <c:v>2601.5</c:v>
                </c:pt>
                <c:pt idx="660">
                  <c:v>2593.1999999999998</c:v>
                </c:pt>
                <c:pt idx="661">
                  <c:v>2602.6</c:v>
                </c:pt>
                <c:pt idx="662">
                  <c:v>2632.5</c:v>
                </c:pt>
                <c:pt idx="663">
                  <c:v>2652</c:v>
                </c:pt>
                <c:pt idx="664">
                  <c:v>2636.8</c:v>
                </c:pt>
                <c:pt idx="665">
                  <c:v>2717.2</c:v>
                </c:pt>
                <c:pt idx="666">
                  <c:v>2641.9</c:v>
                </c:pt>
                <c:pt idx="667">
                  <c:v>2637.1</c:v>
                </c:pt>
                <c:pt idx="668">
                  <c:v>2684.4</c:v>
                </c:pt>
                <c:pt idx="669">
                  <c:v>2878.4</c:v>
                </c:pt>
                <c:pt idx="670">
                  <c:v>2635.6</c:v>
                </c:pt>
                <c:pt idx="671">
                  <c:v>2607.4</c:v>
                </c:pt>
                <c:pt idx="672">
                  <c:v>2641.4</c:v>
                </c:pt>
                <c:pt idx="673">
                  <c:v>2594.4</c:v>
                </c:pt>
                <c:pt idx="674">
                  <c:v>2614.4</c:v>
                </c:pt>
                <c:pt idx="675">
                  <c:v>2742</c:v>
                </c:pt>
                <c:pt idx="676">
                  <c:v>2732</c:v>
                </c:pt>
                <c:pt idx="677">
                  <c:v>2640.6</c:v>
                </c:pt>
                <c:pt idx="678">
                  <c:v>2636.3</c:v>
                </c:pt>
                <c:pt idx="679">
                  <c:v>2676.3</c:v>
                </c:pt>
                <c:pt idx="680">
                  <c:v>2656.1</c:v>
                </c:pt>
                <c:pt idx="681">
                  <c:v>2696.5</c:v>
                </c:pt>
                <c:pt idx="682">
                  <c:v>2719.1</c:v>
                </c:pt>
                <c:pt idx="683">
                  <c:v>2686.4</c:v>
                </c:pt>
                <c:pt idx="684">
                  <c:v>2632.3</c:v>
                </c:pt>
                <c:pt idx="685">
                  <c:v>2723.5</c:v>
                </c:pt>
                <c:pt idx="686">
                  <c:v>2656.1</c:v>
                </c:pt>
                <c:pt idx="687">
                  <c:v>2658.5</c:v>
                </c:pt>
                <c:pt idx="688">
                  <c:v>2683.9</c:v>
                </c:pt>
                <c:pt idx="689">
                  <c:v>2696.4</c:v>
                </c:pt>
                <c:pt idx="690">
                  <c:v>2704.7</c:v>
                </c:pt>
                <c:pt idx="691">
                  <c:v>2756.1</c:v>
                </c:pt>
                <c:pt idx="692">
                  <c:v>2723.3</c:v>
                </c:pt>
                <c:pt idx="693">
                  <c:v>2677.6</c:v>
                </c:pt>
                <c:pt idx="694">
                  <c:v>2677.2</c:v>
                </c:pt>
                <c:pt idx="695">
                  <c:v>2734.1</c:v>
                </c:pt>
                <c:pt idx="696">
                  <c:v>2799.4</c:v>
                </c:pt>
                <c:pt idx="697">
                  <c:v>2694.4</c:v>
                </c:pt>
                <c:pt idx="698">
                  <c:v>2720</c:v>
                </c:pt>
                <c:pt idx="699">
                  <c:v>2710.7</c:v>
                </c:pt>
                <c:pt idx="700">
                  <c:v>2790.7</c:v>
                </c:pt>
                <c:pt idx="701">
                  <c:v>2723.9</c:v>
                </c:pt>
                <c:pt idx="702">
                  <c:v>2755.5</c:v>
                </c:pt>
                <c:pt idx="703">
                  <c:v>2772.5</c:v>
                </c:pt>
                <c:pt idx="704">
                  <c:v>2722.5</c:v>
                </c:pt>
                <c:pt idx="705">
                  <c:v>2855.8</c:v>
                </c:pt>
                <c:pt idx="706">
                  <c:v>2789.5</c:v>
                </c:pt>
                <c:pt idx="707">
                  <c:v>2735.3</c:v>
                </c:pt>
                <c:pt idx="708">
                  <c:v>2727.1</c:v>
                </c:pt>
                <c:pt idx="709">
                  <c:v>2791.3</c:v>
                </c:pt>
                <c:pt idx="710">
                  <c:v>2719.8</c:v>
                </c:pt>
                <c:pt idx="711">
                  <c:v>2772.7</c:v>
                </c:pt>
                <c:pt idx="712">
                  <c:v>2843.9</c:v>
                </c:pt>
                <c:pt idx="713">
                  <c:v>2764.5</c:v>
                </c:pt>
                <c:pt idx="714">
                  <c:v>2789</c:v>
                </c:pt>
                <c:pt idx="715">
                  <c:v>2789</c:v>
                </c:pt>
                <c:pt idx="716">
                  <c:v>2734</c:v>
                </c:pt>
                <c:pt idx="717">
                  <c:v>2808.2</c:v>
                </c:pt>
                <c:pt idx="718">
                  <c:v>2856.8</c:v>
                </c:pt>
                <c:pt idx="719">
                  <c:v>2795.9</c:v>
                </c:pt>
                <c:pt idx="720">
                  <c:v>2789.3</c:v>
                </c:pt>
                <c:pt idx="721">
                  <c:v>2783.4</c:v>
                </c:pt>
                <c:pt idx="722">
                  <c:v>2790.6</c:v>
                </c:pt>
                <c:pt idx="723">
                  <c:v>2779.4</c:v>
                </c:pt>
                <c:pt idx="724">
                  <c:v>2810.1</c:v>
                </c:pt>
                <c:pt idx="725">
                  <c:v>2828.9</c:v>
                </c:pt>
                <c:pt idx="726">
                  <c:v>2832</c:v>
                </c:pt>
                <c:pt idx="727">
                  <c:v>2849.7</c:v>
                </c:pt>
                <c:pt idx="728">
                  <c:v>2764</c:v>
                </c:pt>
                <c:pt idx="729">
                  <c:v>2907.3</c:v>
                </c:pt>
                <c:pt idx="730">
                  <c:v>3066.5</c:v>
                </c:pt>
                <c:pt idx="731">
                  <c:v>2880</c:v>
                </c:pt>
                <c:pt idx="732">
                  <c:v>2881.2</c:v>
                </c:pt>
                <c:pt idx="733">
                  <c:v>2793.4</c:v>
                </c:pt>
                <c:pt idx="734">
                  <c:v>2835.8</c:v>
                </c:pt>
                <c:pt idx="735">
                  <c:v>2842.4</c:v>
                </c:pt>
                <c:pt idx="736">
                  <c:v>2868.6</c:v>
                </c:pt>
                <c:pt idx="737">
                  <c:v>2874.6</c:v>
                </c:pt>
                <c:pt idx="738">
                  <c:v>2821.6</c:v>
                </c:pt>
                <c:pt idx="739">
                  <c:v>2848.1</c:v>
                </c:pt>
                <c:pt idx="740">
                  <c:v>2876.4</c:v>
                </c:pt>
                <c:pt idx="741">
                  <c:v>2862.5</c:v>
                </c:pt>
                <c:pt idx="742">
                  <c:v>2860.6</c:v>
                </c:pt>
                <c:pt idx="743">
                  <c:v>2880.2</c:v>
                </c:pt>
                <c:pt idx="744">
                  <c:v>2875</c:v>
                </c:pt>
                <c:pt idx="745">
                  <c:v>2867.5</c:v>
                </c:pt>
                <c:pt idx="746">
                  <c:v>2901.8</c:v>
                </c:pt>
                <c:pt idx="747">
                  <c:v>2925.9</c:v>
                </c:pt>
                <c:pt idx="748">
                  <c:v>2896.2</c:v>
                </c:pt>
                <c:pt idx="749">
                  <c:v>2888.5</c:v>
                </c:pt>
                <c:pt idx="750">
                  <c:v>2883.9</c:v>
                </c:pt>
                <c:pt idx="751">
                  <c:v>2965</c:v>
                </c:pt>
                <c:pt idx="752">
                  <c:v>2901.3</c:v>
                </c:pt>
                <c:pt idx="753">
                  <c:v>2875.1</c:v>
                </c:pt>
                <c:pt idx="754">
                  <c:v>2920.9</c:v>
                </c:pt>
                <c:pt idx="755">
                  <c:v>2952</c:v>
                </c:pt>
                <c:pt idx="756">
                  <c:v>2912.8</c:v>
                </c:pt>
                <c:pt idx="757">
                  <c:v>2885.9</c:v>
                </c:pt>
                <c:pt idx="758">
                  <c:v>2891.8</c:v>
                </c:pt>
                <c:pt idx="759">
                  <c:v>2946.1</c:v>
                </c:pt>
                <c:pt idx="760">
                  <c:v>2893.6</c:v>
                </c:pt>
                <c:pt idx="761">
                  <c:v>2997</c:v>
                </c:pt>
                <c:pt idx="762">
                  <c:v>2908.6</c:v>
                </c:pt>
                <c:pt idx="763">
                  <c:v>2963.1</c:v>
                </c:pt>
                <c:pt idx="764">
                  <c:v>2942.2</c:v>
                </c:pt>
                <c:pt idx="765">
                  <c:v>2925.2</c:v>
                </c:pt>
                <c:pt idx="766">
                  <c:v>2929.2</c:v>
                </c:pt>
                <c:pt idx="767">
                  <c:v>2998.8</c:v>
                </c:pt>
                <c:pt idx="768">
                  <c:v>2950.9</c:v>
                </c:pt>
                <c:pt idx="769">
                  <c:v>2989.3</c:v>
                </c:pt>
                <c:pt idx="770">
                  <c:v>2974.3</c:v>
                </c:pt>
                <c:pt idx="771">
                  <c:v>2968.4</c:v>
                </c:pt>
                <c:pt idx="772">
                  <c:v>2917.6</c:v>
                </c:pt>
                <c:pt idx="773">
                  <c:v>2974.7</c:v>
                </c:pt>
                <c:pt idx="774">
                  <c:v>2962.4</c:v>
                </c:pt>
                <c:pt idx="775">
                  <c:v>3000.2</c:v>
                </c:pt>
                <c:pt idx="776">
                  <c:v>3047.9</c:v>
                </c:pt>
                <c:pt idx="777">
                  <c:v>2943</c:v>
                </c:pt>
                <c:pt idx="778">
                  <c:v>2964.5</c:v>
                </c:pt>
                <c:pt idx="779">
                  <c:v>3002.1</c:v>
                </c:pt>
                <c:pt idx="780">
                  <c:v>2943.5</c:v>
                </c:pt>
                <c:pt idx="781">
                  <c:v>2972.1</c:v>
                </c:pt>
                <c:pt idx="782">
                  <c:v>2976.2</c:v>
                </c:pt>
                <c:pt idx="783">
                  <c:v>3081.1</c:v>
                </c:pt>
                <c:pt idx="784">
                  <c:v>2996.8</c:v>
                </c:pt>
                <c:pt idx="785">
                  <c:v>2971.7</c:v>
                </c:pt>
                <c:pt idx="786">
                  <c:v>2945.8</c:v>
                </c:pt>
                <c:pt idx="787">
                  <c:v>2971.4</c:v>
                </c:pt>
                <c:pt idx="788">
                  <c:v>2996.7</c:v>
                </c:pt>
                <c:pt idx="789">
                  <c:v>3039.9</c:v>
                </c:pt>
                <c:pt idx="790">
                  <c:v>3046.1</c:v>
                </c:pt>
                <c:pt idx="791">
                  <c:v>3032.5</c:v>
                </c:pt>
                <c:pt idx="792">
                  <c:v>2929.3</c:v>
                </c:pt>
                <c:pt idx="793">
                  <c:v>3146.6</c:v>
                </c:pt>
                <c:pt idx="794">
                  <c:v>3037.5</c:v>
                </c:pt>
                <c:pt idx="795">
                  <c:v>3032.1</c:v>
                </c:pt>
                <c:pt idx="796">
                  <c:v>3032.1</c:v>
                </c:pt>
                <c:pt idx="797">
                  <c:v>3015.7</c:v>
                </c:pt>
                <c:pt idx="798">
                  <c:v>2970.6</c:v>
                </c:pt>
                <c:pt idx="799">
                  <c:v>3096.8</c:v>
                </c:pt>
                <c:pt idx="800">
                  <c:v>3039.6</c:v>
                </c:pt>
                <c:pt idx="801">
                  <c:v>3052.2</c:v>
                </c:pt>
                <c:pt idx="802">
                  <c:v>3052.8</c:v>
                </c:pt>
                <c:pt idx="803">
                  <c:v>3102.6</c:v>
                </c:pt>
                <c:pt idx="804">
                  <c:v>3074.6</c:v>
                </c:pt>
                <c:pt idx="805">
                  <c:v>3134.3</c:v>
                </c:pt>
                <c:pt idx="806">
                  <c:v>2987</c:v>
                </c:pt>
                <c:pt idx="807">
                  <c:v>3061.6</c:v>
                </c:pt>
                <c:pt idx="808">
                  <c:v>3024.5</c:v>
                </c:pt>
                <c:pt idx="809">
                  <c:v>3114.2</c:v>
                </c:pt>
                <c:pt idx="810">
                  <c:v>3085.1</c:v>
                </c:pt>
                <c:pt idx="811">
                  <c:v>3042.7</c:v>
                </c:pt>
                <c:pt idx="812">
                  <c:v>3013.1</c:v>
                </c:pt>
                <c:pt idx="813">
                  <c:v>3039.1</c:v>
                </c:pt>
                <c:pt idx="814">
                  <c:v>3039.3</c:v>
                </c:pt>
                <c:pt idx="815">
                  <c:v>3125.7</c:v>
                </c:pt>
                <c:pt idx="816">
                  <c:v>3049.4</c:v>
                </c:pt>
                <c:pt idx="817">
                  <c:v>3110.4</c:v>
                </c:pt>
                <c:pt idx="818">
                  <c:v>3098</c:v>
                </c:pt>
                <c:pt idx="819">
                  <c:v>3345.9</c:v>
                </c:pt>
                <c:pt idx="820">
                  <c:v>3196.5</c:v>
                </c:pt>
                <c:pt idx="821">
                  <c:v>3112.7</c:v>
                </c:pt>
                <c:pt idx="822">
                  <c:v>3155.5</c:v>
                </c:pt>
                <c:pt idx="823">
                  <c:v>3136.1</c:v>
                </c:pt>
                <c:pt idx="824">
                  <c:v>3176.4</c:v>
                </c:pt>
                <c:pt idx="825">
                  <c:v>3113.3</c:v>
                </c:pt>
                <c:pt idx="826">
                  <c:v>3141.3</c:v>
                </c:pt>
                <c:pt idx="827">
                  <c:v>3160.5</c:v>
                </c:pt>
                <c:pt idx="828">
                  <c:v>3151.6</c:v>
                </c:pt>
                <c:pt idx="829">
                  <c:v>3162.9</c:v>
                </c:pt>
                <c:pt idx="830">
                  <c:v>3138.8</c:v>
                </c:pt>
                <c:pt idx="831">
                  <c:v>3155.9</c:v>
                </c:pt>
                <c:pt idx="832">
                  <c:v>3091.7</c:v>
                </c:pt>
                <c:pt idx="833">
                  <c:v>3151.1</c:v>
                </c:pt>
                <c:pt idx="834">
                  <c:v>3163.4</c:v>
                </c:pt>
                <c:pt idx="835">
                  <c:v>3096</c:v>
                </c:pt>
                <c:pt idx="836">
                  <c:v>3169.8</c:v>
                </c:pt>
                <c:pt idx="837">
                  <c:v>3098.8</c:v>
                </c:pt>
                <c:pt idx="838">
                  <c:v>3145.4</c:v>
                </c:pt>
                <c:pt idx="839">
                  <c:v>3202</c:v>
                </c:pt>
                <c:pt idx="840">
                  <c:v>3181.9</c:v>
                </c:pt>
                <c:pt idx="841">
                  <c:v>3200.7</c:v>
                </c:pt>
                <c:pt idx="842">
                  <c:v>3121.6</c:v>
                </c:pt>
                <c:pt idx="843">
                  <c:v>3118.3</c:v>
                </c:pt>
                <c:pt idx="844">
                  <c:v>3114.8</c:v>
                </c:pt>
                <c:pt idx="845">
                  <c:v>3172.9</c:v>
                </c:pt>
                <c:pt idx="846">
                  <c:v>3243.5</c:v>
                </c:pt>
                <c:pt idx="847">
                  <c:v>3207</c:v>
                </c:pt>
                <c:pt idx="848">
                  <c:v>3120.1</c:v>
                </c:pt>
                <c:pt idx="849">
                  <c:v>3162.6</c:v>
                </c:pt>
                <c:pt idx="850">
                  <c:v>3225.6</c:v>
                </c:pt>
                <c:pt idx="851">
                  <c:v>3215.2</c:v>
                </c:pt>
                <c:pt idx="852">
                  <c:v>3241.1</c:v>
                </c:pt>
                <c:pt idx="853">
                  <c:v>3180.1</c:v>
                </c:pt>
                <c:pt idx="854">
                  <c:v>3210.1</c:v>
                </c:pt>
                <c:pt idx="855">
                  <c:v>3236.8</c:v>
                </c:pt>
                <c:pt idx="856">
                  <c:v>3181.8</c:v>
                </c:pt>
                <c:pt idx="857">
                  <c:v>3212.4</c:v>
                </c:pt>
                <c:pt idx="858">
                  <c:v>3258.2</c:v>
                </c:pt>
                <c:pt idx="859">
                  <c:v>3152.9</c:v>
                </c:pt>
                <c:pt idx="860">
                  <c:v>3266.9</c:v>
                </c:pt>
                <c:pt idx="861">
                  <c:v>3208.1</c:v>
                </c:pt>
                <c:pt idx="862">
                  <c:v>3184.1</c:v>
                </c:pt>
                <c:pt idx="863">
                  <c:v>3174</c:v>
                </c:pt>
                <c:pt idx="864">
                  <c:v>3189.3</c:v>
                </c:pt>
                <c:pt idx="865">
                  <c:v>3218.9</c:v>
                </c:pt>
                <c:pt idx="866">
                  <c:v>3231.8</c:v>
                </c:pt>
                <c:pt idx="867">
                  <c:v>3235.6</c:v>
                </c:pt>
                <c:pt idx="868">
                  <c:v>3261.9</c:v>
                </c:pt>
                <c:pt idx="869">
                  <c:v>3318.4</c:v>
                </c:pt>
                <c:pt idx="870">
                  <c:v>3220.8</c:v>
                </c:pt>
                <c:pt idx="871">
                  <c:v>3288.3</c:v>
                </c:pt>
                <c:pt idx="872">
                  <c:v>3300.5</c:v>
                </c:pt>
                <c:pt idx="873">
                  <c:v>3228.9</c:v>
                </c:pt>
                <c:pt idx="874">
                  <c:v>3217.3</c:v>
                </c:pt>
                <c:pt idx="875">
                  <c:v>3278.6</c:v>
                </c:pt>
                <c:pt idx="876">
                  <c:v>3266.4</c:v>
                </c:pt>
                <c:pt idx="877">
                  <c:v>3214.5</c:v>
                </c:pt>
                <c:pt idx="878">
                  <c:v>3246.5</c:v>
                </c:pt>
                <c:pt idx="879">
                  <c:v>3299.5</c:v>
                </c:pt>
                <c:pt idx="880">
                  <c:v>3318.2</c:v>
                </c:pt>
                <c:pt idx="881">
                  <c:v>3332</c:v>
                </c:pt>
                <c:pt idx="882">
                  <c:v>3266.4</c:v>
                </c:pt>
                <c:pt idx="883">
                  <c:v>3303.2</c:v>
                </c:pt>
                <c:pt idx="884">
                  <c:v>3233.5</c:v>
                </c:pt>
                <c:pt idx="885">
                  <c:v>3264.6</c:v>
                </c:pt>
                <c:pt idx="886">
                  <c:v>3234.7</c:v>
                </c:pt>
                <c:pt idx="887">
                  <c:v>3310.8</c:v>
                </c:pt>
                <c:pt idx="888">
                  <c:v>3316.2</c:v>
                </c:pt>
                <c:pt idx="889">
                  <c:v>3377.4</c:v>
                </c:pt>
                <c:pt idx="890">
                  <c:v>3284.4</c:v>
                </c:pt>
                <c:pt idx="891">
                  <c:v>3213.9</c:v>
                </c:pt>
                <c:pt idx="892">
                  <c:v>3300.1</c:v>
                </c:pt>
                <c:pt idx="893">
                  <c:v>3343</c:v>
                </c:pt>
                <c:pt idx="894">
                  <c:v>3486</c:v>
                </c:pt>
                <c:pt idx="895">
                  <c:v>3349</c:v>
                </c:pt>
                <c:pt idx="896">
                  <c:v>3331.5</c:v>
                </c:pt>
                <c:pt idx="897">
                  <c:v>3306.9</c:v>
                </c:pt>
                <c:pt idx="898">
                  <c:v>3372.6</c:v>
                </c:pt>
                <c:pt idx="899">
                  <c:v>3352.1</c:v>
                </c:pt>
                <c:pt idx="900">
                  <c:v>3352</c:v>
                </c:pt>
                <c:pt idx="901">
                  <c:v>3410.1</c:v>
                </c:pt>
                <c:pt idx="902">
                  <c:v>3294</c:v>
                </c:pt>
                <c:pt idx="903">
                  <c:v>3283.6</c:v>
                </c:pt>
                <c:pt idx="904">
                  <c:v>3352.3</c:v>
                </c:pt>
                <c:pt idx="905">
                  <c:v>3316.5</c:v>
                </c:pt>
                <c:pt idx="906">
                  <c:v>3391.4</c:v>
                </c:pt>
                <c:pt idx="907">
                  <c:v>3387.8</c:v>
                </c:pt>
                <c:pt idx="908">
                  <c:v>3342</c:v>
                </c:pt>
                <c:pt idx="909">
                  <c:v>3317.8</c:v>
                </c:pt>
                <c:pt idx="910">
                  <c:v>3460.1</c:v>
                </c:pt>
                <c:pt idx="911">
                  <c:v>3470.3</c:v>
                </c:pt>
                <c:pt idx="912">
                  <c:v>3413.2</c:v>
                </c:pt>
                <c:pt idx="913">
                  <c:v>3339.5</c:v>
                </c:pt>
                <c:pt idx="914">
                  <c:v>3427.3</c:v>
                </c:pt>
                <c:pt idx="915">
                  <c:v>3384.9</c:v>
                </c:pt>
                <c:pt idx="916">
                  <c:v>3395.4</c:v>
                </c:pt>
                <c:pt idx="917">
                  <c:v>3409.7</c:v>
                </c:pt>
                <c:pt idx="918">
                  <c:v>3346.1</c:v>
                </c:pt>
                <c:pt idx="919">
                  <c:v>3372</c:v>
                </c:pt>
                <c:pt idx="920">
                  <c:v>3366.4</c:v>
                </c:pt>
                <c:pt idx="921">
                  <c:v>3386.9</c:v>
                </c:pt>
                <c:pt idx="922">
                  <c:v>3451.5</c:v>
                </c:pt>
                <c:pt idx="923">
                  <c:v>3429.7</c:v>
                </c:pt>
                <c:pt idx="924">
                  <c:v>3392.7</c:v>
                </c:pt>
                <c:pt idx="925">
                  <c:v>3326.3</c:v>
                </c:pt>
                <c:pt idx="926">
                  <c:v>3434.5</c:v>
                </c:pt>
                <c:pt idx="927">
                  <c:v>3472.2</c:v>
                </c:pt>
                <c:pt idx="928">
                  <c:v>3411.2</c:v>
                </c:pt>
                <c:pt idx="929">
                  <c:v>3467.7</c:v>
                </c:pt>
                <c:pt idx="930">
                  <c:v>3443</c:v>
                </c:pt>
                <c:pt idx="931">
                  <c:v>3429.1</c:v>
                </c:pt>
                <c:pt idx="932">
                  <c:v>3504.8</c:v>
                </c:pt>
                <c:pt idx="933">
                  <c:v>3441.5</c:v>
                </c:pt>
                <c:pt idx="934">
                  <c:v>3433.1</c:v>
                </c:pt>
                <c:pt idx="935">
                  <c:v>3343.8</c:v>
                </c:pt>
                <c:pt idx="936">
                  <c:v>3357.1</c:v>
                </c:pt>
                <c:pt idx="937">
                  <c:v>3427.3</c:v>
                </c:pt>
                <c:pt idx="938">
                  <c:v>3394.9</c:v>
                </c:pt>
                <c:pt idx="939">
                  <c:v>3519.5</c:v>
                </c:pt>
                <c:pt idx="940">
                  <c:v>3447.2</c:v>
                </c:pt>
                <c:pt idx="941">
                  <c:v>3483.5</c:v>
                </c:pt>
                <c:pt idx="942">
                  <c:v>3385.4</c:v>
                </c:pt>
                <c:pt idx="943">
                  <c:v>3418.2</c:v>
                </c:pt>
                <c:pt idx="944">
                  <c:v>3433.6</c:v>
                </c:pt>
                <c:pt idx="945">
                  <c:v>3429.4</c:v>
                </c:pt>
                <c:pt idx="946">
                  <c:v>3454.9</c:v>
                </c:pt>
                <c:pt idx="947">
                  <c:v>3542.4</c:v>
                </c:pt>
                <c:pt idx="948">
                  <c:v>3491.2</c:v>
                </c:pt>
                <c:pt idx="949">
                  <c:v>3478.8</c:v>
                </c:pt>
                <c:pt idx="950">
                  <c:v>3480.3</c:v>
                </c:pt>
                <c:pt idx="951">
                  <c:v>3520.3</c:v>
                </c:pt>
                <c:pt idx="952">
                  <c:v>3513.3</c:v>
                </c:pt>
                <c:pt idx="953">
                  <c:v>3656.6</c:v>
                </c:pt>
                <c:pt idx="954">
                  <c:v>3478.2</c:v>
                </c:pt>
                <c:pt idx="955">
                  <c:v>3499.7</c:v>
                </c:pt>
                <c:pt idx="956">
                  <c:v>3535.8</c:v>
                </c:pt>
                <c:pt idx="957">
                  <c:v>3506</c:v>
                </c:pt>
                <c:pt idx="958">
                  <c:v>3515.3</c:v>
                </c:pt>
                <c:pt idx="959">
                  <c:v>3503.6</c:v>
                </c:pt>
                <c:pt idx="960">
                  <c:v>3456.6</c:v>
                </c:pt>
                <c:pt idx="961">
                  <c:v>3476.6</c:v>
                </c:pt>
                <c:pt idx="962">
                  <c:v>3533.6</c:v>
                </c:pt>
                <c:pt idx="963">
                  <c:v>3543.1</c:v>
                </c:pt>
                <c:pt idx="964">
                  <c:v>3520.3</c:v>
                </c:pt>
                <c:pt idx="965">
                  <c:v>3531.9</c:v>
                </c:pt>
                <c:pt idx="966">
                  <c:v>3551.6</c:v>
                </c:pt>
                <c:pt idx="967">
                  <c:v>3559.5</c:v>
                </c:pt>
                <c:pt idx="968">
                  <c:v>3569.2</c:v>
                </c:pt>
                <c:pt idx="969">
                  <c:v>3490.5</c:v>
                </c:pt>
                <c:pt idx="970">
                  <c:v>3624.3</c:v>
                </c:pt>
                <c:pt idx="971">
                  <c:v>3581.8</c:v>
                </c:pt>
                <c:pt idx="972">
                  <c:v>3528.4</c:v>
                </c:pt>
                <c:pt idx="973">
                  <c:v>3535</c:v>
                </c:pt>
                <c:pt idx="974">
                  <c:v>3615.3</c:v>
                </c:pt>
                <c:pt idx="975">
                  <c:v>3599.7</c:v>
                </c:pt>
                <c:pt idx="976">
                  <c:v>3550.9</c:v>
                </c:pt>
                <c:pt idx="977">
                  <c:v>3574.3</c:v>
                </c:pt>
                <c:pt idx="978">
                  <c:v>3501.3</c:v>
                </c:pt>
                <c:pt idx="979">
                  <c:v>3473</c:v>
                </c:pt>
                <c:pt idx="980">
                  <c:v>3504.5</c:v>
                </c:pt>
                <c:pt idx="981">
                  <c:v>3527</c:v>
                </c:pt>
                <c:pt idx="982">
                  <c:v>3630.3</c:v>
                </c:pt>
                <c:pt idx="983">
                  <c:v>3556.2</c:v>
                </c:pt>
                <c:pt idx="984">
                  <c:v>3588.5</c:v>
                </c:pt>
                <c:pt idx="985">
                  <c:v>3520.2</c:v>
                </c:pt>
                <c:pt idx="986">
                  <c:v>3674.8</c:v>
                </c:pt>
                <c:pt idx="987">
                  <c:v>3587.1</c:v>
                </c:pt>
                <c:pt idx="988">
                  <c:v>3534.7</c:v>
                </c:pt>
                <c:pt idx="989">
                  <c:v>3578.8</c:v>
                </c:pt>
                <c:pt idx="990">
                  <c:v>3564.2</c:v>
                </c:pt>
                <c:pt idx="991">
                  <c:v>3543.9</c:v>
                </c:pt>
                <c:pt idx="992">
                  <c:v>3543.1</c:v>
                </c:pt>
                <c:pt idx="993">
                  <c:v>3686.2</c:v>
                </c:pt>
                <c:pt idx="994">
                  <c:v>3625.9</c:v>
                </c:pt>
                <c:pt idx="995">
                  <c:v>3606.1</c:v>
                </c:pt>
                <c:pt idx="996">
                  <c:v>3618.3</c:v>
                </c:pt>
                <c:pt idx="997">
                  <c:v>3526.9</c:v>
                </c:pt>
                <c:pt idx="998">
                  <c:v>3628.9</c:v>
                </c:pt>
                <c:pt idx="999">
                  <c:v>3692.8</c:v>
                </c:pt>
                <c:pt idx="1000">
                  <c:v>3620.4</c:v>
                </c:pt>
                <c:pt idx="1001">
                  <c:v>3643.7</c:v>
                </c:pt>
                <c:pt idx="1002">
                  <c:v>3647</c:v>
                </c:pt>
                <c:pt idx="1003">
                  <c:v>3594.7</c:v>
                </c:pt>
                <c:pt idx="1004">
                  <c:v>3644.5</c:v>
                </c:pt>
                <c:pt idx="1005">
                  <c:v>3634</c:v>
                </c:pt>
                <c:pt idx="1006">
                  <c:v>3657.2</c:v>
                </c:pt>
                <c:pt idx="1007">
                  <c:v>3618</c:v>
                </c:pt>
                <c:pt idx="1008">
                  <c:v>3641.3</c:v>
                </c:pt>
                <c:pt idx="1009">
                  <c:v>3733.7</c:v>
                </c:pt>
                <c:pt idx="1010">
                  <c:v>3615.7</c:v>
                </c:pt>
                <c:pt idx="1011">
                  <c:v>3647.9</c:v>
                </c:pt>
                <c:pt idx="1012">
                  <c:v>3627.7</c:v>
                </c:pt>
                <c:pt idx="1013">
                  <c:v>3618.9</c:v>
                </c:pt>
                <c:pt idx="1014">
                  <c:v>3692</c:v>
                </c:pt>
                <c:pt idx="1015">
                  <c:v>3692.4</c:v>
                </c:pt>
                <c:pt idx="1016">
                  <c:v>3653.2</c:v>
                </c:pt>
                <c:pt idx="1017">
                  <c:v>3673.6</c:v>
                </c:pt>
                <c:pt idx="1018">
                  <c:v>3678</c:v>
                </c:pt>
                <c:pt idx="1019">
                  <c:v>3819.2</c:v>
                </c:pt>
                <c:pt idx="1020">
                  <c:v>3661.6</c:v>
                </c:pt>
                <c:pt idx="1021">
                  <c:v>3760.8</c:v>
                </c:pt>
                <c:pt idx="1022">
                  <c:v>3649.8</c:v>
                </c:pt>
                <c:pt idx="1023">
                  <c:v>3744.4</c:v>
                </c:pt>
                <c:pt idx="1024">
                  <c:v>3640.6</c:v>
                </c:pt>
                <c:pt idx="1025">
                  <c:v>3747.3</c:v>
                </c:pt>
                <c:pt idx="1026">
                  <c:v>3769.8</c:v>
                </c:pt>
                <c:pt idx="1027">
                  <c:v>3725.3</c:v>
                </c:pt>
                <c:pt idx="1028">
                  <c:v>3662.7</c:v>
                </c:pt>
                <c:pt idx="1029">
                  <c:v>3753</c:v>
                </c:pt>
                <c:pt idx="1030">
                  <c:v>3646.4</c:v>
                </c:pt>
                <c:pt idx="1031">
                  <c:v>3656.7</c:v>
                </c:pt>
                <c:pt idx="1032">
                  <c:v>3735.4</c:v>
                </c:pt>
                <c:pt idx="1033">
                  <c:v>3698.8</c:v>
                </c:pt>
                <c:pt idx="1034">
                  <c:v>3709.8</c:v>
                </c:pt>
                <c:pt idx="1035">
                  <c:v>3756.2</c:v>
                </c:pt>
                <c:pt idx="1036">
                  <c:v>3691.5</c:v>
                </c:pt>
                <c:pt idx="1037">
                  <c:v>3814.6</c:v>
                </c:pt>
                <c:pt idx="1038">
                  <c:v>3698.7</c:v>
                </c:pt>
                <c:pt idx="1039">
                  <c:v>3729.1</c:v>
                </c:pt>
                <c:pt idx="1040">
                  <c:v>3741.1</c:v>
                </c:pt>
                <c:pt idx="1041">
                  <c:v>3780.4</c:v>
                </c:pt>
                <c:pt idx="1042">
                  <c:v>3665.8</c:v>
                </c:pt>
                <c:pt idx="1043">
                  <c:v>3700.7</c:v>
                </c:pt>
                <c:pt idx="1044">
                  <c:v>3736.5</c:v>
                </c:pt>
                <c:pt idx="1045">
                  <c:v>3757</c:v>
                </c:pt>
                <c:pt idx="1046">
                  <c:v>3702.6</c:v>
                </c:pt>
                <c:pt idx="1047">
                  <c:v>3776.7</c:v>
                </c:pt>
                <c:pt idx="1048">
                  <c:v>3766.1</c:v>
                </c:pt>
                <c:pt idx="1049">
                  <c:v>3761.2</c:v>
                </c:pt>
                <c:pt idx="1050">
                  <c:v>3821.8</c:v>
                </c:pt>
                <c:pt idx="1051">
                  <c:v>3815.6</c:v>
                </c:pt>
                <c:pt idx="1052">
                  <c:v>3678.3</c:v>
                </c:pt>
                <c:pt idx="1053">
                  <c:v>3750.6</c:v>
                </c:pt>
                <c:pt idx="1054">
                  <c:v>3779.9</c:v>
                </c:pt>
                <c:pt idx="1055">
                  <c:v>3747.6</c:v>
                </c:pt>
                <c:pt idx="1056">
                  <c:v>3795.2</c:v>
                </c:pt>
                <c:pt idx="1057">
                  <c:v>3757.2</c:v>
                </c:pt>
                <c:pt idx="1058">
                  <c:v>3675.1</c:v>
                </c:pt>
                <c:pt idx="1059">
                  <c:v>3752.3</c:v>
                </c:pt>
                <c:pt idx="1060">
                  <c:v>3822.5</c:v>
                </c:pt>
                <c:pt idx="1061">
                  <c:v>3730.8</c:v>
                </c:pt>
                <c:pt idx="1062">
                  <c:v>3814.5</c:v>
                </c:pt>
                <c:pt idx="1063">
                  <c:v>3838.6</c:v>
                </c:pt>
                <c:pt idx="1064">
                  <c:v>3874.4</c:v>
                </c:pt>
                <c:pt idx="1065">
                  <c:v>3833.2</c:v>
                </c:pt>
                <c:pt idx="1066">
                  <c:v>3744.5</c:v>
                </c:pt>
                <c:pt idx="1067">
                  <c:v>3844.5</c:v>
                </c:pt>
                <c:pt idx="1068">
                  <c:v>3876.5</c:v>
                </c:pt>
                <c:pt idx="1069">
                  <c:v>3747.7</c:v>
                </c:pt>
                <c:pt idx="1070">
                  <c:v>3800.8</c:v>
                </c:pt>
                <c:pt idx="1071">
                  <c:v>3768.4</c:v>
                </c:pt>
                <c:pt idx="1072">
                  <c:v>3817.4</c:v>
                </c:pt>
                <c:pt idx="1073">
                  <c:v>3771.5</c:v>
                </c:pt>
                <c:pt idx="1074">
                  <c:v>3851.9</c:v>
                </c:pt>
                <c:pt idx="1075">
                  <c:v>3849</c:v>
                </c:pt>
                <c:pt idx="1076">
                  <c:v>3988</c:v>
                </c:pt>
                <c:pt idx="1077">
                  <c:v>3844.1</c:v>
                </c:pt>
                <c:pt idx="1078">
                  <c:v>3869.1</c:v>
                </c:pt>
                <c:pt idx="1079">
                  <c:v>3783.5</c:v>
                </c:pt>
                <c:pt idx="1080">
                  <c:v>3827.5</c:v>
                </c:pt>
                <c:pt idx="1081">
                  <c:v>3785.7</c:v>
                </c:pt>
                <c:pt idx="1082">
                  <c:v>3757.3</c:v>
                </c:pt>
                <c:pt idx="1083">
                  <c:v>3835.6</c:v>
                </c:pt>
                <c:pt idx="1084">
                  <c:v>3882.4</c:v>
                </c:pt>
                <c:pt idx="1085">
                  <c:v>3799.6</c:v>
                </c:pt>
                <c:pt idx="1086">
                  <c:v>3893</c:v>
                </c:pt>
                <c:pt idx="1087">
                  <c:v>3870.2</c:v>
                </c:pt>
                <c:pt idx="1088">
                  <c:v>3881</c:v>
                </c:pt>
                <c:pt idx="1089">
                  <c:v>3922.5</c:v>
                </c:pt>
                <c:pt idx="1090">
                  <c:v>3813.4</c:v>
                </c:pt>
                <c:pt idx="1091">
                  <c:v>3905.1</c:v>
                </c:pt>
                <c:pt idx="1092">
                  <c:v>3879.8</c:v>
                </c:pt>
                <c:pt idx="1093">
                  <c:v>3895.9</c:v>
                </c:pt>
                <c:pt idx="1094">
                  <c:v>3937.8</c:v>
                </c:pt>
                <c:pt idx="1095">
                  <c:v>3874.6</c:v>
                </c:pt>
                <c:pt idx="1096">
                  <c:v>3910.2</c:v>
                </c:pt>
                <c:pt idx="1097">
                  <c:v>3870.6</c:v>
                </c:pt>
                <c:pt idx="1098">
                  <c:v>3861.9</c:v>
                </c:pt>
                <c:pt idx="1099">
                  <c:v>3835.6</c:v>
                </c:pt>
                <c:pt idx="1100">
                  <c:v>3858.1</c:v>
                </c:pt>
                <c:pt idx="1101">
                  <c:v>3897.5</c:v>
                </c:pt>
                <c:pt idx="1102">
                  <c:v>3913.3</c:v>
                </c:pt>
                <c:pt idx="1103">
                  <c:v>3968.1</c:v>
                </c:pt>
                <c:pt idx="1104">
                  <c:v>3882</c:v>
                </c:pt>
                <c:pt idx="1105">
                  <c:v>3837.8</c:v>
                </c:pt>
                <c:pt idx="1106">
                  <c:v>3917.8</c:v>
                </c:pt>
                <c:pt idx="1107">
                  <c:v>3893.1</c:v>
                </c:pt>
                <c:pt idx="1108">
                  <c:v>3817</c:v>
                </c:pt>
                <c:pt idx="1109">
                  <c:v>3888.2</c:v>
                </c:pt>
                <c:pt idx="1110">
                  <c:v>3821.6</c:v>
                </c:pt>
                <c:pt idx="1111">
                  <c:v>3896.6</c:v>
                </c:pt>
                <c:pt idx="1112">
                  <c:v>3917.8</c:v>
                </c:pt>
                <c:pt idx="1113">
                  <c:v>3914.4</c:v>
                </c:pt>
                <c:pt idx="1114">
                  <c:v>3975.8</c:v>
                </c:pt>
                <c:pt idx="1115">
                  <c:v>3929.1</c:v>
                </c:pt>
                <c:pt idx="1116">
                  <c:v>3932.8</c:v>
                </c:pt>
                <c:pt idx="1117">
                  <c:v>3937.9</c:v>
                </c:pt>
                <c:pt idx="1118">
                  <c:v>3943.2</c:v>
                </c:pt>
                <c:pt idx="1119">
                  <c:v>3953.1</c:v>
                </c:pt>
                <c:pt idx="1120">
                  <c:v>3949.9</c:v>
                </c:pt>
                <c:pt idx="1121">
                  <c:v>3989.2</c:v>
                </c:pt>
                <c:pt idx="1122">
                  <c:v>3929.4</c:v>
                </c:pt>
                <c:pt idx="1123">
                  <c:v>3956.8</c:v>
                </c:pt>
                <c:pt idx="1124">
                  <c:v>3992.4</c:v>
                </c:pt>
                <c:pt idx="1125">
                  <c:v>3968.6</c:v>
                </c:pt>
                <c:pt idx="1126">
                  <c:v>3976</c:v>
                </c:pt>
                <c:pt idx="1127">
                  <c:v>3913.4</c:v>
                </c:pt>
                <c:pt idx="1128">
                  <c:v>3940.3</c:v>
                </c:pt>
                <c:pt idx="1129">
                  <c:v>3957.8</c:v>
                </c:pt>
                <c:pt idx="1130">
                  <c:v>4014.9</c:v>
                </c:pt>
                <c:pt idx="1131">
                  <c:v>4011.8</c:v>
                </c:pt>
                <c:pt idx="1132">
                  <c:v>4018.1</c:v>
                </c:pt>
                <c:pt idx="1133">
                  <c:v>3980.1</c:v>
                </c:pt>
                <c:pt idx="1134">
                  <c:v>3905.5</c:v>
                </c:pt>
                <c:pt idx="1135">
                  <c:v>3988.2</c:v>
                </c:pt>
                <c:pt idx="1136">
                  <c:v>3962.2</c:v>
                </c:pt>
                <c:pt idx="1137">
                  <c:v>3967.2</c:v>
                </c:pt>
                <c:pt idx="1138">
                  <c:v>4062</c:v>
                </c:pt>
                <c:pt idx="1139">
                  <c:v>3978.1</c:v>
                </c:pt>
                <c:pt idx="1140">
                  <c:v>3950.5</c:v>
                </c:pt>
                <c:pt idx="1141">
                  <c:v>4005.6</c:v>
                </c:pt>
                <c:pt idx="1142">
                  <c:v>4046.4</c:v>
                </c:pt>
                <c:pt idx="1143">
                  <c:v>4002.3</c:v>
                </c:pt>
                <c:pt idx="1144">
                  <c:v>3854.5</c:v>
                </c:pt>
                <c:pt idx="1145">
                  <c:v>4043.3</c:v>
                </c:pt>
                <c:pt idx="1146">
                  <c:v>3869.1</c:v>
                </c:pt>
                <c:pt idx="1147">
                  <c:v>3986.7</c:v>
                </c:pt>
                <c:pt idx="1148">
                  <c:v>4085.9</c:v>
                </c:pt>
                <c:pt idx="1149">
                  <c:v>3961.1</c:v>
                </c:pt>
                <c:pt idx="1150">
                  <c:v>4070.8</c:v>
                </c:pt>
                <c:pt idx="1151">
                  <c:v>4040</c:v>
                </c:pt>
                <c:pt idx="1152">
                  <c:v>4067.4</c:v>
                </c:pt>
                <c:pt idx="1153">
                  <c:v>3997.7</c:v>
                </c:pt>
                <c:pt idx="1154">
                  <c:v>3997.9</c:v>
                </c:pt>
                <c:pt idx="1155">
                  <c:v>4048.9</c:v>
                </c:pt>
                <c:pt idx="1156">
                  <c:v>4005.9</c:v>
                </c:pt>
                <c:pt idx="1157">
                  <c:v>4022.4</c:v>
                </c:pt>
                <c:pt idx="1158">
                  <c:v>4043.2</c:v>
                </c:pt>
                <c:pt idx="1159">
                  <c:v>3983.6</c:v>
                </c:pt>
                <c:pt idx="1160">
                  <c:v>3964</c:v>
                </c:pt>
                <c:pt idx="1161">
                  <c:v>4073.3</c:v>
                </c:pt>
                <c:pt idx="1162">
                  <c:v>4020.7</c:v>
                </c:pt>
                <c:pt idx="1163">
                  <c:v>4055</c:v>
                </c:pt>
                <c:pt idx="1164">
                  <c:v>4074.2</c:v>
                </c:pt>
                <c:pt idx="1165">
                  <c:v>4038.1</c:v>
                </c:pt>
                <c:pt idx="1166">
                  <c:v>4020</c:v>
                </c:pt>
                <c:pt idx="1167">
                  <c:v>4148.7</c:v>
                </c:pt>
                <c:pt idx="1168">
                  <c:v>4042.9</c:v>
                </c:pt>
                <c:pt idx="1169">
                  <c:v>3987.6</c:v>
                </c:pt>
                <c:pt idx="1170">
                  <c:v>4050.2</c:v>
                </c:pt>
                <c:pt idx="1171">
                  <c:v>4144</c:v>
                </c:pt>
                <c:pt idx="1172">
                  <c:v>4064.8</c:v>
                </c:pt>
                <c:pt idx="1173">
                  <c:v>4053.9</c:v>
                </c:pt>
                <c:pt idx="1174">
                  <c:v>4058.9</c:v>
                </c:pt>
                <c:pt idx="1175">
                  <c:v>4090.9</c:v>
                </c:pt>
                <c:pt idx="1176">
                  <c:v>4126.6000000000004</c:v>
                </c:pt>
                <c:pt idx="1177">
                  <c:v>4103.3999999999996</c:v>
                </c:pt>
                <c:pt idx="1178">
                  <c:v>4245.2</c:v>
                </c:pt>
                <c:pt idx="1179">
                  <c:v>4031.6</c:v>
                </c:pt>
                <c:pt idx="1180">
                  <c:v>4080.8</c:v>
                </c:pt>
                <c:pt idx="1181">
                  <c:v>4054</c:v>
                </c:pt>
                <c:pt idx="1182">
                  <c:v>4011.7</c:v>
                </c:pt>
                <c:pt idx="1183">
                  <c:v>4114.6000000000004</c:v>
                </c:pt>
                <c:pt idx="1184">
                  <c:v>4124.3999999999996</c:v>
                </c:pt>
                <c:pt idx="1185">
                  <c:v>4061.1</c:v>
                </c:pt>
                <c:pt idx="1186">
                  <c:v>4133.5</c:v>
                </c:pt>
                <c:pt idx="1187">
                  <c:v>4077.7</c:v>
                </c:pt>
                <c:pt idx="1188">
                  <c:v>4096.8</c:v>
                </c:pt>
                <c:pt idx="1189">
                  <c:v>4138.8999999999996</c:v>
                </c:pt>
                <c:pt idx="1190">
                  <c:v>4163.8999999999996</c:v>
                </c:pt>
                <c:pt idx="1191">
                  <c:v>4173.6000000000004</c:v>
                </c:pt>
                <c:pt idx="1192">
                  <c:v>4211.5</c:v>
                </c:pt>
                <c:pt idx="1193">
                  <c:v>4170.5</c:v>
                </c:pt>
                <c:pt idx="1194">
                  <c:v>4114.7</c:v>
                </c:pt>
                <c:pt idx="1195">
                  <c:v>4239.3999999999996</c:v>
                </c:pt>
                <c:pt idx="1196">
                  <c:v>4128</c:v>
                </c:pt>
                <c:pt idx="1197">
                  <c:v>4151.5</c:v>
                </c:pt>
                <c:pt idx="1198">
                  <c:v>4088.8</c:v>
                </c:pt>
                <c:pt idx="1199">
                  <c:v>4133.2</c:v>
                </c:pt>
                <c:pt idx="1200">
                  <c:v>4150</c:v>
                </c:pt>
                <c:pt idx="1201">
                  <c:v>4105.6000000000004</c:v>
                </c:pt>
                <c:pt idx="1202">
                  <c:v>4168.8999999999996</c:v>
                </c:pt>
                <c:pt idx="1203">
                  <c:v>4107</c:v>
                </c:pt>
                <c:pt idx="1204">
                  <c:v>4209.3999999999996</c:v>
                </c:pt>
                <c:pt idx="1205">
                  <c:v>4196.8</c:v>
                </c:pt>
                <c:pt idx="1206">
                  <c:v>4170.2</c:v>
                </c:pt>
                <c:pt idx="1207">
                  <c:v>4095.3</c:v>
                </c:pt>
                <c:pt idx="1208">
                  <c:v>4175.8</c:v>
                </c:pt>
                <c:pt idx="1209">
                  <c:v>4155.3</c:v>
                </c:pt>
                <c:pt idx="1210">
                  <c:v>4158.6000000000004</c:v>
                </c:pt>
                <c:pt idx="1211">
                  <c:v>4149.8</c:v>
                </c:pt>
                <c:pt idx="1212">
                  <c:v>4096.8999999999996</c:v>
                </c:pt>
                <c:pt idx="1213">
                  <c:v>4255.3</c:v>
                </c:pt>
                <c:pt idx="1214">
                  <c:v>4189.8</c:v>
                </c:pt>
                <c:pt idx="1215">
                  <c:v>4120.6000000000004</c:v>
                </c:pt>
                <c:pt idx="1216">
                  <c:v>4165.5</c:v>
                </c:pt>
                <c:pt idx="1217">
                  <c:v>4178.8</c:v>
                </c:pt>
                <c:pt idx="1218">
                  <c:v>4239.3</c:v>
                </c:pt>
                <c:pt idx="1219">
                  <c:v>4170</c:v>
                </c:pt>
                <c:pt idx="1220">
                  <c:v>4206.8999999999996</c:v>
                </c:pt>
                <c:pt idx="1221">
                  <c:v>4251</c:v>
                </c:pt>
                <c:pt idx="1222">
                  <c:v>4260.3999999999996</c:v>
                </c:pt>
                <c:pt idx="1223">
                  <c:v>4261.3999999999996</c:v>
                </c:pt>
                <c:pt idx="1224">
                  <c:v>4131.3999999999996</c:v>
                </c:pt>
                <c:pt idx="1225">
                  <c:v>4181</c:v>
                </c:pt>
                <c:pt idx="1226">
                  <c:v>4155.2</c:v>
                </c:pt>
                <c:pt idx="1227">
                  <c:v>4289</c:v>
                </c:pt>
                <c:pt idx="1228">
                  <c:v>4280.2</c:v>
                </c:pt>
                <c:pt idx="1229">
                  <c:v>4278</c:v>
                </c:pt>
                <c:pt idx="1230">
                  <c:v>4121.7</c:v>
                </c:pt>
                <c:pt idx="1231">
                  <c:v>4255.7</c:v>
                </c:pt>
                <c:pt idx="1232">
                  <c:v>4224.8999999999996</c:v>
                </c:pt>
                <c:pt idx="1233">
                  <c:v>4172.5</c:v>
                </c:pt>
                <c:pt idx="1234">
                  <c:v>4312.8</c:v>
                </c:pt>
                <c:pt idx="1235">
                  <c:v>4208.6000000000004</c:v>
                </c:pt>
                <c:pt idx="1236">
                  <c:v>4192.5</c:v>
                </c:pt>
                <c:pt idx="1237">
                  <c:v>4250.2</c:v>
                </c:pt>
                <c:pt idx="1238">
                  <c:v>4247.7</c:v>
                </c:pt>
                <c:pt idx="1239">
                  <c:v>4288.7</c:v>
                </c:pt>
                <c:pt idx="1240">
                  <c:v>4187.1000000000004</c:v>
                </c:pt>
                <c:pt idx="1241">
                  <c:v>4233.6000000000004</c:v>
                </c:pt>
                <c:pt idx="1242">
                  <c:v>4235.1000000000004</c:v>
                </c:pt>
                <c:pt idx="1243">
                  <c:v>4271.1000000000004</c:v>
                </c:pt>
                <c:pt idx="1244">
                  <c:v>4229.8</c:v>
                </c:pt>
                <c:pt idx="1245">
                  <c:v>4245.7</c:v>
                </c:pt>
                <c:pt idx="1246">
                  <c:v>4302.3</c:v>
                </c:pt>
                <c:pt idx="1247">
                  <c:v>4256.5</c:v>
                </c:pt>
                <c:pt idx="1248">
                  <c:v>4202.2</c:v>
                </c:pt>
                <c:pt idx="1249">
                  <c:v>4272.8999999999996</c:v>
                </c:pt>
                <c:pt idx="1250">
                  <c:v>4336.8</c:v>
                </c:pt>
                <c:pt idx="1251">
                  <c:v>4309.1000000000004</c:v>
                </c:pt>
                <c:pt idx="1252">
                  <c:v>4296.5</c:v>
                </c:pt>
                <c:pt idx="1253">
                  <c:v>4300.8999999999996</c:v>
                </c:pt>
                <c:pt idx="1254">
                  <c:v>4292.8999999999996</c:v>
                </c:pt>
                <c:pt idx="1255">
                  <c:v>4279</c:v>
                </c:pt>
                <c:pt idx="1256">
                  <c:v>4337.8</c:v>
                </c:pt>
                <c:pt idx="1257">
                  <c:v>4326.5</c:v>
                </c:pt>
                <c:pt idx="1258">
                  <c:v>4306.5</c:v>
                </c:pt>
                <c:pt idx="1259">
                  <c:v>4297.6000000000004</c:v>
                </c:pt>
                <c:pt idx="1260">
                  <c:v>4367.8</c:v>
                </c:pt>
                <c:pt idx="1261">
                  <c:v>4351</c:v>
                </c:pt>
                <c:pt idx="1262">
                  <c:v>4245.7</c:v>
                </c:pt>
                <c:pt idx="1263">
                  <c:v>4268</c:v>
                </c:pt>
                <c:pt idx="1264">
                  <c:v>4347.2</c:v>
                </c:pt>
                <c:pt idx="1265">
                  <c:v>4310.5</c:v>
                </c:pt>
                <c:pt idx="1266">
                  <c:v>4303</c:v>
                </c:pt>
                <c:pt idx="1267">
                  <c:v>4388.7</c:v>
                </c:pt>
                <c:pt idx="1268">
                  <c:v>4306.3</c:v>
                </c:pt>
                <c:pt idx="1269">
                  <c:v>4341.7</c:v>
                </c:pt>
                <c:pt idx="1270">
                  <c:v>4391.7</c:v>
                </c:pt>
                <c:pt idx="1271">
                  <c:v>4353.8999999999996</c:v>
                </c:pt>
                <c:pt idx="1272">
                  <c:v>4357.8</c:v>
                </c:pt>
                <c:pt idx="1273">
                  <c:v>4402.8999999999996</c:v>
                </c:pt>
                <c:pt idx="1274">
                  <c:v>4259.7</c:v>
                </c:pt>
                <c:pt idx="1275">
                  <c:v>4272.3999999999996</c:v>
                </c:pt>
                <c:pt idx="1276">
                  <c:v>4370.8999999999996</c:v>
                </c:pt>
                <c:pt idx="1277">
                  <c:v>4417.6000000000004</c:v>
                </c:pt>
                <c:pt idx="1278">
                  <c:v>4423.2</c:v>
                </c:pt>
                <c:pt idx="1279">
                  <c:v>4350.7</c:v>
                </c:pt>
                <c:pt idx="1280">
                  <c:v>4362.2</c:v>
                </c:pt>
                <c:pt idx="1281">
                  <c:v>4432.3</c:v>
                </c:pt>
                <c:pt idx="1282">
                  <c:v>4408.8</c:v>
                </c:pt>
                <c:pt idx="1283">
                  <c:v>4372.8</c:v>
                </c:pt>
                <c:pt idx="1284">
                  <c:v>4374</c:v>
                </c:pt>
                <c:pt idx="1285">
                  <c:v>4415.1000000000004</c:v>
                </c:pt>
                <c:pt idx="1286">
                  <c:v>4372.8</c:v>
                </c:pt>
                <c:pt idx="1287">
                  <c:v>4352.1000000000004</c:v>
                </c:pt>
                <c:pt idx="1288">
                  <c:v>4365.3999999999996</c:v>
                </c:pt>
                <c:pt idx="1289">
                  <c:v>4365.3999999999996</c:v>
                </c:pt>
                <c:pt idx="1290">
                  <c:v>4340.2</c:v>
                </c:pt>
                <c:pt idx="1291">
                  <c:v>4386.6000000000004</c:v>
                </c:pt>
                <c:pt idx="1292">
                  <c:v>4284.6000000000004</c:v>
                </c:pt>
                <c:pt idx="1293">
                  <c:v>4410.5</c:v>
                </c:pt>
                <c:pt idx="1294">
                  <c:v>4296.3999999999996</c:v>
                </c:pt>
                <c:pt idx="1295">
                  <c:v>4340.6000000000004</c:v>
                </c:pt>
                <c:pt idx="1296">
                  <c:v>4475.5</c:v>
                </c:pt>
                <c:pt idx="1297">
                  <c:v>4391.3</c:v>
                </c:pt>
                <c:pt idx="1298">
                  <c:v>4437.3999999999996</c:v>
                </c:pt>
                <c:pt idx="1299">
                  <c:v>4404.5</c:v>
                </c:pt>
                <c:pt idx="1300">
                  <c:v>4418.6000000000004</c:v>
                </c:pt>
                <c:pt idx="1301">
                  <c:v>4340.6000000000004</c:v>
                </c:pt>
                <c:pt idx="1302">
                  <c:v>4410.2</c:v>
                </c:pt>
                <c:pt idx="1303">
                  <c:v>4511.5</c:v>
                </c:pt>
                <c:pt idx="1304">
                  <c:v>4509.6000000000004</c:v>
                </c:pt>
                <c:pt idx="1305">
                  <c:v>4389.5</c:v>
                </c:pt>
                <c:pt idx="1306">
                  <c:v>4386.7</c:v>
                </c:pt>
                <c:pt idx="1307">
                  <c:v>4482.5</c:v>
                </c:pt>
                <c:pt idx="1308">
                  <c:v>4381.1000000000004</c:v>
                </c:pt>
                <c:pt idx="1309">
                  <c:v>4385.3999999999996</c:v>
                </c:pt>
                <c:pt idx="1310">
                  <c:v>4413.7</c:v>
                </c:pt>
                <c:pt idx="1311">
                  <c:v>4394.2</c:v>
                </c:pt>
                <c:pt idx="1312">
                  <c:v>4517.7</c:v>
                </c:pt>
                <c:pt idx="1313">
                  <c:v>4390.8</c:v>
                </c:pt>
                <c:pt idx="1314">
                  <c:v>4457</c:v>
                </c:pt>
                <c:pt idx="1315">
                  <c:v>4405.5</c:v>
                </c:pt>
                <c:pt idx="1316">
                  <c:v>4419.5</c:v>
                </c:pt>
                <c:pt idx="1317">
                  <c:v>4446.1000000000004</c:v>
                </c:pt>
                <c:pt idx="1318">
                  <c:v>4449.6000000000004</c:v>
                </c:pt>
                <c:pt idx="1319">
                  <c:v>4608.8</c:v>
                </c:pt>
                <c:pt idx="1320">
                  <c:v>4446.8999999999996</c:v>
                </c:pt>
                <c:pt idx="1321">
                  <c:v>4430</c:v>
                </c:pt>
                <c:pt idx="1322">
                  <c:v>4401.2</c:v>
                </c:pt>
                <c:pt idx="1323">
                  <c:v>4469.5</c:v>
                </c:pt>
                <c:pt idx="1324">
                  <c:v>4465.7</c:v>
                </c:pt>
                <c:pt idx="1325">
                  <c:v>4427.8</c:v>
                </c:pt>
                <c:pt idx="1326">
                  <c:v>4593.3999999999996</c:v>
                </c:pt>
                <c:pt idx="1327">
                  <c:v>4478.7</c:v>
                </c:pt>
                <c:pt idx="1328">
                  <c:v>4483.5</c:v>
                </c:pt>
                <c:pt idx="1329">
                  <c:v>4439</c:v>
                </c:pt>
                <c:pt idx="1330">
                  <c:v>4452.5</c:v>
                </c:pt>
                <c:pt idx="1331">
                  <c:v>4439.3999999999996</c:v>
                </c:pt>
                <c:pt idx="1332">
                  <c:v>4461.7</c:v>
                </c:pt>
                <c:pt idx="1333">
                  <c:v>4474</c:v>
                </c:pt>
                <c:pt idx="1334">
                  <c:v>4486.3999999999996</c:v>
                </c:pt>
                <c:pt idx="1335">
                  <c:v>4511</c:v>
                </c:pt>
                <c:pt idx="1336">
                  <c:v>4559.8999999999996</c:v>
                </c:pt>
                <c:pt idx="1337">
                  <c:v>4472.7</c:v>
                </c:pt>
                <c:pt idx="1338">
                  <c:v>4488.5</c:v>
                </c:pt>
                <c:pt idx="1339">
                  <c:v>4499.6000000000004</c:v>
                </c:pt>
                <c:pt idx="1340">
                  <c:v>4492.3999999999996</c:v>
                </c:pt>
                <c:pt idx="1341">
                  <c:v>4416.6000000000004</c:v>
                </c:pt>
                <c:pt idx="1342">
                  <c:v>4525.8</c:v>
                </c:pt>
                <c:pt idx="1343">
                  <c:v>4530.8999999999996</c:v>
                </c:pt>
                <c:pt idx="1344">
                  <c:v>4509.2</c:v>
                </c:pt>
                <c:pt idx="1345">
                  <c:v>4528.8999999999996</c:v>
                </c:pt>
                <c:pt idx="1346">
                  <c:v>4501.3999999999996</c:v>
                </c:pt>
                <c:pt idx="1347">
                  <c:v>4528.2</c:v>
                </c:pt>
                <c:pt idx="1348">
                  <c:v>4557</c:v>
                </c:pt>
                <c:pt idx="1349">
                  <c:v>4487</c:v>
                </c:pt>
                <c:pt idx="1350">
                  <c:v>4565.7</c:v>
                </c:pt>
                <c:pt idx="1351">
                  <c:v>4454</c:v>
                </c:pt>
                <c:pt idx="1352">
                  <c:v>4462.7</c:v>
                </c:pt>
                <c:pt idx="1353">
                  <c:v>4518.6000000000004</c:v>
                </c:pt>
                <c:pt idx="1354">
                  <c:v>4554.5</c:v>
                </c:pt>
                <c:pt idx="1355">
                  <c:v>4538.3</c:v>
                </c:pt>
                <c:pt idx="1356">
                  <c:v>4482.6000000000004</c:v>
                </c:pt>
                <c:pt idx="1357">
                  <c:v>4441.6000000000004</c:v>
                </c:pt>
                <c:pt idx="1358">
                  <c:v>4493.8999999999996</c:v>
                </c:pt>
                <c:pt idx="1359">
                  <c:v>4509</c:v>
                </c:pt>
                <c:pt idx="1360">
                  <c:v>4559.5</c:v>
                </c:pt>
                <c:pt idx="1361">
                  <c:v>4573.5</c:v>
                </c:pt>
                <c:pt idx="1362">
                  <c:v>4532</c:v>
                </c:pt>
                <c:pt idx="1363">
                  <c:v>4575.5</c:v>
                </c:pt>
                <c:pt idx="1364">
                  <c:v>4649.5</c:v>
                </c:pt>
                <c:pt idx="1365">
                  <c:v>4569.2</c:v>
                </c:pt>
                <c:pt idx="1366">
                  <c:v>4556.5</c:v>
                </c:pt>
                <c:pt idx="1367">
                  <c:v>4596.7</c:v>
                </c:pt>
                <c:pt idx="1368">
                  <c:v>4536.8</c:v>
                </c:pt>
                <c:pt idx="1369">
                  <c:v>4581.1000000000004</c:v>
                </c:pt>
                <c:pt idx="1370">
                  <c:v>4636.2</c:v>
                </c:pt>
                <c:pt idx="1371">
                  <c:v>4497.7</c:v>
                </c:pt>
                <c:pt idx="1372">
                  <c:v>4618.8</c:v>
                </c:pt>
                <c:pt idx="1373">
                  <c:v>4555.2</c:v>
                </c:pt>
                <c:pt idx="1374">
                  <c:v>4564.3</c:v>
                </c:pt>
                <c:pt idx="1375">
                  <c:v>4614.1000000000004</c:v>
                </c:pt>
                <c:pt idx="1376">
                  <c:v>4627.7</c:v>
                </c:pt>
                <c:pt idx="1377">
                  <c:v>4565.1000000000004</c:v>
                </c:pt>
                <c:pt idx="1378">
                  <c:v>4643.6000000000004</c:v>
                </c:pt>
                <c:pt idx="1379">
                  <c:v>4525.6000000000004</c:v>
                </c:pt>
                <c:pt idx="1380">
                  <c:v>4653.2</c:v>
                </c:pt>
                <c:pt idx="1381">
                  <c:v>4660.2</c:v>
                </c:pt>
                <c:pt idx="1382">
                  <c:v>4522.3999999999996</c:v>
                </c:pt>
                <c:pt idx="1383">
                  <c:v>4607.1000000000004</c:v>
                </c:pt>
                <c:pt idx="1384">
                  <c:v>4559.6000000000004</c:v>
                </c:pt>
                <c:pt idx="1385">
                  <c:v>4573.8</c:v>
                </c:pt>
                <c:pt idx="1386">
                  <c:v>4605.2</c:v>
                </c:pt>
                <c:pt idx="1387">
                  <c:v>4563.8999999999996</c:v>
                </c:pt>
                <c:pt idx="1388">
                  <c:v>4609.5</c:v>
                </c:pt>
                <c:pt idx="1389">
                  <c:v>4632.8999999999996</c:v>
                </c:pt>
                <c:pt idx="1390">
                  <c:v>4719.8999999999996</c:v>
                </c:pt>
                <c:pt idx="1391">
                  <c:v>4545.7</c:v>
                </c:pt>
                <c:pt idx="1392">
                  <c:v>4663.8999999999996</c:v>
                </c:pt>
                <c:pt idx="1393">
                  <c:v>4620.6000000000004</c:v>
                </c:pt>
                <c:pt idx="1394">
                  <c:v>4644.6000000000004</c:v>
                </c:pt>
                <c:pt idx="1395">
                  <c:v>4651.7</c:v>
                </c:pt>
                <c:pt idx="1396">
                  <c:v>4608</c:v>
                </c:pt>
                <c:pt idx="1397">
                  <c:v>4714.5</c:v>
                </c:pt>
                <c:pt idx="1398">
                  <c:v>4682.8</c:v>
                </c:pt>
                <c:pt idx="1399">
                  <c:v>4656.5</c:v>
                </c:pt>
                <c:pt idx="1400">
                  <c:v>4626.3</c:v>
                </c:pt>
                <c:pt idx="1401">
                  <c:v>4696.5</c:v>
                </c:pt>
                <c:pt idx="1402">
                  <c:v>4653.3</c:v>
                </c:pt>
                <c:pt idx="1403">
                  <c:v>4637.6000000000004</c:v>
                </c:pt>
                <c:pt idx="1404">
                  <c:v>4618.7</c:v>
                </c:pt>
                <c:pt idx="1405">
                  <c:v>4637.3</c:v>
                </c:pt>
                <c:pt idx="1406">
                  <c:v>4614.7</c:v>
                </c:pt>
                <c:pt idx="1407">
                  <c:v>4673.7</c:v>
                </c:pt>
                <c:pt idx="1408">
                  <c:v>4653</c:v>
                </c:pt>
                <c:pt idx="1409">
                  <c:v>4638.8999999999996</c:v>
                </c:pt>
                <c:pt idx="1410">
                  <c:v>4640.5</c:v>
                </c:pt>
                <c:pt idx="1411">
                  <c:v>4736.8999999999996</c:v>
                </c:pt>
                <c:pt idx="1412">
                  <c:v>4625.8</c:v>
                </c:pt>
                <c:pt idx="1413">
                  <c:v>4623.8999999999996</c:v>
                </c:pt>
                <c:pt idx="1414">
                  <c:v>4688.5</c:v>
                </c:pt>
                <c:pt idx="1415">
                  <c:v>4743.7</c:v>
                </c:pt>
                <c:pt idx="1416">
                  <c:v>4681.3999999999996</c:v>
                </c:pt>
                <c:pt idx="1417">
                  <c:v>4746.3999999999996</c:v>
                </c:pt>
                <c:pt idx="1418">
                  <c:v>4711.3</c:v>
                </c:pt>
                <c:pt idx="1419">
                  <c:v>4583</c:v>
                </c:pt>
                <c:pt idx="1420">
                  <c:v>4758.3999999999996</c:v>
                </c:pt>
                <c:pt idx="1421">
                  <c:v>4663.3</c:v>
                </c:pt>
                <c:pt idx="1422">
                  <c:v>4649.8999999999996</c:v>
                </c:pt>
                <c:pt idx="1423">
                  <c:v>4719.6000000000004</c:v>
                </c:pt>
                <c:pt idx="1424">
                  <c:v>4679.8999999999996</c:v>
                </c:pt>
                <c:pt idx="1425">
                  <c:v>4700.8999999999996</c:v>
                </c:pt>
                <c:pt idx="1426">
                  <c:v>4799.3</c:v>
                </c:pt>
                <c:pt idx="1427">
                  <c:v>4753.2</c:v>
                </c:pt>
                <c:pt idx="1428">
                  <c:v>4734</c:v>
                </c:pt>
                <c:pt idx="1429">
                  <c:v>4696.2</c:v>
                </c:pt>
                <c:pt idx="1430">
                  <c:v>4748.2</c:v>
                </c:pt>
                <c:pt idx="1431">
                  <c:v>4851.6000000000004</c:v>
                </c:pt>
                <c:pt idx="1432">
                  <c:v>4749.3999999999996</c:v>
                </c:pt>
                <c:pt idx="1433">
                  <c:v>4789.1000000000004</c:v>
                </c:pt>
                <c:pt idx="1434">
                  <c:v>4698.3999999999996</c:v>
                </c:pt>
                <c:pt idx="1435">
                  <c:v>4724.5</c:v>
                </c:pt>
                <c:pt idx="1436">
                  <c:v>4743.3</c:v>
                </c:pt>
                <c:pt idx="1437">
                  <c:v>4719.6000000000004</c:v>
                </c:pt>
                <c:pt idx="1438">
                  <c:v>4713.8</c:v>
                </c:pt>
                <c:pt idx="1439">
                  <c:v>4772.7</c:v>
                </c:pt>
                <c:pt idx="1440">
                  <c:v>4704.1000000000004</c:v>
                </c:pt>
                <c:pt idx="1441">
                  <c:v>4708</c:v>
                </c:pt>
                <c:pt idx="1442">
                  <c:v>4680.3999999999996</c:v>
                </c:pt>
                <c:pt idx="1443">
                  <c:v>4760.2</c:v>
                </c:pt>
                <c:pt idx="1444">
                  <c:v>4791.8999999999996</c:v>
                </c:pt>
                <c:pt idx="1445">
                  <c:v>4808.6000000000004</c:v>
                </c:pt>
                <c:pt idx="1446">
                  <c:v>4756.8999999999996</c:v>
                </c:pt>
                <c:pt idx="1447">
                  <c:v>4718</c:v>
                </c:pt>
                <c:pt idx="1448">
                  <c:v>4817.3</c:v>
                </c:pt>
                <c:pt idx="1449">
                  <c:v>4822.7</c:v>
                </c:pt>
                <c:pt idx="1450">
                  <c:v>4772.7</c:v>
                </c:pt>
                <c:pt idx="1451">
                  <c:v>4732.1000000000004</c:v>
                </c:pt>
                <c:pt idx="1452">
                  <c:v>4767</c:v>
                </c:pt>
                <c:pt idx="1453">
                  <c:v>4709.8999999999996</c:v>
                </c:pt>
                <c:pt idx="1454">
                  <c:v>4749.3999999999996</c:v>
                </c:pt>
                <c:pt idx="1455">
                  <c:v>4771.3</c:v>
                </c:pt>
                <c:pt idx="1456">
                  <c:v>4782.1000000000004</c:v>
                </c:pt>
                <c:pt idx="1457">
                  <c:v>4763.5</c:v>
                </c:pt>
                <c:pt idx="1458">
                  <c:v>4767.5</c:v>
                </c:pt>
                <c:pt idx="1459">
                  <c:v>4777.8</c:v>
                </c:pt>
                <c:pt idx="1460">
                  <c:v>4879.5</c:v>
                </c:pt>
                <c:pt idx="1461">
                  <c:v>4814</c:v>
                </c:pt>
                <c:pt idx="1462">
                  <c:v>4820.5</c:v>
                </c:pt>
                <c:pt idx="1463">
                  <c:v>4729.2</c:v>
                </c:pt>
                <c:pt idx="1464">
                  <c:v>4846.2</c:v>
                </c:pt>
                <c:pt idx="1465">
                  <c:v>4964.6000000000004</c:v>
                </c:pt>
                <c:pt idx="1466">
                  <c:v>4795.6000000000004</c:v>
                </c:pt>
                <c:pt idx="1467">
                  <c:v>4818.2</c:v>
                </c:pt>
                <c:pt idx="1468">
                  <c:v>4782.8</c:v>
                </c:pt>
                <c:pt idx="1469">
                  <c:v>4823.2</c:v>
                </c:pt>
                <c:pt idx="1470">
                  <c:v>4769.1000000000004</c:v>
                </c:pt>
                <c:pt idx="1471">
                  <c:v>4801.2</c:v>
                </c:pt>
                <c:pt idx="1472">
                  <c:v>4807.3999999999996</c:v>
                </c:pt>
                <c:pt idx="1473">
                  <c:v>4760.6000000000004</c:v>
                </c:pt>
                <c:pt idx="1474">
                  <c:v>4853.3999999999996</c:v>
                </c:pt>
                <c:pt idx="1475">
                  <c:v>4774.3</c:v>
                </c:pt>
                <c:pt idx="1476">
                  <c:v>4869.6000000000004</c:v>
                </c:pt>
                <c:pt idx="1477">
                  <c:v>4803.8999999999996</c:v>
                </c:pt>
                <c:pt idx="1478">
                  <c:v>4766.3999999999996</c:v>
                </c:pt>
                <c:pt idx="1479">
                  <c:v>4941.1000000000004</c:v>
                </c:pt>
                <c:pt idx="1480">
                  <c:v>4818.8</c:v>
                </c:pt>
                <c:pt idx="1481">
                  <c:v>4825</c:v>
                </c:pt>
                <c:pt idx="1482">
                  <c:v>4826.8999999999996</c:v>
                </c:pt>
                <c:pt idx="1483">
                  <c:v>4873.2</c:v>
                </c:pt>
                <c:pt idx="1484">
                  <c:v>4823.7</c:v>
                </c:pt>
                <c:pt idx="1485">
                  <c:v>4871.3</c:v>
                </c:pt>
                <c:pt idx="1486">
                  <c:v>4897.1000000000004</c:v>
                </c:pt>
                <c:pt idx="1487">
                  <c:v>4818.5</c:v>
                </c:pt>
                <c:pt idx="1488">
                  <c:v>5016.7</c:v>
                </c:pt>
                <c:pt idx="1489">
                  <c:v>4827.3999999999996</c:v>
                </c:pt>
                <c:pt idx="1490">
                  <c:v>4903.2</c:v>
                </c:pt>
                <c:pt idx="1491">
                  <c:v>4870.3</c:v>
                </c:pt>
                <c:pt idx="1492">
                  <c:v>4855.2</c:v>
                </c:pt>
                <c:pt idx="1493">
                  <c:v>4856.3999999999996</c:v>
                </c:pt>
                <c:pt idx="1494">
                  <c:v>4814.2</c:v>
                </c:pt>
                <c:pt idx="1495">
                  <c:v>4830.8</c:v>
                </c:pt>
                <c:pt idx="1496">
                  <c:v>4852</c:v>
                </c:pt>
                <c:pt idx="1497">
                  <c:v>4870</c:v>
                </c:pt>
                <c:pt idx="1498">
                  <c:v>4942.7</c:v>
                </c:pt>
                <c:pt idx="1499">
                  <c:v>4836.5</c:v>
                </c:pt>
                <c:pt idx="1500">
                  <c:v>4888</c:v>
                </c:pt>
                <c:pt idx="1501">
                  <c:v>4981.3</c:v>
                </c:pt>
                <c:pt idx="1502">
                  <c:v>4878.3</c:v>
                </c:pt>
                <c:pt idx="1503">
                  <c:v>4730.7</c:v>
                </c:pt>
                <c:pt idx="1504">
                  <c:v>4812.8999999999996</c:v>
                </c:pt>
                <c:pt idx="1505">
                  <c:v>4950.6000000000004</c:v>
                </c:pt>
                <c:pt idx="1506">
                  <c:v>4906.3999999999996</c:v>
                </c:pt>
                <c:pt idx="1507">
                  <c:v>4980.1000000000004</c:v>
                </c:pt>
                <c:pt idx="1508">
                  <c:v>4957</c:v>
                </c:pt>
                <c:pt idx="1509">
                  <c:v>5016.8999999999996</c:v>
                </c:pt>
                <c:pt idx="1510">
                  <c:v>5006.8</c:v>
                </c:pt>
                <c:pt idx="1511">
                  <c:v>5021</c:v>
                </c:pt>
                <c:pt idx="1512">
                  <c:v>4997.8999999999996</c:v>
                </c:pt>
                <c:pt idx="1513">
                  <c:v>4974.8</c:v>
                </c:pt>
                <c:pt idx="1514">
                  <c:v>4919.3999999999996</c:v>
                </c:pt>
                <c:pt idx="1515">
                  <c:v>4914.1000000000004</c:v>
                </c:pt>
                <c:pt idx="1516">
                  <c:v>4877.3</c:v>
                </c:pt>
                <c:pt idx="1517">
                  <c:v>4914.8999999999996</c:v>
                </c:pt>
                <c:pt idx="1518">
                  <c:v>4898.2</c:v>
                </c:pt>
                <c:pt idx="1519">
                  <c:v>4914.7</c:v>
                </c:pt>
                <c:pt idx="1520">
                  <c:v>4952.3999999999996</c:v>
                </c:pt>
                <c:pt idx="1521">
                  <c:v>4887.6000000000004</c:v>
                </c:pt>
                <c:pt idx="1522">
                  <c:v>4871.6000000000004</c:v>
                </c:pt>
                <c:pt idx="1523">
                  <c:v>4985.3999999999996</c:v>
                </c:pt>
                <c:pt idx="1524">
                  <c:v>4958.1000000000004</c:v>
                </c:pt>
                <c:pt idx="1525">
                  <c:v>4976.2</c:v>
                </c:pt>
                <c:pt idx="1526">
                  <c:v>4918.6000000000004</c:v>
                </c:pt>
                <c:pt idx="1527">
                  <c:v>4966.8</c:v>
                </c:pt>
                <c:pt idx="1528">
                  <c:v>4990.3</c:v>
                </c:pt>
                <c:pt idx="1529">
                  <c:v>5011.7</c:v>
                </c:pt>
                <c:pt idx="1530">
                  <c:v>4922.8</c:v>
                </c:pt>
                <c:pt idx="1531">
                  <c:v>4905.2</c:v>
                </c:pt>
                <c:pt idx="1532">
                  <c:v>4987</c:v>
                </c:pt>
                <c:pt idx="1533">
                  <c:v>4946</c:v>
                </c:pt>
                <c:pt idx="1534">
                  <c:v>5012.2</c:v>
                </c:pt>
                <c:pt idx="1535">
                  <c:v>4922.3999999999996</c:v>
                </c:pt>
                <c:pt idx="1536">
                  <c:v>5085.8</c:v>
                </c:pt>
                <c:pt idx="1537">
                  <c:v>4957.2</c:v>
                </c:pt>
                <c:pt idx="1538">
                  <c:v>4991</c:v>
                </c:pt>
                <c:pt idx="1539">
                  <c:v>5019.8999999999996</c:v>
                </c:pt>
                <c:pt idx="1540">
                  <c:v>5017.7</c:v>
                </c:pt>
                <c:pt idx="1541">
                  <c:v>5040.3</c:v>
                </c:pt>
                <c:pt idx="1542">
                  <c:v>5008.3999999999996</c:v>
                </c:pt>
                <c:pt idx="1543">
                  <c:v>4957.8</c:v>
                </c:pt>
                <c:pt idx="1544">
                  <c:v>5034.5</c:v>
                </c:pt>
                <c:pt idx="1545">
                  <c:v>5031.3</c:v>
                </c:pt>
                <c:pt idx="1546">
                  <c:v>5015.2</c:v>
                </c:pt>
                <c:pt idx="1547">
                  <c:v>4966.8999999999996</c:v>
                </c:pt>
                <c:pt idx="1548">
                  <c:v>4934.6000000000004</c:v>
                </c:pt>
                <c:pt idx="1549">
                  <c:v>4938.5</c:v>
                </c:pt>
                <c:pt idx="1550">
                  <c:v>4982.2</c:v>
                </c:pt>
                <c:pt idx="1551">
                  <c:v>4909.3999999999996</c:v>
                </c:pt>
                <c:pt idx="1552">
                  <c:v>4992.6000000000004</c:v>
                </c:pt>
                <c:pt idx="1553">
                  <c:v>5079.6000000000004</c:v>
                </c:pt>
                <c:pt idx="1554">
                  <c:v>4963.3</c:v>
                </c:pt>
                <c:pt idx="1555">
                  <c:v>4978.3</c:v>
                </c:pt>
                <c:pt idx="1556">
                  <c:v>5005.2</c:v>
                </c:pt>
                <c:pt idx="1557">
                  <c:v>5098.7</c:v>
                </c:pt>
                <c:pt idx="1558">
                  <c:v>4978.2</c:v>
                </c:pt>
                <c:pt idx="1559">
                  <c:v>5087.3999999999996</c:v>
                </c:pt>
                <c:pt idx="1560">
                  <c:v>5050.6000000000004</c:v>
                </c:pt>
                <c:pt idx="1561">
                  <c:v>5026.1000000000004</c:v>
                </c:pt>
                <c:pt idx="1562">
                  <c:v>5145.6000000000004</c:v>
                </c:pt>
                <c:pt idx="1563">
                  <c:v>5013.3</c:v>
                </c:pt>
                <c:pt idx="1564">
                  <c:v>5016.8999999999996</c:v>
                </c:pt>
                <c:pt idx="1565">
                  <c:v>5055.5</c:v>
                </c:pt>
                <c:pt idx="1566">
                  <c:v>5074.2</c:v>
                </c:pt>
                <c:pt idx="1567">
                  <c:v>5051.6000000000004</c:v>
                </c:pt>
                <c:pt idx="1568">
                  <c:v>5014.7</c:v>
                </c:pt>
                <c:pt idx="1569">
                  <c:v>5078.3999999999996</c:v>
                </c:pt>
                <c:pt idx="1570">
                  <c:v>4988.6000000000004</c:v>
                </c:pt>
                <c:pt idx="1571">
                  <c:v>5192.2</c:v>
                </c:pt>
                <c:pt idx="1572">
                  <c:v>5065.5</c:v>
                </c:pt>
                <c:pt idx="1573">
                  <c:v>4998.8</c:v>
                </c:pt>
                <c:pt idx="1574">
                  <c:v>5022.3999999999996</c:v>
                </c:pt>
                <c:pt idx="1575">
                  <c:v>5017.3</c:v>
                </c:pt>
                <c:pt idx="1576">
                  <c:v>5096</c:v>
                </c:pt>
                <c:pt idx="1577">
                  <c:v>5191.8</c:v>
                </c:pt>
                <c:pt idx="1578">
                  <c:v>5098.7</c:v>
                </c:pt>
                <c:pt idx="1579">
                  <c:v>5011</c:v>
                </c:pt>
                <c:pt idx="1580">
                  <c:v>5104.6000000000004</c:v>
                </c:pt>
                <c:pt idx="1581">
                  <c:v>5035.3</c:v>
                </c:pt>
                <c:pt idx="1582">
                  <c:v>5077.8999999999996</c:v>
                </c:pt>
                <c:pt idx="1583">
                  <c:v>5019.3</c:v>
                </c:pt>
                <c:pt idx="1584">
                  <c:v>5015.3</c:v>
                </c:pt>
                <c:pt idx="1585">
                  <c:v>5095.2</c:v>
                </c:pt>
                <c:pt idx="1586">
                  <c:v>5131.5</c:v>
                </c:pt>
                <c:pt idx="1587">
                  <c:v>5108.5</c:v>
                </c:pt>
                <c:pt idx="1588">
                  <c:v>5060.6000000000004</c:v>
                </c:pt>
                <c:pt idx="1589">
                  <c:v>5070.3999999999996</c:v>
                </c:pt>
                <c:pt idx="1590">
                  <c:v>5215.1000000000004</c:v>
                </c:pt>
                <c:pt idx="1591">
                  <c:v>5127.8</c:v>
                </c:pt>
                <c:pt idx="1592">
                  <c:v>5116.3</c:v>
                </c:pt>
                <c:pt idx="1593">
                  <c:v>5075.3</c:v>
                </c:pt>
                <c:pt idx="1594">
                  <c:v>5132.5</c:v>
                </c:pt>
                <c:pt idx="1595">
                  <c:v>5115.2</c:v>
                </c:pt>
                <c:pt idx="1596">
                  <c:v>5257.4</c:v>
                </c:pt>
                <c:pt idx="1597">
                  <c:v>5173.6000000000004</c:v>
                </c:pt>
                <c:pt idx="1598">
                  <c:v>5124.1000000000004</c:v>
                </c:pt>
                <c:pt idx="1599">
                  <c:v>5150.1000000000004</c:v>
                </c:pt>
                <c:pt idx="1600">
                  <c:v>5110.3</c:v>
                </c:pt>
                <c:pt idx="1601">
                  <c:v>5095.8999999999996</c:v>
                </c:pt>
                <c:pt idx="1602">
                  <c:v>5140.5</c:v>
                </c:pt>
                <c:pt idx="1603">
                  <c:v>5174.6000000000004</c:v>
                </c:pt>
                <c:pt idx="1604">
                  <c:v>5155.6000000000004</c:v>
                </c:pt>
                <c:pt idx="1605">
                  <c:v>5171.5</c:v>
                </c:pt>
                <c:pt idx="1606">
                  <c:v>5094.7</c:v>
                </c:pt>
                <c:pt idx="1607">
                  <c:v>5140</c:v>
                </c:pt>
                <c:pt idx="1608">
                  <c:v>5096.1000000000004</c:v>
                </c:pt>
                <c:pt idx="1609">
                  <c:v>5181.5</c:v>
                </c:pt>
                <c:pt idx="1610">
                  <c:v>5112.7</c:v>
                </c:pt>
                <c:pt idx="1611">
                  <c:v>5188.3</c:v>
                </c:pt>
                <c:pt idx="1612">
                  <c:v>5240.3999999999996</c:v>
                </c:pt>
                <c:pt idx="1613">
                  <c:v>5201.5</c:v>
                </c:pt>
                <c:pt idx="1614">
                  <c:v>5198.3</c:v>
                </c:pt>
                <c:pt idx="1615">
                  <c:v>5165.8999999999996</c:v>
                </c:pt>
                <c:pt idx="1616">
                  <c:v>5181.7</c:v>
                </c:pt>
                <c:pt idx="1617">
                  <c:v>5191.2</c:v>
                </c:pt>
                <c:pt idx="1618">
                  <c:v>5122.8999999999996</c:v>
                </c:pt>
                <c:pt idx="1619">
                  <c:v>5242.2</c:v>
                </c:pt>
                <c:pt idx="1620">
                  <c:v>5188.2</c:v>
                </c:pt>
                <c:pt idx="1621">
                  <c:v>5113.7</c:v>
                </c:pt>
                <c:pt idx="1622">
                  <c:v>5195.2</c:v>
                </c:pt>
                <c:pt idx="1623">
                  <c:v>5174.1000000000004</c:v>
                </c:pt>
                <c:pt idx="1624">
                  <c:v>5244.8</c:v>
                </c:pt>
                <c:pt idx="1625">
                  <c:v>5209.8999999999996</c:v>
                </c:pt>
                <c:pt idx="1626">
                  <c:v>5152.8</c:v>
                </c:pt>
                <c:pt idx="1627">
                  <c:v>5194.2</c:v>
                </c:pt>
                <c:pt idx="1628">
                  <c:v>5213.8</c:v>
                </c:pt>
                <c:pt idx="1629">
                  <c:v>5185.6000000000004</c:v>
                </c:pt>
                <c:pt idx="1630">
                  <c:v>5194</c:v>
                </c:pt>
                <c:pt idx="1631">
                  <c:v>5185.8999999999996</c:v>
                </c:pt>
                <c:pt idx="1632">
                  <c:v>5230</c:v>
                </c:pt>
                <c:pt idx="1633">
                  <c:v>5163.8</c:v>
                </c:pt>
                <c:pt idx="1634">
                  <c:v>5276.6</c:v>
                </c:pt>
                <c:pt idx="1635">
                  <c:v>5205.8</c:v>
                </c:pt>
                <c:pt idx="1636">
                  <c:v>5229.3</c:v>
                </c:pt>
                <c:pt idx="1637">
                  <c:v>5230.1000000000004</c:v>
                </c:pt>
                <c:pt idx="1638">
                  <c:v>5278.1</c:v>
                </c:pt>
                <c:pt idx="1639">
                  <c:v>5191.3999999999996</c:v>
                </c:pt>
                <c:pt idx="1640">
                  <c:v>5235.6000000000004</c:v>
                </c:pt>
                <c:pt idx="1641">
                  <c:v>5187.2</c:v>
                </c:pt>
                <c:pt idx="1642">
                  <c:v>5249.6</c:v>
                </c:pt>
                <c:pt idx="1643">
                  <c:v>5270.3</c:v>
                </c:pt>
                <c:pt idx="1644">
                  <c:v>5248.7</c:v>
                </c:pt>
                <c:pt idx="1645">
                  <c:v>5244.6</c:v>
                </c:pt>
                <c:pt idx="1646">
                  <c:v>5251.4</c:v>
                </c:pt>
                <c:pt idx="1647">
                  <c:v>5260.5</c:v>
                </c:pt>
                <c:pt idx="1648">
                  <c:v>5207.1000000000004</c:v>
                </c:pt>
                <c:pt idx="1649">
                  <c:v>5259.8</c:v>
                </c:pt>
                <c:pt idx="1650">
                  <c:v>5225.2</c:v>
                </c:pt>
                <c:pt idx="1651">
                  <c:v>5290.9</c:v>
                </c:pt>
                <c:pt idx="1652">
                  <c:v>5278.6</c:v>
                </c:pt>
                <c:pt idx="1653">
                  <c:v>5279.6</c:v>
                </c:pt>
                <c:pt idx="1654">
                  <c:v>5178.7</c:v>
                </c:pt>
                <c:pt idx="1655">
                  <c:v>5114.3999999999996</c:v>
                </c:pt>
                <c:pt idx="1656">
                  <c:v>5046.2</c:v>
                </c:pt>
                <c:pt idx="1657">
                  <c:v>4853.8999999999996</c:v>
                </c:pt>
                <c:pt idx="1658">
                  <c:v>4743.5</c:v>
                </c:pt>
                <c:pt idx="1659">
                  <c:v>5229.6000000000004</c:v>
                </c:pt>
                <c:pt idx="1660">
                  <c:v>5313.9</c:v>
                </c:pt>
                <c:pt idx="1661">
                  <c:v>5307.7</c:v>
                </c:pt>
                <c:pt idx="1662">
                  <c:v>5283.7</c:v>
                </c:pt>
                <c:pt idx="1663">
                  <c:v>5346.5</c:v>
                </c:pt>
                <c:pt idx="1664">
                  <c:v>5418.4</c:v>
                </c:pt>
                <c:pt idx="1665">
                  <c:v>5311.2</c:v>
                </c:pt>
                <c:pt idx="1666">
                  <c:v>5259.6</c:v>
                </c:pt>
                <c:pt idx="1667">
                  <c:v>5353.1</c:v>
                </c:pt>
                <c:pt idx="1668">
                  <c:v>5278.4</c:v>
                </c:pt>
                <c:pt idx="1669">
                  <c:v>5323.8</c:v>
                </c:pt>
                <c:pt idx="1670">
                  <c:v>5292.6</c:v>
                </c:pt>
                <c:pt idx="1671">
                  <c:v>5308.5</c:v>
                </c:pt>
                <c:pt idx="1672">
                  <c:v>5282.3</c:v>
                </c:pt>
                <c:pt idx="1673">
                  <c:v>5264.1</c:v>
                </c:pt>
                <c:pt idx="1674">
                  <c:v>5283.4</c:v>
                </c:pt>
                <c:pt idx="1675">
                  <c:v>5269.2</c:v>
                </c:pt>
                <c:pt idx="1676">
                  <c:v>5339.6</c:v>
                </c:pt>
                <c:pt idx="1677">
                  <c:v>5333.9</c:v>
                </c:pt>
                <c:pt idx="1678">
                  <c:v>5302.5</c:v>
                </c:pt>
                <c:pt idx="1679">
                  <c:v>5336.3</c:v>
                </c:pt>
                <c:pt idx="1680">
                  <c:v>5423.9</c:v>
                </c:pt>
                <c:pt idx="1681">
                  <c:v>5324.3</c:v>
                </c:pt>
                <c:pt idx="1682">
                  <c:v>5243.2</c:v>
                </c:pt>
                <c:pt idx="1683">
                  <c:v>5367.3</c:v>
                </c:pt>
                <c:pt idx="1684">
                  <c:v>5327.8</c:v>
                </c:pt>
                <c:pt idx="1685">
                  <c:v>5359.7</c:v>
                </c:pt>
                <c:pt idx="1686">
                  <c:v>5313.2</c:v>
                </c:pt>
                <c:pt idx="1687">
                  <c:v>5312.2</c:v>
                </c:pt>
                <c:pt idx="1688">
                  <c:v>5286.6</c:v>
                </c:pt>
                <c:pt idx="1689">
                  <c:v>5400.1</c:v>
                </c:pt>
                <c:pt idx="1690">
                  <c:v>5380.3</c:v>
                </c:pt>
                <c:pt idx="1691">
                  <c:v>5377.5</c:v>
                </c:pt>
                <c:pt idx="1692">
                  <c:v>5352.9</c:v>
                </c:pt>
                <c:pt idx="1693">
                  <c:v>5435.9</c:v>
                </c:pt>
                <c:pt idx="1694">
                  <c:v>5354.1</c:v>
                </c:pt>
                <c:pt idx="1695">
                  <c:v>5334.8</c:v>
                </c:pt>
                <c:pt idx="1696">
                  <c:v>5418.2</c:v>
                </c:pt>
                <c:pt idx="1697">
                  <c:v>5327.4</c:v>
                </c:pt>
                <c:pt idx="1698">
                  <c:v>5412.5</c:v>
                </c:pt>
                <c:pt idx="1699">
                  <c:v>5337.6</c:v>
                </c:pt>
                <c:pt idx="1700">
                  <c:v>5314.7</c:v>
                </c:pt>
                <c:pt idx="1701">
                  <c:v>5445</c:v>
                </c:pt>
                <c:pt idx="1702">
                  <c:v>5480.7</c:v>
                </c:pt>
                <c:pt idx="1703">
                  <c:v>5306.2</c:v>
                </c:pt>
                <c:pt idx="1704">
                  <c:v>5386.2</c:v>
                </c:pt>
                <c:pt idx="1705">
                  <c:v>5400.1</c:v>
                </c:pt>
                <c:pt idx="1706">
                  <c:v>5461.7</c:v>
                </c:pt>
                <c:pt idx="1707">
                  <c:v>5342.2</c:v>
                </c:pt>
                <c:pt idx="1708">
                  <c:v>5363.3</c:v>
                </c:pt>
                <c:pt idx="1709">
                  <c:v>5378.8</c:v>
                </c:pt>
                <c:pt idx="1710">
                  <c:v>5428.3</c:v>
                </c:pt>
                <c:pt idx="1711">
                  <c:v>5536.8</c:v>
                </c:pt>
                <c:pt idx="1712">
                  <c:v>5438.6</c:v>
                </c:pt>
                <c:pt idx="1713">
                  <c:v>5392</c:v>
                </c:pt>
                <c:pt idx="1714">
                  <c:v>5319.6</c:v>
                </c:pt>
                <c:pt idx="1715">
                  <c:v>5504.1</c:v>
                </c:pt>
                <c:pt idx="1716">
                  <c:v>5348.3</c:v>
                </c:pt>
                <c:pt idx="1717">
                  <c:v>5429</c:v>
                </c:pt>
                <c:pt idx="1718">
                  <c:v>5421.8</c:v>
                </c:pt>
                <c:pt idx="1719">
                  <c:v>5546.2</c:v>
                </c:pt>
                <c:pt idx="1720">
                  <c:v>5437.9</c:v>
                </c:pt>
                <c:pt idx="1721">
                  <c:v>5472.4</c:v>
                </c:pt>
                <c:pt idx="1722">
                  <c:v>5374.7</c:v>
                </c:pt>
                <c:pt idx="1723">
                  <c:v>5383.9</c:v>
                </c:pt>
                <c:pt idx="1724">
                  <c:v>5486</c:v>
                </c:pt>
                <c:pt idx="1725">
                  <c:v>5391.2</c:v>
                </c:pt>
                <c:pt idx="1726">
                  <c:v>5504.7</c:v>
                </c:pt>
                <c:pt idx="1727">
                  <c:v>5463.6</c:v>
                </c:pt>
                <c:pt idx="1728">
                  <c:v>5533.8</c:v>
                </c:pt>
                <c:pt idx="1729">
                  <c:v>5439.7</c:v>
                </c:pt>
                <c:pt idx="1730">
                  <c:v>5467</c:v>
                </c:pt>
                <c:pt idx="1731">
                  <c:v>5436.1</c:v>
                </c:pt>
                <c:pt idx="1732">
                  <c:v>5525.9</c:v>
                </c:pt>
                <c:pt idx="1733">
                  <c:v>5555.9</c:v>
                </c:pt>
                <c:pt idx="1734">
                  <c:v>5542.8</c:v>
                </c:pt>
                <c:pt idx="1735">
                  <c:v>5597.9</c:v>
                </c:pt>
                <c:pt idx="1736">
                  <c:v>5479.1</c:v>
                </c:pt>
                <c:pt idx="1737">
                  <c:v>5566.3</c:v>
                </c:pt>
                <c:pt idx="1738">
                  <c:v>5442.6</c:v>
                </c:pt>
                <c:pt idx="1739">
                  <c:v>5440.4</c:v>
                </c:pt>
                <c:pt idx="1740">
                  <c:v>5517</c:v>
                </c:pt>
                <c:pt idx="1741">
                  <c:v>5497.7</c:v>
                </c:pt>
                <c:pt idx="1742">
                  <c:v>5467.2</c:v>
                </c:pt>
                <c:pt idx="1743">
                  <c:v>5435.9</c:v>
                </c:pt>
                <c:pt idx="1744">
                  <c:v>5509.3</c:v>
                </c:pt>
                <c:pt idx="1745">
                  <c:v>5497.9</c:v>
                </c:pt>
                <c:pt idx="1746">
                  <c:v>5481.6</c:v>
                </c:pt>
                <c:pt idx="1747">
                  <c:v>5471.7</c:v>
                </c:pt>
                <c:pt idx="1748">
                  <c:v>5490.3</c:v>
                </c:pt>
                <c:pt idx="1749">
                  <c:v>5490.1</c:v>
                </c:pt>
                <c:pt idx="1750">
                  <c:v>5389.2</c:v>
                </c:pt>
                <c:pt idx="1751">
                  <c:v>5410.4</c:v>
                </c:pt>
                <c:pt idx="1752">
                  <c:v>5563.6</c:v>
                </c:pt>
                <c:pt idx="1753">
                  <c:v>5564.3</c:v>
                </c:pt>
                <c:pt idx="1754">
                  <c:v>5545.9</c:v>
                </c:pt>
                <c:pt idx="1755">
                  <c:v>5529.7</c:v>
                </c:pt>
                <c:pt idx="1756">
                  <c:v>5536.9</c:v>
                </c:pt>
                <c:pt idx="1757">
                  <c:v>5572.7</c:v>
                </c:pt>
                <c:pt idx="1758">
                  <c:v>5587.6</c:v>
                </c:pt>
                <c:pt idx="1759">
                  <c:v>5528.4</c:v>
                </c:pt>
                <c:pt idx="1760">
                  <c:v>5521.9</c:v>
                </c:pt>
                <c:pt idx="1761">
                  <c:v>5549.2</c:v>
                </c:pt>
                <c:pt idx="1762">
                  <c:v>5480.6</c:v>
                </c:pt>
                <c:pt idx="1763">
                  <c:v>5593.2</c:v>
                </c:pt>
                <c:pt idx="1764">
                  <c:v>5518.6</c:v>
                </c:pt>
                <c:pt idx="1765">
                  <c:v>5525.4</c:v>
                </c:pt>
                <c:pt idx="1766">
                  <c:v>5480.4</c:v>
                </c:pt>
                <c:pt idx="1767">
                  <c:v>5562.1</c:v>
                </c:pt>
                <c:pt idx="1768">
                  <c:v>5606.5</c:v>
                </c:pt>
                <c:pt idx="1769">
                  <c:v>5573.8</c:v>
                </c:pt>
                <c:pt idx="1770">
                  <c:v>5564.3</c:v>
                </c:pt>
                <c:pt idx="1771">
                  <c:v>5522.8</c:v>
                </c:pt>
                <c:pt idx="1772">
                  <c:v>5557</c:v>
                </c:pt>
                <c:pt idx="1773">
                  <c:v>5617.4</c:v>
                </c:pt>
                <c:pt idx="1774">
                  <c:v>5537.1</c:v>
                </c:pt>
                <c:pt idx="1775">
                  <c:v>5649.7</c:v>
                </c:pt>
                <c:pt idx="1776">
                  <c:v>5621.1</c:v>
                </c:pt>
                <c:pt idx="1777">
                  <c:v>5557.8</c:v>
                </c:pt>
                <c:pt idx="1778">
                  <c:v>5475.1</c:v>
                </c:pt>
                <c:pt idx="1779">
                  <c:v>5559.4</c:v>
                </c:pt>
                <c:pt idx="1780">
                  <c:v>5609.9</c:v>
                </c:pt>
                <c:pt idx="1781">
                  <c:v>5567.2</c:v>
                </c:pt>
                <c:pt idx="1782">
                  <c:v>5634.3</c:v>
                </c:pt>
                <c:pt idx="1783">
                  <c:v>5576</c:v>
                </c:pt>
                <c:pt idx="1784">
                  <c:v>5572.2</c:v>
                </c:pt>
                <c:pt idx="1785">
                  <c:v>5689.7</c:v>
                </c:pt>
                <c:pt idx="1786">
                  <c:v>5737.6</c:v>
                </c:pt>
                <c:pt idx="1787">
                  <c:v>5692.5</c:v>
                </c:pt>
                <c:pt idx="1788">
                  <c:v>5529.8</c:v>
                </c:pt>
                <c:pt idx="1789">
                  <c:v>5547.7</c:v>
                </c:pt>
                <c:pt idx="1790">
                  <c:v>5590.9</c:v>
                </c:pt>
                <c:pt idx="1791">
                  <c:v>5585.6</c:v>
                </c:pt>
                <c:pt idx="1792">
                  <c:v>5599.9</c:v>
                </c:pt>
                <c:pt idx="1793">
                  <c:v>5557.4</c:v>
                </c:pt>
                <c:pt idx="1794">
                  <c:v>5608.2</c:v>
                </c:pt>
                <c:pt idx="1795">
                  <c:v>5582.4</c:v>
                </c:pt>
                <c:pt idx="1796">
                  <c:v>5498.1</c:v>
                </c:pt>
                <c:pt idx="1797">
                  <c:v>5609.4</c:v>
                </c:pt>
                <c:pt idx="1798">
                  <c:v>5677.8</c:v>
                </c:pt>
                <c:pt idx="1799">
                  <c:v>5699.4</c:v>
                </c:pt>
                <c:pt idx="1800">
                  <c:v>5610.5</c:v>
                </c:pt>
                <c:pt idx="1801">
                  <c:v>5592.9</c:v>
                </c:pt>
                <c:pt idx="1802">
                  <c:v>5662.2</c:v>
                </c:pt>
                <c:pt idx="1803">
                  <c:v>5650</c:v>
                </c:pt>
                <c:pt idx="1804">
                  <c:v>5592.2</c:v>
                </c:pt>
                <c:pt idx="1805">
                  <c:v>5590.8</c:v>
                </c:pt>
                <c:pt idx="1806">
                  <c:v>5523.1</c:v>
                </c:pt>
                <c:pt idx="1807">
                  <c:v>5633.8</c:v>
                </c:pt>
                <c:pt idx="1808">
                  <c:v>5756.5</c:v>
                </c:pt>
                <c:pt idx="1809">
                  <c:v>5639</c:v>
                </c:pt>
                <c:pt idx="1810">
                  <c:v>5633.6</c:v>
                </c:pt>
                <c:pt idx="1811">
                  <c:v>5590.1</c:v>
                </c:pt>
                <c:pt idx="1812">
                  <c:v>5636.4</c:v>
                </c:pt>
                <c:pt idx="1813">
                  <c:v>5704.8</c:v>
                </c:pt>
                <c:pt idx="1814">
                  <c:v>5662.3</c:v>
                </c:pt>
                <c:pt idx="1815">
                  <c:v>5680.2</c:v>
                </c:pt>
                <c:pt idx="1816">
                  <c:v>5663.5</c:v>
                </c:pt>
                <c:pt idx="1817">
                  <c:v>5724.7</c:v>
                </c:pt>
                <c:pt idx="1818">
                  <c:v>5615.4</c:v>
                </c:pt>
                <c:pt idx="1819">
                  <c:v>5678.6</c:v>
                </c:pt>
                <c:pt idx="1820">
                  <c:v>5635.5</c:v>
                </c:pt>
                <c:pt idx="1821">
                  <c:v>5685.7</c:v>
                </c:pt>
                <c:pt idx="1822">
                  <c:v>5695.1</c:v>
                </c:pt>
                <c:pt idx="1823">
                  <c:v>5604.8</c:v>
                </c:pt>
                <c:pt idx="1824">
                  <c:v>5622.1</c:v>
                </c:pt>
                <c:pt idx="1825">
                  <c:v>5672.1</c:v>
                </c:pt>
                <c:pt idx="1826">
                  <c:v>5642.5</c:v>
                </c:pt>
                <c:pt idx="1827">
                  <c:v>5663.8</c:v>
                </c:pt>
                <c:pt idx="1828">
                  <c:v>5642.5</c:v>
                </c:pt>
                <c:pt idx="1829">
                  <c:v>5698.8</c:v>
                </c:pt>
                <c:pt idx="1830">
                  <c:v>5622.7</c:v>
                </c:pt>
                <c:pt idx="1831">
                  <c:v>5738</c:v>
                </c:pt>
                <c:pt idx="1832">
                  <c:v>5643.3</c:v>
                </c:pt>
                <c:pt idx="1833">
                  <c:v>5647.2</c:v>
                </c:pt>
                <c:pt idx="1834">
                  <c:v>5760.5</c:v>
                </c:pt>
                <c:pt idx="1835">
                  <c:v>5754.4</c:v>
                </c:pt>
                <c:pt idx="1836">
                  <c:v>5699.2</c:v>
                </c:pt>
                <c:pt idx="1837">
                  <c:v>5685.7</c:v>
                </c:pt>
                <c:pt idx="1838">
                  <c:v>5634.5</c:v>
                </c:pt>
                <c:pt idx="1839">
                  <c:v>5696.1</c:v>
                </c:pt>
                <c:pt idx="1840">
                  <c:v>5721.7</c:v>
                </c:pt>
                <c:pt idx="1841">
                  <c:v>5723.7</c:v>
                </c:pt>
                <c:pt idx="1842">
                  <c:v>5842.9</c:v>
                </c:pt>
                <c:pt idx="1843">
                  <c:v>5723</c:v>
                </c:pt>
                <c:pt idx="1844">
                  <c:v>5702.9</c:v>
                </c:pt>
                <c:pt idx="1845">
                  <c:v>5754.4</c:v>
                </c:pt>
                <c:pt idx="1846">
                  <c:v>5733</c:v>
                </c:pt>
                <c:pt idx="1847">
                  <c:v>5690</c:v>
                </c:pt>
                <c:pt idx="1848">
                  <c:v>5726.1</c:v>
                </c:pt>
                <c:pt idx="1849">
                  <c:v>5714.2</c:v>
                </c:pt>
                <c:pt idx="1850">
                  <c:v>5779</c:v>
                </c:pt>
                <c:pt idx="1851">
                  <c:v>5696.5</c:v>
                </c:pt>
                <c:pt idx="1852">
                  <c:v>5671.5</c:v>
                </c:pt>
                <c:pt idx="1853">
                  <c:v>5672.5</c:v>
                </c:pt>
                <c:pt idx="1854">
                  <c:v>5770.4</c:v>
                </c:pt>
                <c:pt idx="1855">
                  <c:v>5788.9</c:v>
                </c:pt>
                <c:pt idx="1856">
                  <c:v>5726.2</c:v>
                </c:pt>
                <c:pt idx="1857">
                  <c:v>5888.9</c:v>
                </c:pt>
                <c:pt idx="1858">
                  <c:v>5779.2</c:v>
                </c:pt>
                <c:pt idx="1859">
                  <c:v>5742</c:v>
                </c:pt>
                <c:pt idx="1860">
                  <c:v>5800.7</c:v>
                </c:pt>
                <c:pt idx="1861">
                  <c:v>5754.7</c:v>
                </c:pt>
                <c:pt idx="1862">
                  <c:v>5743.3</c:v>
                </c:pt>
                <c:pt idx="1863">
                  <c:v>5738.2</c:v>
                </c:pt>
                <c:pt idx="1864">
                  <c:v>5682.3</c:v>
                </c:pt>
                <c:pt idx="1865">
                  <c:v>5693.4</c:v>
                </c:pt>
                <c:pt idx="1866">
                  <c:v>5857.5</c:v>
                </c:pt>
                <c:pt idx="1867">
                  <c:v>5870.1</c:v>
                </c:pt>
                <c:pt idx="1868">
                  <c:v>5840.2</c:v>
                </c:pt>
                <c:pt idx="1869">
                  <c:v>5750.3</c:v>
                </c:pt>
                <c:pt idx="1870">
                  <c:v>5863.6</c:v>
                </c:pt>
                <c:pt idx="1871">
                  <c:v>5821.3</c:v>
                </c:pt>
                <c:pt idx="1872">
                  <c:v>5725.8</c:v>
                </c:pt>
                <c:pt idx="1873">
                  <c:v>5774.1</c:v>
                </c:pt>
                <c:pt idx="1874">
                  <c:v>5736</c:v>
                </c:pt>
                <c:pt idx="1875">
                  <c:v>5808</c:v>
                </c:pt>
                <c:pt idx="1876">
                  <c:v>5848.8</c:v>
                </c:pt>
                <c:pt idx="1877">
                  <c:v>5767</c:v>
                </c:pt>
                <c:pt idx="1878">
                  <c:v>5770.8</c:v>
                </c:pt>
                <c:pt idx="1879">
                  <c:v>5769.7</c:v>
                </c:pt>
                <c:pt idx="1880">
                  <c:v>5817.7</c:v>
                </c:pt>
                <c:pt idx="1881">
                  <c:v>5898.6</c:v>
                </c:pt>
                <c:pt idx="1882">
                  <c:v>5874.9</c:v>
                </c:pt>
                <c:pt idx="1883">
                  <c:v>5842.1</c:v>
                </c:pt>
                <c:pt idx="1884">
                  <c:v>5830.6</c:v>
                </c:pt>
                <c:pt idx="1885">
                  <c:v>5837.6</c:v>
                </c:pt>
                <c:pt idx="1886">
                  <c:v>5868.5</c:v>
                </c:pt>
                <c:pt idx="1887">
                  <c:v>5744.2</c:v>
                </c:pt>
                <c:pt idx="1888">
                  <c:v>5824.2</c:v>
                </c:pt>
                <c:pt idx="1889">
                  <c:v>5829.9</c:v>
                </c:pt>
                <c:pt idx="1890">
                  <c:v>5876.6</c:v>
                </c:pt>
                <c:pt idx="1891">
                  <c:v>5875.3</c:v>
                </c:pt>
                <c:pt idx="1892">
                  <c:v>5895</c:v>
                </c:pt>
                <c:pt idx="1893">
                  <c:v>5920.1</c:v>
                </c:pt>
                <c:pt idx="1894">
                  <c:v>5882.3</c:v>
                </c:pt>
                <c:pt idx="1895">
                  <c:v>5788.2</c:v>
                </c:pt>
                <c:pt idx="1896">
                  <c:v>5810.2</c:v>
                </c:pt>
                <c:pt idx="1897">
                  <c:v>5944.5</c:v>
                </c:pt>
                <c:pt idx="1898">
                  <c:v>5906.6</c:v>
                </c:pt>
                <c:pt idx="1899">
                  <c:v>5959.7</c:v>
                </c:pt>
                <c:pt idx="1900">
                  <c:v>5829</c:v>
                </c:pt>
                <c:pt idx="1901">
                  <c:v>5935.9</c:v>
                </c:pt>
                <c:pt idx="1902">
                  <c:v>5799.7</c:v>
                </c:pt>
                <c:pt idx="1903">
                  <c:v>5883.3</c:v>
                </c:pt>
                <c:pt idx="1904">
                  <c:v>5819.2</c:v>
                </c:pt>
                <c:pt idx="1905">
                  <c:v>5826.2</c:v>
                </c:pt>
                <c:pt idx="1906">
                  <c:v>5798.7</c:v>
                </c:pt>
                <c:pt idx="1907">
                  <c:v>5820.8</c:v>
                </c:pt>
                <c:pt idx="1908">
                  <c:v>5931.3</c:v>
                </c:pt>
                <c:pt idx="1909">
                  <c:v>5809.3</c:v>
                </c:pt>
                <c:pt idx="1910">
                  <c:v>5907.8</c:v>
                </c:pt>
                <c:pt idx="1911">
                  <c:v>5845</c:v>
                </c:pt>
                <c:pt idx="1912">
                  <c:v>5895.6</c:v>
                </c:pt>
                <c:pt idx="1913">
                  <c:v>5861.4</c:v>
                </c:pt>
                <c:pt idx="1914">
                  <c:v>5884.7</c:v>
                </c:pt>
                <c:pt idx="1915">
                  <c:v>5848.4</c:v>
                </c:pt>
                <c:pt idx="1916">
                  <c:v>5843.6</c:v>
                </c:pt>
                <c:pt idx="1917">
                  <c:v>5936.4</c:v>
                </c:pt>
                <c:pt idx="1918">
                  <c:v>5969.3</c:v>
                </c:pt>
                <c:pt idx="1919">
                  <c:v>5908.7</c:v>
                </c:pt>
                <c:pt idx="1920">
                  <c:v>5859.4</c:v>
                </c:pt>
                <c:pt idx="1921">
                  <c:v>5792.9</c:v>
                </c:pt>
                <c:pt idx="1922">
                  <c:v>5979.8</c:v>
                </c:pt>
                <c:pt idx="1923">
                  <c:v>5877.8</c:v>
                </c:pt>
                <c:pt idx="1924">
                  <c:v>5942</c:v>
                </c:pt>
                <c:pt idx="1925">
                  <c:v>5896.1</c:v>
                </c:pt>
                <c:pt idx="1926">
                  <c:v>5904.7</c:v>
                </c:pt>
                <c:pt idx="1927">
                  <c:v>5893</c:v>
                </c:pt>
                <c:pt idx="1928">
                  <c:v>5874.9</c:v>
                </c:pt>
                <c:pt idx="1929">
                  <c:v>5943.6</c:v>
                </c:pt>
                <c:pt idx="1930">
                  <c:v>5924.9</c:v>
                </c:pt>
                <c:pt idx="1931">
                  <c:v>5952.4</c:v>
                </c:pt>
                <c:pt idx="1932">
                  <c:v>5973.7</c:v>
                </c:pt>
                <c:pt idx="1933">
                  <c:v>5938.1</c:v>
                </c:pt>
                <c:pt idx="1934">
                  <c:v>6061.2</c:v>
                </c:pt>
                <c:pt idx="1935">
                  <c:v>5903.8</c:v>
                </c:pt>
                <c:pt idx="1936">
                  <c:v>5928.5</c:v>
                </c:pt>
                <c:pt idx="1937">
                  <c:v>5995.4</c:v>
                </c:pt>
                <c:pt idx="1938">
                  <c:v>5893.2</c:v>
                </c:pt>
                <c:pt idx="1939">
                  <c:v>5967.9</c:v>
                </c:pt>
                <c:pt idx="1940">
                  <c:v>5933.3</c:v>
                </c:pt>
                <c:pt idx="1941">
                  <c:v>5960.8</c:v>
                </c:pt>
                <c:pt idx="1942">
                  <c:v>5993.6</c:v>
                </c:pt>
                <c:pt idx="1943">
                  <c:v>5881.8</c:v>
                </c:pt>
                <c:pt idx="1944">
                  <c:v>6036.8</c:v>
                </c:pt>
                <c:pt idx="1945">
                  <c:v>5906.6</c:v>
                </c:pt>
                <c:pt idx="1946">
                  <c:v>5991.3</c:v>
                </c:pt>
                <c:pt idx="1947">
                  <c:v>5987.3</c:v>
                </c:pt>
                <c:pt idx="1948">
                  <c:v>6010.9</c:v>
                </c:pt>
                <c:pt idx="1949">
                  <c:v>5919.7</c:v>
                </c:pt>
                <c:pt idx="1950">
                  <c:v>5969.6</c:v>
                </c:pt>
                <c:pt idx="1951">
                  <c:v>5917.4</c:v>
                </c:pt>
                <c:pt idx="1952">
                  <c:v>5982</c:v>
                </c:pt>
                <c:pt idx="1953">
                  <c:v>6009.5</c:v>
                </c:pt>
                <c:pt idx="1954">
                  <c:v>5875.9</c:v>
                </c:pt>
                <c:pt idx="1955">
                  <c:v>5975.7</c:v>
                </c:pt>
                <c:pt idx="1956">
                  <c:v>6039.4</c:v>
                </c:pt>
                <c:pt idx="1957">
                  <c:v>5993.9</c:v>
                </c:pt>
                <c:pt idx="1958">
                  <c:v>6078.6</c:v>
                </c:pt>
                <c:pt idx="1959">
                  <c:v>6045.4</c:v>
                </c:pt>
                <c:pt idx="1960">
                  <c:v>5969.7</c:v>
                </c:pt>
                <c:pt idx="1961">
                  <c:v>6022.7</c:v>
                </c:pt>
                <c:pt idx="1962">
                  <c:v>5966.9</c:v>
                </c:pt>
                <c:pt idx="1963">
                  <c:v>6104.8</c:v>
                </c:pt>
                <c:pt idx="1964">
                  <c:v>5932.9</c:v>
                </c:pt>
                <c:pt idx="1965">
                  <c:v>6056.5</c:v>
                </c:pt>
                <c:pt idx="1966">
                  <c:v>5979.8</c:v>
                </c:pt>
                <c:pt idx="1967">
                  <c:v>6001.1</c:v>
                </c:pt>
                <c:pt idx="1968">
                  <c:v>6006.4</c:v>
                </c:pt>
                <c:pt idx="1969">
                  <c:v>6001.9</c:v>
                </c:pt>
                <c:pt idx="1970">
                  <c:v>6044.7</c:v>
                </c:pt>
                <c:pt idx="1971">
                  <c:v>6038.2</c:v>
                </c:pt>
                <c:pt idx="1972">
                  <c:v>6052.6</c:v>
                </c:pt>
                <c:pt idx="1973">
                  <c:v>6016.3</c:v>
                </c:pt>
                <c:pt idx="1974">
                  <c:v>5956</c:v>
                </c:pt>
                <c:pt idx="1975">
                  <c:v>6052.9</c:v>
                </c:pt>
                <c:pt idx="1976">
                  <c:v>6046.8</c:v>
                </c:pt>
                <c:pt idx="1977">
                  <c:v>6097.6</c:v>
                </c:pt>
                <c:pt idx="1978">
                  <c:v>5980.9</c:v>
                </c:pt>
                <c:pt idx="1979">
                  <c:v>6027.6</c:v>
                </c:pt>
                <c:pt idx="1980">
                  <c:v>6052.2</c:v>
                </c:pt>
                <c:pt idx="1981">
                  <c:v>6057.4</c:v>
                </c:pt>
                <c:pt idx="1982">
                  <c:v>6138.9</c:v>
                </c:pt>
                <c:pt idx="1983">
                  <c:v>6051.6</c:v>
                </c:pt>
                <c:pt idx="1984">
                  <c:v>6116.8</c:v>
                </c:pt>
                <c:pt idx="1985">
                  <c:v>5992.8</c:v>
                </c:pt>
                <c:pt idx="1986">
                  <c:v>6053.1</c:v>
                </c:pt>
                <c:pt idx="1987">
                  <c:v>6036.4</c:v>
                </c:pt>
                <c:pt idx="1988">
                  <c:v>6071</c:v>
                </c:pt>
                <c:pt idx="1989">
                  <c:v>6119.3</c:v>
                </c:pt>
                <c:pt idx="1990">
                  <c:v>6098.5</c:v>
                </c:pt>
                <c:pt idx="1991">
                  <c:v>5997.6</c:v>
                </c:pt>
                <c:pt idx="1992">
                  <c:v>6077.8</c:v>
                </c:pt>
                <c:pt idx="1993">
                  <c:v>6016.4</c:v>
                </c:pt>
                <c:pt idx="1994">
                  <c:v>6029.7</c:v>
                </c:pt>
                <c:pt idx="1995">
                  <c:v>6078.2</c:v>
                </c:pt>
                <c:pt idx="1996">
                  <c:v>6012.5</c:v>
                </c:pt>
                <c:pt idx="1997">
                  <c:v>6161.5</c:v>
                </c:pt>
                <c:pt idx="1998">
                  <c:v>6081.7</c:v>
                </c:pt>
                <c:pt idx="1999">
                  <c:v>6161.2</c:v>
                </c:pt>
                <c:pt idx="2000">
                  <c:v>6163.6</c:v>
                </c:pt>
                <c:pt idx="2001">
                  <c:v>6023.5</c:v>
                </c:pt>
                <c:pt idx="2002">
                  <c:v>6148.8</c:v>
                </c:pt>
                <c:pt idx="2003">
                  <c:v>6053.7</c:v>
                </c:pt>
                <c:pt idx="2004">
                  <c:v>6073.9</c:v>
                </c:pt>
                <c:pt idx="2005">
                  <c:v>6033.7</c:v>
                </c:pt>
                <c:pt idx="2006">
                  <c:v>6082</c:v>
                </c:pt>
                <c:pt idx="2007">
                  <c:v>6118.1</c:v>
                </c:pt>
                <c:pt idx="2008">
                  <c:v>6171.1</c:v>
                </c:pt>
                <c:pt idx="2009">
                  <c:v>6136.9</c:v>
                </c:pt>
                <c:pt idx="2010">
                  <c:v>6088.9</c:v>
                </c:pt>
                <c:pt idx="2011">
                  <c:v>6094.6</c:v>
                </c:pt>
                <c:pt idx="2012">
                  <c:v>6126.1</c:v>
                </c:pt>
                <c:pt idx="2013">
                  <c:v>6122.7</c:v>
                </c:pt>
                <c:pt idx="2014">
                  <c:v>6203.8</c:v>
                </c:pt>
                <c:pt idx="2015">
                  <c:v>6176</c:v>
                </c:pt>
                <c:pt idx="2016">
                  <c:v>6082.1</c:v>
                </c:pt>
                <c:pt idx="2017">
                  <c:v>6176.5</c:v>
                </c:pt>
                <c:pt idx="2018">
                  <c:v>6113</c:v>
                </c:pt>
                <c:pt idx="2019">
                  <c:v>6131.5</c:v>
                </c:pt>
                <c:pt idx="2020">
                  <c:v>6025.4</c:v>
                </c:pt>
                <c:pt idx="2021">
                  <c:v>6063.1</c:v>
                </c:pt>
                <c:pt idx="2022">
                  <c:v>6174.1</c:v>
                </c:pt>
                <c:pt idx="2023">
                  <c:v>6180.9</c:v>
                </c:pt>
                <c:pt idx="2024">
                  <c:v>6122.6</c:v>
                </c:pt>
                <c:pt idx="2025">
                  <c:v>6026.6</c:v>
                </c:pt>
                <c:pt idx="2026">
                  <c:v>6241.3</c:v>
                </c:pt>
                <c:pt idx="2027">
                  <c:v>6145.3</c:v>
                </c:pt>
                <c:pt idx="2028">
                  <c:v>6124.8</c:v>
                </c:pt>
                <c:pt idx="2029">
                  <c:v>6264.6</c:v>
                </c:pt>
                <c:pt idx="2030">
                  <c:v>6206</c:v>
                </c:pt>
                <c:pt idx="2031">
                  <c:v>6121.8</c:v>
                </c:pt>
                <c:pt idx="2032">
                  <c:v>6110.6</c:v>
                </c:pt>
                <c:pt idx="2033">
                  <c:v>6209.8</c:v>
                </c:pt>
                <c:pt idx="2034">
                  <c:v>6175.3</c:v>
                </c:pt>
                <c:pt idx="2035">
                  <c:v>6242.6</c:v>
                </c:pt>
                <c:pt idx="2036">
                  <c:v>6173.5</c:v>
                </c:pt>
                <c:pt idx="2037">
                  <c:v>6202.8</c:v>
                </c:pt>
                <c:pt idx="2038">
                  <c:v>6197.6</c:v>
                </c:pt>
                <c:pt idx="2039">
                  <c:v>6126</c:v>
                </c:pt>
                <c:pt idx="2040">
                  <c:v>6220.9</c:v>
                </c:pt>
                <c:pt idx="2041">
                  <c:v>6083.6</c:v>
                </c:pt>
                <c:pt idx="2042">
                  <c:v>6247.6</c:v>
                </c:pt>
                <c:pt idx="2043">
                  <c:v>6183</c:v>
                </c:pt>
                <c:pt idx="2044">
                  <c:v>6182</c:v>
                </c:pt>
                <c:pt idx="2045">
                  <c:v>6177.3</c:v>
                </c:pt>
                <c:pt idx="2046">
                  <c:v>6177.3</c:v>
                </c:pt>
                <c:pt idx="2047">
                  <c:v>6100.1</c:v>
                </c:pt>
                <c:pt idx="2048">
                  <c:v>6103.4</c:v>
                </c:pt>
                <c:pt idx="2049">
                  <c:v>6197.2</c:v>
                </c:pt>
                <c:pt idx="2050">
                  <c:v>6104.4</c:v>
                </c:pt>
                <c:pt idx="2051">
                  <c:v>6154.6</c:v>
                </c:pt>
                <c:pt idx="2052">
                  <c:v>6249.7</c:v>
                </c:pt>
                <c:pt idx="2053">
                  <c:v>6172.7</c:v>
                </c:pt>
                <c:pt idx="2054">
                  <c:v>6200</c:v>
                </c:pt>
                <c:pt idx="2055">
                  <c:v>6248.2</c:v>
                </c:pt>
                <c:pt idx="2056">
                  <c:v>6249.1</c:v>
                </c:pt>
                <c:pt idx="2057">
                  <c:v>6250.8</c:v>
                </c:pt>
                <c:pt idx="2058">
                  <c:v>6211.1</c:v>
                </c:pt>
                <c:pt idx="2059">
                  <c:v>6277.8</c:v>
                </c:pt>
                <c:pt idx="2060">
                  <c:v>6235.4</c:v>
                </c:pt>
                <c:pt idx="2061">
                  <c:v>6188.5</c:v>
                </c:pt>
                <c:pt idx="2062">
                  <c:v>6263.4</c:v>
                </c:pt>
                <c:pt idx="2063">
                  <c:v>6290.3</c:v>
                </c:pt>
                <c:pt idx="2064">
                  <c:v>6195.5</c:v>
                </c:pt>
                <c:pt idx="2065">
                  <c:v>6306.3</c:v>
                </c:pt>
                <c:pt idx="2066">
                  <c:v>6151.5</c:v>
                </c:pt>
                <c:pt idx="2067">
                  <c:v>6134.3</c:v>
                </c:pt>
                <c:pt idx="2068">
                  <c:v>6216.3</c:v>
                </c:pt>
                <c:pt idx="2069">
                  <c:v>6159.3</c:v>
                </c:pt>
                <c:pt idx="2070">
                  <c:v>6244.8</c:v>
                </c:pt>
                <c:pt idx="2071">
                  <c:v>6201.3</c:v>
                </c:pt>
                <c:pt idx="2072">
                  <c:v>6189.1</c:v>
                </c:pt>
                <c:pt idx="2073">
                  <c:v>6275.5</c:v>
                </c:pt>
                <c:pt idx="2074">
                  <c:v>6219.2</c:v>
                </c:pt>
                <c:pt idx="2075">
                  <c:v>6274.5</c:v>
                </c:pt>
                <c:pt idx="2076">
                  <c:v>6224.2</c:v>
                </c:pt>
                <c:pt idx="2077">
                  <c:v>6218.6</c:v>
                </c:pt>
                <c:pt idx="2078">
                  <c:v>6206.6</c:v>
                </c:pt>
                <c:pt idx="2079">
                  <c:v>6303.5</c:v>
                </c:pt>
                <c:pt idx="2080">
                  <c:v>6252.1</c:v>
                </c:pt>
                <c:pt idx="2081">
                  <c:v>6313.5</c:v>
                </c:pt>
                <c:pt idx="2082">
                  <c:v>6306</c:v>
                </c:pt>
                <c:pt idx="2083">
                  <c:v>6369.5</c:v>
                </c:pt>
                <c:pt idx="2084">
                  <c:v>6190.2</c:v>
                </c:pt>
                <c:pt idx="2085">
                  <c:v>6202</c:v>
                </c:pt>
                <c:pt idx="2086">
                  <c:v>6253.6</c:v>
                </c:pt>
                <c:pt idx="2087">
                  <c:v>6250.2</c:v>
                </c:pt>
                <c:pt idx="2088">
                  <c:v>6370.3</c:v>
                </c:pt>
                <c:pt idx="2089">
                  <c:v>6237.2</c:v>
                </c:pt>
                <c:pt idx="2090">
                  <c:v>6205</c:v>
                </c:pt>
                <c:pt idx="2091">
                  <c:v>6376.2</c:v>
                </c:pt>
                <c:pt idx="2092">
                  <c:v>6275.6</c:v>
                </c:pt>
                <c:pt idx="2093">
                  <c:v>6269.1</c:v>
                </c:pt>
                <c:pt idx="2094">
                  <c:v>6371.4</c:v>
                </c:pt>
                <c:pt idx="2095">
                  <c:v>6283.7</c:v>
                </c:pt>
                <c:pt idx="2096">
                  <c:v>6264.9</c:v>
                </c:pt>
                <c:pt idx="2097">
                  <c:v>6299.3</c:v>
                </c:pt>
                <c:pt idx="2098">
                  <c:v>6352.2</c:v>
                </c:pt>
                <c:pt idx="2099">
                  <c:v>6296.9</c:v>
                </c:pt>
                <c:pt idx="2100">
                  <c:v>6365.4</c:v>
                </c:pt>
                <c:pt idx="2101">
                  <c:v>6315</c:v>
                </c:pt>
                <c:pt idx="2102">
                  <c:v>6225.8</c:v>
                </c:pt>
                <c:pt idx="2103">
                  <c:v>6317.3</c:v>
                </c:pt>
                <c:pt idx="2104">
                  <c:v>6291.4</c:v>
                </c:pt>
                <c:pt idx="2105">
                  <c:v>6295.6</c:v>
                </c:pt>
                <c:pt idx="2106">
                  <c:v>6308.9</c:v>
                </c:pt>
                <c:pt idx="2107">
                  <c:v>6367</c:v>
                </c:pt>
                <c:pt idx="2108">
                  <c:v>6291.6</c:v>
                </c:pt>
                <c:pt idx="2109">
                  <c:v>6367.6</c:v>
                </c:pt>
                <c:pt idx="2110">
                  <c:v>6238.6</c:v>
                </c:pt>
                <c:pt idx="2111">
                  <c:v>6360.6</c:v>
                </c:pt>
                <c:pt idx="2112">
                  <c:v>6345.9</c:v>
                </c:pt>
                <c:pt idx="2113">
                  <c:v>6346.9</c:v>
                </c:pt>
                <c:pt idx="2114">
                  <c:v>6525.2</c:v>
                </c:pt>
                <c:pt idx="2115">
                  <c:v>6354.7</c:v>
                </c:pt>
                <c:pt idx="2116">
                  <c:v>6323.6</c:v>
                </c:pt>
                <c:pt idx="2117">
                  <c:v>6356.6</c:v>
                </c:pt>
                <c:pt idx="2118">
                  <c:v>6337.7</c:v>
                </c:pt>
                <c:pt idx="2119">
                  <c:v>6376.2</c:v>
                </c:pt>
                <c:pt idx="2120">
                  <c:v>6397.3</c:v>
                </c:pt>
                <c:pt idx="2121">
                  <c:v>6429.6</c:v>
                </c:pt>
                <c:pt idx="2122">
                  <c:v>6347.2</c:v>
                </c:pt>
                <c:pt idx="2123">
                  <c:v>6423.5</c:v>
                </c:pt>
                <c:pt idx="2124">
                  <c:v>6390.2</c:v>
                </c:pt>
                <c:pt idx="2125">
                  <c:v>6396</c:v>
                </c:pt>
                <c:pt idx="2126">
                  <c:v>6341.4</c:v>
                </c:pt>
                <c:pt idx="2127">
                  <c:v>6420.2</c:v>
                </c:pt>
                <c:pt idx="2128">
                  <c:v>6355</c:v>
                </c:pt>
                <c:pt idx="2129">
                  <c:v>6406.1</c:v>
                </c:pt>
                <c:pt idx="2130">
                  <c:v>6402.1</c:v>
                </c:pt>
                <c:pt idx="2131">
                  <c:v>6305.1</c:v>
                </c:pt>
                <c:pt idx="2132">
                  <c:v>6395.8</c:v>
                </c:pt>
                <c:pt idx="2133">
                  <c:v>6420.5</c:v>
                </c:pt>
                <c:pt idx="2134">
                  <c:v>6369.5</c:v>
                </c:pt>
                <c:pt idx="2135">
                  <c:v>6328.8</c:v>
                </c:pt>
                <c:pt idx="2136">
                  <c:v>6332.5</c:v>
                </c:pt>
                <c:pt idx="2137">
                  <c:v>6322.3</c:v>
                </c:pt>
                <c:pt idx="2138">
                  <c:v>6373.6</c:v>
                </c:pt>
                <c:pt idx="2139">
                  <c:v>6434.1</c:v>
                </c:pt>
                <c:pt idx="2140">
                  <c:v>6434.2</c:v>
                </c:pt>
                <c:pt idx="2141">
                  <c:v>6347.6</c:v>
                </c:pt>
                <c:pt idx="2142">
                  <c:v>6395.7</c:v>
                </c:pt>
                <c:pt idx="2143">
                  <c:v>6427.4</c:v>
                </c:pt>
                <c:pt idx="2144">
                  <c:v>6552.8</c:v>
                </c:pt>
                <c:pt idx="2145">
                  <c:v>6401.4</c:v>
                </c:pt>
                <c:pt idx="2146">
                  <c:v>6578.1</c:v>
                </c:pt>
                <c:pt idx="2147">
                  <c:v>6442.1</c:v>
                </c:pt>
                <c:pt idx="2148">
                  <c:v>6499.1</c:v>
                </c:pt>
                <c:pt idx="2149">
                  <c:v>6410.9</c:v>
                </c:pt>
                <c:pt idx="2150">
                  <c:v>6447.3</c:v>
                </c:pt>
                <c:pt idx="2151">
                  <c:v>6478.9</c:v>
                </c:pt>
                <c:pt idx="2152">
                  <c:v>6421.1</c:v>
                </c:pt>
                <c:pt idx="2153">
                  <c:v>6425.1</c:v>
                </c:pt>
                <c:pt idx="2154">
                  <c:v>6578.3</c:v>
                </c:pt>
                <c:pt idx="2155">
                  <c:v>6430.6</c:v>
                </c:pt>
                <c:pt idx="2156">
                  <c:v>6369.7</c:v>
                </c:pt>
                <c:pt idx="2157">
                  <c:v>6393</c:v>
                </c:pt>
                <c:pt idx="2158">
                  <c:v>6418.6</c:v>
                </c:pt>
                <c:pt idx="2159">
                  <c:v>6358.7</c:v>
                </c:pt>
                <c:pt idx="2160">
                  <c:v>6515</c:v>
                </c:pt>
                <c:pt idx="2161">
                  <c:v>6396.6</c:v>
                </c:pt>
                <c:pt idx="2162">
                  <c:v>6463.7</c:v>
                </c:pt>
                <c:pt idx="2163">
                  <c:v>6490.9</c:v>
                </c:pt>
                <c:pt idx="2164">
                  <c:v>6437</c:v>
                </c:pt>
                <c:pt idx="2165">
                  <c:v>6478.6</c:v>
                </c:pt>
                <c:pt idx="2166">
                  <c:v>6478.3</c:v>
                </c:pt>
                <c:pt idx="2167">
                  <c:v>6507.2</c:v>
                </c:pt>
                <c:pt idx="2168">
                  <c:v>6435.9</c:v>
                </c:pt>
                <c:pt idx="2169">
                  <c:v>6551.2</c:v>
                </c:pt>
                <c:pt idx="2170">
                  <c:v>6395.6</c:v>
                </c:pt>
                <c:pt idx="2171">
                  <c:v>6326.1</c:v>
                </c:pt>
                <c:pt idx="2172">
                  <c:v>6456</c:v>
                </c:pt>
                <c:pt idx="2173">
                  <c:v>6481.2</c:v>
                </c:pt>
                <c:pt idx="2174">
                  <c:v>6576</c:v>
                </c:pt>
                <c:pt idx="2175">
                  <c:v>6497.9</c:v>
                </c:pt>
                <c:pt idx="2176">
                  <c:v>6367.7</c:v>
                </c:pt>
                <c:pt idx="2177">
                  <c:v>6575.4</c:v>
                </c:pt>
                <c:pt idx="2178">
                  <c:v>6461</c:v>
                </c:pt>
                <c:pt idx="2179">
                  <c:v>6457.4</c:v>
                </c:pt>
                <c:pt idx="2180">
                  <c:v>6518.8</c:v>
                </c:pt>
                <c:pt idx="2181">
                  <c:v>6525.6</c:v>
                </c:pt>
                <c:pt idx="2182">
                  <c:v>6471.5</c:v>
                </c:pt>
                <c:pt idx="2183">
                  <c:v>6549.5</c:v>
                </c:pt>
                <c:pt idx="2184">
                  <c:v>6438.2</c:v>
                </c:pt>
                <c:pt idx="2185">
                  <c:v>6515.3</c:v>
                </c:pt>
                <c:pt idx="2186">
                  <c:v>6422.8</c:v>
                </c:pt>
                <c:pt idx="2187">
                  <c:v>6440.6</c:v>
                </c:pt>
                <c:pt idx="2188">
                  <c:v>6508.3</c:v>
                </c:pt>
                <c:pt idx="2189">
                  <c:v>6472</c:v>
                </c:pt>
                <c:pt idx="2190">
                  <c:v>6514.8</c:v>
                </c:pt>
                <c:pt idx="2191">
                  <c:v>6439.1</c:v>
                </c:pt>
                <c:pt idx="2192">
                  <c:v>6495.5</c:v>
                </c:pt>
                <c:pt idx="2193">
                  <c:v>6471.5</c:v>
                </c:pt>
                <c:pt idx="2194">
                  <c:v>6587.3</c:v>
                </c:pt>
                <c:pt idx="2195">
                  <c:v>6518.6</c:v>
                </c:pt>
                <c:pt idx="2196">
                  <c:v>6438.8</c:v>
                </c:pt>
                <c:pt idx="2197">
                  <c:v>6441.3</c:v>
                </c:pt>
                <c:pt idx="2198">
                  <c:v>6633</c:v>
                </c:pt>
                <c:pt idx="2199">
                  <c:v>6461.7</c:v>
                </c:pt>
                <c:pt idx="2200">
                  <c:v>6499.4</c:v>
                </c:pt>
                <c:pt idx="2201">
                  <c:v>6614</c:v>
                </c:pt>
                <c:pt idx="2202">
                  <c:v>6597.4</c:v>
                </c:pt>
                <c:pt idx="2203">
                  <c:v>6504.6</c:v>
                </c:pt>
                <c:pt idx="2204">
                  <c:v>6510.6</c:v>
                </c:pt>
                <c:pt idx="2205">
                  <c:v>6475.6</c:v>
                </c:pt>
                <c:pt idx="2206">
                  <c:v>6440.8</c:v>
                </c:pt>
                <c:pt idx="2207">
                  <c:v>6632.1</c:v>
                </c:pt>
                <c:pt idx="2208">
                  <c:v>6511.7</c:v>
                </c:pt>
                <c:pt idx="2209">
                  <c:v>6468.6</c:v>
                </c:pt>
                <c:pt idx="2210">
                  <c:v>6523.5</c:v>
                </c:pt>
                <c:pt idx="2211">
                  <c:v>6413.4</c:v>
                </c:pt>
                <c:pt idx="2212">
                  <c:v>6557.3</c:v>
                </c:pt>
                <c:pt idx="2213">
                  <c:v>6537.6</c:v>
                </c:pt>
                <c:pt idx="2214">
                  <c:v>6545.6</c:v>
                </c:pt>
                <c:pt idx="2215">
                  <c:v>6606.5</c:v>
                </c:pt>
                <c:pt idx="2216">
                  <c:v>6611.6</c:v>
                </c:pt>
                <c:pt idx="2217">
                  <c:v>6534.2</c:v>
                </c:pt>
                <c:pt idx="2218">
                  <c:v>6515.5</c:v>
                </c:pt>
                <c:pt idx="2219">
                  <c:v>6548.5</c:v>
                </c:pt>
                <c:pt idx="2220">
                  <c:v>6629.1</c:v>
                </c:pt>
                <c:pt idx="2221">
                  <c:v>6653.8</c:v>
                </c:pt>
                <c:pt idx="2222">
                  <c:v>6661.5</c:v>
                </c:pt>
                <c:pt idx="2223">
                  <c:v>6620.3</c:v>
                </c:pt>
                <c:pt idx="2224">
                  <c:v>6676.9</c:v>
                </c:pt>
                <c:pt idx="2225">
                  <c:v>6629.4</c:v>
                </c:pt>
                <c:pt idx="2226">
                  <c:v>6601.1</c:v>
                </c:pt>
                <c:pt idx="2227">
                  <c:v>6608.8</c:v>
                </c:pt>
                <c:pt idx="2228">
                  <c:v>6623.7</c:v>
                </c:pt>
                <c:pt idx="2229">
                  <c:v>6561.1</c:v>
                </c:pt>
                <c:pt idx="2230">
                  <c:v>6630</c:v>
                </c:pt>
                <c:pt idx="2231">
                  <c:v>6643.7</c:v>
                </c:pt>
                <c:pt idx="2232">
                  <c:v>6560.8</c:v>
                </c:pt>
                <c:pt idx="2233">
                  <c:v>6848.3</c:v>
                </c:pt>
                <c:pt idx="2234">
                  <c:v>6662</c:v>
                </c:pt>
                <c:pt idx="2235">
                  <c:v>6597.4</c:v>
                </c:pt>
                <c:pt idx="2236">
                  <c:v>6543.9</c:v>
                </c:pt>
                <c:pt idx="2237">
                  <c:v>6591.8</c:v>
                </c:pt>
                <c:pt idx="2238">
                  <c:v>6615.2</c:v>
                </c:pt>
                <c:pt idx="2239">
                  <c:v>6517.6</c:v>
                </c:pt>
                <c:pt idx="2240">
                  <c:v>6564.6</c:v>
                </c:pt>
                <c:pt idx="2241">
                  <c:v>6664.6</c:v>
                </c:pt>
                <c:pt idx="2242">
                  <c:v>6597.7</c:v>
                </c:pt>
                <c:pt idx="2243">
                  <c:v>6631.6</c:v>
                </c:pt>
                <c:pt idx="2244">
                  <c:v>6668.4</c:v>
                </c:pt>
                <c:pt idx="2245">
                  <c:v>6647.9</c:v>
                </c:pt>
                <c:pt idx="2246">
                  <c:v>6750.2</c:v>
                </c:pt>
                <c:pt idx="2247">
                  <c:v>6639.4</c:v>
                </c:pt>
                <c:pt idx="2248">
                  <c:v>6637</c:v>
                </c:pt>
                <c:pt idx="2249">
                  <c:v>6661.6</c:v>
                </c:pt>
                <c:pt idx="2250">
                  <c:v>6677.2</c:v>
                </c:pt>
                <c:pt idx="2251">
                  <c:v>6692</c:v>
                </c:pt>
                <c:pt idx="2252">
                  <c:v>6666.6</c:v>
                </c:pt>
                <c:pt idx="2253">
                  <c:v>6639.5</c:v>
                </c:pt>
                <c:pt idx="2254">
                  <c:v>6684.1</c:v>
                </c:pt>
                <c:pt idx="2255">
                  <c:v>6649.9</c:v>
                </c:pt>
                <c:pt idx="2256">
                  <c:v>6736.5</c:v>
                </c:pt>
                <c:pt idx="2257">
                  <c:v>6743.2</c:v>
                </c:pt>
                <c:pt idx="2258">
                  <c:v>6672.3</c:v>
                </c:pt>
                <c:pt idx="2259">
                  <c:v>6698.5</c:v>
                </c:pt>
                <c:pt idx="2260">
                  <c:v>6599.5</c:v>
                </c:pt>
                <c:pt idx="2261">
                  <c:v>6618.9</c:v>
                </c:pt>
                <c:pt idx="2262">
                  <c:v>6586.3</c:v>
                </c:pt>
                <c:pt idx="2263">
                  <c:v>6692.8</c:v>
                </c:pt>
                <c:pt idx="2264">
                  <c:v>6681.1</c:v>
                </c:pt>
                <c:pt idx="2265">
                  <c:v>6583.6</c:v>
                </c:pt>
                <c:pt idx="2266">
                  <c:v>6675.1</c:v>
                </c:pt>
                <c:pt idx="2267">
                  <c:v>6699.4</c:v>
                </c:pt>
                <c:pt idx="2268">
                  <c:v>6691.8</c:v>
                </c:pt>
                <c:pt idx="2269">
                  <c:v>6704.5</c:v>
                </c:pt>
                <c:pt idx="2270">
                  <c:v>6729.1</c:v>
                </c:pt>
                <c:pt idx="2271">
                  <c:v>6730.7</c:v>
                </c:pt>
                <c:pt idx="2272">
                  <c:v>6673.2</c:v>
                </c:pt>
                <c:pt idx="2273">
                  <c:v>6717.3</c:v>
                </c:pt>
                <c:pt idx="2274">
                  <c:v>6676.4</c:v>
                </c:pt>
                <c:pt idx="2275">
                  <c:v>6734.8</c:v>
                </c:pt>
                <c:pt idx="2276">
                  <c:v>6676.5</c:v>
                </c:pt>
                <c:pt idx="2277">
                  <c:v>6668.3</c:v>
                </c:pt>
                <c:pt idx="2278">
                  <c:v>6628.9</c:v>
                </c:pt>
                <c:pt idx="2279">
                  <c:v>6730.9</c:v>
                </c:pt>
                <c:pt idx="2280">
                  <c:v>6683.3</c:v>
                </c:pt>
                <c:pt idx="2281">
                  <c:v>6674.5</c:v>
                </c:pt>
                <c:pt idx="2282">
                  <c:v>6781.4</c:v>
                </c:pt>
                <c:pt idx="2283">
                  <c:v>6710.2</c:v>
                </c:pt>
                <c:pt idx="2284">
                  <c:v>6611.7</c:v>
                </c:pt>
                <c:pt idx="2285">
                  <c:v>6672.9</c:v>
                </c:pt>
                <c:pt idx="2286">
                  <c:v>6738.7</c:v>
                </c:pt>
                <c:pt idx="2287">
                  <c:v>6785.1</c:v>
                </c:pt>
                <c:pt idx="2288">
                  <c:v>6867.7</c:v>
                </c:pt>
                <c:pt idx="2289">
                  <c:v>6681.3</c:v>
                </c:pt>
                <c:pt idx="2290">
                  <c:v>6748.3</c:v>
                </c:pt>
                <c:pt idx="2291">
                  <c:v>6702.1</c:v>
                </c:pt>
                <c:pt idx="2292">
                  <c:v>6701.9</c:v>
                </c:pt>
                <c:pt idx="2293">
                  <c:v>6780.8</c:v>
                </c:pt>
                <c:pt idx="2294">
                  <c:v>6695.8</c:v>
                </c:pt>
                <c:pt idx="2295">
                  <c:v>6874.4</c:v>
                </c:pt>
                <c:pt idx="2296">
                  <c:v>6774.8</c:v>
                </c:pt>
                <c:pt idx="2297">
                  <c:v>6883</c:v>
                </c:pt>
                <c:pt idx="2298">
                  <c:v>6792.2</c:v>
                </c:pt>
                <c:pt idx="2299">
                  <c:v>6887.1</c:v>
                </c:pt>
                <c:pt idx="2300">
                  <c:v>6693.3</c:v>
                </c:pt>
                <c:pt idx="2301">
                  <c:v>6735.5</c:v>
                </c:pt>
                <c:pt idx="2302">
                  <c:v>6793.7</c:v>
                </c:pt>
                <c:pt idx="2303">
                  <c:v>6758.3</c:v>
                </c:pt>
                <c:pt idx="2304">
                  <c:v>6736.5</c:v>
                </c:pt>
                <c:pt idx="2305">
                  <c:v>6791.6</c:v>
                </c:pt>
                <c:pt idx="2306">
                  <c:v>6733.4</c:v>
                </c:pt>
                <c:pt idx="2307">
                  <c:v>6753.5</c:v>
                </c:pt>
                <c:pt idx="2308">
                  <c:v>6748.4</c:v>
                </c:pt>
                <c:pt idx="2309">
                  <c:v>6858.1</c:v>
                </c:pt>
                <c:pt idx="2310">
                  <c:v>6809</c:v>
                </c:pt>
                <c:pt idx="2311">
                  <c:v>6709.9</c:v>
                </c:pt>
                <c:pt idx="2312">
                  <c:v>6818.2</c:v>
                </c:pt>
                <c:pt idx="2313">
                  <c:v>6771.1</c:v>
                </c:pt>
                <c:pt idx="2314">
                  <c:v>6820.9</c:v>
                </c:pt>
                <c:pt idx="2315">
                  <c:v>6780.8</c:v>
                </c:pt>
                <c:pt idx="2316">
                  <c:v>6934.4</c:v>
                </c:pt>
                <c:pt idx="2317">
                  <c:v>6791.2</c:v>
                </c:pt>
                <c:pt idx="2318">
                  <c:v>6824.3</c:v>
                </c:pt>
                <c:pt idx="2319">
                  <c:v>6759.8</c:v>
                </c:pt>
                <c:pt idx="2320">
                  <c:v>6717.3</c:v>
                </c:pt>
                <c:pt idx="2321">
                  <c:v>6752.8</c:v>
                </c:pt>
                <c:pt idx="2322">
                  <c:v>6817.7</c:v>
                </c:pt>
                <c:pt idx="2323">
                  <c:v>6787.3</c:v>
                </c:pt>
                <c:pt idx="2324">
                  <c:v>6766.1</c:v>
                </c:pt>
                <c:pt idx="2325">
                  <c:v>6804.8</c:v>
                </c:pt>
                <c:pt idx="2326">
                  <c:v>6792.9</c:v>
                </c:pt>
                <c:pt idx="2327">
                  <c:v>6757.6</c:v>
                </c:pt>
                <c:pt idx="2328">
                  <c:v>6743.6</c:v>
                </c:pt>
                <c:pt idx="2329">
                  <c:v>6869.1</c:v>
                </c:pt>
                <c:pt idx="2330">
                  <c:v>6779.7</c:v>
                </c:pt>
                <c:pt idx="2331">
                  <c:v>6865.3</c:v>
                </c:pt>
                <c:pt idx="2332">
                  <c:v>6785.7</c:v>
                </c:pt>
                <c:pt idx="2333">
                  <c:v>6756</c:v>
                </c:pt>
                <c:pt idx="2334">
                  <c:v>6804.2</c:v>
                </c:pt>
                <c:pt idx="2335">
                  <c:v>6813.3</c:v>
                </c:pt>
                <c:pt idx="2336">
                  <c:v>6786</c:v>
                </c:pt>
                <c:pt idx="2337">
                  <c:v>6864.9</c:v>
                </c:pt>
                <c:pt idx="2338">
                  <c:v>6854.4</c:v>
                </c:pt>
                <c:pt idx="2339">
                  <c:v>6846.8</c:v>
                </c:pt>
                <c:pt idx="2340">
                  <c:v>6863.2</c:v>
                </c:pt>
                <c:pt idx="2341">
                  <c:v>6837.8</c:v>
                </c:pt>
                <c:pt idx="2342">
                  <c:v>6880.3</c:v>
                </c:pt>
                <c:pt idx="2343">
                  <c:v>6969.5</c:v>
                </c:pt>
                <c:pt idx="2344">
                  <c:v>6887.6</c:v>
                </c:pt>
                <c:pt idx="2345">
                  <c:v>6893</c:v>
                </c:pt>
                <c:pt idx="2346">
                  <c:v>6976.4</c:v>
                </c:pt>
                <c:pt idx="2347">
                  <c:v>6805.6</c:v>
                </c:pt>
                <c:pt idx="2348">
                  <c:v>6994.3</c:v>
                </c:pt>
                <c:pt idx="2349">
                  <c:v>6828.8</c:v>
                </c:pt>
                <c:pt idx="2350">
                  <c:v>6973.7</c:v>
                </c:pt>
                <c:pt idx="2351">
                  <c:v>6792</c:v>
                </c:pt>
                <c:pt idx="2352">
                  <c:v>6867.6</c:v>
                </c:pt>
                <c:pt idx="2353">
                  <c:v>6813.2</c:v>
                </c:pt>
                <c:pt idx="2354">
                  <c:v>6918.5</c:v>
                </c:pt>
                <c:pt idx="2355">
                  <c:v>7011.8</c:v>
                </c:pt>
                <c:pt idx="2356">
                  <c:v>6875.4</c:v>
                </c:pt>
                <c:pt idx="2357">
                  <c:v>6863.3</c:v>
                </c:pt>
                <c:pt idx="2358">
                  <c:v>6818.7</c:v>
                </c:pt>
                <c:pt idx="2359">
                  <c:v>6967.4</c:v>
                </c:pt>
                <c:pt idx="2360">
                  <c:v>6931.3</c:v>
                </c:pt>
                <c:pt idx="2361">
                  <c:v>6923</c:v>
                </c:pt>
                <c:pt idx="2362">
                  <c:v>6838.5</c:v>
                </c:pt>
                <c:pt idx="2363">
                  <c:v>6874.9</c:v>
                </c:pt>
                <c:pt idx="2364">
                  <c:v>6974.6</c:v>
                </c:pt>
                <c:pt idx="2365">
                  <c:v>6874</c:v>
                </c:pt>
                <c:pt idx="2366">
                  <c:v>6887.2</c:v>
                </c:pt>
                <c:pt idx="2367">
                  <c:v>6908.2</c:v>
                </c:pt>
                <c:pt idx="2368">
                  <c:v>6741.1</c:v>
                </c:pt>
                <c:pt idx="2369">
                  <c:v>6929.6</c:v>
                </c:pt>
                <c:pt idx="2370">
                  <c:v>6905.9</c:v>
                </c:pt>
                <c:pt idx="2371">
                  <c:v>6946.4</c:v>
                </c:pt>
                <c:pt idx="2372">
                  <c:v>6989.8</c:v>
                </c:pt>
                <c:pt idx="2373">
                  <c:v>6922.4</c:v>
                </c:pt>
                <c:pt idx="2374">
                  <c:v>7082</c:v>
                </c:pt>
                <c:pt idx="2375">
                  <c:v>6940.2</c:v>
                </c:pt>
                <c:pt idx="2376">
                  <c:v>6838.1</c:v>
                </c:pt>
                <c:pt idx="2377">
                  <c:v>6900.7</c:v>
                </c:pt>
                <c:pt idx="2378">
                  <c:v>7007.2</c:v>
                </c:pt>
                <c:pt idx="2379">
                  <c:v>6933.2</c:v>
                </c:pt>
                <c:pt idx="2380">
                  <c:v>6961</c:v>
                </c:pt>
                <c:pt idx="2381">
                  <c:v>6952</c:v>
                </c:pt>
                <c:pt idx="2382">
                  <c:v>6916.1</c:v>
                </c:pt>
                <c:pt idx="2383">
                  <c:v>7041</c:v>
                </c:pt>
                <c:pt idx="2384">
                  <c:v>6999.6</c:v>
                </c:pt>
                <c:pt idx="2385">
                  <c:v>6974.1</c:v>
                </c:pt>
                <c:pt idx="2386">
                  <c:v>6975</c:v>
                </c:pt>
                <c:pt idx="2387">
                  <c:v>7015.3</c:v>
                </c:pt>
                <c:pt idx="2388">
                  <c:v>6985.6</c:v>
                </c:pt>
                <c:pt idx="2389">
                  <c:v>6956.4</c:v>
                </c:pt>
                <c:pt idx="2390">
                  <c:v>6909.6</c:v>
                </c:pt>
                <c:pt idx="2391">
                  <c:v>6893.2</c:v>
                </c:pt>
                <c:pt idx="2392">
                  <c:v>6934.7</c:v>
                </c:pt>
                <c:pt idx="2393">
                  <c:v>6927.9</c:v>
                </c:pt>
                <c:pt idx="2394">
                  <c:v>6955.2</c:v>
                </c:pt>
                <c:pt idx="2395">
                  <c:v>7091.2</c:v>
                </c:pt>
                <c:pt idx="2396">
                  <c:v>6924</c:v>
                </c:pt>
                <c:pt idx="2397">
                  <c:v>7009.4</c:v>
                </c:pt>
                <c:pt idx="2398">
                  <c:v>7012.8</c:v>
                </c:pt>
                <c:pt idx="2399">
                  <c:v>7078.3</c:v>
                </c:pt>
                <c:pt idx="2400">
                  <c:v>6947.3</c:v>
                </c:pt>
                <c:pt idx="2401">
                  <c:v>6941.1</c:v>
                </c:pt>
                <c:pt idx="2402">
                  <c:v>7212.3</c:v>
                </c:pt>
                <c:pt idx="2403">
                  <c:v>7062.1</c:v>
                </c:pt>
                <c:pt idx="2404">
                  <c:v>6997.2</c:v>
                </c:pt>
                <c:pt idx="2405">
                  <c:v>6966.6</c:v>
                </c:pt>
                <c:pt idx="2406">
                  <c:v>7033.1</c:v>
                </c:pt>
                <c:pt idx="2407">
                  <c:v>7086.5</c:v>
                </c:pt>
                <c:pt idx="2408">
                  <c:v>7040.7</c:v>
                </c:pt>
                <c:pt idx="2409">
                  <c:v>6982.5</c:v>
                </c:pt>
                <c:pt idx="2410">
                  <c:v>7058.3</c:v>
                </c:pt>
                <c:pt idx="2411">
                  <c:v>7118.1</c:v>
                </c:pt>
                <c:pt idx="2412">
                  <c:v>7011.2</c:v>
                </c:pt>
                <c:pt idx="2413">
                  <c:v>7042</c:v>
                </c:pt>
                <c:pt idx="2414">
                  <c:v>7007.2</c:v>
                </c:pt>
                <c:pt idx="2415">
                  <c:v>6949.1</c:v>
                </c:pt>
                <c:pt idx="2416">
                  <c:v>7062.5</c:v>
                </c:pt>
                <c:pt idx="2417">
                  <c:v>7017.7</c:v>
                </c:pt>
                <c:pt idx="2418">
                  <c:v>6987.6</c:v>
                </c:pt>
                <c:pt idx="2419">
                  <c:v>6978.1</c:v>
                </c:pt>
                <c:pt idx="2420">
                  <c:v>7045.1</c:v>
                </c:pt>
                <c:pt idx="2421">
                  <c:v>7020.2</c:v>
                </c:pt>
                <c:pt idx="2422">
                  <c:v>7013.8</c:v>
                </c:pt>
                <c:pt idx="2423">
                  <c:v>7088.9</c:v>
                </c:pt>
                <c:pt idx="2424">
                  <c:v>7128.8</c:v>
                </c:pt>
                <c:pt idx="2425">
                  <c:v>7033.3</c:v>
                </c:pt>
                <c:pt idx="2426">
                  <c:v>6998.4</c:v>
                </c:pt>
                <c:pt idx="2427">
                  <c:v>6994.5</c:v>
                </c:pt>
                <c:pt idx="2428">
                  <c:v>7113.9</c:v>
                </c:pt>
                <c:pt idx="2429">
                  <c:v>7096.1</c:v>
                </c:pt>
                <c:pt idx="2430">
                  <c:v>7103.9</c:v>
                </c:pt>
                <c:pt idx="2431">
                  <c:v>7056.3</c:v>
                </c:pt>
                <c:pt idx="2432">
                  <c:v>7032.1</c:v>
                </c:pt>
                <c:pt idx="2433">
                  <c:v>7016.8</c:v>
                </c:pt>
                <c:pt idx="2434">
                  <c:v>7094.6</c:v>
                </c:pt>
                <c:pt idx="2435">
                  <c:v>7146.1</c:v>
                </c:pt>
                <c:pt idx="2436">
                  <c:v>7104.5</c:v>
                </c:pt>
                <c:pt idx="2437">
                  <c:v>7094</c:v>
                </c:pt>
                <c:pt idx="2438">
                  <c:v>7128.4</c:v>
                </c:pt>
                <c:pt idx="2439">
                  <c:v>7013.8</c:v>
                </c:pt>
                <c:pt idx="2440">
                  <c:v>7040.4</c:v>
                </c:pt>
                <c:pt idx="2441">
                  <c:v>7055</c:v>
                </c:pt>
                <c:pt idx="2442">
                  <c:v>6964.1</c:v>
                </c:pt>
                <c:pt idx="2443">
                  <c:v>7082.7</c:v>
                </c:pt>
                <c:pt idx="2444">
                  <c:v>7098.4</c:v>
                </c:pt>
                <c:pt idx="2445">
                  <c:v>7081</c:v>
                </c:pt>
                <c:pt idx="2446">
                  <c:v>6969.3</c:v>
                </c:pt>
                <c:pt idx="2447">
                  <c:v>7117.8</c:v>
                </c:pt>
                <c:pt idx="2448">
                  <c:v>6984.6</c:v>
                </c:pt>
                <c:pt idx="2449">
                  <c:v>6958</c:v>
                </c:pt>
                <c:pt idx="2450">
                  <c:v>7117.8</c:v>
                </c:pt>
                <c:pt idx="2451">
                  <c:v>7080.9</c:v>
                </c:pt>
                <c:pt idx="2452">
                  <c:v>6905.4</c:v>
                </c:pt>
                <c:pt idx="2453">
                  <c:v>7056.1</c:v>
                </c:pt>
                <c:pt idx="2454">
                  <c:v>7164.7</c:v>
                </c:pt>
                <c:pt idx="2455">
                  <c:v>7020.1</c:v>
                </c:pt>
                <c:pt idx="2456">
                  <c:v>7001.3</c:v>
                </c:pt>
                <c:pt idx="2457">
                  <c:v>7072.9</c:v>
                </c:pt>
                <c:pt idx="2458">
                  <c:v>7181.4</c:v>
                </c:pt>
                <c:pt idx="2459">
                  <c:v>7032.6</c:v>
                </c:pt>
                <c:pt idx="2460">
                  <c:v>7122</c:v>
                </c:pt>
                <c:pt idx="2461">
                  <c:v>7098.5</c:v>
                </c:pt>
                <c:pt idx="2462">
                  <c:v>7055.3</c:v>
                </c:pt>
                <c:pt idx="2463">
                  <c:v>7118.9</c:v>
                </c:pt>
                <c:pt idx="2464">
                  <c:v>7042.2</c:v>
                </c:pt>
                <c:pt idx="2465">
                  <c:v>7017.3</c:v>
                </c:pt>
                <c:pt idx="2466">
                  <c:v>7027.3</c:v>
                </c:pt>
                <c:pt idx="2467">
                  <c:v>7055.3</c:v>
                </c:pt>
                <c:pt idx="2468">
                  <c:v>7036.6</c:v>
                </c:pt>
                <c:pt idx="2469">
                  <c:v>7080.3</c:v>
                </c:pt>
                <c:pt idx="2470">
                  <c:v>6983.9</c:v>
                </c:pt>
                <c:pt idx="2471">
                  <c:v>7029</c:v>
                </c:pt>
                <c:pt idx="2472">
                  <c:v>7058.9</c:v>
                </c:pt>
                <c:pt idx="2473">
                  <c:v>7061.1</c:v>
                </c:pt>
                <c:pt idx="2474">
                  <c:v>7145.7</c:v>
                </c:pt>
                <c:pt idx="2475">
                  <c:v>7063.4</c:v>
                </c:pt>
                <c:pt idx="2476">
                  <c:v>7112</c:v>
                </c:pt>
                <c:pt idx="2477">
                  <c:v>7144.1</c:v>
                </c:pt>
                <c:pt idx="2478">
                  <c:v>7115.5</c:v>
                </c:pt>
                <c:pt idx="2479">
                  <c:v>7020.3</c:v>
                </c:pt>
                <c:pt idx="2480">
                  <c:v>7074.1</c:v>
                </c:pt>
                <c:pt idx="2481">
                  <c:v>7052.3</c:v>
                </c:pt>
                <c:pt idx="2482">
                  <c:v>7184</c:v>
                </c:pt>
                <c:pt idx="2483">
                  <c:v>7150.7</c:v>
                </c:pt>
                <c:pt idx="2484">
                  <c:v>7059.1</c:v>
                </c:pt>
                <c:pt idx="2485">
                  <c:v>6996.7</c:v>
                </c:pt>
                <c:pt idx="2486">
                  <c:v>7061.2</c:v>
                </c:pt>
                <c:pt idx="2487">
                  <c:v>7033.3</c:v>
                </c:pt>
                <c:pt idx="2488">
                  <c:v>7124.7</c:v>
                </c:pt>
                <c:pt idx="2489">
                  <c:v>7077</c:v>
                </c:pt>
                <c:pt idx="2490">
                  <c:v>6975.6</c:v>
                </c:pt>
                <c:pt idx="2491">
                  <c:v>7156.8</c:v>
                </c:pt>
                <c:pt idx="2492">
                  <c:v>7087</c:v>
                </c:pt>
                <c:pt idx="2493">
                  <c:v>7066.2</c:v>
                </c:pt>
                <c:pt idx="2494">
                  <c:v>7229.2</c:v>
                </c:pt>
                <c:pt idx="2495">
                  <c:v>7114</c:v>
                </c:pt>
                <c:pt idx="2496">
                  <c:v>7162.7</c:v>
                </c:pt>
                <c:pt idx="2497">
                  <c:v>7163.2</c:v>
                </c:pt>
                <c:pt idx="2498">
                  <c:v>7160.4</c:v>
                </c:pt>
                <c:pt idx="2499">
                  <c:v>7076.1</c:v>
                </c:pt>
                <c:pt idx="2500">
                  <c:v>7136.5</c:v>
                </c:pt>
                <c:pt idx="2501">
                  <c:v>7119.6</c:v>
                </c:pt>
                <c:pt idx="2502">
                  <c:v>7095.7</c:v>
                </c:pt>
                <c:pt idx="2503">
                  <c:v>7083.8</c:v>
                </c:pt>
                <c:pt idx="2504">
                  <c:v>7165</c:v>
                </c:pt>
                <c:pt idx="2505">
                  <c:v>7318.9</c:v>
                </c:pt>
                <c:pt idx="2506">
                  <c:v>7334.5</c:v>
                </c:pt>
                <c:pt idx="2507">
                  <c:v>7136.7</c:v>
                </c:pt>
                <c:pt idx="2508">
                  <c:v>7164.1</c:v>
                </c:pt>
                <c:pt idx="2509">
                  <c:v>7180.9</c:v>
                </c:pt>
                <c:pt idx="2510">
                  <c:v>7154.6</c:v>
                </c:pt>
                <c:pt idx="2511">
                  <c:v>7351.9</c:v>
                </c:pt>
                <c:pt idx="2512">
                  <c:v>7136.5</c:v>
                </c:pt>
                <c:pt idx="2513">
                  <c:v>7105.2</c:v>
                </c:pt>
                <c:pt idx="2514">
                  <c:v>7095.9</c:v>
                </c:pt>
                <c:pt idx="2515">
                  <c:v>7091</c:v>
                </c:pt>
                <c:pt idx="2516">
                  <c:v>7199.7</c:v>
                </c:pt>
                <c:pt idx="2517">
                  <c:v>7080.7</c:v>
                </c:pt>
                <c:pt idx="2518">
                  <c:v>7113.9</c:v>
                </c:pt>
                <c:pt idx="2519">
                  <c:v>7169.6</c:v>
                </c:pt>
                <c:pt idx="2520">
                  <c:v>7152.4</c:v>
                </c:pt>
                <c:pt idx="2521">
                  <c:v>7186</c:v>
                </c:pt>
                <c:pt idx="2522">
                  <c:v>7202.2</c:v>
                </c:pt>
                <c:pt idx="2523">
                  <c:v>7253.9</c:v>
                </c:pt>
                <c:pt idx="2524">
                  <c:v>7123.5</c:v>
                </c:pt>
                <c:pt idx="2525">
                  <c:v>7138.1</c:v>
                </c:pt>
                <c:pt idx="2526">
                  <c:v>7140.4</c:v>
                </c:pt>
                <c:pt idx="2527">
                  <c:v>7038.3</c:v>
                </c:pt>
                <c:pt idx="2528">
                  <c:v>7234.7</c:v>
                </c:pt>
                <c:pt idx="2529">
                  <c:v>7165.6</c:v>
                </c:pt>
                <c:pt idx="2530">
                  <c:v>7265.4</c:v>
                </c:pt>
                <c:pt idx="2531">
                  <c:v>7149.2</c:v>
                </c:pt>
                <c:pt idx="2532">
                  <c:v>7155.5</c:v>
                </c:pt>
                <c:pt idx="2533">
                  <c:v>7219.8</c:v>
                </c:pt>
                <c:pt idx="2534">
                  <c:v>7143.2</c:v>
                </c:pt>
                <c:pt idx="2535">
                  <c:v>7124.9</c:v>
                </c:pt>
                <c:pt idx="2536">
                  <c:v>7189.8</c:v>
                </c:pt>
                <c:pt idx="2537">
                  <c:v>7168.2</c:v>
                </c:pt>
                <c:pt idx="2538">
                  <c:v>7113.6</c:v>
                </c:pt>
                <c:pt idx="2539">
                  <c:v>7283.4</c:v>
                </c:pt>
                <c:pt idx="2540">
                  <c:v>7249.1</c:v>
                </c:pt>
                <c:pt idx="2541">
                  <c:v>7152.5</c:v>
                </c:pt>
                <c:pt idx="2542">
                  <c:v>7338.6</c:v>
                </c:pt>
                <c:pt idx="2543">
                  <c:v>7217.5</c:v>
                </c:pt>
                <c:pt idx="2544">
                  <c:v>7134.7</c:v>
                </c:pt>
                <c:pt idx="2545">
                  <c:v>7152.7</c:v>
                </c:pt>
                <c:pt idx="2546">
                  <c:v>7239.2</c:v>
                </c:pt>
                <c:pt idx="2547">
                  <c:v>7238.3</c:v>
                </c:pt>
                <c:pt idx="2548">
                  <c:v>7154.7</c:v>
                </c:pt>
                <c:pt idx="2549">
                  <c:v>7208.9</c:v>
                </c:pt>
                <c:pt idx="2550">
                  <c:v>7196.9</c:v>
                </c:pt>
                <c:pt idx="2551">
                  <c:v>7106.1</c:v>
                </c:pt>
                <c:pt idx="2552">
                  <c:v>7133.3</c:v>
                </c:pt>
                <c:pt idx="2553">
                  <c:v>7199.5</c:v>
                </c:pt>
                <c:pt idx="2554">
                  <c:v>7166.6</c:v>
                </c:pt>
                <c:pt idx="2555">
                  <c:v>7170.2</c:v>
                </c:pt>
                <c:pt idx="2556">
                  <c:v>7237.1</c:v>
                </c:pt>
                <c:pt idx="2557">
                  <c:v>7196.7</c:v>
                </c:pt>
                <c:pt idx="2558">
                  <c:v>7214</c:v>
                </c:pt>
                <c:pt idx="2559">
                  <c:v>7214.3</c:v>
                </c:pt>
                <c:pt idx="2560">
                  <c:v>7217.9</c:v>
                </c:pt>
                <c:pt idx="2561">
                  <c:v>7251.7</c:v>
                </c:pt>
                <c:pt idx="2562">
                  <c:v>7271.4</c:v>
                </c:pt>
                <c:pt idx="2563">
                  <c:v>7339.3</c:v>
                </c:pt>
                <c:pt idx="2564">
                  <c:v>7197.4</c:v>
                </c:pt>
                <c:pt idx="2565">
                  <c:v>7305.7</c:v>
                </c:pt>
                <c:pt idx="2566">
                  <c:v>7279.1</c:v>
                </c:pt>
                <c:pt idx="2567">
                  <c:v>7361.1</c:v>
                </c:pt>
                <c:pt idx="2568">
                  <c:v>7301.4</c:v>
                </c:pt>
                <c:pt idx="2569">
                  <c:v>7399.4</c:v>
                </c:pt>
                <c:pt idx="2570">
                  <c:v>7343.5</c:v>
                </c:pt>
                <c:pt idx="2571">
                  <c:v>7223.2</c:v>
                </c:pt>
                <c:pt idx="2572">
                  <c:v>7217.4</c:v>
                </c:pt>
                <c:pt idx="2573">
                  <c:v>7273.9</c:v>
                </c:pt>
                <c:pt idx="2574">
                  <c:v>7242.8</c:v>
                </c:pt>
                <c:pt idx="2575">
                  <c:v>7401</c:v>
                </c:pt>
                <c:pt idx="2576">
                  <c:v>7190.7</c:v>
                </c:pt>
                <c:pt idx="2577">
                  <c:v>7121.4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1A73-497D-930F-D314A084CD50}"/>
            </c:ext>
          </c:extLst>
        </c:ser>
        <c:ser>
          <c:idx val="0"/>
          <c:order val="6"/>
          <c:tx>
            <c:v>60-t2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Sheet1!$S$1:$S$2578</c:f>
              <c:numCache>
                <c:formatCode>General</c:formatCode>
                <c:ptCount val="2578"/>
                <c:pt idx="0">
                  <c:v>0</c:v>
                </c:pt>
                <c:pt idx="1">
                  <c:v>1.4133E-2</c:v>
                </c:pt>
                <c:pt idx="2">
                  <c:v>-9.3406999999999995E-4</c:v>
                </c:pt>
                <c:pt idx="3">
                  <c:v>-1.0368E-3</c:v>
                </c:pt>
                <c:pt idx="4">
                  <c:v>1.795E-4</c:v>
                </c:pt>
                <c:pt idx="5">
                  <c:v>-9.1608E-4</c:v>
                </c:pt>
                <c:pt idx="6">
                  <c:v>-1.059E-3</c:v>
                </c:pt>
                <c:pt idx="7">
                  <c:v>-8.3715000000000005E-4</c:v>
                </c:pt>
                <c:pt idx="8" formatCode="0.00E+00">
                  <c:v>-1.7698E-6</c:v>
                </c:pt>
                <c:pt idx="9">
                  <c:v>-1.1632000000000001E-3</c:v>
                </c:pt>
                <c:pt idx="10">
                  <c:v>-6.6843000000000002E-4</c:v>
                </c:pt>
                <c:pt idx="11">
                  <c:v>-8.5534999999999995E-4</c:v>
                </c:pt>
                <c:pt idx="12">
                  <c:v>-1.8462E-4</c:v>
                </c:pt>
                <c:pt idx="13">
                  <c:v>7.1268E-3</c:v>
                </c:pt>
                <c:pt idx="14">
                  <c:v>-7.3994999999999996E-4</c:v>
                </c:pt>
                <c:pt idx="15">
                  <c:v>1.4841999999999999E-4</c:v>
                </c:pt>
                <c:pt idx="16">
                  <c:v>-1.1927000000000001E-3</c:v>
                </c:pt>
                <c:pt idx="17">
                  <c:v>-8.3529000000000003E-4</c:v>
                </c:pt>
                <c:pt idx="18">
                  <c:v>-9.1133000000000002E-4</c:v>
                </c:pt>
                <c:pt idx="19">
                  <c:v>2.5676000000000001E-2</c:v>
                </c:pt>
                <c:pt idx="20">
                  <c:v>-7.7552000000000003E-4</c:v>
                </c:pt>
                <c:pt idx="21">
                  <c:v>-5.4569999999999998E-4</c:v>
                </c:pt>
                <c:pt idx="22">
                  <c:v>-7.8501000000000005E-4</c:v>
                </c:pt>
                <c:pt idx="23">
                  <c:v>-1.0771999999999999E-3</c:v>
                </c:pt>
                <c:pt idx="24">
                  <c:v>-7.3072000000000002E-4</c:v>
                </c:pt>
                <c:pt idx="25">
                  <c:v>-2.9457000000000002E-4</c:v>
                </c:pt>
                <c:pt idx="26">
                  <c:v>-6.2558999999999998E-4</c:v>
                </c:pt>
                <c:pt idx="27">
                  <c:v>-1.0823E-3</c:v>
                </c:pt>
                <c:pt idx="28">
                  <c:v>-7.7704E-4</c:v>
                </c:pt>
                <c:pt idx="29">
                  <c:v>-9.8736000000000006E-4</c:v>
                </c:pt>
                <c:pt idx="30">
                  <c:v>-1.0194E-3</c:v>
                </c:pt>
                <c:pt idx="31">
                  <c:v>-6.2246000000000003E-4</c:v>
                </c:pt>
                <c:pt idx="32">
                  <c:v>-1.1498000000000001E-3</c:v>
                </c:pt>
                <c:pt idx="33">
                  <c:v>-9.5792000000000002E-4</c:v>
                </c:pt>
                <c:pt idx="34">
                  <c:v>1.2432E-2</c:v>
                </c:pt>
                <c:pt idx="35">
                  <c:v>-2.2231E-4</c:v>
                </c:pt>
                <c:pt idx="36">
                  <c:v>-3.4709999999999998E-4</c:v>
                </c:pt>
                <c:pt idx="37">
                  <c:v>-9.9653000000000003E-4</c:v>
                </c:pt>
                <c:pt idx="38">
                  <c:v>-2.9556E-4</c:v>
                </c:pt>
                <c:pt idx="39">
                  <c:v>-8.4369999999999996E-4</c:v>
                </c:pt>
                <c:pt idx="40">
                  <c:v>-5.7286999999999995E-4</c:v>
                </c:pt>
                <c:pt idx="41">
                  <c:v>-1.0632E-3</c:v>
                </c:pt>
                <c:pt idx="42">
                  <c:v>-1.2382999999999999E-3</c:v>
                </c:pt>
                <c:pt idx="43">
                  <c:v>-1.8876E-4</c:v>
                </c:pt>
                <c:pt idx="44">
                  <c:v>-9.6763000000000003E-4</c:v>
                </c:pt>
                <c:pt idx="45">
                  <c:v>-9.962599999999999E-4</c:v>
                </c:pt>
                <c:pt idx="46">
                  <c:v>-6.7966999999999995E-4</c:v>
                </c:pt>
                <c:pt idx="47">
                  <c:v>-4.2933000000000001E-4</c:v>
                </c:pt>
                <c:pt idx="48">
                  <c:v>-3.1921E-4</c:v>
                </c:pt>
                <c:pt idx="49">
                  <c:v>-4.3370000000000003E-4</c:v>
                </c:pt>
                <c:pt idx="50">
                  <c:v>-8.6516000000000002E-4</c:v>
                </c:pt>
                <c:pt idx="51">
                  <c:v>1.2206E-2</c:v>
                </c:pt>
                <c:pt idx="52">
                  <c:v>-5.0777999999999999E-4</c:v>
                </c:pt>
                <c:pt idx="53">
                  <c:v>-9.8186999999999992E-4</c:v>
                </c:pt>
                <c:pt idx="54">
                  <c:v>-7.0394000000000001E-4</c:v>
                </c:pt>
                <c:pt idx="55">
                  <c:v>-1.1996999999999999E-3</c:v>
                </c:pt>
                <c:pt idx="56">
                  <c:v>5.622E-4</c:v>
                </c:pt>
                <c:pt idx="57">
                  <c:v>-8.7737000000000004E-4</c:v>
                </c:pt>
                <c:pt idx="58">
                  <c:v>7.9809E-4</c:v>
                </c:pt>
                <c:pt idx="59">
                  <c:v>-6.7438999999999997E-4</c:v>
                </c:pt>
                <c:pt idx="60">
                  <c:v>-5.2236000000000003E-4</c:v>
                </c:pt>
                <c:pt idx="61">
                  <c:v>-6.1888999999999998E-4</c:v>
                </c:pt>
                <c:pt idx="62">
                  <c:v>-9.2055000000000001E-4</c:v>
                </c:pt>
                <c:pt idx="63">
                  <c:v>-1.2195999999999999E-3</c:v>
                </c:pt>
                <c:pt idx="64" formatCode="0.00E+00">
                  <c:v>7.2658999999999997E-5</c:v>
                </c:pt>
                <c:pt idx="65">
                  <c:v>4.7562E-4</c:v>
                </c:pt>
                <c:pt idx="66">
                  <c:v>1.4165000000000001E-2</c:v>
                </c:pt>
                <c:pt idx="67">
                  <c:v>-6.4685999999999997E-4</c:v>
                </c:pt>
                <c:pt idx="68">
                  <c:v>-8.2518000000000001E-4</c:v>
                </c:pt>
                <c:pt idx="69">
                  <c:v>-2.6611000000000001E-4</c:v>
                </c:pt>
                <c:pt idx="70">
                  <c:v>2.5891E-4</c:v>
                </c:pt>
                <c:pt idx="71">
                  <c:v>-5.6287999999999998E-4</c:v>
                </c:pt>
                <c:pt idx="72">
                  <c:v>-4.6899000000000002E-4</c:v>
                </c:pt>
                <c:pt idx="73">
                  <c:v>-8.7597E-4</c:v>
                </c:pt>
                <c:pt idx="74">
                  <c:v>-9.5954000000000005E-4</c:v>
                </c:pt>
                <c:pt idx="75">
                  <c:v>-9.9912999999999998E-4</c:v>
                </c:pt>
                <c:pt idx="76">
                  <c:v>-2.3646999999999999E-4</c:v>
                </c:pt>
                <c:pt idx="77">
                  <c:v>-9.2728000000000005E-4</c:v>
                </c:pt>
                <c:pt idx="78">
                  <c:v>-9.9944000000000009E-4</c:v>
                </c:pt>
                <c:pt idx="79">
                  <c:v>-4.1073999999999999E-4</c:v>
                </c:pt>
                <c:pt idx="80">
                  <c:v>5.9646999999999999E-4</c:v>
                </c:pt>
                <c:pt idx="81">
                  <c:v>-8.9486999999999998E-4</c:v>
                </c:pt>
                <c:pt idx="82">
                  <c:v>-9.7827999999999999E-4</c:v>
                </c:pt>
                <c:pt idx="83">
                  <c:v>-9.6747000000000001E-4</c:v>
                </c:pt>
                <c:pt idx="84">
                  <c:v>-8.4904000000000002E-4</c:v>
                </c:pt>
                <c:pt idx="85">
                  <c:v>1.4663000000000001E-2</c:v>
                </c:pt>
                <c:pt idx="86">
                  <c:v>-8.1746E-4</c:v>
                </c:pt>
                <c:pt idx="87">
                  <c:v>-7.7132000000000004E-4</c:v>
                </c:pt>
                <c:pt idx="88">
                  <c:v>-1.1536999999999999E-3</c:v>
                </c:pt>
                <c:pt idx="89">
                  <c:v>-5.1915999999999996E-4</c:v>
                </c:pt>
                <c:pt idx="90">
                  <c:v>6.0342000000000002E-4</c:v>
                </c:pt>
                <c:pt idx="91">
                  <c:v>-1.0049E-3</c:v>
                </c:pt>
                <c:pt idx="92">
                  <c:v>-7.7539999999999998E-4</c:v>
                </c:pt>
                <c:pt idx="93">
                  <c:v>-3.4535000000000002E-4</c:v>
                </c:pt>
                <c:pt idx="94">
                  <c:v>-6.3141E-4</c:v>
                </c:pt>
                <c:pt idx="95">
                  <c:v>-3.6693000000000001E-4</c:v>
                </c:pt>
                <c:pt idx="96">
                  <c:v>-1.1402000000000001E-3</c:v>
                </c:pt>
                <c:pt idx="97">
                  <c:v>2.4627999999999998E-4</c:v>
                </c:pt>
                <c:pt idx="98">
                  <c:v>-3.0520999999999999E-4</c:v>
                </c:pt>
                <c:pt idx="99">
                  <c:v>-6.7374000000000004E-4</c:v>
                </c:pt>
                <c:pt idx="100">
                  <c:v>-8.6359000000000002E-4</c:v>
                </c:pt>
                <c:pt idx="101">
                  <c:v>-1.8412999999999999E-4</c:v>
                </c:pt>
                <c:pt idx="102">
                  <c:v>3.7239E-4</c:v>
                </c:pt>
                <c:pt idx="103" formatCode="0.00E+00">
                  <c:v>4.8257000000000002E-5</c:v>
                </c:pt>
                <c:pt idx="104">
                  <c:v>-5.6554999999999995E-4</c:v>
                </c:pt>
                <c:pt idx="105">
                  <c:v>-5.7474000000000002E-4</c:v>
                </c:pt>
                <c:pt idx="106">
                  <c:v>-7.9493999999999995E-4</c:v>
                </c:pt>
                <c:pt idx="107">
                  <c:v>-5.6389000000000005E-4</c:v>
                </c:pt>
                <c:pt idx="108">
                  <c:v>-2.9443999999999998E-4</c:v>
                </c:pt>
                <c:pt idx="109">
                  <c:v>-6.9685000000000005E-4</c:v>
                </c:pt>
                <c:pt idx="110">
                  <c:v>-1.077E-3</c:v>
                </c:pt>
                <c:pt idx="111">
                  <c:v>-1.0169000000000001E-3</c:v>
                </c:pt>
                <c:pt idx="112">
                  <c:v>-5.1174E-4</c:v>
                </c:pt>
                <c:pt idx="113">
                  <c:v>-6.6197000000000001E-4</c:v>
                </c:pt>
                <c:pt idx="114">
                  <c:v>-4.8928999999999997E-4</c:v>
                </c:pt>
                <c:pt idx="115">
                  <c:v>-8.0384E-4</c:v>
                </c:pt>
                <c:pt idx="116">
                  <c:v>-3.4373999999999999E-4</c:v>
                </c:pt>
                <c:pt idx="117">
                  <c:v>-5.6136000000000001E-4</c:v>
                </c:pt>
                <c:pt idx="118">
                  <c:v>-4.7720999999999999E-4</c:v>
                </c:pt>
                <c:pt idx="119">
                  <c:v>-4.6031000000000002E-4</c:v>
                </c:pt>
                <c:pt idx="120">
                  <c:v>-8.7668999999999996E-4</c:v>
                </c:pt>
                <c:pt idx="121">
                  <c:v>-9.7921000000000011E-4</c:v>
                </c:pt>
                <c:pt idx="122">
                  <c:v>1.0217000000000001E-4</c:v>
                </c:pt>
                <c:pt idx="123">
                  <c:v>-8.2244000000000002E-4</c:v>
                </c:pt>
                <c:pt idx="124">
                  <c:v>1.3810999999999999E-3</c:v>
                </c:pt>
                <c:pt idx="125">
                  <c:v>4.7949000000000001E-4</c:v>
                </c:pt>
                <c:pt idx="126">
                  <c:v>-1.0242999999999999E-3</c:v>
                </c:pt>
                <c:pt idx="127">
                  <c:v>-1.1720000000000001E-3</c:v>
                </c:pt>
                <c:pt idx="128">
                  <c:v>-4.4827000000000002E-4</c:v>
                </c:pt>
                <c:pt idx="129">
                  <c:v>1.7504E-3</c:v>
                </c:pt>
                <c:pt idx="130">
                  <c:v>-7.2871999999999998E-4</c:v>
                </c:pt>
                <c:pt idx="131">
                  <c:v>4.2946E-3</c:v>
                </c:pt>
                <c:pt idx="132">
                  <c:v>2.2803999999999999E-4</c:v>
                </c:pt>
                <c:pt idx="133">
                  <c:v>-3.6622E-4</c:v>
                </c:pt>
                <c:pt idx="134">
                  <c:v>-2.1442999999999999E-4</c:v>
                </c:pt>
                <c:pt idx="135">
                  <c:v>-3.5882999999999998E-4</c:v>
                </c:pt>
                <c:pt idx="136" formatCode="0.00E+00">
                  <c:v>-3.1301999999999999E-5</c:v>
                </c:pt>
                <c:pt idx="137">
                  <c:v>-1.8783999999999999E-4</c:v>
                </c:pt>
                <c:pt idx="138">
                  <c:v>-3.455E-4</c:v>
                </c:pt>
                <c:pt idx="139">
                  <c:v>-6.9483999999999995E-4</c:v>
                </c:pt>
                <c:pt idx="140">
                  <c:v>-6.9822999999999999E-4</c:v>
                </c:pt>
                <c:pt idx="141">
                  <c:v>-2.8149000000000002E-4</c:v>
                </c:pt>
                <c:pt idx="142">
                  <c:v>-6.3968E-4</c:v>
                </c:pt>
                <c:pt idx="143">
                  <c:v>-7.0927999999999996E-4</c:v>
                </c:pt>
                <c:pt idx="144">
                  <c:v>-8.6160999999999996E-4</c:v>
                </c:pt>
                <c:pt idx="145">
                  <c:v>-2.7098999999999998E-4</c:v>
                </c:pt>
                <c:pt idx="146">
                  <c:v>-4.8650000000000001E-4</c:v>
                </c:pt>
                <c:pt idx="147">
                  <c:v>-6.3420999999999996E-4</c:v>
                </c:pt>
                <c:pt idx="148">
                  <c:v>7.5516999999999999E-4</c:v>
                </c:pt>
                <c:pt idx="149">
                  <c:v>-2.9955999999999998E-4</c:v>
                </c:pt>
                <c:pt idx="150">
                  <c:v>-7.8326999999999997E-4</c:v>
                </c:pt>
                <c:pt idx="151">
                  <c:v>-4.2694E-4</c:v>
                </c:pt>
                <c:pt idx="152">
                  <c:v>-6.5976000000000001E-4</c:v>
                </c:pt>
                <c:pt idx="153">
                  <c:v>-6.2586E-4</c:v>
                </c:pt>
                <c:pt idx="154">
                  <c:v>-5.1847000000000004E-4</c:v>
                </c:pt>
                <c:pt idx="155">
                  <c:v>-6.5209000000000003E-4</c:v>
                </c:pt>
                <c:pt idx="156">
                  <c:v>-3.6100999999999999E-4</c:v>
                </c:pt>
                <c:pt idx="157">
                  <c:v>-7.2847999999999999E-4</c:v>
                </c:pt>
                <c:pt idx="158">
                  <c:v>2.9758999999999997E-4</c:v>
                </c:pt>
                <c:pt idx="159" formatCode="0.00E+00">
                  <c:v>1.6806000000000001E-5</c:v>
                </c:pt>
                <c:pt idx="160">
                  <c:v>-3.9361000000000002E-4</c:v>
                </c:pt>
                <c:pt idx="161">
                  <c:v>-1.8265999999999999E-4</c:v>
                </c:pt>
                <c:pt idx="162">
                  <c:v>-8.2248E-4</c:v>
                </c:pt>
                <c:pt idx="163">
                  <c:v>-6.0245000000000003E-4</c:v>
                </c:pt>
                <c:pt idx="164">
                  <c:v>-5.8754E-4</c:v>
                </c:pt>
                <c:pt idx="165">
                  <c:v>9.861E-3</c:v>
                </c:pt>
                <c:pt idx="166">
                  <c:v>1.5971E-3</c:v>
                </c:pt>
                <c:pt idx="167">
                  <c:v>2.0523999999999998E-3</c:v>
                </c:pt>
                <c:pt idx="168">
                  <c:v>-3.4807000000000002E-4</c:v>
                </c:pt>
                <c:pt idx="169">
                  <c:v>-2.3986999999999999E-4</c:v>
                </c:pt>
                <c:pt idx="170">
                  <c:v>-7.3339E-4</c:v>
                </c:pt>
                <c:pt idx="171">
                  <c:v>-9.2389000000000002E-4</c:v>
                </c:pt>
                <c:pt idx="172">
                  <c:v>-7.6652000000000003E-4</c:v>
                </c:pt>
                <c:pt idx="173">
                  <c:v>-5.756E-4</c:v>
                </c:pt>
                <c:pt idx="174">
                  <c:v>-1.5735E-4</c:v>
                </c:pt>
                <c:pt idx="175">
                  <c:v>-5.0199999999999995E-4</c:v>
                </c:pt>
                <c:pt idx="176">
                  <c:v>-3.9331000000000001E-4</c:v>
                </c:pt>
                <c:pt idx="177" formatCode="0.00E+00">
                  <c:v>5.4725999999999997E-5</c:v>
                </c:pt>
                <c:pt idx="178">
                  <c:v>-1.1834E-4</c:v>
                </c:pt>
                <c:pt idx="179">
                  <c:v>-6.8282E-4</c:v>
                </c:pt>
                <c:pt idx="180">
                  <c:v>-2.195E-4</c:v>
                </c:pt>
                <c:pt idx="181">
                  <c:v>-2.1374E-4</c:v>
                </c:pt>
                <c:pt idx="182">
                  <c:v>-7.7771999999999997E-4</c:v>
                </c:pt>
                <c:pt idx="183">
                  <c:v>-4.4811999999999999E-4</c:v>
                </c:pt>
                <c:pt idx="184">
                  <c:v>-1.2947999999999999E-4</c:v>
                </c:pt>
                <c:pt idx="185">
                  <c:v>1.7447999999999999E-3</c:v>
                </c:pt>
                <c:pt idx="186">
                  <c:v>1.2052E-2</c:v>
                </c:pt>
                <c:pt idx="187">
                  <c:v>3.5631999999999998E-4</c:v>
                </c:pt>
                <c:pt idx="188">
                  <c:v>-3.5592000000000002E-4</c:v>
                </c:pt>
                <c:pt idx="189">
                  <c:v>1.018E-3</c:v>
                </c:pt>
                <c:pt idx="190">
                  <c:v>4.0466999999999999E-4</c:v>
                </c:pt>
                <c:pt idx="191">
                  <c:v>-1.7751E-4</c:v>
                </c:pt>
                <c:pt idx="192">
                  <c:v>6.7843000000000001E-3</c:v>
                </c:pt>
                <c:pt idx="193">
                  <c:v>1.3614E-3</c:v>
                </c:pt>
                <c:pt idx="194">
                  <c:v>-6.0223000000000004E-4</c:v>
                </c:pt>
                <c:pt idx="195">
                  <c:v>-4.1789000000000003E-4</c:v>
                </c:pt>
                <c:pt idx="196">
                  <c:v>-1.1131E-4</c:v>
                </c:pt>
                <c:pt idx="197">
                  <c:v>-1.9885000000000001E-4</c:v>
                </c:pt>
                <c:pt idx="198">
                  <c:v>1.2231000000000001E-4</c:v>
                </c:pt>
                <c:pt idx="199" formatCode="0.00E+00">
                  <c:v>-1.1790000000000001E-5</c:v>
                </c:pt>
                <c:pt idx="200">
                  <c:v>-6.2325E-4</c:v>
                </c:pt>
                <c:pt idx="201">
                  <c:v>1.2455000000000001E-3</c:v>
                </c:pt>
                <c:pt idx="202">
                  <c:v>-9.5713000000000005E-4</c:v>
                </c:pt>
                <c:pt idx="203">
                  <c:v>1.0975E-2</c:v>
                </c:pt>
                <c:pt idx="204">
                  <c:v>-2.1383E-4</c:v>
                </c:pt>
                <c:pt idx="205">
                  <c:v>1.6679999999999999E-4</c:v>
                </c:pt>
                <c:pt idx="206">
                  <c:v>2.4968000000000001E-4</c:v>
                </c:pt>
                <c:pt idx="207" formatCode="0.00E+00">
                  <c:v>-9.1607000000000006E-5</c:v>
                </c:pt>
                <c:pt idx="208">
                  <c:v>-4.7280999999999999E-4</c:v>
                </c:pt>
                <c:pt idx="209">
                  <c:v>-6.7325999999999996E-4</c:v>
                </c:pt>
                <c:pt idx="210">
                  <c:v>2.9935999999999998E-4</c:v>
                </c:pt>
                <c:pt idx="211">
                  <c:v>-2.3786E-4</c:v>
                </c:pt>
                <c:pt idx="212">
                  <c:v>-2.1162000000000001E-4</c:v>
                </c:pt>
                <c:pt idx="213">
                  <c:v>-2.0322E-4</c:v>
                </c:pt>
                <c:pt idx="214">
                  <c:v>3.3927000000000002E-4</c:v>
                </c:pt>
                <c:pt idx="215">
                  <c:v>-3.7881999999999998E-4</c:v>
                </c:pt>
                <c:pt idx="216">
                  <c:v>2.8032E-3</c:v>
                </c:pt>
                <c:pt idx="217">
                  <c:v>3.9720000000000001E-4</c:v>
                </c:pt>
                <c:pt idx="218">
                  <c:v>7.0012E-3</c:v>
                </c:pt>
                <c:pt idx="219">
                  <c:v>2.8163999999999999E-4</c:v>
                </c:pt>
                <c:pt idx="220">
                  <c:v>1.4864000000000001E-4</c:v>
                </c:pt>
                <c:pt idx="221">
                  <c:v>1.6685000000000001E-3</c:v>
                </c:pt>
                <c:pt idx="222">
                  <c:v>3.4471000000000003E-4</c:v>
                </c:pt>
                <c:pt idx="223">
                  <c:v>-8.0809999999999996E-4</c:v>
                </c:pt>
                <c:pt idx="224">
                  <c:v>-6.6439999999999999E-4</c:v>
                </c:pt>
                <c:pt idx="225">
                  <c:v>1.3738999999999999E-3</c:v>
                </c:pt>
                <c:pt idx="226">
                  <c:v>-1.6648999999999999E-4</c:v>
                </c:pt>
                <c:pt idx="227">
                  <c:v>2.9607E-4</c:v>
                </c:pt>
                <c:pt idx="228" formatCode="0.00E+00">
                  <c:v>5.8214999999999997E-5</c:v>
                </c:pt>
                <c:pt idx="229">
                  <c:v>-5.1022999999999997E-4</c:v>
                </c:pt>
                <c:pt idx="230">
                  <c:v>3.2851E-3</c:v>
                </c:pt>
                <c:pt idx="231">
                  <c:v>1.2362E-3</c:v>
                </c:pt>
                <c:pt idx="232">
                  <c:v>-4.3253999999999998E-4</c:v>
                </c:pt>
                <c:pt idx="233">
                  <c:v>6.9592999999999999E-4</c:v>
                </c:pt>
                <c:pt idx="234">
                  <c:v>4.4793999999999997E-3</c:v>
                </c:pt>
                <c:pt idx="235">
                  <c:v>-3.7735999999999998E-4</c:v>
                </c:pt>
                <c:pt idx="236">
                  <c:v>2.0837000000000001E-4</c:v>
                </c:pt>
                <c:pt idx="237">
                  <c:v>1.2976999999999999E-3</c:v>
                </c:pt>
                <c:pt idx="238">
                  <c:v>3.3649999999999999E-4</c:v>
                </c:pt>
                <c:pt idx="239">
                  <c:v>-6.5333000000000003E-4</c:v>
                </c:pt>
                <c:pt idx="240">
                  <c:v>-4.4250000000000002E-4</c:v>
                </c:pt>
                <c:pt idx="241" formatCode="0.00E+00">
                  <c:v>-9.7103999999999997E-5</c:v>
                </c:pt>
                <c:pt idx="242" formatCode="0.00E+00">
                  <c:v>4.8582999999999999E-5</c:v>
                </c:pt>
                <c:pt idx="243">
                  <c:v>-2.1123E-4</c:v>
                </c:pt>
                <c:pt idx="244">
                  <c:v>2.7689000000000001E-4</c:v>
                </c:pt>
                <c:pt idx="245">
                  <c:v>2.6575999999999998E-4</c:v>
                </c:pt>
                <c:pt idx="246">
                  <c:v>2.6661000000000002E-4</c:v>
                </c:pt>
                <c:pt idx="247">
                  <c:v>1.9132000000000001E-3</c:v>
                </c:pt>
                <c:pt idx="248">
                  <c:v>-2.5284999999999999E-4</c:v>
                </c:pt>
                <c:pt idx="249">
                  <c:v>1.4174000000000001E-3</c:v>
                </c:pt>
                <c:pt idx="250">
                  <c:v>-2.1237E-4</c:v>
                </c:pt>
                <c:pt idx="251">
                  <c:v>1.9740999999999999E-3</c:v>
                </c:pt>
                <c:pt idx="252">
                  <c:v>4.7377999999999998E-4</c:v>
                </c:pt>
                <c:pt idx="253">
                  <c:v>1.4001E-2</c:v>
                </c:pt>
                <c:pt idx="254">
                  <c:v>2.1787999999999998E-3</c:v>
                </c:pt>
                <c:pt idx="255">
                  <c:v>1.7210000000000001E-3</c:v>
                </c:pt>
                <c:pt idx="256">
                  <c:v>3.3093E-4</c:v>
                </c:pt>
                <c:pt idx="257">
                  <c:v>3.7691000000000001E-3</c:v>
                </c:pt>
                <c:pt idx="258">
                  <c:v>8.2789999999999999E-3</c:v>
                </c:pt>
                <c:pt idx="259">
                  <c:v>-2.8613999999999999E-4</c:v>
                </c:pt>
                <c:pt idx="260">
                  <c:v>1.8441E-3</c:v>
                </c:pt>
                <c:pt idx="261">
                  <c:v>1.1039000000000001E-3</c:v>
                </c:pt>
                <c:pt idx="262">
                  <c:v>3.3586E-4</c:v>
                </c:pt>
                <c:pt idx="263">
                  <c:v>-1.1756000000000001E-4</c:v>
                </c:pt>
                <c:pt idx="264">
                  <c:v>5.5955999999999996E-4</c:v>
                </c:pt>
                <c:pt idx="265" formatCode="0.00E+00">
                  <c:v>5.1612E-5</c:v>
                </c:pt>
                <c:pt idx="266">
                  <c:v>1.5284999999999999E-3</c:v>
                </c:pt>
                <c:pt idx="267">
                  <c:v>5.7036000000000001E-4</c:v>
                </c:pt>
                <c:pt idx="268">
                  <c:v>8.5656000000000003E-4</c:v>
                </c:pt>
                <c:pt idx="269">
                  <c:v>6.5450999999999997E-4</c:v>
                </c:pt>
                <c:pt idx="270">
                  <c:v>2.6980999999999999E-4</c:v>
                </c:pt>
                <c:pt idx="271">
                  <c:v>-5.0149999999999999E-4</c:v>
                </c:pt>
                <c:pt idx="272">
                  <c:v>6.6058999999999996E-4</c:v>
                </c:pt>
                <c:pt idx="273">
                  <c:v>2.6465E-3</c:v>
                </c:pt>
                <c:pt idx="274">
                  <c:v>1.8847E-3</c:v>
                </c:pt>
                <c:pt idx="275">
                  <c:v>1.8129999999999999E-4</c:v>
                </c:pt>
                <c:pt idx="276">
                  <c:v>8.4822000000000005E-3</c:v>
                </c:pt>
                <c:pt idx="277">
                  <c:v>1.3496000000000001E-3</c:v>
                </c:pt>
                <c:pt idx="278" formatCode="0.00E+00">
                  <c:v>1.2984E-5</c:v>
                </c:pt>
                <c:pt idx="279" formatCode="0.00E+00">
                  <c:v>-4.1634999999999997E-5</c:v>
                </c:pt>
                <c:pt idx="280">
                  <c:v>2.1206999999999999E-4</c:v>
                </c:pt>
                <c:pt idx="281" formatCode="0.00E+00">
                  <c:v>9.5655000000000005E-5</c:v>
                </c:pt>
                <c:pt idx="282">
                  <c:v>8.7836999999999995E-4</c:v>
                </c:pt>
                <c:pt idx="283">
                  <c:v>5.4757000000000004E-4</c:v>
                </c:pt>
                <c:pt idx="284">
                  <c:v>1.9078999999999999E-3</c:v>
                </c:pt>
                <c:pt idx="285" formatCode="0.00E+00">
                  <c:v>7.0217999999999998E-5</c:v>
                </c:pt>
                <c:pt idx="286" formatCode="0.00E+00">
                  <c:v>-2.8339000000000001E-5</c:v>
                </c:pt>
                <c:pt idx="287">
                  <c:v>4.1795999999999999E-4</c:v>
                </c:pt>
                <c:pt idx="288">
                  <c:v>1.6791E-3</c:v>
                </c:pt>
                <c:pt idx="289">
                  <c:v>1.0027E-3</c:v>
                </c:pt>
                <c:pt idx="290">
                  <c:v>7.8209000000000004E-4</c:v>
                </c:pt>
                <c:pt idx="291">
                  <c:v>1.1607E-3</c:v>
                </c:pt>
                <c:pt idx="292" formatCode="0.00E+00">
                  <c:v>-9.9772E-6</c:v>
                </c:pt>
                <c:pt idx="293">
                  <c:v>1.6155E-3</c:v>
                </c:pt>
                <c:pt idx="294">
                  <c:v>2.0769000000000001E-4</c:v>
                </c:pt>
                <c:pt idx="295">
                  <c:v>1.1011E-3</c:v>
                </c:pt>
                <c:pt idx="296">
                  <c:v>7.5197999999999997E-4</c:v>
                </c:pt>
                <c:pt idx="297">
                  <c:v>2.1767000000000002E-3</c:v>
                </c:pt>
                <c:pt idx="298">
                  <c:v>6.6467999999999996E-4</c:v>
                </c:pt>
                <c:pt idx="299">
                  <c:v>9.6062000000000003E-4</c:v>
                </c:pt>
                <c:pt idx="300">
                  <c:v>1.2248000000000001E-3</c:v>
                </c:pt>
                <c:pt idx="301">
                  <c:v>1.5184000000000001E-4</c:v>
                </c:pt>
                <c:pt idx="302">
                  <c:v>2.3349E-3</c:v>
                </c:pt>
                <c:pt idx="303">
                  <c:v>4.2054000000000001E-4</c:v>
                </c:pt>
                <c:pt idx="304">
                  <c:v>-3.3233999999999998E-4</c:v>
                </c:pt>
                <c:pt idx="305">
                  <c:v>2.6216E-3</c:v>
                </c:pt>
                <c:pt idx="306">
                  <c:v>1.1972E-3</c:v>
                </c:pt>
                <c:pt idx="307">
                  <c:v>5.4127000000000005E-4</c:v>
                </c:pt>
                <c:pt idx="308">
                  <c:v>1.1114E-3</c:v>
                </c:pt>
                <c:pt idx="309">
                  <c:v>3.8788000000000001E-4</c:v>
                </c:pt>
                <c:pt idx="310">
                  <c:v>7.4356999999999999E-3</c:v>
                </c:pt>
                <c:pt idx="311">
                  <c:v>1.5139999999999999E-4</c:v>
                </c:pt>
                <c:pt idx="312">
                  <c:v>4.6255000000000003E-3</c:v>
                </c:pt>
                <c:pt idx="313">
                  <c:v>1.2227E-3</c:v>
                </c:pt>
                <c:pt idx="314">
                  <c:v>1.3621999999999999E-4</c:v>
                </c:pt>
                <c:pt idx="315">
                  <c:v>9.3515000000000004E-4</c:v>
                </c:pt>
                <c:pt idx="316">
                  <c:v>2.1467999999999999E-3</c:v>
                </c:pt>
                <c:pt idx="317">
                  <c:v>-1.0145999999999999E-4</c:v>
                </c:pt>
                <c:pt idx="318">
                  <c:v>5.3987000000000002E-4</c:v>
                </c:pt>
                <c:pt idx="319">
                  <c:v>9.8133000000000009E-4</c:v>
                </c:pt>
                <c:pt idx="320">
                  <c:v>1.5652000000000001E-3</c:v>
                </c:pt>
                <c:pt idx="321">
                  <c:v>2.3033999999999999E-4</c:v>
                </c:pt>
                <c:pt idx="322">
                  <c:v>9.8383999999999993E-4</c:v>
                </c:pt>
                <c:pt idx="323">
                  <c:v>1.1561E-3</c:v>
                </c:pt>
                <c:pt idx="324">
                  <c:v>5.2115E-3</c:v>
                </c:pt>
                <c:pt idx="325">
                  <c:v>5.1599000000000003E-3</c:v>
                </c:pt>
                <c:pt idx="326">
                  <c:v>1.0621000000000001E-3</c:v>
                </c:pt>
                <c:pt idx="327">
                  <c:v>9.5266999999999997E-4</c:v>
                </c:pt>
                <c:pt idx="328">
                  <c:v>9.8112999999999998E-4</c:v>
                </c:pt>
                <c:pt idx="329">
                  <c:v>6.5220999999999996E-4</c:v>
                </c:pt>
                <c:pt idx="330">
                  <c:v>1.7091000000000001E-3</c:v>
                </c:pt>
                <c:pt idx="331">
                  <c:v>1.5594000000000001E-3</c:v>
                </c:pt>
                <c:pt idx="332">
                  <c:v>8.2806999999999998E-4</c:v>
                </c:pt>
                <c:pt idx="333" formatCode="0.00E+00">
                  <c:v>4.5210999999999998E-5</c:v>
                </c:pt>
                <c:pt idx="334">
                  <c:v>1.5809000000000001E-3</c:v>
                </c:pt>
                <c:pt idx="335">
                  <c:v>4.5364E-4</c:v>
                </c:pt>
                <c:pt idx="336">
                  <c:v>5.1316000000000003E-4</c:v>
                </c:pt>
                <c:pt idx="337">
                  <c:v>2.8121999999999999E-4</c:v>
                </c:pt>
                <c:pt idx="338">
                  <c:v>1.3128E-3</c:v>
                </c:pt>
                <c:pt idx="339">
                  <c:v>3.6367000000000001E-3</c:v>
                </c:pt>
                <c:pt idx="340" formatCode="0.00E+00">
                  <c:v>-3.5741000000000002E-5</c:v>
                </c:pt>
                <c:pt idx="341">
                  <c:v>2.0585999999999998E-3</c:v>
                </c:pt>
                <c:pt idx="342">
                  <c:v>1.6670999999999999E-3</c:v>
                </c:pt>
                <c:pt idx="343">
                  <c:v>3.6621000000000001E-4</c:v>
                </c:pt>
                <c:pt idx="344">
                  <c:v>1.7829E-3</c:v>
                </c:pt>
                <c:pt idx="345">
                  <c:v>3.0979E-4</c:v>
                </c:pt>
                <c:pt idx="346">
                  <c:v>1.6498000000000001E-3</c:v>
                </c:pt>
                <c:pt idx="347">
                  <c:v>1.8997E-4</c:v>
                </c:pt>
                <c:pt idx="348">
                  <c:v>4.0834999999999998E-4</c:v>
                </c:pt>
                <c:pt idx="349">
                  <c:v>7.0523000000000005E-4</c:v>
                </c:pt>
                <c:pt idx="350">
                  <c:v>1.6191000000000001E-3</c:v>
                </c:pt>
                <c:pt idx="351">
                  <c:v>1.2798E-3</c:v>
                </c:pt>
                <c:pt idx="352">
                  <c:v>9.8360000000000006E-4</c:v>
                </c:pt>
                <c:pt idx="353">
                  <c:v>5.8766000000000005E-4</c:v>
                </c:pt>
                <c:pt idx="354">
                  <c:v>7.1958999999999999E-3</c:v>
                </c:pt>
                <c:pt idx="355">
                  <c:v>3.6540000000000001E-3</c:v>
                </c:pt>
                <c:pt idx="356">
                  <c:v>7.7437000000000001E-3</c:v>
                </c:pt>
                <c:pt idx="357">
                  <c:v>4.5435000000000001E-4</c:v>
                </c:pt>
                <c:pt idx="358">
                  <c:v>6.2357999999999999E-4</c:v>
                </c:pt>
                <c:pt idx="359">
                  <c:v>2.8051999999999999E-3</c:v>
                </c:pt>
                <c:pt idx="360">
                  <c:v>1.9017999999999999E-3</c:v>
                </c:pt>
                <c:pt idx="361">
                  <c:v>8.5196000000000002E-4</c:v>
                </c:pt>
                <c:pt idx="362">
                  <c:v>2.5336999999999998E-3</c:v>
                </c:pt>
                <c:pt idx="363">
                  <c:v>1.8393000000000001E-3</c:v>
                </c:pt>
                <c:pt idx="364">
                  <c:v>1.0089E-4</c:v>
                </c:pt>
                <c:pt idx="365">
                  <c:v>5.0222000000000001E-3</c:v>
                </c:pt>
                <c:pt idx="366">
                  <c:v>7.5540000000000004E-4</c:v>
                </c:pt>
                <c:pt idx="367">
                  <c:v>1.9413E-3</c:v>
                </c:pt>
                <c:pt idx="368">
                  <c:v>2.5106999999999998E-3</c:v>
                </c:pt>
                <c:pt idx="369">
                  <c:v>2.5519000000000002E-3</c:v>
                </c:pt>
                <c:pt idx="370">
                  <c:v>6.1686E-4</c:v>
                </c:pt>
                <c:pt idx="371">
                  <c:v>4.7870999999999998E-4</c:v>
                </c:pt>
                <c:pt idx="372">
                  <c:v>8.4924999999999996E-4</c:v>
                </c:pt>
                <c:pt idx="373">
                  <c:v>2.6518000000000002E-3</c:v>
                </c:pt>
                <c:pt idx="374">
                  <c:v>8.8068E-4</c:v>
                </c:pt>
                <c:pt idx="375">
                  <c:v>1.7094E-3</c:v>
                </c:pt>
                <c:pt idx="376">
                  <c:v>-2.4136000000000001E-4</c:v>
                </c:pt>
                <c:pt idx="377">
                  <c:v>2.1754000000000001E-3</c:v>
                </c:pt>
                <c:pt idx="378">
                  <c:v>8.0555000000000002E-3</c:v>
                </c:pt>
                <c:pt idx="379">
                  <c:v>6.7666000000000004E-4</c:v>
                </c:pt>
                <c:pt idx="380">
                  <c:v>1.8439000000000001E-3</c:v>
                </c:pt>
                <c:pt idx="381">
                  <c:v>7.1913000000000001E-4</c:v>
                </c:pt>
                <c:pt idx="382">
                  <c:v>1.0643E-3</c:v>
                </c:pt>
                <c:pt idx="383">
                  <c:v>1.8818000000000001E-3</c:v>
                </c:pt>
                <c:pt idx="384">
                  <c:v>1.0938E-2</c:v>
                </c:pt>
                <c:pt idx="385">
                  <c:v>1.9036999999999999E-3</c:v>
                </c:pt>
                <c:pt idx="386">
                  <c:v>1.1490000000000001E-3</c:v>
                </c:pt>
                <c:pt idx="387">
                  <c:v>9.9076999999999998E-4</c:v>
                </c:pt>
                <c:pt idx="388" formatCode="0.00E+00">
                  <c:v>5.7192999999999999E-5</c:v>
                </c:pt>
                <c:pt idx="389">
                  <c:v>4.2957000000000004E-3</c:v>
                </c:pt>
                <c:pt idx="390">
                  <c:v>4.6726E-4</c:v>
                </c:pt>
                <c:pt idx="391">
                  <c:v>2.8077000000000002E-3</c:v>
                </c:pt>
                <c:pt idx="392">
                  <c:v>8.3460000000000001E-4</c:v>
                </c:pt>
                <c:pt idx="393">
                  <c:v>3.8412E-4</c:v>
                </c:pt>
                <c:pt idx="394">
                  <c:v>2.4242999999999999E-3</c:v>
                </c:pt>
                <c:pt idx="395">
                  <c:v>1.8762E-3</c:v>
                </c:pt>
                <c:pt idx="396">
                  <c:v>2.8442000000000002E-4</c:v>
                </c:pt>
                <c:pt idx="397">
                  <c:v>1.0725000000000001E-3</c:v>
                </c:pt>
                <c:pt idx="398">
                  <c:v>5.5792999999999997E-3</c:v>
                </c:pt>
                <c:pt idx="399">
                  <c:v>1.6574000000000001E-3</c:v>
                </c:pt>
                <c:pt idx="400">
                  <c:v>1.6701000000000001E-3</c:v>
                </c:pt>
                <c:pt idx="401">
                  <c:v>-3.0650000000000002E-4</c:v>
                </c:pt>
                <c:pt idx="402">
                  <c:v>1.8093E-3</c:v>
                </c:pt>
                <c:pt idx="403">
                  <c:v>2.0257000000000001E-3</c:v>
                </c:pt>
                <c:pt idx="404">
                  <c:v>2.1878000000000002E-3</c:v>
                </c:pt>
                <c:pt idx="405">
                  <c:v>1.7944E-3</c:v>
                </c:pt>
                <c:pt idx="406">
                  <c:v>2.5573000000000002E-3</c:v>
                </c:pt>
                <c:pt idx="407">
                  <c:v>1.2457E-3</c:v>
                </c:pt>
                <c:pt idx="408">
                  <c:v>1.8332000000000001E-3</c:v>
                </c:pt>
                <c:pt idx="409">
                  <c:v>8.3644000000000004E-4</c:v>
                </c:pt>
                <c:pt idx="410">
                  <c:v>2.9117000000000001E-3</c:v>
                </c:pt>
                <c:pt idx="411">
                  <c:v>1.4694E-3</c:v>
                </c:pt>
                <c:pt idx="412">
                  <c:v>2.8335999999999999E-3</c:v>
                </c:pt>
                <c:pt idx="413">
                  <c:v>1.5150000000000001E-3</c:v>
                </c:pt>
                <c:pt idx="414">
                  <c:v>9.2088000000000001E-4</c:v>
                </c:pt>
                <c:pt idx="415">
                  <c:v>1.6161000000000001E-3</c:v>
                </c:pt>
                <c:pt idx="416">
                  <c:v>1.5708E-3</c:v>
                </c:pt>
                <c:pt idx="417" formatCode="0.00E+00">
                  <c:v>-9.7277999999999999E-5</c:v>
                </c:pt>
                <c:pt idx="418">
                  <c:v>3.4799000000000001E-4</c:v>
                </c:pt>
                <c:pt idx="419">
                  <c:v>1.9101000000000001E-3</c:v>
                </c:pt>
                <c:pt idx="420">
                  <c:v>6.0789000000000004E-4</c:v>
                </c:pt>
                <c:pt idx="421">
                  <c:v>2.3660999999999999E-3</c:v>
                </c:pt>
                <c:pt idx="422">
                  <c:v>3.0476000000000001E-3</c:v>
                </c:pt>
                <c:pt idx="423">
                  <c:v>1.8890000000000001E-3</c:v>
                </c:pt>
                <c:pt idx="424">
                  <c:v>7.1155999999999997E-4</c:v>
                </c:pt>
                <c:pt idx="425">
                  <c:v>4.9700000000000005E-4</c:v>
                </c:pt>
                <c:pt idx="426">
                  <c:v>1.1391999999999999E-3</c:v>
                </c:pt>
                <c:pt idx="427">
                  <c:v>9.6314999999999994E-3</c:v>
                </c:pt>
                <c:pt idx="428">
                  <c:v>2.7070000000000002E-3</c:v>
                </c:pt>
                <c:pt idx="429">
                  <c:v>8.1256000000000004E-4</c:v>
                </c:pt>
                <c:pt idx="430">
                  <c:v>1.0020999999999999E-3</c:v>
                </c:pt>
                <c:pt idx="431">
                  <c:v>4.7241999999999998E-4</c:v>
                </c:pt>
                <c:pt idx="432">
                  <c:v>1.6008000000000001E-3</c:v>
                </c:pt>
                <c:pt idx="433">
                  <c:v>2.1132999999999998E-3</c:v>
                </c:pt>
                <c:pt idx="434">
                  <c:v>1.2260999999999999E-3</c:v>
                </c:pt>
                <c:pt idx="435">
                  <c:v>6.2195000000000002E-4</c:v>
                </c:pt>
                <c:pt idx="436">
                  <c:v>2.9440999999999998E-3</c:v>
                </c:pt>
                <c:pt idx="437" formatCode="0.00E+00">
                  <c:v>-1.4671999999999999E-5</c:v>
                </c:pt>
                <c:pt idx="438">
                  <c:v>2.2997E-3</c:v>
                </c:pt>
                <c:pt idx="439">
                  <c:v>2.7877000000000002E-3</c:v>
                </c:pt>
                <c:pt idx="440">
                  <c:v>2.9569000000000002E-3</c:v>
                </c:pt>
                <c:pt idx="441">
                  <c:v>2.1478000000000001E-3</c:v>
                </c:pt>
                <c:pt idx="442">
                  <c:v>5.3131999999999995E-4</c:v>
                </c:pt>
                <c:pt idx="443">
                  <c:v>1.0387E-3</c:v>
                </c:pt>
                <c:pt idx="444">
                  <c:v>1.9832000000000001E-3</c:v>
                </c:pt>
                <c:pt idx="445">
                  <c:v>1.993E-3</c:v>
                </c:pt>
                <c:pt idx="446">
                  <c:v>2.1396000000000002E-3</c:v>
                </c:pt>
                <c:pt idx="447">
                  <c:v>2.3616000000000002E-3</c:v>
                </c:pt>
                <c:pt idx="448">
                  <c:v>1.5453999999999999E-3</c:v>
                </c:pt>
                <c:pt idx="449">
                  <c:v>2.0156000000000002E-3</c:v>
                </c:pt>
                <c:pt idx="450">
                  <c:v>2.8327999999999999E-3</c:v>
                </c:pt>
                <c:pt idx="451">
                  <c:v>3.4134999999999999E-3</c:v>
                </c:pt>
                <c:pt idx="452">
                  <c:v>2.3265E-3</c:v>
                </c:pt>
                <c:pt idx="453">
                  <c:v>2.2829999999999999E-3</c:v>
                </c:pt>
                <c:pt idx="454">
                  <c:v>1.9645999999999999E-3</c:v>
                </c:pt>
                <c:pt idx="455">
                  <c:v>1.8439000000000001E-3</c:v>
                </c:pt>
                <c:pt idx="456">
                  <c:v>8.7750000000000002E-4</c:v>
                </c:pt>
                <c:pt idx="457">
                  <c:v>6.8966000000000003E-4</c:v>
                </c:pt>
                <c:pt idx="458">
                  <c:v>9.7570000000000003E-4</c:v>
                </c:pt>
                <c:pt idx="459">
                  <c:v>3.8907E-3</c:v>
                </c:pt>
                <c:pt idx="460">
                  <c:v>6.5239E-3</c:v>
                </c:pt>
                <c:pt idx="461">
                  <c:v>2.3549E-3</c:v>
                </c:pt>
                <c:pt idx="462">
                  <c:v>1.7136E-3</c:v>
                </c:pt>
                <c:pt idx="463">
                  <c:v>7.0932000000000005E-4</c:v>
                </c:pt>
                <c:pt idx="464">
                  <c:v>2.2379000000000001E-3</c:v>
                </c:pt>
                <c:pt idx="465">
                  <c:v>1.0024999999999999E-3</c:v>
                </c:pt>
                <c:pt idx="466">
                  <c:v>2.7496999999999999E-3</c:v>
                </c:pt>
                <c:pt idx="467">
                  <c:v>9.5505000000000004E-4</c:v>
                </c:pt>
                <c:pt idx="468">
                  <c:v>2.5986999999999998E-3</c:v>
                </c:pt>
                <c:pt idx="469">
                  <c:v>2.0162000000000001E-3</c:v>
                </c:pt>
                <c:pt idx="470">
                  <c:v>3.1051E-3</c:v>
                </c:pt>
                <c:pt idx="471">
                  <c:v>1.7799000000000001E-3</c:v>
                </c:pt>
                <c:pt idx="472">
                  <c:v>2.7138000000000002E-3</c:v>
                </c:pt>
                <c:pt idx="473">
                  <c:v>2.0665000000000001E-4</c:v>
                </c:pt>
                <c:pt idx="474">
                  <c:v>2.3636E-3</c:v>
                </c:pt>
                <c:pt idx="475">
                  <c:v>2.2945000000000001E-3</c:v>
                </c:pt>
                <c:pt idx="476">
                  <c:v>1.1531E-3</c:v>
                </c:pt>
                <c:pt idx="477">
                  <c:v>2.3793999999999998E-3</c:v>
                </c:pt>
                <c:pt idx="478">
                  <c:v>4.5266000000000004E-3</c:v>
                </c:pt>
                <c:pt idx="479">
                  <c:v>1.5601E-3</c:v>
                </c:pt>
                <c:pt idx="480">
                  <c:v>2.5701999999999999E-3</c:v>
                </c:pt>
                <c:pt idx="481">
                  <c:v>2.6957999999999999E-3</c:v>
                </c:pt>
                <c:pt idx="482">
                  <c:v>2.036E-3</c:v>
                </c:pt>
                <c:pt idx="483">
                  <c:v>2.1277000000000002E-3</c:v>
                </c:pt>
                <c:pt idx="484">
                  <c:v>7.6232999999999997E-4</c:v>
                </c:pt>
                <c:pt idx="485">
                  <c:v>2.0273999999999999E-3</c:v>
                </c:pt>
                <c:pt idx="486">
                  <c:v>1.5811E-3</c:v>
                </c:pt>
                <c:pt idx="487">
                  <c:v>1.6410999999999999E-3</c:v>
                </c:pt>
                <c:pt idx="488">
                  <c:v>4.0999000000000001E-3</c:v>
                </c:pt>
                <c:pt idx="489">
                  <c:v>2.0628000000000001E-3</c:v>
                </c:pt>
                <c:pt idx="490">
                  <c:v>3.2422000000000002E-3</c:v>
                </c:pt>
                <c:pt idx="491">
                  <c:v>2.2891999999999999E-3</c:v>
                </c:pt>
                <c:pt idx="492">
                  <c:v>3.9141999999999996E-3</c:v>
                </c:pt>
                <c:pt idx="493">
                  <c:v>3.6706E-4</c:v>
                </c:pt>
                <c:pt idx="494">
                  <c:v>2.5536000000000001E-3</c:v>
                </c:pt>
                <c:pt idx="495">
                  <c:v>6.8906999999999996E-4</c:v>
                </c:pt>
                <c:pt idx="496">
                  <c:v>3.1821000000000002E-3</c:v>
                </c:pt>
                <c:pt idx="497">
                  <c:v>5.7090999999999999E-3</c:v>
                </c:pt>
                <c:pt idx="498">
                  <c:v>2.0133E-3</c:v>
                </c:pt>
                <c:pt idx="499">
                  <c:v>1.3533E-3</c:v>
                </c:pt>
                <c:pt idx="500">
                  <c:v>2.6519E-3</c:v>
                </c:pt>
                <c:pt idx="501">
                  <c:v>2.6221E-3</c:v>
                </c:pt>
                <c:pt idx="502">
                  <c:v>1.4341E-3</c:v>
                </c:pt>
                <c:pt idx="503">
                  <c:v>4.1393000000000003E-3</c:v>
                </c:pt>
                <c:pt idx="504">
                  <c:v>2.0541000000000001E-3</c:v>
                </c:pt>
                <c:pt idx="505">
                  <c:v>2.9518000000000001E-3</c:v>
                </c:pt>
                <c:pt idx="506">
                  <c:v>4.9503000000000004E-3</c:v>
                </c:pt>
                <c:pt idx="507">
                  <c:v>1.5207E-3</c:v>
                </c:pt>
                <c:pt idx="508">
                  <c:v>2.3281E-3</c:v>
                </c:pt>
                <c:pt idx="509">
                  <c:v>1.5169000000000001E-3</c:v>
                </c:pt>
                <c:pt idx="510">
                  <c:v>2.8081E-3</c:v>
                </c:pt>
                <c:pt idx="511">
                  <c:v>5.9088999999999999E-3</c:v>
                </c:pt>
                <c:pt idx="512">
                  <c:v>3.2418999999999998E-3</c:v>
                </c:pt>
                <c:pt idx="513">
                  <c:v>2.4965E-3</c:v>
                </c:pt>
                <c:pt idx="514">
                  <c:v>1.3745999999999999E-3</c:v>
                </c:pt>
                <c:pt idx="515">
                  <c:v>1.2669999999999999E-3</c:v>
                </c:pt>
                <c:pt idx="516">
                  <c:v>4.0515000000000004E-3</c:v>
                </c:pt>
                <c:pt idx="517">
                  <c:v>3.3919000000000002E-3</c:v>
                </c:pt>
                <c:pt idx="518">
                  <c:v>5.1292000000000004E-3</c:v>
                </c:pt>
                <c:pt idx="519">
                  <c:v>1.2585999999999999E-3</c:v>
                </c:pt>
                <c:pt idx="520">
                  <c:v>2.7253999999999998E-3</c:v>
                </c:pt>
                <c:pt idx="521">
                  <c:v>4.0495000000000001E-3</c:v>
                </c:pt>
                <c:pt idx="522">
                  <c:v>2.8192E-3</c:v>
                </c:pt>
                <c:pt idx="523">
                  <c:v>3.1005E-3</c:v>
                </c:pt>
                <c:pt idx="524">
                  <c:v>2.4390000000000002E-3</c:v>
                </c:pt>
                <c:pt idx="525">
                  <c:v>4.0601999999999999E-3</c:v>
                </c:pt>
                <c:pt idx="526">
                  <c:v>2.2288E-3</c:v>
                </c:pt>
                <c:pt idx="527">
                  <c:v>2.7621E-3</c:v>
                </c:pt>
                <c:pt idx="528">
                  <c:v>1.5790999999999999E-3</c:v>
                </c:pt>
                <c:pt idx="529">
                  <c:v>1.5272E-3</c:v>
                </c:pt>
                <c:pt idx="530">
                  <c:v>2.1611E-3</c:v>
                </c:pt>
                <c:pt idx="531">
                  <c:v>3.6584E-3</c:v>
                </c:pt>
                <c:pt idx="532">
                  <c:v>1.7358E-3</c:v>
                </c:pt>
                <c:pt idx="533">
                  <c:v>2.9583999999999999E-3</c:v>
                </c:pt>
                <c:pt idx="534">
                  <c:v>2.5967999999999998E-3</c:v>
                </c:pt>
                <c:pt idx="535">
                  <c:v>1.2217E-3</c:v>
                </c:pt>
                <c:pt idx="536">
                  <c:v>2.4012999999999999E-3</c:v>
                </c:pt>
                <c:pt idx="537">
                  <c:v>2.0611000000000002E-3</c:v>
                </c:pt>
                <c:pt idx="538">
                  <c:v>1.9894000000000001E-3</c:v>
                </c:pt>
                <c:pt idx="539">
                  <c:v>3.9925000000000004E-3</c:v>
                </c:pt>
                <c:pt idx="540">
                  <c:v>1.6881000000000001E-3</c:v>
                </c:pt>
                <c:pt idx="541">
                  <c:v>2.379E-3</c:v>
                </c:pt>
                <c:pt idx="542">
                  <c:v>2.2515999999999999E-3</c:v>
                </c:pt>
                <c:pt idx="543">
                  <c:v>1.6153000000000001E-3</c:v>
                </c:pt>
                <c:pt idx="544">
                  <c:v>4.5789999999999997E-3</c:v>
                </c:pt>
                <c:pt idx="545">
                  <c:v>3.6064999999999999E-3</c:v>
                </c:pt>
                <c:pt idx="546">
                  <c:v>1.4099E-3</c:v>
                </c:pt>
                <c:pt idx="547">
                  <c:v>7.3439999999999998E-3</c:v>
                </c:pt>
                <c:pt idx="548">
                  <c:v>1.3724E-3</c:v>
                </c:pt>
                <c:pt idx="549">
                  <c:v>3.9158999999999999E-3</c:v>
                </c:pt>
                <c:pt idx="550">
                  <c:v>5.8072000000000002E-3</c:v>
                </c:pt>
                <c:pt idx="551">
                  <c:v>8.5625000000000007E-3</c:v>
                </c:pt>
                <c:pt idx="552">
                  <c:v>1.7243E-3</c:v>
                </c:pt>
                <c:pt idx="553">
                  <c:v>2.4819999999999998E-3</c:v>
                </c:pt>
                <c:pt idx="554">
                  <c:v>4.7657999999999997E-3</c:v>
                </c:pt>
                <c:pt idx="555">
                  <c:v>7.6283999999999996E-3</c:v>
                </c:pt>
                <c:pt idx="556">
                  <c:v>2.7136999999999999E-3</c:v>
                </c:pt>
                <c:pt idx="557">
                  <c:v>3.0542E-3</c:v>
                </c:pt>
                <c:pt idx="558">
                  <c:v>2.2577000000000001E-3</c:v>
                </c:pt>
                <c:pt idx="559">
                  <c:v>2.8544E-3</c:v>
                </c:pt>
                <c:pt idx="560">
                  <c:v>4.5555999999999999E-3</c:v>
                </c:pt>
                <c:pt idx="561">
                  <c:v>2.8560999999999999E-3</c:v>
                </c:pt>
                <c:pt idx="562">
                  <c:v>4.0470999999999997E-3</c:v>
                </c:pt>
                <c:pt idx="563">
                  <c:v>2.1578000000000001E-3</c:v>
                </c:pt>
                <c:pt idx="564">
                  <c:v>5.5044999999999996E-4</c:v>
                </c:pt>
                <c:pt idx="565">
                  <c:v>3.1524000000000001E-3</c:v>
                </c:pt>
                <c:pt idx="566">
                  <c:v>1.5196000000000001E-3</c:v>
                </c:pt>
                <c:pt idx="567">
                  <c:v>2.9914E-3</c:v>
                </c:pt>
                <c:pt idx="568">
                  <c:v>2.5496E-3</c:v>
                </c:pt>
                <c:pt idx="569">
                  <c:v>2.6305999999999999E-3</c:v>
                </c:pt>
                <c:pt idx="570">
                  <c:v>4.13E-3</c:v>
                </c:pt>
                <c:pt idx="571">
                  <c:v>2.7782000000000002E-3</c:v>
                </c:pt>
                <c:pt idx="572">
                  <c:v>1.2137999999999999E-3</c:v>
                </c:pt>
                <c:pt idx="573">
                  <c:v>4.3442999999999997E-3</c:v>
                </c:pt>
                <c:pt idx="574">
                  <c:v>1.6217E-3</c:v>
                </c:pt>
                <c:pt idx="575">
                  <c:v>1.9954E-3</c:v>
                </c:pt>
                <c:pt idx="576">
                  <c:v>2.3844999999999999E-3</c:v>
                </c:pt>
                <c:pt idx="577">
                  <c:v>1.5066000000000001E-3</c:v>
                </c:pt>
                <c:pt idx="578">
                  <c:v>3.5260999999999999E-3</c:v>
                </c:pt>
                <c:pt idx="579">
                  <c:v>5.3685E-3</c:v>
                </c:pt>
                <c:pt idx="580">
                  <c:v>3.1941999999999999E-3</c:v>
                </c:pt>
                <c:pt idx="581">
                  <c:v>4.3816000000000003E-3</c:v>
                </c:pt>
                <c:pt idx="582">
                  <c:v>3.7797E-3</c:v>
                </c:pt>
                <c:pt idx="583">
                  <c:v>1.6581E-3</c:v>
                </c:pt>
                <c:pt idx="584">
                  <c:v>1.9908999999999999E-3</c:v>
                </c:pt>
                <c:pt idx="585">
                  <c:v>4.6667999999999996E-3</c:v>
                </c:pt>
                <c:pt idx="586">
                  <c:v>4.6135000000000004E-3</c:v>
                </c:pt>
                <c:pt idx="587">
                  <c:v>2.5563000000000001E-3</c:v>
                </c:pt>
                <c:pt idx="588">
                  <c:v>4.2036E-3</c:v>
                </c:pt>
                <c:pt idx="589">
                  <c:v>2.9033000000000002E-3</c:v>
                </c:pt>
                <c:pt idx="590">
                  <c:v>2.3982999999999999E-3</c:v>
                </c:pt>
                <c:pt idx="591">
                  <c:v>3.8574999999999998E-3</c:v>
                </c:pt>
                <c:pt idx="592">
                  <c:v>7.1795000000000001E-3</c:v>
                </c:pt>
                <c:pt idx="593">
                  <c:v>3.669E-3</c:v>
                </c:pt>
                <c:pt idx="594">
                  <c:v>2.1189E-3</c:v>
                </c:pt>
                <c:pt idx="595">
                  <c:v>2.7100000000000002E-3</c:v>
                </c:pt>
                <c:pt idx="596">
                  <c:v>1.9325E-3</c:v>
                </c:pt>
                <c:pt idx="597">
                  <c:v>3.3676000000000001E-3</c:v>
                </c:pt>
                <c:pt idx="598">
                  <c:v>3.6302999999999999E-3</c:v>
                </c:pt>
                <c:pt idx="599">
                  <c:v>3.0504E-3</c:v>
                </c:pt>
                <c:pt idx="600">
                  <c:v>1.2838999999999999E-3</c:v>
                </c:pt>
                <c:pt idx="601">
                  <c:v>2.0011E-3</c:v>
                </c:pt>
                <c:pt idx="602">
                  <c:v>2.565E-3</c:v>
                </c:pt>
                <c:pt idx="603">
                  <c:v>2.5868000000000002E-3</c:v>
                </c:pt>
                <c:pt idx="604">
                  <c:v>3.1705000000000001E-3</c:v>
                </c:pt>
                <c:pt idx="605">
                  <c:v>3.1805000000000002E-3</c:v>
                </c:pt>
                <c:pt idx="606">
                  <c:v>2.0238999999999999E-3</c:v>
                </c:pt>
                <c:pt idx="607">
                  <c:v>1.7633E-3</c:v>
                </c:pt>
                <c:pt idx="608">
                  <c:v>2.0306E-3</c:v>
                </c:pt>
                <c:pt idx="609">
                  <c:v>3.4390000000000002E-3</c:v>
                </c:pt>
                <c:pt idx="610">
                  <c:v>5.4581999999999999E-3</c:v>
                </c:pt>
                <c:pt idx="611">
                  <c:v>4.0298E-3</c:v>
                </c:pt>
                <c:pt idx="612">
                  <c:v>1.3047E-3</c:v>
                </c:pt>
                <c:pt idx="613">
                  <c:v>1.9832000000000001E-3</c:v>
                </c:pt>
                <c:pt idx="614">
                  <c:v>2.4304999999999999E-3</c:v>
                </c:pt>
                <c:pt idx="615">
                  <c:v>2.4085999999999999E-3</c:v>
                </c:pt>
                <c:pt idx="616">
                  <c:v>2.6987999999999999E-3</c:v>
                </c:pt>
                <c:pt idx="617">
                  <c:v>1.6199999999999999E-3</c:v>
                </c:pt>
                <c:pt idx="618">
                  <c:v>7.1856000000000003E-3</c:v>
                </c:pt>
                <c:pt idx="619">
                  <c:v>3.2697999999999998E-3</c:v>
                </c:pt>
                <c:pt idx="620">
                  <c:v>3.7628000000000002E-3</c:v>
                </c:pt>
                <c:pt idx="621">
                  <c:v>3.8746000000000002E-3</c:v>
                </c:pt>
                <c:pt idx="622">
                  <c:v>3.0371999999999999E-3</c:v>
                </c:pt>
                <c:pt idx="623">
                  <c:v>5.9550000000000002E-3</c:v>
                </c:pt>
                <c:pt idx="624">
                  <c:v>2.6700000000000001E-3</c:v>
                </c:pt>
                <c:pt idx="625">
                  <c:v>2.7939000000000002E-3</c:v>
                </c:pt>
                <c:pt idx="626">
                  <c:v>1.7316E-3</c:v>
                </c:pt>
                <c:pt idx="627">
                  <c:v>6.7946999999999999E-3</c:v>
                </c:pt>
                <c:pt idx="628">
                  <c:v>4.9693999999999997E-3</c:v>
                </c:pt>
                <c:pt idx="629">
                  <c:v>1.4755E-3</c:v>
                </c:pt>
                <c:pt idx="630">
                  <c:v>2.3035E-3</c:v>
                </c:pt>
                <c:pt idx="631">
                  <c:v>3.7212E-3</c:v>
                </c:pt>
                <c:pt idx="632">
                  <c:v>2.8476E-3</c:v>
                </c:pt>
                <c:pt idx="633">
                  <c:v>2.1029999999999998E-3</c:v>
                </c:pt>
                <c:pt idx="634">
                  <c:v>2.6388000000000002E-3</c:v>
                </c:pt>
                <c:pt idx="635">
                  <c:v>3.5623E-3</c:v>
                </c:pt>
                <c:pt idx="636">
                  <c:v>3.2981E-3</c:v>
                </c:pt>
                <c:pt idx="637">
                  <c:v>1.8268E-3</c:v>
                </c:pt>
                <c:pt idx="638">
                  <c:v>1.7106000000000001E-3</c:v>
                </c:pt>
                <c:pt idx="639">
                  <c:v>2.2215E-3</c:v>
                </c:pt>
                <c:pt idx="640">
                  <c:v>3.4824000000000001E-3</c:v>
                </c:pt>
                <c:pt idx="641">
                  <c:v>1.142E-3</c:v>
                </c:pt>
                <c:pt idx="642">
                  <c:v>4.9109999999999996E-3</c:v>
                </c:pt>
                <c:pt idx="643">
                  <c:v>6.5433000000000002E-3</c:v>
                </c:pt>
                <c:pt idx="644">
                  <c:v>4.6318000000000002E-3</c:v>
                </c:pt>
                <c:pt idx="645">
                  <c:v>3.1015000000000001E-3</c:v>
                </c:pt>
                <c:pt idx="646">
                  <c:v>2.1457E-3</c:v>
                </c:pt>
                <c:pt idx="647">
                  <c:v>3.2347000000000001E-3</c:v>
                </c:pt>
                <c:pt idx="648">
                  <c:v>3.1086999999999998E-3</c:v>
                </c:pt>
                <c:pt idx="649">
                  <c:v>3.7185999999999999E-3</c:v>
                </c:pt>
                <c:pt idx="650">
                  <c:v>2.8555E-3</c:v>
                </c:pt>
                <c:pt idx="651">
                  <c:v>1.0987E-3</c:v>
                </c:pt>
                <c:pt idx="652">
                  <c:v>3.4453999999999999E-3</c:v>
                </c:pt>
                <c:pt idx="653">
                  <c:v>5.2338000000000003E-3</c:v>
                </c:pt>
                <c:pt idx="654">
                  <c:v>2.9840999999999999E-3</c:v>
                </c:pt>
                <c:pt idx="655">
                  <c:v>1.0363E-3</c:v>
                </c:pt>
                <c:pt idx="656">
                  <c:v>4.2611000000000003E-3</c:v>
                </c:pt>
                <c:pt idx="657">
                  <c:v>3.6893E-3</c:v>
                </c:pt>
                <c:pt idx="658">
                  <c:v>3.8222E-3</c:v>
                </c:pt>
                <c:pt idx="659">
                  <c:v>3.6202000000000001E-3</c:v>
                </c:pt>
                <c:pt idx="660">
                  <c:v>2.2972000000000001E-3</c:v>
                </c:pt>
                <c:pt idx="661">
                  <c:v>2.5587000000000001E-3</c:v>
                </c:pt>
                <c:pt idx="662">
                  <c:v>3.5601000000000001E-3</c:v>
                </c:pt>
                <c:pt idx="663">
                  <c:v>2.3492000000000001E-3</c:v>
                </c:pt>
                <c:pt idx="664">
                  <c:v>4.4320999999999996E-3</c:v>
                </c:pt>
                <c:pt idx="665">
                  <c:v>2.0336999999999998E-3</c:v>
                </c:pt>
                <c:pt idx="666">
                  <c:v>4.5366E-3</c:v>
                </c:pt>
                <c:pt idx="667">
                  <c:v>2.3909999999999999E-3</c:v>
                </c:pt>
                <c:pt idx="668">
                  <c:v>2.4902000000000001E-3</c:v>
                </c:pt>
                <c:pt idx="669">
                  <c:v>4.6332999999999999E-3</c:v>
                </c:pt>
                <c:pt idx="670">
                  <c:v>3.7433000000000002E-3</c:v>
                </c:pt>
                <c:pt idx="671">
                  <c:v>1.3828E-3</c:v>
                </c:pt>
                <c:pt idx="672">
                  <c:v>4.0669E-3</c:v>
                </c:pt>
                <c:pt idx="673">
                  <c:v>4.0759999999999998E-3</c:v>
                </c:pt>
                <c:pt idx="674">
                  <c:v>1.9561000000000001E-3</c:v>
                </c:pt>
                <c:pt idx="675">
                  <c:v>4.2589000000000004E-3</c:v>
                </c:pt>
                <c:pt idx="676">
                  <c:v>2.4805999999999999E-3</c:v>
                </c:pt>
                <c:pt idx="677">
                  <c:v>2.66E-3</c:v>
                </c:pt>
                <c:pt idx="678">
                  <c:v>4.0486000000000003E-3</c:v>
                </c:pt>
                <c:pt idx="679">
                  <c:v>5.4717000000000003E-3</c:v>
                </c:pt>
                <c:pt idx="680">
                  <c:v>2.4545999999999999E-3</c:v>
                </c:pt>
                <c:pt idx="681">
                  <c:v>2.3467000000000002E-3</c:v>
                </c:pt>
                <c:pt idx="682">
                  <c:v>4.1348000000000001E-3</c:v>
                </c:pt>
                <c:pt idx="683">
                  <c:v>3.9921000000000002E-3</c:v>
                </c:pt>
                <c:pt idx="684">
                  <c:v>3.2442999999999999E-3</c:v>
                </c:pt>
                <c:pt idx="685">
                  <c:v>2.6343E-3</c:v>
                </c:pt>
                <c:pt idx="686">
                  <c:v>1.9835E-3</c:v>
                </c:pt>
                <c:pt idx="687">
                  <c:v>3.1809E-3</c:v>
                </c:pt>
                <c:pt idx="688">
                  <c:v>2.8598E-3</c:v>
                </c:pt>
                <c:pt idx="689">
                  <c:v>4.1777999999999997E-3</c:v>
                </c:pt>
                <c:pt idx="690">
                  <c:v>1.8986000000000001E-3</c:v>
                </c:pt>
                <c:pt idx="691">
                  <c:v>2.8544E-3</c:v>
                </c:pt>
                <c:pt idx="692">
                  <c:v>3.1443E-3</c:v>
                </c:pt>
                <c:pt idx="693">
                  <c:v>2.5887000000000002E-3</c:v>
                </c:pt>
                <c:pt idx="694">
                  <c:v>3.9598000000000003E-3</c:v>
                </c:pt>
                <c:pt idx="695">
                  <c:v>3.1578000000000001E-3</c:v>
                </c:pt>
                <c:pt idx="696">
                  <c:v>2.699E-3</c:v>
                </c:pt>
                <c:pt idx="697">
                  <c:v>2.1768999999999998E-3</c:v>
                </c:pt>
                <c:pt idx="698">
                  <c:v>5.0724000000000003E-3</c:v>
                </c:pt>
                <c:pt idx="699">
                  <c:v>3.6508000000000001E-3</c:v>
                </c:pt>
                <c:pt idx="700">
                  <c:v>4.0615E-3</c:v>
                </c:pt>
                <c:pt idx="701">
                  <c:v>2.2212E-3</c:v>
                </c:pt>
                <c:pt idx="702">
                  <c:v>4.9167000000000004E-3</c:v>
                </c:pt>
                <c:pt idx="703">
                  <c:v>3.4213999999999998E-3</c:v>
                </c:pt>
                <c:pt idx="704">
                  <c:v>5.7244000000000001E-3</c:v>
                </c:pt>
                <c:pt idx="705">
                  <c:v>2.9813000000000001E-3</c:v>
                </c:pt>
                <c:pt idx="706">
                  <c:v>2.0068999999999998E-3</c:v>
                </c:pt>
                <c:pt idx="707">
                  <c:v>3.6351999999999999E-3</c:v>
                </c:pt>
                <c:pt idx="708">
                  <c:v>1.3292E-3</c:v>
                </c:pt>
                <c:pt idx="709">
                  <c:v>3.3731999999999998E-3</c:v>
                </c:pt>
                <c:pt idx="710">
                  <c:v>3.9274000000000002E-3</c:v>
                </c:pt>
                <c:pt idx="711">
                  <c:v>5.5694999999999998E-3</c:v>
                </c:pt>
                <c:pt idx="712">
                  <c:v>4.5580000000000004E-3</c:v>
                </c:pt>
                <c:pt idx="713">
                  <c:v>1.9889E-3</c:v>
                </c:pt>
                <c:pt idx="714">
                  <c:v>2.2731000000000001E-3</c:v>
                </c:pt>
                <c:pt idx="715">
                  <c:v>4.4946999999999999E-3</c:v>
                </c:pt>
                <c:pt idx="716">
                  <c:v>5.2569000000000001E-3</c:v>
                </c:pt>
                <c:pt idx="717">
                  <c:v>2.2964000000000001E-3</c:v>
                </c:pt>
                <c:pt idx="718">
                  <c:v>3.6751000000000002E-3</c:v>
                </c:pt>
                <c:pt idx="719">
                  <c:v>4.7274999999999999E-3</c:v>
                </c:pt>
                <c:pt idx="720">
                  <c:v>4.8054999999999999E-3</c:v>
                </c:pt>
                <c:pt idx="721">
                  <c:v>4.1389E-3</c:v>
                </c:pt>
                <c:pt idx="722">
                  <c:v>3.3346000000000001E-3</c:v>
                </c:pt>
                <c:pt idx="723">
                  <c:v>2.8892000000000002E-3</c:v>
                </c:pt>
                <c:pt idx="724">
                  <c:v>1.3703999999999999E-3</c:v>
                </c:pt>
                <c:pt idx="725">
                  <c:v>3.1034999999999999E-3</c:v>
                </c:pt>
                <c:pt idx="726">
                  <c:v>2.7545999999999998E-3</c:v>
                </c:pt>
                <c:pt idx="727">
                  <c:v>4.1035999999999998E-3</c:v>
                </c:pt>
                <c:pt idx="728">
                  <c:v>3.8187E-3</c:v>
                </c:pt>
                <c:pt idx="729">
                  <c:v>5.9721000000000002E-3</c:v>
                </c:pt>
                <c:pt idx="730">
                  <c:v>1.4561999999999999E-3</c:v>
                </c:pt>
                <c:pt idx="731">
                  <c:v>5.2385000000000001E-3</c:v>
                </c:pt>
                <c:pt idx="732">
                  <c:v>4.0537999999999998E-3</c:v>
                </c:pt>
                <c:pt idx="733">
                  <c:v>2.7525000000000002E-3</c:v>
                </c:pt>
                <c:pt idx="734">
                  <c:v>2.7939000000000002E-3</c:v>
                </c:pt>
                <c:pt idx="735">
                  <c:v>5.6435000000000001E-3</c:v>
                </c:pt>
                <c:pt idx="736">
                  <c:v>2.3422999999999999E-3</c:v>
                </c:pt>
                <c:pt idx="737">
                  <c:v>2.3169000000000002E-3</c:v>
                </c:pt>
                <c:pt idx="738">
                  <c:v>2.5728000000000001E-3</c:v>
                </c:pt>
                <c:pt idx="739">
                  <c:v>7.3892999999999997E-3</c:v>
                </c:pt>
                <c:pt idx="740">
                  <c:v>4.8281000000000001E-3</c:v>
                </c:pt>
                <c:pt idx="741">
                  <c:v>1.7426E-3</c:v>
                </c:pt>
                <c:pt idx="742">
                  <c:v>3.1315000000000002E-3</c:v>
                </c:pt>
                <c:pt idx="743">
                  <c:v>3.9827999999999999E-3</c:v>
                </c:pt>
                <c:pt idx="744">
                  <c:v>3.6511999999999998E-3</c:v>
                </c:pt>
                <c:pt idx="745">
                  <c:v>6.1240000000000001E-3</c:v>
                </c:pt>
                <c:pt idx="746">
                  <c:v>3.4315000000000001E-3</c:v>
                </c:pt>
                <c:pt idx="747">
                  <c:v>4.5006000000000004E-3</c:v>
                </c:pt>
                <c:pt idx="748">
                  <c:v>4.9128000000000002E-3</c:v>
                </c:pt>
                <c:pt idx="749">
                  <c:v>4.8327999999999999E-3</c:v>
                </c:pt>
                <c:pt idx="750">
                  <c:v>4.1561999999999997E-3</c:v>
                </c:pt>
                <c:pt idx="751">
                  <c:v>2.2596999999999999E-3</c:v>
                </c:pt>
                <c:pt idx="752">
                  <c:v>2.4291E-3</c:v>
                </c:pt>
                <c:pt idx="753">
                  <c:v>2.6475000000000001E-3</c:v>
                </c:pt>
                <c:pt idx="754">
                  <c:v>3.6324999999999999E-3</c:v>
                </c:pt>
                <c:pt idx="755">
                  <c:v>2.928E-3</c:v>
                </c:pt>
                <c:pt idx="756">
                  <c:v>4.0003E-3</c:v>
                </c:pt>
                <c:pt idx="757">
                  <c:v>3.4169000000000001E-3</c:v>
                </c:pt>
                <c:pt idx="758">
                  <c:v>5.8792999999999996E-3</c:v>
                </c:pt>
                <c:pt idx="759">
                  <c:v>4.7476000000000003E-3</c:v>
                </c:pt>
                <c:pt idx="760">
                  <c:v>3.1321000000000001E-3</c:v>
                </c:pt>
                <c:pt idx="761">
                  <c:v>3.8121000000000001E-3</c:v>
                </c:pt>
                <c:pt idx="762">
                  <c:v>5.4235999999999998E-3</c:v>
                </c:pt>
                <c:pt idx="763">
                  <c:v>2.9535E-3</c:v>
                </c:pt>
                <c:pt idx="764">
                  <c:v>4.6435000000000001E-3</c:v>
                </c:pt>
                <c:pt idx="765">
                  <c:v>9.6080000000000002E-3</c:v>
                </c:pt>
                <c:pt idx="766">
                  <c:v>3.0734E-3</c:v>
                </c:pt>
                <c:pt idx="767">
                  <c:v>4.4808000000000001E-3</c:v>
                </c:pt>
                <c:pt idx="768">
                  <c:v>3.7358999999999999E-3</c:v>
                </c:pt>
                <c:pt idx="769">
                  <c:v>6.1447000000000003E-3</c:v>
                </c:pt>
                <c:pt idx="770">
                  <c:v>1.8209000000000001E-3</c:v>
                </c:pt>
                <c:pt idx="771">
                  <c:v>8.9236000000000003E-3</c:v>
                </c:pt>
                <c:pt idx="772">
                  <c:v>3.2096999999999998E-3</c:v>
                </c:pt>
                <c:pt idx="773">
                  <c:v>3.8766999999999999E-3</c:v>
                </c:pt>
                <c:pt idx="774">
                  <c:v>4.5601000000000001E-3</c:v>
                </c:pt>
                <c:pt idx="775">
                  <c:v>2.8376999999999999E-3</c:v>
                </c:pt>
                <c:pt idx="776">
                  <c:v>5.8460999999999999E-3</c:v>
                </c:pt>
                <c:pt idx="777">
                  <c:v>4.8355999999999998E-3</c:v>
                </c:pt>
                <c:pt idx="778">
                  <c:v>4.6673000000000001E-3</c:v>
                </c:pt>
                <c:pt idx="779">
                  <c:v>4.7355000000000001E-3</c:v>
                </c:pt>
                <c:pt idx="780">
                  <c:v>5.2024999999999997E-3</c:v>
                </c:pt>
                <c:pt idx="781">
                  <c:v>3.1020000000000002E-3</c:v>
                </c:pt>
                <c:pt idx="782">
                  <c:v>4.7371999999999996E-3</c:v>
                </c:pt>
                <c:pt idx="783">
                  <c:v>4.3115000000000002E-3</c:v>
                </c:pt>
                <c:pt idx="784">
                  <c:v>5.1609000000000004E-3</c:v>
                </c:pt>
                <c:pt idx="785">
                  <c:v>4.5871000000000002E-3</c:v>
                </c:pt>
                <c:pt idx="786">
                  <c:v>3.2618E-3</c:v>
                </c:pt>
                <c:pt idx="787">
                  <c:v>4.6261999999999996E-3</c:v>
                </c:pt>
                <c:pt idx="788">
                  <c:v>3.4474000000000002E-3</c:v>
                </c:pt>
                <c:pt idx="789">
                  <c:v>6.0071999999999999E-3</c:v>
                </c:pt>
                <c:pt idx="790">
                  <c:v>6.0930999999999997E-3</c:v>
                </c:pt>
                <c:pt idx="791">
                  <c:v>3.5382E-3</c:v>
                </c:pt>
                <c:pt idx="792">
                  <c:v>5.0377E-3</c:v>
                </c:pt>
                <c:pt idx="793">
                  <c:v>3.1448000000000001E-3</c:v>
                </c:pt>
                <c:pt idx="794">
                  <c:v>2.9672000000000001E-3</c:v>
                </c:pt>
                <c:pt idx="795">
                  <c:v>3.5674000000000001E-3</c:v>
                </c:pt>
                <c:pt idx="796">
                  <c:v>3.0777000000000001E-3</c:v>
                </c:pt>
                <c:pt idx="797">
                  <c:v>3.9713999999999999E-3</c:v>
                </c:pt>
                <c:pt idx="798">
                  <c:v>5.9451E-3</c:v>
                </c:pt>
                <c:pt idx="799">
                  <c:v>5.1130999999999998E-3</c:v>
                </c:pt>
                <c:pt idx="800">
                  <c:v>3.0869000000000001E-3</c:v>
                </c:pt>
                <c:pt idx="801">
                  <c:v>4.6925999999999999E-3</c:v>
                </c:pt>
                <c:pt idx="802">
                  <c:v>3.4648000000000001E-3</c:v>
                </c:pt>
                <c:pt idx="803">
                  <c:v>9.9915999999999998E-3</c:v>
                </c:pt>
                <c:pt idx="804">
                  <c:v>5.0476000000000002E-3</c:v>
                </c:pt>
                <c:pt idx="805">
                  <c:v>3.5014999999999998E-3</c:v>
                </c:pt>
                <c:pt idx="806">
                  <c:v>3.0864999999999998E-3</c:v>
                </c:pt>
                <c:pt idx="807">
                  <c:v>6.7908999999999999E-3</c:v>
                </c:pt>
                <c:pt idx="808">
                  <c:v>3.5829999999999998E-3</c:v>
                </c:pt>
                <c:pt idx="809">
                  <c:v>4.5890999999999996E-3</c:v>
                </c:pt>
                <c:pt idx="810">
                  <c:v>3.6353000000000002E-3</c:v>
                </c:pt>
                <c:pt idx="811">
                  <c:v>2.4320000000000001E-3</c:v>
                </c:pt>
                <c:pt idx="812">
                  <c:v>5.3362000000000001E-3</c:v>
                </c:pt>
                <c:pt idx="813">
                  <c:v>4.2180000000000004E-3</c:v>
                </c:pt>
                <c:pt idx="814">
                  <c:v>3.8890999999999999E-3</c:v>
                </c:pt>
                <c:pt idx="815">
                  <c:v>2.3944999999999999E-3</c:v>
                </c:pt>
                <c:pt idx="816">
                  <c:v>6.5253999999999998E-3</c:v>
                </c:pt>
                <c:pt idx="817">
                  <c:v>3.0860000000000002E-3</c:v>
                </c:pt>
                <c:pt idx="818">
                  <c:v>4.3562999999999996E-3</c:v>
                </c:pt>
                <c:pt idx="819">
                  <c:v>4.0969999999999999E-3</c:v>
                </c:pt>
                <c:pt idx="820">
                  <c:v>5.1199000000000001E-3</c:v>
                </c:pt>
                <c:pt idx="821">
                  <c:v>2.9390000000000002E-3</c:v>
                </c:pt>
                <c:pt idx="822">
                  <c:v>5.0156000000000003E-3</c:v>
                </c:pt>
                <c:pt idx="823">
                  <c:v>3.3438000000000001E-3</c:v>
                </c:pt>
                <c:pt idx="824">
                  <c:v>4.1748000000000002E-3</c:v>
                </c:pt>
                <c:pt idx="825">
                  <c:v>2.4323000000000001E-3</c:v>
                </c:pt>
                <c:pt idx="826">
                  <c:v>2.1297999999999998E-3</c:v>
                </c:pt>
                <c:pt idx="827">
                  <c:v>5.2725000000000003E-3</c:v>
                </c:pt>
                <c:pt idx="828">
                  <c:v>5.1275000000000001E-3</c:v>
                </c:pt>
                <c:pt idx="829">
                  <c:v>3.836E-3</c:v>
                </c:pt>
                <c:pt idx="830">
                  <c:v>3.1960000000000001E-3</c:v>
                </c:pt>
                <c:pt idx="831">
                  <c:v>3.026E-3</c:v>
                </c:pt>
                <c:pt idx="832">
                  <c:v>9.8718E-3</c:v>
                </c:pt>
                <c:pt idx="833">
                  <c:v>4.7733999999999997E-3</c:v>
                </c:pt>
                <c:pt idx="834">
                  <c:v>2.6124999999999998E-3</c:v>
                </c:pt>
                <c:pt idx="835">
                  <c:v>2.2980000000000001E-3</c:v>
                </c:pt>
                <c:pt idx="836">
                  <c:v>3.5357000000000001E-3</c:v>
                </c:pt>
                <c:pt idx="837">
                  <c:v>4.2360000000000002E-3</c:v>
                </c:pt>
                <c:pt idx="838">
                  <c:v>5.9083E-3</c:v>
                </c:pt>
                <c:pt idx="839">
                  <c:v>4.5690000000000001E-3</c:v>
                </c:pt>
                <c:pt idx="840">
                  <c:v>3.6291000000000001E-3</c:v>
                </c:pt>
                <c:pt idx="841">
                  <c:v>2.6299000000000001E-3</c:v>
                </c:pt>
                <c:pt idx="842">
                  <c:v>6.4348000000000001E-3</c:v>
                </c:pt>
                <c:pt idx="843">
                  <c:v>3.6787E-3</c:v>
                </c:pt>
                <c:pt idx="844">
                  <c:v>2.7474000000000001E-3</c:v>
                </c:pt>
                <c:pt idx="845">
                  <c:v>3.4954999999999999E-3</c:v>
                </c:pt>
                <c:pt idx="846">
                  <c:v>3.6919000000000001E-3</c:v>
                </c:pt>
                <c:pt idx="847">
                  <c:v>4.4334999999999999E-3</c:v>
                </c:pt>
                <c:pt idx="848">
                  <c:v>4.5973000000000003E-3</c:v>
                </c:pt>
                <c:pt idx="849">
                  <c:v>4.4590000000000003E-3</c:v>
                </c:pt>
                <c:pt idx="850">
                  <c:v>7.1843000000000002E-3</c:v>
                </c:pt>
                <c:pt idx="851">
                  <c:v>4.2071000000000001E-3</c:v>
                </c:pt>
                <c:pt idx="852">
                  <c:v>2.2663000000000002E-3</c:v>
                </c:pt>
                <c:pt idx="853">
                  <c:v>5.4586000000000001E-3</c:v>
                </c:pt>
                <c:pt idx="854">
                  <c:v>4.8605999999999996E-3</c:v>
                </c:pt>
                <c:pt idx="855">
                  <c:v>5.3707E-3</c:v>
                </c:pt>
                <c:pt idx="856">
                  <c:v>6.7745000000000001E-3</c:v>
                </c:pt>
                <c:pt idx="857">
                  <c:v>5.0743999999999997E-3</c:v>
                </c:pt>
                <c:pt idx="858">
                  <c:v>5.0673999999999997E-3</c:v>
                </c:pt>
                <c:pt idx="859">
                  <c:v>4.8129999999999996E-3</c:v>
                </c:pt>
                <c:pt idx="860">
                  <c:v>5.6008999999999998E-3</c:v>
                </c:pt>
                <c:pt idx="861">
                  <c:v>5.215E-3</c:v>
                </c:pt>
                <c:pt idx="862">
                  <c:v>6.4247000000000002E-3</c:v>
                </c:pt>
                <c:pt idx="863">
                  <c:v>4.7349000000000002E-3</c:v>
                </c:pt>
                <c:pt idx="864">
                  <c:v>5.4241000000000003E-3</c:v>
                </c:pt>
                <c:pt idx="865">
                  <c:v>8.1851000000000007E-3</c:v>
                </c:pt>
                <c:pt idx="866">
                  <c:v>5.2532000000000004E-3</c:v>
                </c:pt>
                <c:pt idx="867">
                  <c:v>3.3969999999999998E-3</c:v>
                </c:pt>
                <c:pt idx="868">
                  <c:v>2.6275000000000001E-3</c:v>
                </c:pt>
                <c:pt idx="869">
                  <c:v>4.9310999999999999E-3</c:v>
                </c:pt>
                <c:pt idx="870">
                  <c:v>4.0930000000000003E-3</c:v>
                </c:pt>
                <c:pt idx="871">
                  <c:v>4.2785000000000002E-3</c:v>
                </c:pt>
                <c:pt idx="872">
                  <c:v>4.7239999999999999E-3</c:v>
                </c:pt>
                <c:pt idx="873">
                  <c:v>5.4660999999999998E-3</c:v>
                </c:pt>
                <c:pt idx="874">
                  <c:v>5.8484000000000001E-3</c:v>
                </c:pt>
                <c:pt idx="875">
                  <c:v>4.3712999999999998E-3</c:v>
                </c:pt>
                <c:pt idx="876">
                  <c:v>5.2277000000000001E-3</c:v>
                </c:pt>
                <c:pt idx="877">
                  <c:v>4.3280999999999997E-3</c:v>
                </c:pt>
                <c:pt idx="878">
                  <c:v>5.8729999999999997E-3</c:v>
                </c:pt>
                <c:pt idx="879">
                  <c:v>6.3153999999999997E-3</c:v>
                </c:pt>
                <c:pt idx="880">
                  <c:v>3.0065000000000001E-3</c:v>
                </c:pt>
                <c:pt idx="881">
                  <c:v>5.5745999999999999E-3</c:v>
                </c:pt>
                <c:pt idx="882">
                  <c:v>5.0358E-3</c:v>
                </c:pt>
                <c:pt idx="883">
                  <c:v>2.8782999999999999E-3</c:v>
                </c:pt>
                <c:pt idx="884">
                  <c:v>5.1221000000000001E-3</c:v>
                </c:pt>
                <c:pt idx="885">
                  <c:v>3.0666000000000001E-3</c:v>
                </c:pt>
                <c:pt idx="886">
                  <c:v>4.1736999999999998E-3</c:v>
                </c:pt>
                <c:pt idx="887">
                  <c:v>6.1513999999999996E-3</c:v>
                </c:pt>
                <c:pt idx="888">
                  <c:v>5.1999999999999998E-3</c:v>
                </c:pt>
                <c:pt idx="889">
                  <c:v>1.6741E-3</c:v>
                </c:pt>
                <c:pt idx="890">
                  <c:v>4.8744000000000001E-3</c:v>
                </c:pt>
                <c:pt idx="891">
                  <c:v>1.9976E-3</c:v>
                </c:pt>
                <c:pt idx="892">
                  <c:v>5.6105E-3</c:v>
                </c:pt>
                <c:pt idx="893">
                  <c:v>2.9118999999999998E-3</c:v>
                </c:pt>
                <c:pt idx="894">
                  <c:v>5.5490000000000001E-3</c:v>
                </c:pt>
                <c:pt idx="895">
                  <c:v>3.0685999999999999E-3</c:v>
                </c:pt>
                <c:pt idx="896">
                  <c:v>4.6963999999999999E-3</c:v>
                </c:pt>
                <c:pt idx="897">
                  <c:v>4.3141000000000004E-3</c:v>
                </c:pt>
                <c:pt idx="898">
                  <c:v>4.9852999999999998E-3</c:v>
                </c:pt>
                <c:pt idx="899">
                  <c:v>5.3109000000000003E-3</c:v>
                </c:pt>
                <c:pt idx="900">
                  <c:v>4.9734999999999996E-3</c:v>
                </c:pt>
                <c:pt idx="901">
                  <c:v>3.6974E-3</c:v>
                </c:pt>
                <c:pt idx="902">
                  <c:v>2.7940999999999999E-3</c:v>
                </c:pt>
                <c:pt idx="903">
                  <c:v>4.0350999999999998E-3</c:v>
                </c:pt>
                <c:pt idx="904">
                  <c:v>5.6781999999999996E-3</c:v>
                </c:pt>
                <c:pt idx="905">
                  <c:v>4.7702999999999999E-3</c:v>
                </c:pt>
                <c:pt idx="906">
                  <c:v>3.4608999999999998E-3</c:v>
                </c:pt>
                <c:pt idx="907">
                  <c:v>2.4796000000000002E-3</c:v>
                </c:pt>
                <c:pt idx="908">
                  <c:v>5.0854000000000003E-3</c:v>
                </c:pt>
                <c:pt idx="909">
                  <c:v>2.9361000000000001E-3</c:v>
                </c:pt>
                <c:pt idx="910">
                  <c:v>5.0339E-3</c:v>
                </c:pt>
                <c:pt idx="911">
                  <c:v>4.4443E-3</c:v>
                </c:pt>
                <c:pt idx="912">
                  <c:v>5.3987000000000002E-3</c:v>
                </c:pt>
                <c:pt idx="913">
                  <c:v>3.1744999999999998E-3</c:v>
                </c:pt>
                <c:pt idx="914">
                  <c:v>7.6303999999999999E-3</c:v>
                </c:pt>
                <c:pt idx="915">
                  <c:v>4.4828999999999997E-3</c:v>
                </c:pt>
                <c:pt idx="916">
                  <c:v>4.5615999999999999E-3</c:v>
                </c:pt>
                <c:pt idx="917">
                  <c:v>3.4393000000000002E-3</c:v>
                </c:pt>
                <c:pt idx="918">
                  <c:v>7.3707E-3</c:v>
                </c:pt>
                <c:pt idx="919">
                  <c:v>5.9699999999999996E-3</c:v>
                </c:pt>
                <c:pt idx="920">
                  <c:v>8.3015999999999993E-3</c:v>
                </c:pt>
                <c:pt idx="921">
                  <c:v>4.9937999999999996E-3</c:v>
                </c:pt>
                <c:pt idx="922">
                  <c:v>5.3512999999999998E-3</c:v>
                </c:pt>
                <c:pt idx="923">
                  <c:v>3.9899000000000002E-3</c:v>
                </c:pt>
                <c:pt idx="924">
                  <c:v>3.7772999999999999E-3</c:v>
                </c:pt>
                <c:pt idx="925">
                  <c:v>4.7003000000000001E-3</c:v>
                </c:pt>
                <c:pt idx="926">
                  <c:v>5.7231000000000001E-3</c:v>
                </c:pt>
                <c:pt idx="927">
                  <c:v>4.2986999999999999E-3</c:v>
                </c:pt>
                <c:pt idx="928">
                  <c:v>4.1757000000000001E-3</c:v>
                </c:pt>
                <c:pt idx="929">
                  <c:v>2.7981E-3</c:v>
                </c:pt>
                <c:pt idx="930">
                  <c:v>5.3524000000000002E-3</c:v>
                </c:pt>
                <c:pt idx="931">
                  <c:v>5.6283000000000001E-3</c:v>
                </c:pt>
                <c:pt idx="932">
                  <c:v>6.9141000000000003E-3</c:v>
                </c:pt>
                <c:pt idx="933">
                  <c:v>2.9989999999999999E-3</c:v>
                </c:pt>
                <c:pt idx="934">
                  <c:v>4.8491000000000003E-3</c:v>
                </c:pt>
                <c:pt idx="935">
                  <c:v>6.1650999999999997E-3</c:v>
                </c:pt>
                <c:pt idx="936">
                  <c:v>3.2152000000000001E-3</c:v>
                </c:pt>
                <c:pt idx="937">
                  <c:v>4.7222999999999996E-3</c:v>
                </c:pt>
                <c:pt idx="938">
                  <c:v>5.2842999999999996E-3</c:v>
                </c:pt>
                <c:pt idx="939">
                  <c:v>3.2821999999999999E-3</c:v>
                </c:pt>
                <c:pt idx="940">
                  <c:v>4.1392E-3</c:v>
                </c:pt>
                <c:pt idx="941">
                  <c:v>5.6338999999999998E-3</c:v>
                </c:pt>
                <c:pt idx="942">
                  <c:v>2.7837999999999999E-3</c:v>
                </c:pt>
                <c:pt idx="943">
                  <c:v>2.4803999999999998E-3</c:v>
                </c:pt>
                <c:pt idx="944">
                  <c:v>4.4351E-3</c:v>
                </c:pt>
                <c:pt idx="945">
                  <c:v>4.7415000000000001E-3</c:v>
                </c:pt>
                <c:pt idx="946">
                  <c:v>6.1357E-3</c:v>
                </c:pt>
                <c:pt idx="947">
                  <c:v>5.1056000000000001E-3</c:v>
                </c:pt>
                <c:pt idx="948">
                  <c:v>5.4187000000000003E-3</c:v>
                </c:pt>
                <c:pt idx="949">
                  <c:v>4.5757000000000003E-3</c:v>
                </c:pt>
                <c:pt idx="950">
                  <c:v>5.0204999999999998E-3</c:v>
                </c:pt>
                <c:pt idx="951">
                  <c:v>3.2429999999999998E-3</c:v>
                </c:pt>
                <c:pt idx="952">
                  <c:v>3.2919999999999998E-3</c:v>
                </c:pt>
                <c:pt idx="953">
                  <c:v>3.5512999999999999E-3</c:v>
                </c:pt>
                <c:pt idx="954">
                  <c:v>4.4130999999999997E-3</c:v>
                </c:pt>
                <c:pt idx="955">
                  <c:v>3.1736999999999998E-3</c:v>
                </c:pt>
                <c:pt idx="956">
                  <c:v>3.4462E-3</c:v>
                </c:pt>
                <c:pt idx="957">
                  <c:v>3.4694999999999999E-3</c:v>
                </c:pt>
                <c:pt idx="958">
                  <c:v>7.4524999999999999E-3</c:v>
                </c:pt>
                <c:pt idx="959">
                  <c:v>7.3210000000000003E-3</c:v>
                </c:pt>
                <c:pt idx="960">
                  <c:v>5.4327999999999998E-3</c:v>
                </c:pt>
                <c:pt idx="961">
                  <c:v>4.8587999999999999E-3</c:v>
                </c:pt>
                <c:pt idx="962">
                  <c:v>4.5361000000000004E-3</c:v>
                </c:pt>
                <c:pt idx="963">
                  <c:v>5.4482999999999997E-3</c:v>
                </c:pt>
                <c:pt idx="964">
                  <c:v>2.9818000000000002E-3</c:v>
                </c:pt>
                <c:pt idx="965">
                  <c:v>3.5041999999999998E-3</c:v>
                </c:pt>
                <c:pt idx="966">
                  <c:v>6.2836999999999997E-3</c:v>
                </c:pt>
                <c:pt idx="967">
                  <c:v>4.8925000000000001E-3</c:v>
                </c:pt>
                <c:pt idx="968">
                  <c:v>5.5475000000000003E-3</c:v>
                </c:pt>
                <c:pt idx="969">
                  <c:v>7.2909000000000003E-3</c:v>
                </c:pt>
                <c:pt idx="970">
                  <c:v>4.7142E-3</c:v>
                </c:pt>
                <c:pt idx="971">
                  <c:v>6.3734999999999998E-3</c:v>
                </c:pt>
                <c:pt idx="972">
                  <c:v>3.2910999999999999E-3</c:v>
                </c:pt>
                <c:pt idx="973">
                  <c:v>4.1463000000000003E-3</c:v>
                </c:pt>
                <c:pt idx="974">
                  <c:v>7.0200999999999996E-3</c:v>
                </c:pt>
                <c:pt idx="975">
                  <c:v>3.5645999999999998E-3</c:v>
                </c:pt>
                <c:pt idx="976">
                  <c:v>3.3625999999999999E-3</c:v>
                </c:pt>
                <c:pt idx="977">
                  <c:v>4.1349000000000004E-3</c:v>
                </c:pt>
                <c:pt idx="978">
                  <c:v>4.7457999999999997E-3</c:v>
                </c:pt>
                <c:pt idx="979">
                  <c:v>3.5097000000000001E-3</c:v>
                </c:pt>
                <c:pt idx="980">
                  <c:v>3.8755999999999999E-3</c:v>
                </c:pt>
                <c:pt idx="981">
                  <c:v>2.5232000000000002E-3</c:v>
                </c:pt>
                <c:pt idx="982">
                  <c:v>3.9680000000000002E-3</c:v>
                </c:pt>
                <c:pt idx="983">
                  <c:v>6.6163999999999997E-3</c:v>
                </c:pt>
                <c:pt idx="984">
                  <c:v>3.4063000000000001E-3</c:v>
                </c:pt>
                <c:pt idx="985">
                  <c:v>6.633E-3</c:v>
                </c:pt>
                <c:pt idx="986">
                  <c:v>6.4329000000000001E-3</c:v>
                </c:pt>
                <c:pt idx="987">
                  <c:v>4.5271E-3</c:v>
                </c:pt>
                <c:pt idx="988">
                  <c:v>5.1222000000000004E-3</c:v>
                </c:pt>
                <c:pt idx="989">
                  <c:v>5.4367E-3</c:v>
                </c:pt>
                <c:pt idx="990">
                  <c:v>4.8449000000000001E-3</c:v>
                </c:pt>
                <c:pt idx="991">
                  <c:v>3.0809000000000001E-3</c:v>
                </c:pt>
                <c:pt idx="992">
                  <c:v>6.8856000000000004E-3</c:v>
                </c:pt>
                <c:pt idx="993">
                  <c:v>8.7241999999999997E-3</c:v>
                </c:pt>
                <c:pt idx="994">
                  <c:v>4.5342000000000004E-3</c:v>
                </c:pt>
                <c:pt idx="995">
                  <c:v>4.3721000000000003E-3</c:v>
                </c:pt>
                <c:pt idx="996">
                  <c:v>7.9401000000000003E-3</c:v>
                </c:pt>
                <c:pt idx="997">
                  <c:v>3.1775000000000002E-3</c:v>
                </c:pt>
                <c:pt idx="998">
                  <c:v>4.9966999999999998E-3</c:v>
                </c:pt>
                <c:pt idx="999">
                  <c:v>4.9760999999999998E-3</c:v>
                </c:pt>
                <c:pt idx="1000">
                  <c:v>5.6274000000000003E-3</c:v>
                </c:pt>
                <c:pt idx="1001">
                  <c:v>5.4666999999999997E-3</c:v>
                </c:pt>
                <c:pt idx="1002">
                  <c:v>5.1783999999999997E-3</c:v>
                </c:pt>
                <c:pt idx="1003">
                  <c:v>4.2373999999999997E-3</c:v>
                </c:pt>
                <c:pt idx="1004">
                  <c:v>3.8132000000000001E-3</c:v>
                </c:pt>
                <c:pt idx="1005">
                  <c:v>3.7198000000000001E-3</c:v>
                </c:pt>
                <c:pt idx="1006">
                  <c:v>6.1669000000000003E-3</c:v>
                </c:pt>
                <c:pt idx="1007">
                  <c:v>4.5772E-3</c:v>
                </c:pt>
                <c:pt idx="1008">
                  <c:v>4.9782000000000003E-3</c:v>
                </c:pt>
                <c:pt idx="1009">
                  <c:v>3.9417000000000002E-3</c:v>
                </c:pt>
                <c:pt idx="1010">
                  <c:v>3.4317000000000002E-3</c:v>
                </c:pt>
                <c:pt idx="1011">
                  <c:v>2.9732000000000001E-3</c:v>
                </c:pt>
                <c:pt idx="1012">
                  <c:v>4.6360000000000004E-3</c:v>
                </c:pt>
                <c:pt idx="1013">
                  <c:v>4.2712999999999996E-3</c:v>
                </c:pt>
                <c:pt idx="1014">
                  <c:v>5.0861999999999999E-3</c:v>
                </c:pt>
                <c:pt idx="1015">
                  <c:v>5.4102999999999998E-3</c:v>
                </c:pt>
                <c:pt idx="1016">
                  <c:v>6.3498000000000001E-3</c:v>
                </c:pt>
                <c:pt idx="1017">
                  <c:v>5.4092000000000003E-3</c:v>
                </c:pt>
                <c:pt idx="1018">
                  <c:v>4.6163999999999997E-3</c:v>
                </c:pt>
                <c:pt idx="1019">
                  <c:v>7.5871999999999997E-3</c:v>
                </c:pt>
                <c:pt idx="1020">
                  <c:v>4.2401000000000001E-3</c:v>
                </c:pt>
                <c:pt idx="1021">
                  <c:v>3.3888E-3</c:v>
                </c:pt>
                <c:pt idx="1022">
                  <c:v>5.7045000000000004E-3</c:v>
                </c:pt>
                <c:pt idx="1023">
                  <c:v>5.2716000000000004E-3</c:v>
                </c:pt>
                <c:pt idx="1024">
                  <c:v>6.5938000000000004E-3</c:v>
                </c:pt>
                <c:pt idx="1025">
                  <c:v>5.9255999999999996E-3</c:v>
                </c:pt>
                <c:pt idx="1026">
                  <c:v>3.3501E-3</c:v>
                </c:pt>
                <c:pt idx="1027">
                  <c:v>3.6874E-3</c:v>
                </c:pt>
                <c:pt idx="1028">
                  <c:v>6.5100000000000002E-3</c:v>
                </c:pt>
                <c:pt idx="1029">
                  <c:v>4.4422999999999997E-3</c:v>
                </c:pt>
                <c:pt idx="1030">
                  <c:v>6.0248999999999997E-3</c:v>
                </c:pt>
                <c:pt idx="1031">
                  <c:v>4.6493000000000003E-3</c:v>
                </c:pt>
                <c:pt idx="1032">
                  <c:v>3.8673000000000002E-3</c:v>
                </c:pt>
                <c:pt idx="1033">
                  <c:v>5.4519E-3</c:v>
                </c:pt>
                <c:pt idx="1034">
                  <c:v>5.9135999999999998E-3</c:v>
                </c:pt>
                <c:pt idx="1035">
                  <c:v>4.6763000000000004E-3</c:v>
                </c:pt>
                <c:pt idx="1036">
                  <c:v>7.5372E-3</c:v>
                </c:pt>
                <c:pt idx="1037">
                  <c:v>4.6630999999999999E-3</c:v>
                </c:pt>
                <c:pt idx="1038">
                  <c:v>3.6584E-3</c:v>
                </c:pt>
                <c:pt idx="1039">
                  <c:v>7.2712000000000002E-3</c:v>
                </c:pt>
                <c:pt idx="1040">
                  <c:v>4.9881999999999999E-3</c:v>
                </c:pt>
                <c:pt idx="1041">
                  <c:v>8.2305999999999994E-3</c:v>
                </c:pt>
                <c:pt idx="1042">
                  <c:v>4.5057999999999999E-3</c:v>
                </c:pt>
                <c:pt idx="1043">
                  <c:v>4.7911000000000004E-3</c:v>
                </c:pt>
                <c:pt idx="1044">
                  <c:v>6.2913999999999999E-3</c:v>
                </c:pt>
                <c:pt idx="1045">
                  <c:v>5.8475999999999997E-3</c:v>
                </c:pt>
                <c:pt idx="1046">
                  <c:v>5.6652999999999998E-3</c:v>
                </c:pt>
                <c:pt idx="1047">
                  <c:v>4.1920999999999998E-3</c:v>
                </c:pt>
                <c:pt idx="1048">
                  <c:v>3.5674000000000001E-3</c:v>
                </c:pt>
                <c:pt idx="1049">
                  <c:v>5.1859000000000002E-3</c:v>
                </c:pt>
                <c:pt idx="1050">
                  <c:v>3.0685E-3</c:v>
                </c:pt>
                <c:pt idx="1051">
                  <c:v>4.5154000000000001E-3</c:v>
                </c:pt>
                <c:pt idx="1052">
                  <c:v>4.9145999999999999E-3</c:v>
                </c:pt>
                <c:pt idx="1053">
                  <c:v>4.9106000000000002E-3</c:v>
                </c:pt>
                <c:pt idx="1054">
                  <c:v>2.8157999999999998E-3</c:v>
                </c:pt>
                <c:pt idx="1055">
                  <c:v>4.4447000000000002E-3</c:v>
                </c:pt>
                <c:pt idx="1056">
                  <c:v>7.6828E-3</c:v>
                </c:pt>
                <c:pt idx="1057">
                  <c:v>6.2729999999999999E-3</c:v>
                </c:pt>
                <c:pt idx="1058">
                  <c:v>4.4542000000000002E-3</c:v>
                </c:pt>
                <c:pt idx="1059">
                  <c:v>6.4111000000000003E-3</c:v>
                </c:pt>
                <c:pt idx="1060">
                  <c:v>4.0274999999999998E-3</c:v>
                </c:pt>
                <c:pt idx="1061">
                  <c:v>6.8076999999999999E-3</c:v>
                </c:pt>
                <c:pt idx="1062">
                  <c:v>6.5913999999999999E-3</c:v>
                </c:pt>
                <c:pt idx="1063">
                  <c:v>6.3575999999999997E-3</c:v>
                </c:pt>
                <c:pt idx="1064">
                  <c:v>4.9975999999999996E-3</c:v>
                </c:pt>
                <c:pt idx="1065">
                  <c:v>5.7057000000000002E-3</c:v>
                </c:pt>
                <c:pt idx="1066">
                  <c:v>4.5252000000000001E-3</c:v>
                </c:pt>
                <c:pt idx="1067">
                  <c:v>3.6194999999999999E-3</c:v>
                </c:pt>
                <c:pt idx="1068">
                  <c:v>5.9874999999999998E-3</c:v>
                </c:pt>
                <c:pt idx="1069">
                  <c:v>3.8530000000000001E-3</c:v>
                </c:pt>
                <c:pt idx="1070">
                  <c:v>6.4814E-3</c:v>
                </c:pt>
                <c:pt idx="1071">
                  <c:v>7.6376999999999999E-3</c:v>
                </c:pt>
                <c:pt idx="1072">
                  <c:v>4.8183999999999996E-3</c:v>
                </c:pt>
                <c:pt idx="1073">
                  <c:v>3.9436000000000002E-3</c:v>
                </c:pt>
                <c:pt idx="1074">
                  <c:v>4.9690999999999997E-3</c:v>
                </c:pt>
                <c:pt idx="1075">
                  <c:v>2.6928E-3</c:v>
                </c:pt>
                <c:pt idx="1076">
                  <c:v>5.4133000000000002E-3</c:v>
                </c:pt>
                <c:pt idx="1077">
                  <c:v>4.6233000000000003E-3</c:v>
                </c:pt>
                <c:pt idx="1078">
                  <c:v>5.6835999999999996E-3</c:v>
                </c:pt>
                <c:pt idx="1079">
                  <c:v>4.8459999999999996E-3</c:v>
                </c:pt>
                <c:pt idx="1080">
                  <c:v>5.3255000000000004E-3</c:v>
                </c:pt>
                <c:pt idx="1081">
                  <c:v>6.1040000000000001E-3</c:v>
                </c:pt>
                <c:pt idx="1082">
                  <c:v>3.4751000000000001E-3</c:v>
                </c:pt>
                <c:pt idx="1083">
                  <c:v>4.6306999999999997E-3</c:v>
                </c:pt>
                <c:pt idx="1084">
                  <c:v>9.4152999999999997E-3</c:v>
                </c:pt>
                <c:pt idx="1085">
                  <c:v>6.3074000000000003E-3</c:v>
                </c:pt>
                <c:pt idx="1086">
                  <c:v>6.483E-3</c:v>
                </c:pt>
                <c:pt idx="1087">
                  <c:v>7.6804999999999998E-3</c:v>
                </c:pt>
                <c:pt idx="1088">
                  <c:v>5.8533999999999999E-3</c:v>
                </c:pt>
                <c:pt idx="1089">
                  <c:v>6.9084999999999997E-3</c:v>
                </c:pt>
                <c:pt idx="1090">
                  <c:v>6.7935000000000001E-3</c:v>
                </c:pt>
                <c:pt idx="1091">
                  <c:v>6.7152999999999996E-3</c:v>
                </c:pt>
                <c:pt idx="1092">
                  <c:v>4.7666999999999996E-3</c:v>
                </c:pt>
                <c:pt idx="1093">
                  <c:v>3.7155000000000001E-3</c:v>
                </c:pt>
                <c:pt idx="1094">
                  <c:v>6.5342000000000004E-3</c:v>
                </c:pt>
                <c:pt idx="1095">
                  <c:v>7.2138000000000002E-3</c:v>
                </c:pt>
                <c:pt idx="1096">
                  <c:v>5.2630999999999997E-3</c:v>
                </c:pt>
                <c:pt idx="1097">
                  <c:v>5.3940000000000004E-3</c:v>
                </c:pt>
                <c:pt idx="1098">
                  <c:v>3.8246999999999999E-3</c:v>
                </c:pt>
                <c:pt idx="1099">
                  <c:v>3.8398E-3</c:v>
                </c:pt>
                <c:pt idx="1100">
                  <c:v>6.2602999999999999E-3</c:v>
                </c:pt>
                <c:pt idx="1101">
                  <c:v>4.8154000000000001E-3</c:v>
                </c:pt>
                <c:pt idx="1102">
                  <c:v>6.7161E-3</c:v>
                </c:pt>
                <c:pt idx="1103">
                  <c:v>4.9601000000000003E-3</c:v>
                </c:pt>
                <c:pt idx="1104">
                  <c:v>6.7099999999999998E-3</c:v>
                </c:pt>
                <c:pt idx="1105">
                  <c:v>5.7803999999999998E-3</c:v>
                </c:pt>
                <c:pt idx="1106">
                  <c:v>6.4828999999999998E-3</c:v>
                </c:pt>
                <c:pt idx="1107">
                  <c:v>7.8501999999999999E-3</c:v>
                </c:pt>
                <c:pt idx="1108">
                  <c:v>3.0928000000000001E-3</c:v>
                </c:pt>
                <c:pt idx="1109">
                  <c:v>7.6758E-3</c:v>
                </c:pt>
                <c:pt idx="1110">
                  <c:v>3.1513000000000001E-3</c:v>
                </c:pt>
                <c:pt idx="1111">
                  <c:v>4.8021000000000001E-3</c:v>
                </c:pt>
                <c:pt idx="1112">
                  <c:v>4.2429E-3</c:v>
                </c:pt>
                <c:pt idx="1113">
                  <c:v>9.0199000000000008E-3</c:v>
                </c:pt>
                <c:pt idx="1114">
                  <c:v>4.0993000000000002E-3</c:v>
                </c:pt>
                <c:pt idx="1115">
                  <c:v>8.2085000000000005E-3</c:v>
                </c:pt>
                <c:pt idx="1116">
                  <c:v>5.7565999999999997E-3</c:v>
                </c:pt>
                <c:pt idx="1117">
                  <c:v>6.9008000000000003E-3</c:v>
                </c:pt>
                <c:pt idx="1118">
                  <c:v>4.3886000000000003E-3</c:v>
                </c:pt>
                <c:pt idx="1119">
                  <c:v>6.4668E-3</c:v>
                </c:pt>
                <c:pt idx="1120">
                  <c:v>3.4570999999999998E-3</c:v>
                </c:pt>
                <c:pt idx="1121">
                  <c:v>4.4568000000000003E-3</c:v>
                </c:pt>
                <c:pt idx="1122">
                  <c:v>7.7545000000000001E-3</c:v>
                </c:pt>
                <c:pt idx="1123">
                  <c:v>4.2335999999999997E-3</c:v>
                </c:pt>
                <c:pt idx="1124">
                  <c:v>5.5221999999999997E-3</c:v>
                </c:pt>
                <c:pt idx="1125">
                  <c:v>5.6150000000000002E-3</c:v>
                </c:pt>
                <c:pt idx="1126">
                  <c:v>4.8057999999999998E-3</c:v>
                </c:pt>
                <c:pt idx="1127">
                  <c:v>7.0821E-3</c:v>
                </c:pt>
                <c:pt idx="1128">
                  <c:v>8.2500000000000004E-3</c:v>
                </c:pt>
                <c:pt idx="1129">
                  <c:v>4.4910000000000002E-3</c:v>
                </c:pt>
                <c:pt idx="1130">
                  <c:v>4.1346999999999998E-3</c:v>
                </c:pt>
                <c:pt idx="1131">
                  <c:v>4.4824000000000001E-3</c:v>
                </c:pt>
                <c:pt idx="1132">
                  <c:v>8.0146999999999996E-3</c:v>
                </c:pt>
                <c:pt idx="1133">
                  <c:v>7.2636000000000003E-3</c:v>
                </c:pt>
                <c:pt idx="1134">
                  <c:v>3.9708E-3</c:v>
                </c:pt>
                <c:pt idx="1135">
                  <c:v>4.1901000000000004E-3</c:v>
                </c:pt>
                <c:pt idx="1136">
                  <c:v>3.1078E-3</c:v>
                </c:pt>
                <c:pt idx="1137">
                  <c:v>4.3319999999999999E-3</c:v>
                </c:pt>
                <c:pt idx="1138">
                  <c:v>6.9137000000000001E-3</c:v>
                </c:pt>
                <c:pt idx="1139">
                  <c:v>3.4426999999999999E-3</c:v>
                </c:pt>
                <c:pt idx="1140">
                  <c:v>7.208E-3</c:v>
                </c:pt>
                <c:pt idx="1141">
                  <c:v>6.9233999999999997E-3</c:v>
                </c:pt>
                <c:pt idx="1142">
                  <c:v>4.4812999999999997E-3</c:v>
                </c:pt>
                <c:pt idx="1143">
                  <c:v>6.7413999999999998E-3</c:v>
                </c:pt>
                <c:pt idx="1144">
                  <c:v>4.7032999999999997E-3</c:v>
                </c:pt>
                <c:pt idx="1145">
                  <c:v>6.2700000000000004E-3</c:v>
                </c:pt>
                <c:pt idx="1146">
                  <c:v>9.1926000000000004E-3</c:v>
                </c:pt>
                <c:pt idx="1147">
                  <c:v>8.6508000000000002E-3</c:v>
                </c:pt>
                <c:pt idx="1148">
                  <c:v>6.7733000000000003E-3</c:v>
                </c:pt>
                <c:pt idx="1149">
                  <c:v>5.1222999999999998E-3</c:v>
                </c:pt>
                <c:pt idx="1150">
                  <c:v>8.2137000000000009E-3</c:v>
                </c:pt>
                <c:pt idx="1151">
                  <c:v>6.1346999999999999E-3</c:v>
                </c:pt>
                <c:pt idx="1152">
                  <c:v>4.3512000000000004E-3</c:v>
                </c:pt>
                <c:pt idx="1153">
                  <c:v>6.7397000000000004E-3</c:v>
                </c:pt>
                <c:pt idx="1154">
                  <c:v>5.5998999999999997E-3</c:v>
                </c:pt>
                <c:pt idx="1155">
                  <c:v>4.2326000000000004E-3</c:v>
                </c:pt>
                <c:pt idx="1156">
                  <c:v>6.7470000000000004E-3</c:v>
                </c:pt>
                <c:pt idx="1157">
                  <c:v>7.1494000000000002E-3</c:v>
                </c:pt>
                <c:pt idx="1158">
                  <c:v>7.0223999999999998E-3</c:v>
                </c:pt>
                <c:pt idx="1159">
                  <c:v>6.8238999999999999E-3</c:v>
                </c:pt>
                <c:pt idx="1160">
                  <c:v>5.6227999999999998E-3</c:v>
                </c:pt>
                <c:pt idx="1161">
                  <c:v>4.7114000000000001E-3</c:v>
                </c:pt>
                <c:pt idx="1162">
                  <c:v>6.4793000000000003E-3</c:v>
                </c:pt>
                <c:pt idx="1163">
                  <c:v>5.7555000000000002E-3</c:v>
                </c:pt>
                <c:pt idx="1164">
                  <c:v>6.071E-3</c:v>
                </c:pt>
                <c:pt idx="1165">
                  <c:v>6.0654999999999997E-3</c:v>
                </c:pt>
                <c:pt idx="1166">
                  <c:v>7.5931000000000002E-3</c:v>
                </c:pt>
                <c:pt idx="1167">
                  <c:v>4.7676999999999997E-3</c:v>
                </c:pt>
                <c:pt idx="1168">
                  <c:v>7.0163999999999999E-3</c:v>
                </c:pt>
                <c:pt idx="1169">
                  <c:v>4.6407000000000002E-3</c:v>
                </c:pt>
                <c:pt idx="1170">
                  <c:v>6.9271999999999997E-3</c:v>
                </c:pt>
                <c:pt idx="1171">
                  <c:v>6.8266000000000004E-3</c:v>
                </c:pt>
                <c:pt idx="1172">
                  <c:v>5.5291000000000003E-3</c:v>
                </c:pt>
                <c:pt idx="1173">
                  <c:v>5.6646999999999999E-3</c:v>
                </c:pt>
                <c:pt idx="1174">
                  <c:v>5.5859000000000004E-3</c:v>
                </c:pt>
                <c:pt idx="1175">
                  <c:v>6.0676000000000003E-3</c:v>
                </c:pt>
                <c:pt idx="1176">
                  <c:v>6.3613000000000003E-3</c:v>
                </c:pt>
                <c:pt idx="1177">
                  <c:v>7.3448000000000003E-3</c:v>
                </c:pt>
                <c:pt idx="1178">
                  <c:v>7.3863000000000002E-3</c:v>
                </c:pt>
                <c:pt idx="1179">
                  <c:v>5.5808000000000003E-3</c:v>
                </c:pt>
                <c:pt idx="1180">
                  <c:v>4.1149999999999997E-3</c:v>
                </c:pt>
                <c:pt idx="1181">
                  <c:v>7.7955999999999998E-3</c:v>
                </c:pt>
                <c:pt idx="1182">
                  <c:v>7.9083000000000001E-3</c:v>
                </c:pt>
                <c:pt idx="1183">
                  <c:v>5.5348000000000003E-3</c:v>
                </c:pt>
                <c:pt idx="1184">
                  <c:v>6.4431000000000002E-3</c:v>
                </c:pt>
                <c:pt idx="1185">
                  <c:v>4.9338999999999997E-3</c:v>
                </c:pt>
                <c:pt idx="1186">
                  <c:v>1.1217E-2</c:v>
                </c:pt>
                <c:pt idx="1187">
                  <c:v>5.2648E-3</c:v>
                </c:pt>
                <c:pt idx="1188">
                  <c:v>7.6378000000000001E-3</c:v>
                </c:pt>
                <c:pt idx="1189">
                  <c:v>4.9607999999999996E-3</c:v>
                </c:pt>
                <c:pt idx="1190">
                  <c:v>5.1583999999999996E-3</c:v>
                </c:pt>
                <c:pt idx="1191">
                  <c:v>4.9709000000000003E-3</c:v>
                </c:pt>
                <c:pt idx="1192">
                  <c:v>6.5817000000000002E-3</c:v>
                </c:pt>
                <c:pt idx="1193">
                  <c:v>5.7206000000000002E-3</c:v>
                </c:pt>
                <c:pt idx="1194">
                  <c:v>4.2136999999999999E-3</c:v>
                </c:pt>
                <c:pt idx="1195">
                  <c:v>6.6971000000000001E-3</c:v>
                </c:pt>
                <c:pt idx="1196">
                  <c:v>5.4631000000000002E-3</c:v>
                </c:pt>
                <c:pt idx="1197">
                  <c:v>4.4060000000000002E-3</c:v>
                </c:pt>
                <c:pt idx="1198">
                  <c:v>8.3021999999999992E-3</c:v>
                </c:pt>
                <c:pt idx="1199">
                  <c:v>7.6648000000000003E-3</c:v>
                </c:pt>
                <c:pt idx="1200">
                  <c:v>6.5728000000000002E-3</c:v>
                </c:pt>
                <c:pt idx="1201">
                  <c:v>8.6038999999999994E-3</c:v>
                </c:pt>
                <c:pt idx="1202">
                  <c:v>6.9584E-3</c:v>
                </c:pt>
                <c:pt idx="1203">
                  <c:v>5.1986999999999997E-3</c:v>
                </c:pt>
                <c:pt idx="1204">
                  <c:v>5.4530000000000004E-3</c:v>
                </c:pt>
                <c:pt idx="1205">
                  <c:v>7.5722999999999997E-3</c:v>
                </c:pt>
                <c:pt idx="1206">
                  <c:v>5.1460999999999998E-3</c:v>
                </c:pt>
                <c:pt idx="1207">
                  <c:v>5.4257000000000003E-3</c:v>
                </c:pt>
                <c:pt idx="1208">
                  <c:v>5.5542999999999999E-3</c:v>
                </c:pt>
                <c:pt idx="1209">
                  <c:v>5.8164000000000002E-3</c:v>
                </c:pt>
                <c:pt idx="1210">
                  <c:v>5.7168000000000002E-3</c:v>
                </c:pt>
                <c:pt idx="1211">
                  <c:v>5.9877000000000003E-3</c:v>
                </c:pt>
                <c:pt idx="1212">
                  <c:v>5.3420999999999998E-3</c:v>
                </c:pt>
                <c:pt idx="1213">
                  <c:v>5.1431999999999997E-3</c:v>
                </c:pt>
                <c:pt idx="1214">
                  <c:v>6.2242E-3</c:v>
                </c:pt>
                <c:pt idx="1215">
                  <c:v>5.4973000000000001E-3</c:v>
                </c:pt>
                <c:pt idx="1216">
                  <c:v>7.2433999999999997E-3</c:v>
                </c:pt>
                <c:pt idx="1217">
                  <c:v>4.2119999999999996E-3</c:v>
                </c:pt>
                <c:pt idx="1218">
                  <c:v>3.5752000000000002E-3</c:v>
                </c:pt>
                <c:pt idx="1219">
                  <c:v>5.8586999999999997E-3</c:v>
                </c:pt>
                <c:pt idx="1220">
                  <c:v>6.1498000000000004E-3</c:v>
                </c:pt>
                <c:pt idx="1221">
                  <c:v>5.8625999999999999E-3</c:v>
                </c:pt>
                <c:pt idx="1222">
                  <c:v>8.1831000000000004E-3</c:v>
                </c:pt>
                <c:pt idx="1223">
                  <c:v>3.7033000000000001E-3</c:v>
                </c:pt>
                <c:pt idx="1224">
                  <c:v>4.3099999999999996E-3</c:v>
                </c:pt>
                <c:pt idx="1225">
                  <c:v>8.2310000000000005E-3</c:v>
                </c:pt>
                <c:pt idx="1226">
                  <c:v>7.1606999999999999E-3</c:v>
                </c:pt>
                <c:pt idx="1227">
                  <c:v>8.0213999999999997E-3</c:v>
                </c:pt>
                <c:pt idx="1228">
                  <c:v>8.6961E-3</c:v>
                </c:pt>
                <c:pt idx="1229">
                  <c:v>9.6039999999999997E-3</c:v>
                </c:pt>
                <c:pt idx="1230">
                  <c:v>5.2544000000000002E-3</c:v>
                </c:pt>
                <c:pt idx="1231">
                  <c:v>4.4574999999999997E-3</c:v>
                </c:pt>
                <c:pt idx="1232">
                  <c:v>6.7552999999999997E-3</c:v>
                </c:pt>
                <c:pt idx="1233">
                  <c:v>7.7269000000000001E-3</c:v>
                </c:pt>
                <c:pt idx="1234">
                  <c:v>6.2545999999999999E-3</c:v>
                </c:pt>
                <c:pt idx="1235">
                  <c:v>5.0816000000000004E-3</c:v>
                </c:pt>
                <c:pt idx="1236">
                  <c:v>5.0959000000000004E-3</c:v>
                </c:pt>
                <c:pt idx="1237">
                  <c:v>6.9051E-3</c:v>
                </c:pt>
                <c:pt idx="1238">
                  <c:v>9.1909000000000001E-3</c:v>
                </c:pt>
                <c:pt idx="1239">
                  <c:v>7.4821999999999996E-3</c:v>
                </c:pt>
                <c:pt idx="1240">
                  <c:v>6.1219000000000004E-3</c:v>
                </c:pt>
                <c:pt idx="1241">
                  <c:v>5.8120999999999997E-3</c:v>
                </c:pt>
                <c:pt idx="1242">
                  <c:v>7.0524999999999997E-3</c:v>
                </c:pt>
                <c:pt idx="1243">
                  <c:v>6.2784E-3</c:v>
                </c:pt>
                <c:pt idx="1244">
                  <c:v>7.6636999999999999E-3</c:v>
                </c:pt>
                <c:pt idx="1245">
                  <c:v>8.2092999999999992E-3</c:v>
                </c:pt>
                <c:pt idx="1246">
                  <c:v>4.9366000000000002E-3</c:v>
                </c:pt>
                <c:pt idx="1247">
                  <c:v>7.0667999999999998E-3</c:v>
                </c:pt>
                <c:pt idx="1248">
                  <c:v>6.2719000000000004E-3</c:v>
                </c:pt>
                <c:pt idx="1249">
                  <c:v>8.0628999999999996E-3</c:v>
                </c:pt>
                <c:pt idx="1250">
                  <c:v>7.9640000000000006E-3</c:v>
                </c:pt>
                <c:pt idx="1251">
                  <c:v>6.0213999999999997E-3</c:v>
                </c:pt>
                <c:pt idx="1252">
                  <c:v>5.3667000000000003E-3</c:v>
                </c:pt>
                <c:pt idx="1253">
                  <c:v>4.8538000000000001E-3</c:v>
                </c:pt>
                <c:pt idx="1254">
                  <c:v>5.254E-3</c:v>
                </c:pt>
                <c:pt idx="1255">
                  <c:v>7.8192999999999995E-3</c:v>
                </c:pt>
                <c:pt idx="1256">
                  <c:v>5.4705999999999999E-3</c:v>
                </c:pt>
                <c:pt idx="1257">
                  <c:v>5.1872999999999997E-3</c:v>
                </c:pt>
                <c:pt idx="1258">
                  <c:v>6.8773999999999997E-3</c:v>
                </c:pt>
                <c:pt idx="1259">
                  <c:v>6.3844000000000001E-3</c:v>
                </c:pt>
                <c:pt idx="1260">
                  <c:v>7.7650999999999996E-3</c:v>
                </c:pt>
                <c:pt idx="1261">
                  <c:v>9.0723000000000002E-3</c:v>
                </c:pt>
                <c:pt idx="1262">
                  <c:v>5.7869999999999996E-3</c:v>
                </c:pt>
                <c:pt idx="1263">
                  <c:v>7.4177000000000002E-3</c:v>
                </c:pt>
                <c:pt idx="1264">
                  <c:v>4.6918000000000003E-3</c:v>
                </c:pt>
                <c:pt idx="1265">
                  <c:v>9.3109999999999998E-3</c:v>
                </c:pt>
                <c:pt idx="1266">
                  <c:v>7.9628000000000008E-3</c:v>
                </c:pt>
                <c:pt idx="1267">
                  <c:v>6.3907E-3</c:v>
                </c:pt>
                <c:pt idx="1268">
                  <c:v>4.6226000000000001E-3</c:v>
                </c:pt>
                <c:pt idx="1269">
                  <c:v>6.9084999999999997E-3</c:v>
                </c:pt>
                <c:pt idx="1270">
                  <c:v>4.2893000000000002E-3</c:v>
                </c:pt>
                <c:pt idx="1271">
                  <c:v>5.3626999999999998E-3</c:v>
                </c:pt>
                <c:pt idx="1272">
                  <c:v>8.3516000000000007E-3</c:v>
                </c:pt>
                <c:pt idx="1273">
                  <c:v>4.7692999999999998E-3</c:v>
                </c:pt>
                <c:pt idx="1274">
                  <c:v>6.6037999999999999E-3</c:v>
                </c:pt>
                <c:pt idx="1275">
                  <c:v>7.1678000000000002E-3</c:v>
                </c:pt>
                <c:pt idx="1276">
                  <c:v>6.2786999999999999E-3</c:v>
                </c:pt>
                <c:pt idx="1277">
                  <c:v>6.7659E-3</c:v>
                </c:pt>
                <c:pt idx="1278">
                  <c:v>5.3892000000000002E-3</c:v>
                </c:pt>
                <c:pt idx="1279">
                  <c:v>8.6858000000000005E-3</c:v>
                </c:pt>
                <c:pt idx="1280">
                  <c:v>6.7990000000000004E-3</c:v>
                </c:pt>
                <c:pt idx="1281">
                  <c:v>5.8079999999999998E-3</c:v>
                </c:pt>
                <c:pt idx="1282">
                  <c:v>7.5154999999999996E-3</c:v>
                </c:pt>
                <c:pt idx="1283">
                  <c:v>7.0393000000000001E-3</c:v>
                </c:pt>
                <c:pt idx="1284">
                  <c:v>8.6236000000000004E-3</c:v>
                </c:pt>
                <c:pt idx="1285">
                  <c:v>4.3977E-3</c:v>
                </c:pt>
                <c:pt idx="1286">
                  <c:v>6.1590999999999998E-3</c:v>
                </c:pt>
                <c:pt idx="1287">
                  <c:v>8.7723000000000002E-3</c:v>
                </c:pt>
                <c:pt idx="1288">
                  <c:v>9.0550000000000005E-3</c:v>
                </c:pt>
                <c:pt idx="1289">
                  <c:v>7.4985E-3</c:v>
                </c:pt>
                <c:pt idx="1290">
                  <c:v>5.7898000000000003E-3</c:v>
                </c:pt>
                <c:pt idx="1291">
                  <c:v>6.4221E-3</c:v>
                </c:pt>
                <c:pt idx="1292">
                  <c:v>8.8058000000000008E-3</c:v>
                </c:pt>
                <c:pt idx="1293">
                  <c:v>5.0746999999999997E-3</c:v>
                </c:pt>
                <c:pt idx="1294">
                  <c:v>5.9516999999999999E-3</c:v>
                </c:pt>
                <c:pt idx="1295">
                  <c:v>6.5744000000000002E-3</c:v>
                </c:pt>
                <c:pt idx="1296">
                  <c:v>6.7146000000000003E-3</c:v>
                </c:pt>
                <c:pt idx="1297">
                  <c:v>7.7676000000000004E-3</c:v>
                </c:pt>
                <c:pt idx="1298">
                  <c:v>7.0014999999999999E-3</c:v>
                </c:pt>
                <c:pt idx="1299">
                  <c:v>5.2979000000000004E-3</c:v>
                </c:pt>
                <c:pt idx="1300">
                  <c:v>5.6042000000000002E-3</c:v>
                </c:pt>
                <c:pt idx="1301">
                  <c:v>7.3794999999999998E-3</c:v>
                </c:pt>
                <c:pt idx="1302">
                  <c:v>6.9452999999999997E-3</c:v>
                </c:pt>
                <c:pt idx="1303">
                  <c:v>7.1085000000000002E-3</c:v>
                </c:pt>
                <c:pt idx="1304">
                  <c:v>8.2302E-3</c:v>
                </c:pt>
                <c:pt idx="1305">
                  <c:v>6.6534000000000003E-3</c:v>
                </c:pt>
                <c:pt idx="1306">
                  <c:v>8.3184999999999995E-3</c:v>
                </c:pt>
                <c:pt idx="1307">
                  <c:v>7.9641E-3</c:v>
                </c:pt>
                <c:pt idx="1308">
                  <c:v>5.0924999999999998E-3</c:v>
                </c:pt>
                <c:pt idx="1309">
                  <c:v>6.2322999999999996E-3</c:v>
                </c:pt>
                <c:pt idx="1310">
                  <c:v>6.5773999999999997E-3</c:v>
                </c:pt>
                <c:pt idx="1311">
                  <c:v>9.7742999999999997E-3</c:v>
                </c:pt>
                <c:pt idx="1312">
                  <c:v>9.5557000000000003E-3</c:v>
                </c:pt>
                <c:pt idx="1313">
                  <c:v>7.1551000000000002E-3</c:v>
                </c:pt>
                <c:pt idx="1314">
                  <c:v>5.8453000000000003E-3</c:v>
                </c:pt>
                <c:pt idx="1315">
                  <c:v>7.9466999999999993E-3</c:v>
                </c:pt>
                <c:pt idx="1316">
                  <c:v>7.7482000000000002E-3</c:v>
                </c:pt>
                <c:pt idx="1317">
                  <c:v>4.8545999999999997E-3</c:v>
                </c:pt>
                <c:pt idx="1318">
                  <c:v>5.7924999999999999E-3</c:v>
                </c:pt>
                <c:pt idx="1319">
                  <c:v>5.3163999999999998E-3</c:v>
                </c:pt>
                <c:pt idx="1320">
                  <c:v>1.1679999999999999E-2</c:v>
                </c:pt>
                <c:pt idx="1321">
                  <c:v>8.6242999999999997E-3</c:v>
                </c:pt>
                <c:pt idx="1322">
                  <c:v>6.0851999999999998E-3</c:v>
                </c:pt>
                <c:pt idx="1323">
                  <c:v>9.0822999999999997E-3</c:v>
                </c:pt>
                <c:pt idx="1324">
                  <c:v>6.1117000000000003E-3</c:v>
                </c:pt>
                <c:pt idx="1325">
                  <c:v>1.1554999999999999E-2</c:v>
                </c:pt>
                <c:pt idx="1326">
                  <c:v>6.0141999999999999E-3</c:v>
                </c:pt>
                <c:pt idx="1327">
                  <c:v>5.2529999999999999E-3</c:v>
                </c:pt>
                <c:pt idx="1328">
                  <c:v>4.9649000000000004E-3</c:v>
                </c:pt>
                <c:pt idx="1329">
                  <c:v>7.5645E-3</c:v>
                </c:pt>
                <c:pt idx="1330">
                  <c:v>4.9657E-3</c:v>
                </c:pt>
                <c:pt idx="1331">
                  <c:v>9.6203E-3</c:v>
                </c:pt>
                <c:pt idx="1332">
                  <c:v>8.3324000000000002E-3</c:v>
                </c:pt>
                <c:pt idx="1333">
                  <c:v>5.4863000000000004E-3</c:v>
                </c:pt>
                <c:pt idx="1334">
                  <c:v>6.1650000000000003E-3</c:v>
                </c:pt>
                <c:pt idx="1335">
                  <c:v>9.2943000000000001E-3</c:v>
                </c:pt>
                <c:pt idx="1336">
                  <c:v>7.1165000000000004E-3</c:v>
                </c:pt>
                <c:pt idx="1337">
                  <c:v>7.8085999999999997E-3</c:v>
                </c:pt>
                <c:pt idx="1338">
                  <c:v>5.9233999999999997E-3</c:v>
                </c:pt>
                <c:pt idx="1339">
                  <c:v>8.8193999999999998E-3</c:v>
                </c:pt>
                <c:pt idx="1340">
                  <c:v>5.875E-3</c:v>
                </c:pt>
                <c:pt idx="1341">
                  <c:v>1.0050999999999999E-2</c:v>
                </c:pt>
                <c:pt idx="1342">
                  <c:v>7.4554E-3</c:v>
                </c:pt>
                <c:pt idx="1343">
                  <c:v>8.3201999999999998E-3</c:v>
                </c:pt>
                <c:pt idx="1344">
                  <c:v>9.4304999999999996E-3</c:v>
                </c:pt>
                <c:pt idx="1345">
                  <c:v>6.5411999999999996E-3</c:v>
                </c:pt>
                <c:pt idx="1346">
                  <c:v>6.9002000000000004E-3</c:v>
                </c:pt>
                <c:pt idx="1347">
                  <c:v>6.8142000000000003E-3</c:v>
                </c:pt>
                <c:pt idx="1348">
                  <c:v>5.8436E-3</c:v>
                </c:pt>
                <c:pt idx="1349">
                  <c:v>5.8564999999999997E-3</c:v>
                </c:pt>
                <c:pt idx="1350">
                  <c:v>8.6274999999999998E-3</c:v>
                </c:pt>
                <c:pt idx="1351">
                  <c:v>6.6649999999999999E-3</c:v>
                </c:pt>
                <c:pt idx="1352">
                  <c:v>6.0688000000000001E-3</c:v>
                </c:pt>
                <c:pt idx="1353">
                  <c:v>6.2805999999999999E-3</c:v>
                </c:pt>
                <c:pt idx="1354">
                  <c:v>5.9528999999999997E-3</c:v>
                </c:pt>
                <c:pt idx="1355">
                  <c:v>8.1992999999999996E-3</c:v>
                </c:pt>
                <c:pt idx="1356">
                  <c:v>5.4847000000000003E-3</c:v>
                </c:pt>
                <c:pt idx="1357">
                  <c:v>7.0740999999999998E-3</c:v>
                </c:pt>
                <c:pt idx="1358">
                  <c:v>7.4021E-3</c:v>
                </c:pt>
                <c:pt idx="1359">
                  <c:v>8.9241000000000008E-3</c:v>
                </c:pt>
                <c:pt idx="1360">
                  <c:v>8.1034999999999996E-3</c:v>
                </c:pt>
                <c:pt idx="1361">
                  <c:v>5.9949000000000001E-3</c:v>
                </c:pt>
                <c:pt idx="1362">
                  <c:v>1.0193000000000001E-2</c:v>
                </c:pt>
                <c:pt idx="1363">
                  <c:v>1.0142E-2</c:v>
                </c:pt>
                <c:pt idx="1364">
                  <c:v>7.9380000000000006E-3</c:v>
                </c:pt>
                <c:pt idx="1365">
                  <c:v>7.7631999999999996E-3</c:v>
                </c:pt>
                <c:pt idx="1366">
                  <c:v>6.8956E-3</c:v>
                </c:pt>
                <c:pt idx="1367">
                  <c:v>1.0238000000000001E-2</c:v>
                </c:pt>
                <c:pt idx="1368">
                  <c:v>5.2672999999999999E-3</c:v>
                </c:pt>
                <c:pt idx="1369">
                  <c:v>5.6281999999999999E-3</c:v>
                </c:pt>
                <c:pt idx="1370">
                  <c:v>9.3562000000000003E-3</c:v>
                </c:pt>
                <c:pt idx="1371">
                  <c:v>7.3856E-3</c:v>
                </c:pt>
                <c:pt idx="1372">
                  <c:v>5.7878000000000001E-3</c:v>
                </c:pt>
                <c:pt idx="1373">
                  <c:v>5.9881999999999999E-3</c:v>
                </c:pt>
                <c:pt idx="1374">
                  <c:v>8.8409000000000005E-3</c:v>
                </c:pt>
                <c:pt idx="1375">
                  <c:v>6.4486999999999999E-3</c:v>
                </c:pt>
                <c:pt idx="1376">
                  <c:v>8.4208000000000009E-3</c:v>
                </c:pt>
                <c:pt idx="1377">
                  <c:v>8.0245999999999998E-3</c:v>
                </c:pt>
                <c:pt idx="1378">
                  <c:v>8.1449999999999995E-3</c:v>
                </c:pt>
                <c:pt idx="1379">
                  <c:v>5.5906999999999997E-3</c:v>
                </c:pt>
                <c:pt idx="1380">
                  <c:v>1.1565000000000001E-2</c:v>
                </c:pt>
                <c:pt idx="1381">
                  <c:v>7.6143000000000001E-3</c:v>
                </c:pt>
                <c:pt idx="1382">
                  <c:v>8.6076E-3</c:v>
                </c:pt>
                <c:pt idx="1383">
                  <c:v>8.9239999999999996E-3</c:v>
                </c:pt>
                <c:pt idx="1384">
                  <c:v>7.7714000000000004E-3</c:v>
                </c:pt>
                <c:pt idx="1385">
                  <c:v>1.0969E-2</c:v>
                </c:pt>
                <c:pt idx="1386">
                  <c:v>6.9220000000000002E-3</c:v>
                </c:pt>
                <c:pt idx="1387">
                  <c:v>8.4255000000000007E-3</c:v>
                </c:pt>
                <c:pt idx="1388">
                  <c:v>9.9463999999999993E-3</c:v>
                </c:pt>
                <c:pt idx="1389">
                  <c:v>5.6422E-3</c:v>
                </c:pt>
                <c:pt idx="1390">
                  <c:v>8.2191E-3</c:v>
                </c:pt>
                <c:pt idx="1391">
                  <c:v>9.0401000000000006E-3</c:v>
                </c:pt>
                <c:pt idx="1392">
                  <c:v>8.3245999999999997E-3</c:v>
                </c:pt>
                <c:pt idx="1393">
                  <c:v>6.4254000000000004E-3</c:v>
                </c:pt>
                <c:pt idx="1394">
                  <c:v>7.9345000000000006E-3</c:v>
                </c:pt>
                <c:pt idx="1395">
                  <c:v>6.5989999999999998E-3</c:v>
                </c:pt>
                <c:pt idx="1396">
                  <c:v>7.0090999999999999E-3</c:v>
                </c:pt>
                <c:pt idx="1397">
                  <c:v>7.3742E-3</c:v>
                </c:pt>
                <c:pt idx="1398">
                  <c:v>1.1249E-2</c:v>
                </c:pt>
                <c:pt idx="1399">
                  <c:v>6.8241999999999999E-3</c:v>
                </c:pt>
                <c:pt idx="1400">
                  <c:v>8.4790999999999998E-3</c:v>
                </c:pt>
                <c:pt idx="1401">
                  <c:v>6.9550000000000002E-3</c:v>
                </c:pt>
                <c:pt idx="1402">
                  <c:v>8.5734000000000001E-3</c:v>
                </c:pt>
                <c:pt idx="1403">
                  <c:v>6.5225999999999999E-3</c:v>
                </c:pt>
                <c:pt idx="1404">
                  <c:v>7.0568000000000002E-3</c:v>
                </c:pt>
                <c:pt idx="1405">
                  <c:v>1.1049E-2</c:v>
                </c:pt>
                <c:pt idx="1406">
                  <c:v>1.3612000000000001E-2</c:v>
                </c:pt>
                <c:pt idx="1407">
                  <c:v>5.3368000000000001E-3</c:v>
                </c:pt>
                <c:pt idx="1408">
                  <c:v>1.0810999999999999E-2</c:v>
                </c:pt>
                <c:pt idx="1409">
                  <c:v>6.4551000000000001E-3</c:v>
                </c:pt>
                <c:pt idx="1410">
                  <c:v>8.6864000000000004E-3</c:v>
                </c:pt>
                <c:pt idx="1411">
                  <c:v>9.4747000000000008E-3</c:v>
                </c:pt>
                <c:pt idx="1412">
                  <c:v>9.9042000000000002E-3</c:v>
                </c:pt>
                <c:pt idx="1413">
                  <c:v>7.9425999999999993E-3</c:v>
                </c:pt>
                <c:pt idx="1414">
                  <c:v>5.1146999999999998E-3</c:v>
                </c:pt>
                <c:pt idx="1415">
                  <c:v>9.4993000000000005E-3</c:v>
                </c:pt>
                <c:pt idx="1416">
                  <c:v>6.5287000000000001E-3</c:v>
                </c:pt>
                <c:pt idx="1417">
                  <c:v>7.1389000000000001E-3</c:v>
                </c:pt>
                <c:pt idx="1418">
                  <c:v>7.0061999999999998E-3</c:v>
                </c:pt>
                <c:pt idx="1419">
                  <c:v>4.7438999999999997E-3</c:v>
                </c:pt>
                <c:pt idx="1420">
                  <c:v>6.9394000000000001E-3</c:v>
                </c:pt>
                <c:pt idx="1421">
                  <c:v>6.9062999999999998E-3</c:v>
                </c:pt>
                <c:pt idx="1422">
                  <c:v>8.8596000000000005E-3</c:v>
                </c:pt>
                <c:pt idx="1423">
                  <c:v>6.2545999999999999E-3</c:v>
                </c:pt>
                <c:pt idx="1424">
                  <c:v>7.1932999999999997E-3</c:v>
                </c:pt>
                <c:pt idx="1425">
                  <c:v>9.1801999999999995E-3</c:v>
                </c:pt>
                <c:pt idx="1426">
                  <c:v>1.1738999999999999E-2</c:v>
                </c:pt>
                <c:pt idx="1427">
                  <c:v>7.8394999999999992E-3</c:v>
                </c:pt>
                <c:pt idx="1428">
                  <c:v>6.5078000000000002E-3</c:v>
                </c:pt>
                <c:pt idx="1429">
                  <c:v>8.5036E-3</c:v>
                </c:pt>
                <c:pt idx="1430">
                  <c:v>7.1186000000000001E-3</c:v>
                </c:pt>
                <c:pt idx="1431">
                  <c:v>7.0203000000000002E-3</c:v>
                </c:pt>
                <c:pt idx="1432">
                  <c:v>9.2581999999999994E-3</c:v>
                </c:pt>
                <c:pt idx="1433">
                  <c:v>7.7568999999999997E-3</c:v>
                </c:pt>
                <c:pt idx="1434">
                  <c:v>6.2361999999999999E-3</c:v>
                </c:pt>
                <c:pt idx="1435">
                  <c:v>9.9267000000000001E-3</c:v>
                </c:pt>
                <c:pt idx="1436">
                  <c:v>9.1847999999999999E-3</c:v>
                </c:pt>
                <c:pt idx="1437">
                  <c:v>8.012E-3</c:v>
                </c:pt>
                <c:pt idx="1438">
                  <c:v>7.0737999999999999E-3</c:v>
                </c:pt>
                <c:pt idx="1439">
                  <c:v>7.0159000000000003E-3</c:v>
                </c:pt>
                <c:pt idx="1440">
                  <c:v>6.6385000000000003E-3</c:v>
                </c:pt>
                <c:pt idx="1441">
                  <c:v>1.0511E-2</c:v>
                </c:pt>
                <c:pt idx="1442">
                  <c:v>8.0307999999999994E-3</c:v>
                </c:pt>
                <c:pt idx="1443">
                  <c:v>6.7105999999999997E-3</c:v>
                </c:pt>
                <c:pt idx="1444">
                  <c:v>7.6324000000000001E-3</c:v>
                </c:pt>
                <c:pt idx="1445">
                  <c:v>8.6973999999999992E-3</c:v>
                </c:pt>
                <c:pt idx="1446">
                  <c:v>8.0169999999999998E-3</c:v>
                </c:pt>
                <c:pt idx="1447">
                  <c:v>6.8424000000000002E-3</c:v>
                </c:pt>
                <c:pt idx="1448">
                  <c:v>1.1278E-2</c:v>
                </c:pt>
                <c:pt idx="1449">
                  <c:v>9.2846999999999999E-3</c:v>
                </c:pt>
                <c:pt idx="1450">
                  <c:v>1.0989000000000001E-2</c:v>
                </c:pt>
                <c:pt idx="1451">
                  <c:v>6.4314999999999997E-3</c:v>
                </c:pt>
                <c:pt idx="1452">
                  <c:v>9.7680000000000006E-3</c:v>
                </c:pt>
                <c:pt idx="1453">
                  <c:v>7.3039999999999997E-3</c:v>
                </c:pt>
                <c:pt idx="1454">
                  <c:v>9.5209000000000005E-3</c:v>
                </c:pt>
                <c:pt idx="1455">
                  <c:v>7.1869000000000004E-3</c:v>
                </c:pt>
                <c:pt idx="1456">
                  <c:v>9.1476000000000005E-3</c:v>
                </c:pt>
                <c:pt idx="1457">
                  <c:v>1.0418999999999999E-2</c:v>
                </c:pt>
                <c:pt idx="1458">
                  <c:v>6.8891000000000004E-3</c:v>
                </c:pt>
                <c:pt idx="1459">
                  <c:v>1.2289E-2</c:v>
                </c:pt>
                <c:pt idx="1460">
                  <c:v>1.1818E-2</c:v>
                </c:pt>
                <c:pt idx="1461">
                  <c:v>7.2414000000000003E-3</c:v>
                </c:pt>
                <c:pt idx="1462">
                  <c:v>1.0792E-2</c:v>
                </c:pt>
                <c:pt idx="1463">
                  <c:v>6.9703999999999999E-3</c:v>
                </c:pt>
                <c:pt idx="1464">
                  <c:v>7.1593000000000004E-3</c:v>
                </c:pt>
                <c:pt idx="1465">
                  <c:v>7.7118999999999998E-3</c:v>
                </c:pt>
                <c:pt idx="1466">
                  <c:v>8.7924000000000006E-3</c:v>
                </c:pt>
                <c:pt idx="1467">
                  <c:v>6.9246000000000004E-3</c:v>
                </c:pt>
                <c:pt idx="1468">
                  <c:v>9.8367999999999997E-3</c:v>
                </c:pt>
                <c:pt idx="1469">
                  <c:v>7.2808999999999999E-3</c:v>
                </c:pt>
                <c:pt idx="1470">
                  <c:v>6.3102999999999996E-3</c:v>
                </c:pt>
                <c:pt idx="1471">
                  <c:v>6.1091000000000001E-3</c:v>
                </c:pt>
                <c:pt idx="1472">
                  <c:v>6.0384000000000002E-3</c:v>
                </c:pt>
                <c:pt idx="1473">
                  <c:v>6.7384999999999997E-3</c:v>
                </c:pt>
                <c:pt idx="1474">
                  <c:v>7.1903000000000002E-3</c:v>
                </c:pt>
                <c:pt idx="1475">
                  <c:v>8.9498000000000008E-3</c:v>
                </c:pt>
                <c:pt idx="1476">
                  <c:v>7.7889999999999999E-3</c:v>
                </c:pt>
                <c:pt idx="1477">
                  <c:v>9.2298999999999992E-3</c:v>
                </c:pt>
                <c:pt idx="1478">
                  <c:v>8.4603999999999999E-3</c:v>
                </c:pt>
                <c:pt idx="1479">
                  <c:v>5.6648000000000002E-3</c:v>
                </c:pt>
                <c:pt idx="1480">
                  <c:v>8.5851E-3</c:v>
                </c:pt>
                <c:pt idx="1481">
                  <c:v>8.2307999999999999E-3</c:v>
                </c:pt>
                <c:pt idx="1482">
                  <c:v>7.7796999999999996E-3</c:v>
                </c:pt>
                <c:pt idx="1483">
                  <c:v>7.3663000000000001E-3</c:v>
                </c:pt>
                <c:pt idx="1484">
                  <c:v>9.8099999999999993E-3</c:v>
                </c:pt>
                <c:pt idx="1485">
                  <c:v>9.8797999999999993E-3</c:v>
                </c:pt>
                <c:pt idx="1486">
                  <c:v>1.0869E-2</c:v>
                </c:pt>
                <c:pt idx="1487">
                  <c:v>7.7067999999999998E-3</c:v>
                </c:pt>
                <c:pt idx="1488">
                  <c:v>1.0762000000000001E-2</c:v>
                </c:pt>
                <c:pt idx="1489">
                  <c:v>8.0820000000000006E-3</c:v>
                </c:pt>
                <c:pt idx="1490">
                  <c:v>1.1768000000000001E-2</c:v>
                </c:pt>
                <c:pt idx="1491">
                  <c:v>8.6415999999999993E-3</c:v>
                </c:pt>
                <c:pt idx="1492">
                  <c:v>7.7965999999999999E-3</c:v>
                </c:pt>
                <c:pt idx="1493">
                  <c:v>7.3696999999999999E-3</c:v>
                </c:pt>
                <c:pt idx="1494">
                  <c:v>1.2156999999999999E-2</c:v>
                </c:pt>
                <c:pt idx="1495">
                  <c:v>9.6291999999999992E-3</c:v>
                </c:pt>
                <c:pt idx="1496">
                  <c:v>1.0094000000000001E-2</c:v>
                </c:pt>
                <c:pt idx="1497">
                  <c:v>1.0692999999999999E-2</c:v>
                </c:pt>
                <c:pt idx="1498">
                  <c:v>1.0187E-2</c:v>
                </c:pt>
                <c:pt idx="1499">
                  <c:v>7.8375000000000007E-3</c:v>
                </c:pt>
                <c:pt idx="1500">
                  <c:v>8.6207999999999996E-3</c:v>
                </c:pt>
                <c:pt idx="1501">
                  <c:v>9.6845999999999998E-3</c:v>
                </c:pt>
                <c:pt idx="1502">
                  <c:v>1.1297E-2</c:v>
                </c:pt>
                <c:pt idx="1503">
                  <c:v>8.8552000000000006E-3</c:v>
                </c:pt>
                <c:pt idx="1504">
                  <c:v>6.5094000000000003E-3</c:v>
                </c:pt>
                <c:pt idx="1505">
                  <c:v>1.0885000000000001E-2</c:v>
                </c:pt>
                <c:pt idx="1506">
                  <c:v>7.6971000000000001E-3</c:v>
                </c:pt>
                <c:pt idx="1507">
                  <c:v>8.2536999999999992E-3</c:v>
                </c:pt>
                <c:pt idx="1508">
                  <c:v>9.0424000000000008E-3</c:v>
                </c:pt>
                <c:pt idx="1509">
                  <c:v>9.5064999999999993E-3</c:v>
                </c:pt>
                <c:pt idx="1510">
                  <c:v>7.0039999999999998E-3</c:v>
                </c:pt>
                <c:pt idx="1511">
                  <c:v>6.7331999999999999E-3</c:v>
                </c:pt>
                <c:pt idx="1512">
                  <c:v>1.1179E-2</c:v>
                </c:pt>
                <c:pt idx="1513">
                  <c:v>7.8575999999999993E-3</c:v>
                </c:pt>
                <c:pt idx="1514">
                  <c:v>7.6470000000000002E-3</c:v>
                </c:pt>
                <c:pt idx="1515">
                  <c:v>7.9272000000000006E-3</c:v>
                </c:pt>
                <c:pt idx="1516">
                  <c:v>1.0973999999999999E-2</c:v>
                </c:pt>
                <c:pt idx="1517">
                  <c:v>1.0128E-2</c:v>
                </c:pt>
                <c:pt idx="1518">
                  <c:v>1.0730999999999999E-2</c:v>
                </c:pt>
                <c:pt idx="1519">
                  <c:v>1.0985999999999999E-2</c:v>
                </c:pt>
                <c:pt idx="1520">
                  <c:v>8.4953000000000008E-3</c:v>
                </c:pt>
                <c:pt idx="1521">
                  <c:v>7.2722000000000004E-3</c:v>
                </c:pt>
                <c:pt idx="1522">
                  <c:v>1.1635E-2</c:v>
                </c:pt>
                <c:pt idx="1523">
                  <c:v>1.3831E-2</c:v>
                </c:pt>
                <c:pt idx="1524">
                  <c:v>1.1383000000000001E-2</c:v>
                </c:pt>
                <c:pt idx="1525">
                  <c:v>1.0232E-2</c:v>
                </c:pt>
                <c:pt idx="1526">
                  <c:v>7.5424000000000003E-3</c:v>
                </c:pt>
                <c:pt idx="1527">
                  <c:v>1.0071E-2</c:v>
                </c:pt>
                <c:pt idx="1528">
                  <c:v>6.6389999999999999E-3</c:v>
                </c:pt>
                <c:pt idx="1529">
                  <c:v>1.1443999999999999E-2</c:v>
                </c:pt>
                <c:pt idx="1530">
                  <c:v>7.1415999999999997E-3</c:v>
                </c:pt>
                <c:pt idx="1531">
                  <c:v>8.8140000000000007E-3</c:v>
                </c:pt>
                <c:pt idx="1532">
                  <c:v>9.2986000000000006E-3</c:v>
                </c:pt>
                <c:pt idx="1533">
                  <c:v>7.4850999999999997E-3</c:v>
                </c:pt>
                <c:pt idx="1534">
                  <c:v>1.0041E-2</c:v>
                </c:pt>
                <c:pt idx="1535">
                  <c:v>1.0789E-2</c:v>
                </c:pt>
                <c:pt idx="1536">
                  <c:v>1.074E-2</c:v>
                </c:pt>
                <c:pt idx="1537">
                  <c:v>8.4880000000000008E-3</c:v>
                </c:pt>
                <c:pt idx="1538">
                  <c:v>8.1697000000000002E-3</c:v>
                </c:pt>
                <c:pt idx="1539">
                  <c:v>9.2160999999999996E-3</c:v>
                </c:pt>
                <c:pt idx="1540">
                  <c:v>1.0626999999999999E-2</c:v>
                </c:pt>
                <c:pt idx="1541">
                  <c:v>8.4501000000000003E-3</c:v>
                </c:pt>
                <c:pt idx="1542">
                  <c:v>1.005E-2</c:v>
                </c:pt>
                <c:pt idx="1543">
                  <c:v>9.4693999999999993E-3</c:v>
                </c:pt>
                <c:pt idx="1544">
                  <c:v>8.0219000000000002E-3</c:v>
                </c:pt>
                <c:pt idx="1545">
                  <c:v>1.1993E-2</c:v>
                </c:pt>
                <c:pt idx="1546">
                  <c:v>8.2675999999999999E-3</c:v>
                </c:pt>
                <c:pt idx="1547">
                  <c:v>8.1089999999999999E-3</c:v>
                </c:pt>
                <c:pt idx="1548">
                  <c:v>7.1977999999999999E-3</c:v>
                </c:pt>
                <c:pt idx="1549">
                  <c:v>9.6775999999999997E-3</c:v>
                </c:pt>
                <c:pt idx="1550">
                  <c:v>9.3887999999999992E-3</c:v>
                </c:pt>
                <c:pt idx="1551">
                  <c:v>1.4867E-2</c:v>
                </c:pt>
                <c:pt idx="1552">
                  <c:v>8.1074000000000007E-3</c:v>
                </c:pt>
                <c:pt idx="1553">
                  <c:v>1.1592999999999999E-2</c:v>
                </c:pt>
                <c:pt idx="1554">
                  <c:v>8.2521999999999995E-3</c:v>
                </c:pt>
                <c:pt idx="1555">
                  <c:v>1.0422000000000001E-2</c:v>
                </c:pt>
                <c:pt idx="1556">
                  <c:v>8.3687999999999992E-3</c:v>
                </c:pt>
                <c:pt idx="1557">
                  <c:v>8.3174000000000008E-3</c:v>
                </c:pt>
                <c:pt idx="1558">
                  <c:v>8.7980000000000003E-3</c:v>
                </c:pt>
                <c:pt idx="1559">
                  <c:v>8.8375999999999993E-3</c:v>
                </c:pt>
                <c:pt idx="1560">
                  <c:v>9.4049000000000008E-3</c:v>
                </c:pt>
                <c:pt idx="1561">
                  <c:v>7.4248999999999999E-3</c:v>
                </c:pt>
                <c:pt idx="1562">
                  <c:v>7.5399000000000004E-3</c:v>
                </c:pt>
                <c:pt idx="1563">
                  <c:v>6.7856000000000001E-3</c:v>
                </c:pt>
                <c:pt idx="1564">
                  <c:v>1.1509999999999999E-2</c:v>
                </c:pt>
                <c:pt idx="1565">
                  <c:v>1.0076E-2</c:v>
                </c:pt>
                <c:pt idx="1566">
                  <c:v>7.5196000000000004E-3</c:v>
                </c:pt>
                <c:pt idx="1567">
                  <c:v>8.9329000000000006E-3</c:v>
                </c:pt>
                <c:pt idx="1568">
                  <c:v>8.0794000000000005E-3</c:v>
                </c:pt>
                <c:pt idx="1569">
                  <c:v>7.5988000000000002E-3</c:v>
                </c:pt>
                <c:pt idx="1570">
                  <c:v>8.9273000000000009E-3</c:v>
                </c:pt>
                <c:pt idx="1571">
                  <c:v>1.0585000000000001E-2</c:v>
                </c:pt>
                <c:pt idx="1572">
                  <c:v>8.7443E-3</c:v>
                </c:pt>
                <c:pt idx="1573">
                  <c:v>1.1847999999999999E-2</c:v>
                </c:pt>
                <c:pt idx="1574">
                  <c:v>1.0031999999999999E-2</c:v>
                </c:pt>
                <c:pt idx="1575">
                  <c:v>8.6814000000000006E-3</c:v>
                </c:pt>
                <c:pt idx="1576">
                  <c:v>1.0246999999999999E-2</c:v>
                </c:pt>
                <c:pt idx="1577">
                  <c:v>1.1168000000000001E-2</c:v>
                </c:pt>
                <c:pt idx="1578">
                  <c:v>7.1628999999999998E-3</c:v>
                </c:pt>
                <c:pt idx="1579">
                  <c:v>9.0567000000000009E-3</c:v>
                </c:pt>
                <c:pt idx="1580">
                  <c:v>1.0085999999999999E-2</c:v>
                </c:pt>
                <c:pt idx="1581">
                  <c:v>8.9534999999999997E-3</c:v>
                </c:pt>
                <c:pt idx="1582">
                  <c:v>9.3133000000000001E-3</c:v>
                </c:pt>
                <c:pt idx="1583">
                  <c:v>9.2443999999999998E-3</c:v>
                </c:pt>
                <c:pt idx="1584">
                  <c:v>7.4901000000000004E-3</c:v>
                </c:pt>
                <c:pt idx="1585">
                  <c:v>9.4296999999999992E-3</c:v>
                </c:pt>
                <c:pt idx="1586">
                  <c:v>7.6300999999999999E-3</c:v>
                </c:pt>
                <c:pt idx="1587">
                  <c:v>8.1148000000000001E-3</c:v>
                </c:pt>
                <c:pt idx="1588">
                  <c:v>8.6341999999999999E-3</c:v>
                </c:pt>
                <c:pt idx="1589">
                  <c:v>9.3830000000000007E-3</c:v>
                </c:pt>
                <c:pt idx="1590">
                  <c:v>8.7113999999999994E-3</c:v>
                </c:pt>
                <c:pt idx="1591">
                  <c:v>8.5911000000000008E-3</c:v>
                </c:pt>
                <c:pt idx="1592">
                  <c:v>9.8595000000000002E-3</c:v>
                </c:pt>
                <c:pt idx="1593">
                  <c:v>9.1826000000000008E-3</c:v>
                </c:pt>
                <c:pt idx="1594">
                  <c:v>7.7603000000000004E-3</c:v>
                </c:pt>
                <c:pt idx="1595">
                  <c:v>1.1695000000000001E-2</c:v>
                </c:pt>
                <c:pt idx="1596">
                  <c:v>1.0178E-2</c:v>
                </c:pt>
                <c:pt idx="1597">
                  <c:v>1.2782E-2</c:v>
                </c:pt>
                <c:pt idx="1598">
                  <c:v>1.0315E-2</c:v>
                </c:pt>
                <c:pt idx="1599">
                  <c:v>7.8860000000000006E-3</c:v>
                </c:pt>
                <c:pt idx="1600">
                  <c:v>1.2324E-2</c:v>
                </c:pt>
                <c:pt idx="1601">
                  <c:v>8.0648999999999998E-3</c:v>
                </c:pt>
                <c:pt idx="1602">
                  <c:v>1.3121000000000001E-2</c:v>
                </c:pt>
                <c:pt idx="1603">
                  <c:v>9.9810000000000003E-3</c:v>
                </c:pt>
                <c:pt idx="1604">
                  <c:v>7.0182999999999999E-3</c:v>
                </c:pt>
                <c:pt idx="1605">
                  <c:v>8.1712999999999994E-3</c:v>
                </c:pt>
                <c:pt idx="1606">
                  <c:v>1.0716E-2</c:v>
                </c:pt>
                <c:pt idx="1607">
                  <c:v>8.2232E-3</c:v>
                </c:pt>
                <c:pt idx="1608">
                  <c:v>9.4859999999999996E-3</c:v>
                </c:pt>
                <c:pt idx="1609">
                  <c:v>9.5952999999999993E-3</c:v>
                </c:pt>
                <c:pt idx="1610">
                  <c:v>1.1958E-2</c:v>
                </c:pt>
                <c:pt idx="1611">
                  <c:v>7.9401000000000003E-3</c:v>
                </c:pt>
                <c:pt idx="1612">
                  <c:v>1.0133E-2</c:v>
                </c:pt>
                <c:pt idx="1613">
                  <c:v>9.2904000000000007E-3</c:v>
                </c:pt>
                <c:pt idx="1614">
                  <c:v>8.7647999999999997E-3</c:v>
                </c:pt>
                <c:pt idx="1615">
                  <c:v>8.7253000000000001E-3</c:v>
                </c:pt>
                <c:pt idx="1616">
                  <c:v>1.0937000000000001E-2</c:v>
                </c:pt>
                <c:pt idx="1617">
                  <c:v>8.6023999999999996E-3</c:v>
                </c:pt>
                <c:pt idx="1618">
                  <c:v>1.0522999999999999E-2</c:v>
                </c:pt>
                <c:pt idx="1619">
                  <c:v>9.8998000000000003E-3</c:v>
                </c:pt>
                <c:pt idx="1620">
                  <c:v>9.9813999999999996E-3</c:v>
                </c:pt>
                <c:pt idx="1621">
                  <c:v>8.2538000000000004E-3</c:v>
                </c:pt>
                <c:pt idx="1622">
                  <c:v>9.6298000000000009E-3</c:v>
                </c:pt>
                <c:pt idx="1623">
                  <c:v>7.4327999999999998E-3</c:v>
                </c:pt>
                <c:pt idx="1624">
                  <c:v>8.7565999999999998E-3</c:v>
                </c:pt>
                <c:pt idx="1625">
                  <c:v>1.5568E-2</c:v>
                </c:pt>
                <c:pt idx="1626">
                  <c:v>8.2269000000000005E-3</c:v>
                </c:pt>
                <c:pt idx="1627">
                  <c:v>9.8744000000000002E-3</c:v>
                </c:pt>
                <c:pt idx="1628">
                  <c:v>8.1253000000000002E-3</c:v>
                </c:pt>
                <c:pt idx="1629">
                  <c:v>1.0208E-2</c:v>
                </c:pt>
                <c:pt idx="1630">
                  <c:v>1.3188E-2</c:v>
                </c:pt>
                <c:pt idx="1631">
                  <c:v>1.1494000000000001E-2</c:v>
                </c:pt>
                <c:pt idx="1632">
                  <c:v>8.3008999999999999E-3</c:v>
                </c:pt>
                <c:pt idx="1633">
                  <c:v>8.6254999999999995E-3</c:v>
                </c:pt>
                <c:pt idx="1634">
                  <c:v>9.1006999999999998E-3</c:v>
                </c:pt>
                <c:pt idx="1635">
                  <c:v>9.4021E-3</c:v>
                </c:pt>
                <c:pt idx="1636">
                  <c:v>1.1098999999999999E-2</c:v>
                </c:pt>
                <c:pt idx="1637">
                  <c:v>9.4646999999999995E-3</c:v>
                </c:pt>
                <c:pt idx="1638">
                  <c:v>8.4904000000000004E-3</c:v>
                </c:pt>
                <c:pt idx="1639">
                  <c:v>1.2716E-2</c:v>
                </c:pt>
                <c:pt idx="1640">
                  <c:v>1.1205E-2</c:v>
                </c:pt>
                <c:pt idx="1641">
                  <c:v>8.5854999999999994E-3</c:v>
                </c:pt>
                <c:pt idx="1642">
                  <c:v>8.1939000000000005E-3</c:v>
                </c:pt>
                <c:pt idx="1643">
                  <c:v>7.2995000000000004E-3</c:v>
                </c:pt>
                <c:pt idx="1644">
                  <c:v>8.9621000000000006E-3</c:v>
                </c:pt>
                <c:pt idx="1645">
                  <c:v>9.1953E-3</c:v>
                </c:pt>
                <c:pt idx="1646">
                  <c:v>1.056E-2</c:v>
                </c:pt>
                <c:pt idx="1647">
                  <c:v>8.4054000000000004E-3</c:v>
                </c:pt>
                <c:pt idx="1648">
                  <c:v>9.1137000000000006E-3</c:v>
                </c:pt>
                <c:pt idx="1649">
                  <c:v>1.0574E-2</c:v>
                </c:pt>
                <c:pt idx="1650">
                  <c:v>1.2532E-2</c:v>
                </c:pt>
                <c:pt idx="1651">
                  <c:v>8.4933000000000005E-3</c:v>
                </c:pt>
                <c:pt idx="1652">
                  <c:v>1.4066E-2</c:v>
                </c:pt>
                <c:pt idx="1653">
                  <c:v>1.0463E-2</c:v>
                </c:pt>
                <c:pt idx="1654">
                  <c:v>1.0002E-2</c:v>
                </c:pt>
                <c:pt idx="1655">
                  <c:v>1.0055E-2</c:v>
                </c:pt>
                <c:pt idx="1656">
                  <c:v>7.7501999999999996E-3</c:v>
                </c:pt>
                <c:pt idx="1657">
                  <c:v>9.1628000000000005E-3</c:v>
                </c:pt>
                <c:pt idx="1658">
                  <c:v>9.3711999999999997E-3</c:v>
                </c:pt>
                <c:pt idx="1659">
                  <c:v>9.0028E-3</c:v>
                </c:pt>
                <c:pt idx="1660">
                  <c:v>8.4790999999999998E-3</c:v>
                </c:pt>
                <c:pt idx="1661">
                  <c:v>8.7180000000000001E-3</c:v>
                </c:pt>
                <c:pt idx="1662">
                  <c:v>8.6464999999999997E-3</c:v>
                </c:pt>
                <c:pt idx="1663">
                  <c:v>1.2786E-2</c:v>
                </c:pt>
                <c:pt idx="1664">
                  <c:v>7.9077000000000001E-3</c:v>
                </c:pt>
                <c:pt idx="1665">
                  <c:v>1.0706E-2</c:v>
                </c:pt>
                <c:pt idx="1666">
                  <c:v>1.1634E-2</c:v>
                </c:pt>
                <c:pt idx="1667">
                  <c:v>9.6319999999999999E-3</c:v>
                </c:pt>
                <c:pt idx="1668">
                  <c:v>9.4280000000000006E-3</c:v>
                </c:pt>
                <c:pt idx="1669">
                  <c:v>7.783E-3</c:v>
                </c:pt>
                <c:pt idx="1670">
                  <c:v>1.2096000000000001E-2</c:v>
                </c:pt>
                <c:pt idx="1671">
                  <c:v>8.5932999999999999E-3</c:v>
                </c:pt>
                <c:pt idx="1672">
                  <c:v>9.9780000000000008E-3</c:v>
                </c:pt>
                <c:pt idx="1673">
                  <c:v>9.6413000000000002E-3</c:v>
                </c:pt>
                <c:pt idx="1674">
                  <c:v>1.0031999999999999E-2</c:v>
                </c:pt>
                <c:pt idx="1675">
                  <c:v>9.2358000000000006E-3</c:v>
                </c:pt>
                <c:pt idx="1676">
                  <c:v>1.2467000000000001E-2</c:v>
                </c:pt>
                <c:pt idx="1677">
                  <c:v>9.7152000000000002E-3</c:v>
                </c:pt>
                <c:pt idx="1678">
                  <c:v>1.0689000000000001E-2</c:v>
                </c:pt>
                <c:pt idx="1679">
                  <c:v>1.0777E-2</c:v>
                </c:pt>
                <c:pt idx="1680">
                  <c:v>1.0160000000000001E-2</c:v>
                </c:pt>
                <c:pt idx="1681">
                  <c:v>9.0413999999999998E-3</c:v>
                </c:pt>
                <c:pt idx="1682">
                  <c:v>1.055E-2</c:v>
                </c:pt>
                <c:pt idx="1683">
                  <c:v>9.9795999999999999E-3</c:v>
                </c:pt>
                <c:pt idx="1684">
                  <c:v>8.3826000000000005E-3</c:v>
                </c:pt>
                <c:pt idx="1685">
                  <c:v>1.0782E-2</c:v>
                </c:pt>
                <c:pt idx="1686">
                  <c:v>8.5806000000000007E-3</c:v>
                </c:pt>
                <c:pt idx="1687">
                  <c:v>8.4025999999999997E-3</c:v>
                </c:pt>
                <c:pt idx="1688">
                  <c:v>1.1165E-2</c:v>
                </c:pt>
                <c:pt idx="1689">
                  <c:v>9.4032000000000004E-3</c:v>
                </c:pt>
                <c:pt idx="1690">
                  <c:v>1.0094000000000001E-2</c:v>
                </c:pt>
                <c:pt idx="1691">
                  <c:v>7.4666999999999997E-3</c:v>
                </c:pt>
                <c:pt idx="1692">
                  <c:v>1.0918000000000001E-2</c:v>
                </c:pt>
                <c:pt idx="1693">
                  <c:v>9.4903000000000001E-3</c:v>
                </c:pt>
                <c:pt idx="1694">
                  <c:v>1.0997E-2</c:v>
                </c:pt>
                <c:pt idx="1695">
                  <c:v>8.8889999999999993E-3</c:v>
                </c:pt>
                <c:pt idx="1696">
                  <c:v>9.5808999999999998E-3</c:v>
                </c:pt>
                <c:pt idx="1697">
                  <c:v>9.6263000000000008E-3</c:v>
                </c:pt>
                <c:pt idx="1698">
                  <c:v>9.1146000000000005E-3</c:v>
                </c:pt>
                <c:pt idx="1699">
                  <c:v>1.206E-2</c:v>
                </c:pt>
                <c:pt idx="1700">
                  <c:v>1.0199E-2</c:v>
                </c:pt>
                <c:pt idx="1701">
                  <c:v>1.0448000000000001E-2</c:v>
                </c:pt>
                <c:pt idx="1702">
                  <c:v>9.5613E-3</c:v>
                </c:pt>
                <c:pt idx="1703">
                  <c:v>9.3547000000000005E-3</c:v>
                </c:pt>
                <c:pt idx="1704">
                  <c:v>1.0618000000000001E-2</c:v>
                </c:pt>
                <c:pt idx="1705">
                  <c:v>8.5074E-3</c:v>
                </c:pt>
                <c:pt idx="1706">
                  <c:v>1.153E-2</c:v>
                </c:pt>
                <c:pt idx="1707">
                  <c:v>1.2515999999999999E-2</c:v>
                </c:pt>
                <c:pt idx="1708">
                  <c:v>1.328E-2</c:v>
                </c:pt>
                <c:pt idx="1709">
                  <c:v>1.0892000000000001E-2</c:v>
                </c:pt>
                <c:pt idx="1710">
                  <c:v>9.6839999999999999E-3</c:v>
                </c:pt>
                <c:pt idx="1711">
                  <c:v>1.2508999999999999E-2</c:v>
                </c:pt>
                <c:pt idx="1712">
                  <c:v>1.2644000000000001E-2</c:v>
                </c:pt>
                <c:pt idx="1713">
                  <c:v>1.3212E-2</c:v>
                </c:pt>
                <c:pt idx="1714">
                  <c:v>1.1311999999999999E-2</c:v>
                </c:pt>
                <c:pt idx="1715">
                  <c:v>1.1044E-2</c:v>
                </c:pt>
                <c:pt idx="1716">
                  <c:v>1.2513E-2</c:v>
                </c:pt>
                <c:pt idx="1717">
                  <c:v>9.6697999999999992E-3</c:v>
                </c:pt>
                <c:pt idx="1718">
                  <c:v>1.1285999999999999E-2</c:v>
                </c:pt>
                <c:pt idx="1719">
                  <c:v>9.6772999999999998E-3</c:v>
                </c:pt>
                <c:pt idx="1720">
                  <c:v>9.3472E-3</c:v>
                </c:pt>
                <c:pt idx="1721">
                  <c:v>1.2028E-2</c:v>
                </c:pt>
                <c:pt idx="1722">
                  <c:v>1.3099E-2</c:v>
                </c:pt>
                <c:pt idx="1723">
                  <c:v>1.2035000000000001E-2</c:v>
                </c:pt>
                <c:pt idx="1724">
                  <c:v>9.5312999999999995E-3</c:v>
                </c:pt>
                <c:pt idx="1725">
                  <c:v>9.6402999999999992E-3</c:v>
                </c:pt>
                <c:pt idx="1726">
                  <c:v>1.1119E-2</c:v>
                </c:pt>
                <c:pt idx="1727">
                  <c:v>9.7009000000000001E-3</c:v>
                </c:pt>
                <c:pt idx="1728">
                  <c:v>1.0314E-2</c:v>
                </c:pt>
                <c:pt idx="1729">
                  <c:v>8.2480000000000001E-3</c:v>
                </c:pt>
                <c:pt idx="1730">
                  <c:v>1.1852E-2</c:v>
                </c:pt>
                <c:pt idx="1731">
                  <c:v>1.0774000000000001E-2</c:v>
                </c:pt>
                <c:pt idx="1732">
                  <c:v>1.7364000000000001E-2</c:v>
                </c:pt>
                <c:pt idx="1733">
                  <c:v>9.3334000000000004E-3</c:v>
                </c:pt>
                <c:pt idx="1734">
                  <c:v>1.0802000000000001E-2</c:v>
                </c:pt>
                <c:pt idx="1735">
                  <c:v>1.0919E-2</c:v>
                </c:pt>
                <c:pt idx="1736">
                  <c:v>1.0529999999999999E-2</c:v>
                </c:pt>
                <c:pt idx="1737">
                  <c:v>9.6404000000000004E-3</c:v>
                </c:pt>
                <c:pt idx="1738">
                  <c:v>1.0553999999999999E-2</c:v>
                </c:pt>
                <c:pt idx="1739">
                  <c:v>1.213E-2</c:v>
                </c:pt>
                <c:pt idx="1740">
                  <c:v>9.5750999999999996E-3</c:v>
                </c:pt>
                <c:pt idx="1741">
                  <c:v>1.0271000000000001E-2</c:v>
                </c:pt>
                <c:pt idx="1742">
                  <c:v>1.0884E-2</c:v>
                </c:pt>
                <c:pt idx="1743">
                  <c:v>1.2813E-2</c:v>
                </c:pt>
                <c:pt idx="1744">
                  <c:v>8.7433000000000007E-3</c:v>
                </c:pt>
                <c:pt idx="1745">
                  <c:v>1.3165E-2</c:v>
                </c:pt>
                <c:pt idx="1746">
                  <c:v>1.0694E-2</c:v>
                </c:pt>
                <c:pt idx="1747">
                  <c:v>1.1553000000000001E-2</c:v>
                </c:pt>
                <c:pt idx="1748">
                  <c:v>1.3509E-2</c:v>
                </c:pt>
                <c:pt idx="1749">
                  <c:v>9.0167000000000008E-3</c:v>
                </c:pt>
                <c:pt idx="1750">
                  <c:v>1.0496E-2</c:v>
                </c:pt>
                <c:pt idx="1751">
                  <c:v>1.0626999999999999E-2</c:v>
                </c:pt>
                <c:pt idx="1752">
                  <c:v>1.1089E-2</c:v>
                </c:pt>
                <c:pt idx="1753">
                  <c:v>1.5461000000000001E-2</c:v>
                </c:pt>
                <c:pt idx="1754">
                  <c:v>1.0415000000000001E-2</c:v>
                </c:pt>
                <c:pt idx="1755">
                  <c:v>1.2052E-2</c:v>
                </c:pt>
                <c:pt idx="1756">
                  <c:v>1.0935E-2</c:v>
                </c:pt>
                <c:pt idx="1757">
                  <c:v>1.4068000000000001E-2</c:v>
                </c:pt>
                <c:pt idx="1758">
                  <c:v>1.2578000000000001E-2</c:v>
                </c:pt>
                <c:pt idx="1759">
                  <c:v>1.1148E-2</c:v>
                </c:pt>
                <c:pt idx="1760">
                  <c:v>1.0873000000000001E-2</c:v>
                </c:pt>
                <c:pt idx="1761">
                  <c:v>9.8052999999999994E-3</c:v>
                </c:pt>
                <c:pt idx="1762">
                  <c:v>9.3643000000000007E-3</c:v>
                </c:pt>
                <c:pt idx="1763">
                  <c:v>1.3322000000000001E-2</c:v>
                </c:pt>
                <c:pt idx="1764">
                  <c:v>9.8689999999999993E-3</c:v>
                </c:pt>
                <c:pt idx="1765">
                  <c:v>1.6664999999999999E-2</c:v>
                </c:pt>
                <c:pt idx="1766">
                  <c:v>9.5337000000000009E-3</c:v>
                </c:pt>
                <c:pt idx="1767">
                  <c:v>1.4104E-2</c:v>
                </c:pt>
                <c:pt idx="1768">
                  <c:v>1.0196999999999999E-2</c:v>
                </c:pt>
                <c:pt idx="1769">
                  <c:v>1.0529E-2</c:v>
                </c:pt>
                <c:pt idx="1770">
                  <c:v>1.0629E-2</c:v>
                </c:pt>
                <c:pt idx="1771">
                  <c:v>1.0433E-2</c:v>
                </c:pt>
                <c:pt idx="1772">
                  <c:v>9.2394999999999994E-3</c:v>
                </c:pt>
                <c:pt idx="1773">
                  <c:v>9.3296999999999998E-3</c:v>
                </c:pt>
                <c:pt idx="1774">
                  <c:v>8.175E-3</c:v>
                </c:pt>
                <c:pt idx="1775">
                  <c:v>9.3425000000000001E-3</c:v>
                </c:pt>
                <c:pt idx="1776">
                  <c:v>1.0200000000000001E-2</c:v>
                </c:pt>
                <c:pt idx="1777">
                  <c:v>8.2237000000000005E-3</c:v>
                </c:pt>
                <c:pt idx="1778">
                  <c:v>1.0763999999999999E-2</c:v>
                </c:pt>
                <c:pt idx="1779">
                  <c:v>1.0629E-2</c:v>
                </c:pt>
                <c:pt idx="1780">
                  <c:v>1.0251E-2</c:v>
                </c:pt>
                <c:pt idx="1781">
                  <c:v>1.2101000000000001E-2</c:v>
                </c:pt>
                <c:pt idx="1782">
                  <c:v>9.1313000000000002E-3</c:v>
                </c:pt>
                <c:pt idx="1783">
                  <c:v>9.8011999999999995E-3</c:v>
                </c:pt>
                <c:pt idx="1784">
                  <c:v>1.0737E-2</c:v>
                </c:pt>
                <c:pt idx="1785">
                  <c:v>9.4243E-3</c:v>
                </c:pt>
                <c:pt idx="1786">
                  <c:v>1.0130999999999999E-2</c:v>
                </c:pt>
                <c:pt idx="1787">
                  <c:v>1.1786E-2</c:v>
                </c:pt>
                <c:pt idx="1788">
                  <c:v>9.7584000000000004E-3</c:v>
                </c:pt>
                <c:pt idx="1789">
                  <c:v>1.0588999999999999E-2</c:v>
                </c:pt>
                <c:pt idx="1790">
                  <c:v>1.188E-2</c:v>
                </c:pt>
                <c:pt idx="1791">
                  <c:v>1.3331000000000001E-2</c:v>
                </c:pt>
                <c:pt idx="1792">
                  <c:v>1.3396999999999999E-2</c:v>
                </c:pt>
                <c:pt idx="1793">
                  <c:v>1.2571000000000001E-2</c:v>
                </c:pt>
                <c:pt idx="1794">
                  <c:v>1.0395E-2</c:v>
                </c:pt>
                <c:pt idx="1795">
                  <c:v>1.1956E-2</c:v>
                </c:pt>
                <c:pt idx="1796">
                  <c:v>1.2792E-2</c:v>
                </c:pt>
                <c:pt idx="1797">
                  <c:v>1.358E-2</c:v>
                </c:pt>
                <c:pt idx="1798">
                  <c:v>9.9521000000000002E-3</c:v>
                </c:pt>
                <c:pt idx="1799">
                  <c:v>1.0505E-2</c:v>
                </c:pt>
                <c:pt idx="1800">
                  <c:v>1.0291E-2</c:v>
                </c:pt>
                <c:pt idx="1801">
                  <c:v>1.0257E-2</c:v>
                </c:pt>
                <c:pt idx="1802">
                  <c:v>8.7471000000000007E-3</c:v>
                </c:pt>
                <c:pt idx="1803">
                  <c:v>1.0435E-2</c:v>
                </c:pt>
                <c:pt idx="1804">
                  <c:v>1.4637000000000001E-2</c:v>
                </c:pt>
                <c:pt idx="1805">
                  <c:v>1.3925999999999999E-2</c:v>
                </c:pt>
                <c:pt idx="1806">
                  <c:v>1.1398999999999999E-2</c:v>
                </c:pt>
                <c:pt idx="1807">
                  <c:v>1.2154999999999999E-2</c:v>
                </c:pt>
                <c:pt idx="1808">
                  <c:v>9.1848999999999993E-3</c:v>
                </c:pt>
                <c:pt idx="1809">
                  <c:v>8.5155000000000005E-3</c:v>
                </c:pt>
                <c:pt idx="1810">
                  <c:v>9.9349999999999994E-3</c:v>
                </c:pt>
                <c:pt idx="1811">
                  <c:v>1.0944000000000001E-2</c:v>
                </c:pt>
                <c:pt idx="1812">
                  <c:v>1.1152E-2</c:v>
                </c:pt>
                <c:pt idx="1813">
                  <c:v>1.1658E-2</c:v>
                </c:pt>
                <c:pt idx="1814">
                  <c:v>1.0966999999999999E-2</c:v>
                </c:pt>
                <c:pt idx="1815">
                  <c:v>1.2983E-2</c:v>
                </c:pt>
                <c:pt idx="1816">
                  <c:v>1.0404E-2</c:v>
                </c:pt>
                <c:pt idx="1817">
                  <c:v>1.4681E-2</c:v>
                </c:pt>
                <c:pt idx="1818">
                  <c:v>1.299E-2</c:v>
                </c:pt>
                <c:pt idx="1819">
                  <c:v>1.1977E-2</c:v>
                </c:pt>
                <c:pt idx="1820">
                  <c:v>1.685E-2</c:v>
                </c:pt>
                <c:pt idx="1821">
                  <c:v>9.9989999999999992E-3</c:v>
                </c:pt>
                <c:pt idx="1822">
                  <c:v>1.2175999999999999E-2</c:v>
                </c:pt>
                <c:pt idx="1823">
                  <c:v>1.3936E-2</c:v>
                </c:pt>
                <c:pt idx="1824">
                  <c:v>1.1518E-2</c:v>
                </c:pt>
                <c:pt idx="1825">
                  <c:v>1.3011E-2</c:v>
                </c:pt>
                <c:pt idx="1826">
                  <c:v>1.133E-2</c:v>
                </c:pt>
                <c:pt idx="1827">
                  <c:v>1.2491E-2</c:v>
                </c:pt>
                <c:pt idx="1828">
                  <c:v>1.1589E-2</c:v>
                </c:pt>
                <c:pt idx="1829">
                  <c:v>1.0466E-2</c:v>
                </c:pt>
                <c:pt idx="1830">
                  <c:v>1.2954E-2</c:v>
                </c:pt>
                <c:pt idx="1831">
                  <c:v>1.0885000000000001E-2</c:v>
                </c:pt>
                <c:pt idx="1832">
                  <c:v>9.3272000000000008E-3</c:v>
                </c:pt>
                <c:pt idx="1833">
                  <c:v>1.0996000000000001E-2</c:v>
                </c:pt>
                <c:pt idx="1834">
                  <c:v>1.1998999999999999E-2</c:v>
                </c:pt>
                <c:pt idx="1835">
                  <c:v>1.0971E-2</c:v>
                </c:pt>
                <c:pt idx="1836">
                  <c:v>1.0423999999999999E-2</c:v>
                </c:pt>
                <c:pt idx="1837">
                  <c:v>1.1901E-2</c:v>
                </c:pt>
                <c:pt idx="1838">
                  <c:v>1.3768000000000001E-2</c:v>
                </c:pt>
                <c:pt idx="1839">
                  <c:v>1.2255E-2</c:v>
                </c:pt>
                <c:pt idx="1840">
                  <c:v>1.2315E-2</c:v>
                </c:pt>
                <c:pt idx="1841">
                  <c:v>1.1801000000000001E-2</c:v>
                </c:pt>
                <c:pt idx="1842">
                  <c:v>1.1048000000000001E-2</c:v>
                </c:pt>
                <c:pt idx="1843">
                  <c:v>1.1370999999999999E-2</c:v>
                </c:pt>
                <c:pt idx="1844">
                  <c:v>1.4748000000000001E-2</c:v>
                </c:pt>
                <c:pt idx="1845">
                  <c:v>1.1701E-2</c:v>
                </c:pt>
                <c:pt idx="1846">
                  <c:v>1.3082999999999999E-2</c:v>
                </c:pt>
                <c:pt idx="1847">
                  <c:v>1.274E-2</c:v>
                </c:pt>
                <c:pt idx="1848">
                  <c:v>1.5129999999999999E-2</c:v>
                </c:pt>
                <c:pt idx="1849">
                  <c:v>1.0177E-2</c:v>
                </c:pt>
                <c:pt idx="1850">
                  <c:v>1.0607999999999999E-2</c:v>
                </c:pt>
                <c:pt idx="1851">
                  <c:v>1.1867000000000001E-2</c:v>
                </c:pt>
                <c:pt idx="1852">
                  <c:v>8.8017000000000008E-3</c:v>
                </c:pt>
                <c:pt idx="1853">
                  <c:v>1.5744999999999999E-2</c:v>
                </c:pt>
                <c:pt idx="1854">
                  <c:v>9.9407999999999996E-3</c:v>
                </c:pt>
                <c:pt idx="1855">
                  <c:v>1.1571E-2</c:v>
                </c:pt>
                <c:pt idx="1856">
                  <c:v>1.1724E-2</c:v>
                </c:pt>
                <c:pt idx="1857">
                  <c:v>1.3790999999999999E-2</c:v>
                </c:pt>
                <c:pt idx="1858">
                  <c:v>1.4274E-2</c:v>
                </c:pt>
                <c:pt idx="1859">
                  <c:v>1.6108999999999998E-2</c:v>
                </c:pt>
                <c:pt idx="1860">
                  <c:v>9.0513999999999994E-3</c:v>
                </c:pt>
                <c:pt idx="1861">
                  <c:v>1.3174999999999999E-2</c:v>
                </c:pt>
                <c:pt idx="1862">
                  <c:v>1.5448999999999999E-2</c:v>
                </c:pt>
                <c:pt idx="1863">
                  <c:v>1.0784E-2</c:v>
                </c:pt>
                <c:pt idx="1864">
                  <c:v>1.6324000000000002E-2</c:v>
                </c:pt>
                <c:pt idx="1865">
                  <c:v>1.3807E-2</c:v>
                </c:pt>
                <c:pt idx="1866">
                  <c:v>1.1681E-2</c:v>
                </c:pt>
                <c:pt idx="1867">
                  <c:v>1.1556E-2</c:v>
                </c:pt>
                <c:pt idx="1868">
                  <c:v>1.1776999999999999E-2</c:v>
                </c:pt>
                <c:pt idx="1869">
                  <c:v>1.0736000000000001E-2</c:v>
                </c:pt>
                <c:pt idx="1870">
                  <c:v>1.2347E-2</c:v>
                </c:pt>
                <c:pt idx="1871">
                  <c:v>7.6118000000000002E-3</c:v>
                </c:pt>
                <c:pt idx="1872">
                  <c:v>1.2545000000000001E-2</c:v>
                </c:pt>
                <c:pt idx="1873">
                  <c:v>1.0068000000000001E-2</c:v>
                </c:pt>
                <c:pt idx="1874">
                  <c:v>1.3694E-2</c:v>
                </c:pt>
                <c:pt idx="1875">
                  <c:v>1.0357999999999999E-2</c:v>
                </c:pt>
                <c:pt idx="1876">
                  <c:v>1.0503E-2</c:v>
                </c:pt>
                <c:pt idx="1877">
                  <c:v>1.4978E-2</c:v>
                </c:pt>
                <c:pt idx="1878">
                  <c:v>1.1485E-2</c:v>
                </c:pt>
                <c:pt idx="1879">
                  <c:v>1.1797E-2</c:v>
                </c:pt>
                <c:pt idx="1880">
                  <c:v>1.3134E-2</c:v>
                </c:pt>
                <c:pt idx="1881">
                  <c:v>9.6319000000000005E-3</c:v>
                </c:pt>
                <c:pt idx="1882">
                  <c:v>1.3834000000000001E-2</c:v>
                </c:pt>
                <c:pt idx="1883">
                  <c:v>1.132E-2</c:v>
                </c:pt>
                <c:pt idx="1884">
                  <c:v>1.3638000000000001E-2</c:v>
                </c:pt>
                <c:pt idx="1885">
                  <c:v>1.2137999999999999E-2</c:v>
                </c:pt>
                <c:pt idx="1886">
                  <c:v>1.2396000000000001E-2</c:v>
                </c:pt>
                <c:pt idx="1887">
                  <c:v>1.2744E-2</c:v>
                </c:pt>
                <c:pt idx="1888">
                  <c:v>1.3351E-2</c:v>
                </c:pt>
                <c:pt idx="1889">
                  <c:v>1.1726E-2</c:v>
                </c:pt>
                <c:pt idx="1890">
                  <c:v>1.4411999999999999E-2</c:v>
                </c:pt>
                <c:pt idx="1891">
                  <c:v>1.3564E-2</c:v>
                </c:pt>
                <c:pt idx="1892">
                  <c:v>1.4703000000000001E-2</c:v>
                </c:pt>
                <c:pt idx="1893">
                  <c:v>1.3243E-2</c:v>
                </c:pt>
                <c:pt idx="1894">
                  <c:v>1.2952999999999999E-2</c:v>
                </c:pt>
                <c:pt idx="1895">
                  <c:v>1.5956000000000001E-2</c:v>
                </c:pt>
                <c:pt idx="1896">
                  <c:v>1.5348000000000001E-2</c:v>
                </c:pt>
                <c:pt idx="1897">
                  <c:v>1.2390999999999999E-2</c:v>
                </c:pt>
                <c:pt idx="1898">
                  <c:v>1.0664999999999999E-2</c:v>
                </c:pt>
                <c:pt idx="1899">
                  <c:v>1.4524E-2</c:v>
                </c:pt>
                <c:pt idx="1900">
                  <c:v>1.0893999999999999E-2</c:v>
                </c:pt>
                <c:pt idx="1901">
                  <c:v>1.1344E-2</c:v>
                </c:pt>
                <c:pt idx="1902">
                  <c:v>1.0314E-2</c:v>
                </c:pt>
                <c:pt idx="1903">
                  <c:v>1.1837E-2</c:v>
                </c:pt>
                <c:pt idx="1904">
                  <c:v>1.1044999999999999E-2</c:v>
                </c:pt>
                <c:pt idx="1905">
                  <c:v>1.5017000000000001E-2</c:v>
                </c:pt>
                <c:pt idx="1906">
                  <c:v>1.3814E-2</c:v>
                </c:pt>
                <c:pt idx="1907">
                  <c:v>1.2618000000000001E-2</c:v>
                </c:pt>
                <c:pt idx="1908">
                  <c:v>1.1021E-2</c:v>
                </c:pt>
                <c:pt idx="1909">
                  <c:v>1.5173000000000001E-2</c:v>
                </c:pt>
                <c:pt idx="1910">
                  <c:v>1.2503E-2</c:v>
                </c:pt>
                <c:pt idx="1911">
                  <c:v>1.562E-2</c:v>
                </c:pt>
                <c:pt idx="1912">
                  <c:v>1.1756000000000001E-2</c:v>
                </c:pt>
                <c:pt idx="1913">
                  <c:v>1.3897E-2</c:v>
                </c:pt>
                <c:pt idx="1914">
                  <c:v>1.2130999999999999E-2</c:v>
                </c:pt>
                <c:pt idx="1915">
                  <c:v>1.1917000000000001E-2</c:v>
                </c:pt>
                <c:pt idx="1916">
                  <c:v>1.2697E-2</c:v>
                </c:pt>
                <c:pt idx="1917">
                  <c:v>1.2377000000000001E-2</c:v>
                </c:pt>
                <c:pt idx="1918">
                  <c:v>1.4973999999999999E-2</c:v>
                </c:pt>
                <c:pt idx="1919">
                  <c:v>1.3013E-2</c:v>
                </c:pt>
                <c:pt idx="1920">
                  <c:v>1.2264000000000001E-2</c:v>
                </c:pt>
                <c:pt idx="1921">
                  <c:v>1.0840000000000001E-2</c:v>
                </c:pt>
                <c:pt idx="1922">
                  <c:v>1.4414E-2</c:v>
                </c:pt>
                <c:pt idx="1923">
                  <c:v>1.1172E-2</c:v>
                </c:pt>
                <c:pt idx="1924">
                  <c:v>1.558E-2</c:v>
                </c:pt>
                <c:pt idx="1925">
                  <c:v>1.1613E-2</c:v>
                </c:pt>
                <c:pt idx="1926">
                  <c:v>1.1779E-2</c:v>
                </c:pt>
                <c:pt idx="1927">
                  <c:v>1.2593999999999999E-2</c:v>
                </c:pt>
                <c:pt idx="1928">
                  <c:v>1.1905000000000001E-2</c:v>
                </c:pt>
                <c:pt idx="1929">
                  <c:v>1.2038999999999999E-2</c:v>
                </c:pt>
                <c:pt idx="1930">
                  <c:v>1.4786000000000001E-2</c:v>
                </c:pt>
                <c:pt idx="1931">
                  <c:v>1.0743000000000001E-2</c:v>
                </c:pt>
                <c:pt idx="1932">
                  <c:v>1.3124E-2</c:v>
                </c:pt>
                <c:pt idx="1933">
                  <c:v>1.2031E-2</c:v>
                </c:pt>
                <c:pt idx="1934">
                  <c:v>1.1826E-2</c:v>
                </c:pt>
                <c:pt idx="1935">
                  <c:v>1.5094E-2</c:v>
                </c:pt>
                <c:pt idx="1936">
                  <c:v>1.3237000000000001E-2</c:v>
                </c:pt>
                <c:pt idx="1937">
                  <c:v>1.2263E-2</c:v>
                </c:pt>
                <c:pt idx="1938">
                  <c:v>1.2307999999999999E-2</c:v>
                </c:pt>
                <c:pt idx="1939">
                  <c:v>1.2496999999999999E-2</c:v>
                </c:pt>
                <c:pt idx="1940">
                  <c:v>1.2437E-2</c:v>
                </c:pt>
                <c:pt idx="1941">
                  <c:v>1.6351000000000001E-2</c:v>
                </c:pt>
                <c:pt idx="1942">
                  <c:v>1.3491E-2</c:v>
                </c:pt>
                <c:pt idx="1943">
                  <c:v>1.3491E-2</c:v>
                </c:pt>
                <c:pt idx="1944">
                  <c:v>1.1863E-2</c:v>
                </c:pt>
                <c:pt idx="1945">
                  <c:v>1.4723E-2</c:v>
                </c:pt>
                <c:pt idx="1946">
                  <c:v>1.2030000000000001E-2</c:v>
                </c:pt>
                <c:pt idx="1947">
                  <c:v>1.4489999999999999E-2</c:v>
                </c:pt>
                <c:pt idx="1948">
                  <c:v>1.2121E-2</c:v>
                </c:pt>
                <c:pt idx="1949">
                  <c:v>1.5602E-2</c:v>
                </c:pt>
                <c:pt idx="1950">
                  <c:v>1.5332999999999999E-2</c:v>
                </c:pt>
                <c:pt idx="1951">
                  <c:v>1.427E-2</c:v>
                </c:pt>
                <c:pt idx="1952">
                  <c:v>1.5639E-2</c:v>
                </c:pt>
                <c:pt idx="1953">
                  <c:v>1.1898000000000001E-2</c:v>
                </c:pt>
                <c:pt idx="1954">
                  <c:v>1.3280999999999999E-2</c:v>
                </c:pt>
                <c:pt idx="1955">
                  <c:v>1.6584999999999999E-2</c:v>
                </c:pt>
                <c:pt idx="1956">
                  <c:v>1.2817E-2</c:v>
                </c:pt>
                <c:pt idx="1957">
                  <c:v>1.2423999999999999E-2</c:v>
                </c:pt>
                <c:pt idx="1958">
                  <c:v>1.2137999999999999E-2</c:v>
                </c:pt>
                <c:pt idx="1959">
                  <c:v>1.6511000000000001E-2</c:v>
                </c:pt>
                <c:pt idx="1960">
                  <c:v>1.5556E-2</c:v>
                </c:pt>
                <c:pt idx="1961">
                  <c:v>1.653E-2</c:v>
                </c:pt>
                <c:pt idx="1962">
                  <c:v>1.5166000000000001E-2</c:v>
                </c:pt>
                <c:pt idx="1963">
                  <c:v>1.7936000000000001E-2</c:v>
                </c:pt>
                <c:pt idx="1964">
                  <c:v>1.2596E-2</c:v>
                </c:pt>
                <c:pt idx="1965">
                  <c:v>1.8298999999999999E-2</c:v>
                </c:pt>
                <c:pt idx="1966">
                  <c:v>1.6697E-2</c:v>
                </c:pt>
                <c:pt idx="1967">
                  <c:v>1.7989999999999999E-2</c:v>
                </c:pt>
                <c:pt idx="1968">
                  <c:v>1.2596E-2</c:v>
                </c:pt>
                <c:pt idx="1969">
                  <c:v>1.4777999999999999E-2</c:v>
                </c:pt>
                <c:pt idx="1970">
                  <c:v>1.8124000000000001E-2</c:v>
                </c:pt>
                <c:pt idx="1971">
                  <c:v>1.3318E-2</c:v>
                </c:pt>
                <c:pt idx="1972">
                  <c:v>1.0525E-2</c:v>
                </c:pt>
                <c:pt idx="1973">
                  <c:v>1.7212999999999999E-2</c:v>
                </c:pt>
                <c:pt idx="1974">
                  <c:v>1.4330000000000001E-2</c:v>
                </c:pt>
                <c:pt idx="1975">
                  <c:v>1.8748999999999998E-2</c:v>
                </c:pt>
                <c:pt idx="1976">
                  <c:v>1.7683000000000001E-2</c:v>
                </c:pt>
                <c:pt idx="1977">
                  <c:v>1.6324000000000002E-2</c:v>
                </c:pt>
                <c:pt idx="1978">
                  <c:v>1.7750999999999999E-2</c:v>
                </c:pt>
                <c:pt idx="1979">
                  <c:v>1.737E-2</c:v>
                </c:pt>
                <c:pt idx="1980">
                  <c:v>1.7038000000000001E-2</c:v>
                </c:pt>
                <c:pt idx="1981">
                  <c:v>1.6202000000000001E-2</c:v>
                </c:pt>
                <c:pt idx="1982">
                  <c:v>1.6712999999999999E-2</c:v>
                </c:pt>
                <c:pt idx="1983">
                  <c:v>1.3716000000000001E-2</c:v>
                </c:pt>
                <c:pt idx="1984">
                  <c:v>1.5440000000000001E-2</c:v>
                </c:pt>
                <c:pt idx="1985">
                  <c:v>1.4239E-2</c:v>
                </c:pt>
                <c:pt idx="1986">
                  <c:v>1.5807000000000002E-2</c:v>
                </c:pt>
                <c:pt idx="1987">
                  <c:v>1.5169999999999999E-2</c:v>
                </c:pt>
                <c:pt idx="1988">
                  <c:v>1.6247000000000001E-2</c:v>
                </c:pt>
                <c:pt idx="1989">
                  <c:v>1.4866000000000001E-2</c:v>
                </c:pt>
                <c:pt idx="1990">
                  <c:v>1.1697000000000001E-2</c:v>
                </c:pt>
                <c:pt idx="1991">
                  <c:v>1.5551000000000001E-2</c:v>
                </c:pt>
                <c:pt idx="1992">
                  <c:v>1.7659000000000001E-2</c:v>
                </c:pt>
                <c:pt idx="1993">
                  <c:v>1.6593E-2</c:v>
                </c:pt>
                <c:pt idx="1994">
                  <c:v>1.8009000000000001E-2</c:v>
                </c:pt>
                <c:pt idx="1995">
                  <c:v>1.6167000000000001E-2</c:v>
                </c:pt>
                <c:pt idx="1996">
                  <c:v>1.4548E-2</c:v>
                </c:pt>
                <c:pt idx="1997">
                  <c:v>1.4002000000000001E-2</c:v>
                </c:pt>
                <c:pt idx="1998">
                  <c:v>1.5226E-2</c:v>
                </c:pt>
                <c:pt idx="1999">
                  <c:v>1.5769999999999999E-2</c:v>
                </c:pt>
                <c:pt idx="2000">
                  <c:v>1.6042000000000001E-2</c:v>
                </c:pt>
                <c:pt idx="2001">
                  <c:v>1.9035E-2</c:v>
                </c:pt>
                <c:pt idx="2002">
                  <c:v>1.653E-2</c:v>
                </c:pt>
                <c:pt idx="2003">
                  <c:v>1.6310999999999999E-2</c:v>
                </c:pt>
                <c:pt idx="2004">
                  <c:v>1.6603E-2</c:v>
                </c:pt>
                <c:pt idx="2005">
                  <c:v>1.2902E-2</c:v>
                </c:pt>
                <c:pt idx="2006">
                  <c:v>1.6723999999999999E-2</c:v>
                </c:pt>
                <c:pt idx="2007">
                  <c:v>1.6056000000000001E-2</c:v>
                </c:pt>
                <c:pt idx="2008">
                  <c:v>2.0284E-2</c:v>
                </c:pt>
                <c:pt idx="2009">
                  <c:v>1.7142000000000001E-2</c:v>
                </c:pt>
                <c:pt idx="2010">
                  <c:v>1.9310999999999998E-2</c:v>
                </c:pt>
                <c:pt idx="2011">
                  <c:v>1.8426999999999999E-2</c:v>
                </c:pt>
                <c:pt idx="2012">
                  <c:v>1.549E-2</c:v>
                </c:pt>
                <c:pt idx="2013">
                  <c:v>1.5855999999999999E-2</c:v>
                </c:pt>
                <c:pt idx="2014">
                  <c:v>1.3551000000000001E-2</c:v>
                </c:pt>
                <c:pt idx="2015">
                  <c:v>1.5646E-2</c:v>
                </c:pt>
                <c:pt idx="2016">
                  <c:v>2.1569000000000001E-2</c:v>
                </c:pt>
                <c:pt idx="2017">
                  <c:v>1.661E-2</c:v>
                </c:pt>
                <c:pt idx="2018">
                  <c:v>1.9479E-2</c:v>
                </c:pt>
                <c:pt idx="2019">
                  <c:v>1.5448E-2</c:v>
                </c:pt>
                <c:pt idx="2020">
                  <c:v>1.9344E-2</c:v>
                </c:pt>
                <c:pt idx="2021">
                  <c:v>1.7028000000000001E-2</c:v>
                </c:pt>
                <c:pt idx="2022">
                  <c:v>1.6472000000000001E-2</c:v>
                </c:pt>
                <c:pt idx="2023">
                  <c:v>1.1575E-2</c:v>
                </c:pt>
                <c:pt idx="2024">
                  <c:v>1.7845E-2</c:v>
                </c:pt>
                <c:pt idx="2025">
                  <c:v>1.6771999999999999E-2</c:v>
                </c:pt>
                <c:pt idx="2026">
                  <c:v>1.7766000000000001E-2</c:v>
                </c:pt>
                <c:pt idx="2027">
                  <c:v>1.7940999999999999E-2</c:v>
                </c:pt>
                <c:pt idx="2028">
                  <c:v>1.3984999999999999E-2</c:v>
                </c:pt>
                <c:pt idx="2029">
                  <c:v>1.4177E-2</c:v>
                </c:pt>
                <c:pt idx="2030">
                  <c:v>1.8478999999999999E-2</c:v>
                </c:pt>
                <c:pt idx="2031">
                  <c:v>1.9148999999999999E-2</c:v>
                </c:pt>
                <c:pt idx="2032">
                  <c:v>1.2725999999999999E-2</c:v>
                </c:pt>
                <c:pt idx="2033">
                  <c:v>1.8808999999999999E-2</c:v>
                </c:pt>
                <c:pt idx="2034">
                  <c:v>1.7905999999999998E-2</c:v>
                </c:pt>
                <c:pt idx="2035">
                  <c:v>1.9046E-2</c:v>
                </c:pt>
                <c:pt idx="2036">
                  <c:v>1.9415999999999999E-2</c:v>
                </c:pt>
                <c:pt idx="2037">
                  <c:v>1.8970999999999998E-2</c:v>
                </c:pt>
                <c:pt idx="2038">
                  <c:v>1.8284999999999999E-2</c:v>
                </c:pt>
                <c:pt idx="2039">
                  <c:v>2.2135999999999999E-2</c:v>
                </c:pt>
                <c:pt idx="2040">
                  <c:v>2.3268E-2</c:v>
                </c:pt>
                <c:pt idx="2041">
                  <c:v>1.8418E-2</c:v>
                </c:pt>
                <c:pt idx="2042">
                  <c:v>1.5544000000000001E-2</c:v>
                </c:pt>
                <c:pt idx="2043">
                  <c:v>1.7722999999999999E-2</c:v>
                </c:pt>
                <c:pt idx="2044">
                  <c:v>2.0874E-2</c:v>
                </c:pt>
                <c:pt idx="2045">
                  <c:v>1.1439E-2</c:v>
                </c:pt>
                <c:pt idx="2046">
                  <c:v>1.7101000000000002E-2</c:v>
                </c:pt>
                <c:pt idx="2047">
                  <c:v>1.6084000000000001E-2</c:v>
                </c:pt>
                <c:pt idx="2048">
                  <c:v>1.7909999999999999E-2</c:v>
                </c:pt>
                <c:pt idx="2049">
                  <c:v>1.8276000000000001E-2</c:v>
                </c:pt>
                <c:pt idx="2050">
                  <c:v>1.7565999999999998E-2</c:v>
                </c:pt>
                <c:pt idx="2051">
                  <c:v>1.9778E-2</c:v>
                </c:pt>
                <c:pt idx="2052">
                  <c:v>1.703E-2</c:v>
                </c:pt>
                <c:pt idx="2053">
                  <c:v>1.6576E-2</c:v>
                </c:pt>
                <c:pt idx="2054">
                  <c:v>1.8762000000000001E-2</c:v>
                </c:pt>
                <c:pt idx="2055">
                  <c:v>1.8343999999999999E-2</c:v>
                </c:pt>
                <c:pt idx="2056">
                  <c:v>2.1014000000000001E-2</c:v>
                </c:pt>
                <c:pt idx="2057">
                  <c:v>2.1256000000000001E-2</c:v>
                </c:pt>
                <c:pt idx="2058">
                  <c:v>1.4546999999999999E-2</c:v>
                </c:pt>
                <c:pt idx="2059">
                  <c:v>1.7433000000000001E-2</c:v>
                </c:pt>
                <c:pt idx="2060">
                  <c:v>1.5128000000000001E-2</c:v>
                </c:pt>
                <c:pt idx="2061">
                  <c:v>2.0632999999999999E-2</c:v>
                </c:pt>
                <c:pt idx="2062">
                  <c:v>2.1942E-2</c:v>
                </c:pt>
                <c:pt idx="2063">
                  <c:v>1.619E-2</c:v>
                </c:pt>
                <c:pt idx="2064">
                  <c:v>1.9782000000000001E-2</c:v>
                </c:pt>
                <c:pt idx="2065">
                  <c:v>1.7881000000000001E-2</c:v>
                </c:pt>
                <c:pt idx="2066">
                  <c:v>2.0996000000000001E-2</c:v>
                </c:pt>
                <c:pt idx="2067">
                  <c:v>1.6301E-2</c:v>
                </c:pt>
                <c:pt idx="2068">
                  <c:v>1.7739999999999999E-2</c:v>
                </c:pt>
                <c:pt idx="2069">
                  <c:v>2.0469000000000001E-2</c:v>
                </c:pt>
                <c:pt idx="2070">
                  <c:v>1.5351E-2</c:v>
                </c:pt>
                <c:pt idx="2071">
                  <c:v>1.4354E-2</c:v>
                </c:pt>
                <c:pt idx="2072">
                  <c:v>2.2419000000000001E-2</c:v>
                </c:pt>
                <c:pt idx="2073">
                  <c:v>1.9914999999999999E-2</c:v>
                </c:pt>
                <c:pt idx="2074">
                  <c:v>1.6125E-2</c:v>
                </c:pt>
                <c:pt idx="2075">
                  <c:v>1.5372E-2</c:v>
                </c:pt>
                <c:pt idx="2076">
                  <c:v>1.4345E-2</c:v>
                </c:pt>
                <c:pt idx="2077">
                  <c:v>1.9904999999999999E-2</c:v>
                </c:pt>
                <c:pt idx="2078">
                  <c:v>2.0066000000000001E-2</c:v>
                </c:pt>
                <c:pt idx="2079">
                  <c:v>1.8487E-2</c:v>
                </c:pt>
                <c:pt idx="2080">
                  <c:v>2.1694999999999999E-2</c:v>
                </c:pt>
                <c:pt idx="2081">
                  <c:v>1.8173000000000002E-2</c:v>
                </c:pt>
                <c:pt idx="2082">
                  <c:v>1.9684E-2</c:v>
                </c:pt>
                <c:pt idx="2083">
                  <c:v>1.8135999999999999E-2</c:v>
                </c:pt>
                <c:pt idx="2084">
                  <c:v>2.3602999999999999E-2</c:v>
                </c:pt>
                <c:pt idx="2085">
                  <c:v>2.3706000000000001E-2</c:v>
                </c:pt>
                <c:pt idx="2086">
                  <c:v>2.3272999999999999E-2</c:v>
                </c:pt>
                <c:pt idx="2087">
                  <c:v>2.2402999999999999E-2</c:v>
                </c:pt>
                <c:pt idx="2088">
                  <c:v>2.0337000000000001E-2</c:v>
                </c:pt>
                <c:pt idx="2089">
                  <c:v>2.0830000000000001E-2</c:v>
                </c:pt>
                <c:pt idx="2090">
                  <c:v>1.9820000000000001E-2</c:v>
                </c:pt>
                <c:pt idx="2091">
                  <c:v>1.6424000000000001E-2</c:v>
                </c:pt>
                <c:pt idx="2092">
                  <c:v>2.0656999999999998E-2</c:v>
                </c:pt>
                <c:pt idx="2093">
                  <c:v>2.4804E-2</c:v>
                </c:pt>
                <c:pt idx="2094">
                  <c:v>2.1087000000000002E-2</c:v>
                </c:pt>
                <c:pt idx="2095">
                  <c:v>1.9071999999999999E-2</c:v>
                </c:pt>
                <c:pt idx="2096">
                  <c:v>1.9212E-2</c:v>
                </c:pt>
                <c:pt idx="2097">
                  <c:v>1.6535000000000001E-2</c:v>
                </c:pt>
                <c:pt idx="2098">
                  <c:v>1.7468999999999998E-2</c:v>
                </c:pt>
                <c:pt idx="2099">
                  <c:v>1.7405E-2</c:v>
                </c:pt>
                <c:pt idx="2100">
                  <c:v>2.2787999999999999E-2</c:v>
                </c:pt>
                <c:pt idx="2101">
                  <c:v>1.7027E-2</c:v>
                </c:pt>
                <c:pt idx="2102">
                  <c:v>1.8615E-2</c:v>
                </c:pt>
                <c:pt idx="2103">
                  <c:v>2.3257E-2</c:v>
                </c:pt>
                <c:pt idx="2104">
                  <c:v>2.085E-2</c:v>
                </c:pt>
                <c:pt idx="2105">
                  <c:v>2.1780999999999998E-2</c:v>
                </c:pt>
                <c:pt idx="2106">
                  <c:v>2.1600000000000001E-2</c:v>
                </c:pt>
                <c:pt idx="2107">
                  <c:v>2.1208999999999999E-2</c:v>
                </c:pt>
                <c:pt idx="2108">
                  <c:v>2.0591999999999999E-2</c:v>
                </c:pt>
                <c:pt idx="2109">
                  <c:v>2.1000999999999999E-2</c:v>
                </c:pt>
                <c:pt idx="2110">
                  <c:v>1.9429999999999999E-2</c:v>
                </c:pt>
                <c:pt idx="2111">
                  <c:v>1.4909E-2</c:v>
                </c:pt>
                <c:pt idx="2112">
                  <c:v>1.9636000000000001E-2</c:v>
                </c:pt>
                <c:pt idx="2113">
                  <c:v>1.6657000000000002E-2</c:v>
                </c:pt>
                <c:pt idx="2114">
                  <c:v>1.9678000000000001E-2</c:v>
                </c:pt>
                <c:pt idx="2115">
                  <c:v>2.3144999999999999E-2</c:v>
                </c:pt>
                <c:pt idx="2116">
                  <c:v>2.3799000000000001E-2</c:v>
                </c:pt>
                <c:pt idx="2117">
                  <c:v>1.7080000000000001E-2</c:v>
                </c:pt>
                <c:pt idx="2118">
                  <c:v>2.3692999999999999E-2</c:v>
                </c:pt>
                <c:pt idx="2119">
                  <c:v>1.8731000000000001E-2</c:v>
                </c:pt>
                <c:pt idx="2120">
                  <c:v>1.9691E-2</c:v>
                </c:pt>
                <c:pt idx="2121">
                  <c:v>2.1788999999999999E-2</c:v>
                </c:pt>
                <c:pt idx="2122">
                  <c:v>1.9435999999999998E-2</c:v>
                </c:pt>
                <c:pt idx="2123">
                  <c:v>2.0315E-2</c:v>
                </c:pt>
                <c:pt idx="2124">
                  <c:v>2.3682000000000002E-2</c:v>
                </c:pt>
                <c:pt idx="2125">
                  <c:v>1.7273E-2</c:v>
                </c:pt>
                <c:pt idx="2126">
                  <c:v>2.1998E-2</c:v>
                </c:pt>
                <c:pt idx="2127">
                  <c:v>2.3747999999999998E-2</c:v>
                </c:pt>
                <c:pt idx="2128">
                  <c:v>2.2124000000000001E-2</c:v>
                </c:pt>
                <c:pt idx="2129">
                  <c:v>2.3994000000000001E-2</c:v>
                </c:pt>
                <c:pt idx="2130">
                  <c:v>2.0524000000000001E-2</c:v>
                </c:pt>
                <c:pt idx="2131">
                  <c:v>2.3498999999999999E-2</c:v>
                </c:pt>
                <c:pt idx="2132">
                  <c:v>2.4036999999999999E-2</c:v>
                </c:pt>
                <c:pt idx="2133">
                  <c:v>2.4405E-2</c:v>
                </c:pt>
                <c:pt idx="2134">
                  <c:v>2.0750000000000001E-2</c:v>
                </c:pt>
                <c:pt idx="2135">
                  <c:v>2.5239999999999999E-2</c:v>
                </c:pt>
                <c:pt idx="2136">
                  <c:v>2.0431999999999999E-2</c:v>
                </c:pt>
                <c:pt idx="2137">
                  <c:v>2.5104999999999999E-2</c:v>
                </c:pt>
                <c:pt idx="2138">
                  <c:v>2.3233E-2</c:v>
                </c:pt>
                <c:pt idx="2139">
                  <c:v>2.8351000000000001E-2</c:v>
                </c:pt>
                <c:pt idx="2140">
                  <c:v>2.2922999999999999E-2</c:v>
                </c:pt>
                <c:pt idx="2141">
                  <c:v>2.4589E-2</c:v>
                </c:pt>
                <c:pt idx="2142">
                  <c:v>2.1149000000000001E-2</c:v>
                </c:pt>
                <c:pt idx="2143">
                  <c:v>2.5638000000000001E-2</c:v>
                </c:pt>
                <c:pt idx="2144">
                  <c:v>1.8356999999999998E-2</c:v>
                </c:pt>
                <c:pt idx="2145">
                  <c:v>1.9011E-2</c:v>
                </c:pt>
                <c:pt idx="2146">
                  <c:v>2.1659999999999999E-2</c:v>
                </c:pt>
                <c:pt idx="2147">
                  <c:v>2.3762999999999999E-2</c:v>
                </c:pt>
                <c:pt idx="2148">
                  <c:v>1.8943999999999999E-2</c:v>
                </c:pt>
                <c:pt idx="2149">
                  <c:v>1.8508E-2</c:v>
                </c:pt>
                <c:pt idx="2150">
                  <c:v>2.3358E-2</c:v>
                </c:pt>
                <c:pt idx="2151">
                  <c:v>2.1765E-2</c:v>
                </c:pt>
                <c:pt idx="2152">
                  <c:v>1.9695000000000001E-2</c:v>
                </c:pt>
                <c:pt idx="2153">
                  <c:v>2.3399E-2</c:v>
                </c:pt>
                <c:pt idx="2154">
                  <c:v>2.4222E-2</c:v>
                </c:pt>
                <c:pt idx="2155">
                  <c:v>2.3015000000000001E-2</c:v>
                </c:pt>
                <c:pt idx="2156">
                  <c:v>2.2897000000000001E-2</c:v>
                </c:pt>
                <c:pt idx="2157">
                  <c:v>2.5114999999999998E-2</c:v>
                </c:pt>
                <c:pt idx="2158">
                  <c:v>2.3321000000000001E-2</c:v>
                </c:pt>
                <c:pt idx="2159">
                  <c:v>2.232E-2</c:v>
                </c:pt>
                <c:pt idx="2160">
                  <c:v>2.3399E-2</c:v>
                </c:pt>
                <c:pt idx="2161">
                  <c:v>1.8617999999999999E-2</c:v>
                </c:pt>
                <c:pt idx="2162">
                  <c:v>2.6495000000000001E-2</c:v>
                </c:pt>
                <c:pt idx="2163">
                  <c:v>2.3453000000000002E-2</c:v>
                </c:pt>
                <c:pt idx="2164">
                  <c:v>2.4079E-2</c:v>
                </c:pt>
                <c:pt idx="2165">
                  <c:v>3.1455999999999998E-2</c:v>
                </c:pt>
                <c:pt idx="2166">
                  <c:v>2.0153999999999998E-2</c:v>
                </c:pt>
                <c:pt idx="2167">
                  <c:v>2.6058999999999999E-2</c:v>
                </c:pt>
                <c:pt idx="2168">
                  <c:v>2.6928000000000001E-2</c:v>
                </c:pt>
                <c:pt idx="2169">
                  <c:v>2.0992E-2</c:v>
                </c:pt>
                <c:pt idx="2170">
                  <c:v>2.0996999999999998E-2</c:v>
                </c:pt>
                <c:pt idx="2171">
                  <c:v>2.3876999999999999E-2</c:v>
                </c:pt>
                <c:pt idx="2172">
                  <c:v>2.6091E-2</c:v>
                </c:pt>
                <c:pt idx="2173">
                  <c:v>2.8284E-2</c:v>
                </c:pt>
                <c:pt idx="2174">
                  <c:v>2.0063000000000001E-2</c:v>
                </c:pt>
                <c:pt idx="2175">
                  <c:v>2.5978999999999999E-2</c:v>
                </c:pt>
                <c:pt idx="2176">
                  <c:v>2.368E-2</c:v>
                </c:pt>
                <c:pt idx="2177">
                  <c:v>2.5262E-2</c:v>
                </c:pt>
                <c:pt idx="2178">
                  <c:v>1.9675000000000002E-2</c:v>
                </c:pt>
                <c:pt idx="2179">
                  <c:v>2.0053999999999999E-2</c:v>
                </c:pt>
                <c:pt idx="2180">
                  <c:v>2.5862E-2</c:v>
                </c:pt>
                <c:pt idx="2181">
                  <c:v>2.1249000000000001E-2</c:v>
                </c:pt>
                <c:pt idx="2182">
                  <c:v>2.2266000000000001E-2</c:v>
                </c:pt>
                <c:pt idx="2183">
                  <c:v>2.232E-2</c:v>
                </c:pt>
                <c:pt idx="2184">
                  <c:v>2.8551E-2</c:v>
                </c:pt>
                <c:pt idx="2185">
                  <c:v>2.6870000000000002E-2</c:v>
                </c:pt>
                <c:pt idx="2186">
                  <c:v>2.572E-2</c:v>
                </c:pt>
                <c:pt idx="2187">
                  <c:v>2.4028000000000001E-2</c:v>
                </c:pt>
                <c:pt idx="2188">
                  <c:v>2.1937000000000002E-2</c:v>
                </c:pt>
                <c:pt idx="2189">
                  <c:v>2.308E-2</c:v>
                </c:pt>
                <c:pt idx="2190">
                  <c:v>3.1909E-2</c:v>
                </c:pt>
                <c:pt idx="2191">
                  <c:v>2.4001999999999999E-2</c:v>
                </c:pt>
                <c:pt idx="2192">
                  <c:v>2.5277000000000001E-2</c:v>
                </c:pt>
                <c:pt idx="2193">
                  <c:v>3.1269999999999999E-2</c:v>
                </c:pt>
                <c:pt idx="2194">
                  <c:v>3.3697999999999999E-2</c:v>
                </c:pt>
                <c:pt idx="2195">
                  <c:v>2.7147999999999999E-2</c:v>
                </c:pt>
                <c:pt idx="2196">
                  <c:v>2.2342999999999998E-2</c:v>
                </c:pt>
                <c:pt idx="2197">
                  <c:v>2.7775999999999999E-2</c:v>
                </c:pt>
                <c:pt idx="2198">
                  <c:v>2.392E-2</c:v>
                </c:pt>
                <c:pt idx="2199">
                  <c:v>2.5187000000000001E-2</c:v>
                </c:pt>
                <c:pt idx="2200">
                  <c:v>2.4982000000000001E-2</c:v>
                </c:pt>
                <c:pt idx="2201">
                  <c:v>2.8326E-2</c:v>
                </c:pt>
                <c:pt idx="2202">
                  <c:v>2.8256E-2</c:v>
                </c:pt>
                <c:pt idx="2203">
                  <c:v>2.6030999999999999E-2</c:v>
                </c:pt>
                <c:pt idx="2204">
                  <c:v>2.2737E-2</c:v>
                </c:pt>
                <c:pt idx="2205">
                  <c:v>3.1297999999999999E-2</c:v>
                </c:pt>
                <c:pt idx="2206">
                  <c:v>2.4225E-2</c:v>
                </c:pt>
                <c:pt idx="2207">
                  <c:v>2.7151000000000002E-2</c:v>
                </c:pt>
                <c:pt idx="2208">
                  <c:v>2.9399999999999999E-2</c:v>
                </c:pt>
                <c:pt idx="2209">
                  <c:v>3.1210999999999999E-2</c:v>
                </c:pt>
                <c:pt idx="2210">
                  <c:v>2.878E-2</c:v>
                </c:pt>
                <c:pt idx="2211">
                  <c:v>2.8271000000000001E-2</c:v>
                </c:pt>
                <c:pt idx="2212">
                  <c:v>2.5978000000000001E-2</c:v>
                </c:pt>
                <c:pt idx="2213">
                  <c:v>3.0754E-2</c:v>
                </c:pt>
                <c:pt idx="2214">
                  <c:v>3.0584E-2</c:v>
                </c:pt>
                <c:pt idx="2215">
                  <c:v>3.3133000000000003E-2</c:v>
                </c:pt>
                <c:pt idx="2216">
                  <c:v>2.9309999999999999E-2</c:v>
                </c:pt>
                <c:pt idx="2217">
                  <c:v>2.9048000000000001E-2</c:v>
                </c:pt>
                <c:pt idx="2218">
                  <c:v>3.0168E-2</c:v>
                </c:pt>
                <c:pt idx="2219">
                  <c:v>2.9921E-2</c:v>
                </c:pt>
                <c:pt idx="2220">
                  <c:v>3.1458E-2</c:v>
                </c:pt>
                <c:pt idx="2221">
                  <c:v>3.1068999999999999E-2</c:v>
                </c:pt>
                <c:pt idx="2222">
                  <c:v>3.1130000000000001E-2</c:v>
                </c:pt>
                <c:pt idx="2223">
                  <c:v>3.0547000000000001E-2</c:v>
                </c:pt>
                <c:pt idx="2224">
                  <c:v>3.2704999999999998E-2</c:v>
                </c:pt>
                <c:pt idx="2225">
                  <c:v>2.7383999999999999E-2</c:v>
                </c:pt>
                <c:pt idx="2226">
                  <c:v>3.4629E-2</c:v>
                </c:pt>
                <c:pt idx="2227">
                  <c:v>2.9163000000000001E-2</c:v>
                </c:pt>
                <c:pt idx="2228">
                  <c:v>3.2502999999999997E-2</c:v>
                </c:pt>
                <c:pt idx="2229">
                  <c:v>3.4512000000000001E-2</c:v>
                </c:pt>
                <c:pt idx="2230">
                  <c:v>3.2453999999999997E-2</c:v>
                </c:pt>
                <c:pt idx="2231">
                  <c:v>3.4874000000000002E-2</c:v>
                </c:pt>
                <c:pt idx="2232">
                  <c:v>3.4320000000000003E-2</c:v>
                </c:pt>
                <c:pt idx="2233">
                  <c:v>3.3327000000000002E-2</c:v>
                </c:pt>
                <c:pt idx="2234">
                  <c:v>3.9076E-2</c:v>
                </c:pt>
                <c:pt idx="2235">
                  <c:v>3.5865000000000001E-2</c:v>
                </c:pt>
                <c:pt idx="2236">
                  <c:v>3.4679000000000001E-2</c:v>
                </c:pt>
                <c:pt idx="2237">
                  <c:v>3.2926999999999998E-2</c:v>
                </c:pt>
                <c:pt idx="2238">
                  <c:v>3.3631000000000001E-2</c:v>
                </c:pt>
                <c:pt idx="2239">
                  <c:v>4.1350999999999999E-2</c:v>
                </c:pt>
                <c:pt idx="2240">
                  <c:v>3.8531000000000003E-2</c:v>
                </c:pt>
                <c:pt idx="2241">
                  <c:v>3.7978999999999999E-2</c:v>
                </c:pt>
                <c:pt idx="2242">
                  <c:v>4.2005000000000001E-2</c:v>
                </c:pt>
                <c:pt idx="2243">
                  <c:v>3.6248000000000002E-2</c:v>
                </c:pt>
                <c:pt idx="2244">
                  <c:v>3.9843999999999997E-2</c:v>
                </c:pt>
                <c:pt idx="2245">
                  <c:v>3.6997000000000002E-2</c:v>
                </c:pt>
                <c:pt idx="2246">
                  <c:v>3.7768999999999997E-2</c:v>
                </c:pt>
                <c:pt idx="2247">
                  <c:v>4.7097E-2</c:v>
                </c:pt>
                <c:pt idx="2248">
                  <c:v>4.5961000000000002E-2</c:v>
                </c:pt>
                <c:pt idx="2249">
                  <c:v>4.2892E-2</c:v>
                </c:pt>
                <c:pt idx="2250">
                  <c:v>4.4720000000000003E-2</c:v>
                </c:pt>
                <c:pt idx="2251">
                  <c:v>4.2681999999999998E-2</c:v>
                </c:pt>
                <c:pt idx="2252">
                  <c:v>3.9392999999999997E-2</c:v>
                </c:pt>
                <c:pt idx="2253">
                  <c:v>4.6885999999999997E-2</c:v>
                </c:pt>
                <c:pt idx="2254">
                  <c:v>4.2817000000000001E-2</c:v>
                </c:pt>
                <c:pt idx="2255">
                  <c:v>5.2951999999999999E-2</c:v>
                </c:pt>
                <c:pt idx="2256">
                  <c:v>4.3362999999999999E-2</c:v>
                </c:pt>
                <c:pt idx="2257">
                  <c:v>4.3497000000000001E-2</c:v>
                </c:pt>
                <c:pt idx="2258">
                  <c:v>4.7890000000000002E-2</c:v>
                </c:pt>
                <c:pt idx="2259">
                  <c:v>4.1140999999999997E-2</c:v>
                </c:pt>
                <c:pt idx="2260">
                  <c:v>4.8758999999999997E-2</c:v>
                </c:pt>
                <c:pt idx="2261">
                  <c:v>4.8920999999999999E-2</c:v>
                </c:pt>
                <c:pt idx="2262">
                  <c:v>4.2275E-2</c:v>
                </c:pt>
                <c:pt idx="2263">
                  <c:v>4.9600999999999999E-2</c:v>
                </c:pt>
                <c:pt idx="2264">
                  <c:v>4.4703E-2</c:v>
                </c:pt>
                <c:pt idx="2265">
                  <c:v>4.6650999999999998E-2</c:v>
                </c:pt>
                <c:pt idx="2266">
                  <c:v>4.8683999999999998E-2</c:v>
                </c:pt>
                <c:pt idx="2267">
                  <c:v>4.9127999999999998E-2</c:v>
                </c:pt>
                <c:pt idx="2268">
                  <c:v>4.5488000000000001E-2</c:v>
                </c:pt>
                <c:pt idx="2269">
                  <c:v>4.9341000000000003E-2</c:v>
                </c:pt>
                <c:pt idx="2270">
                  <c:v>4.9970000000000001E-2</c:v>
                </c:pt>
                <c:pt idx="2271">
                  <c:v>4.8177999999999999E-2</c:v>
                </c:pt>
                <c:pt idx="2272">
                  <c:v>4.8025999999999999E-2</c:v>
                </c:pt>
                <c:pt idx="2273">
                  <c:v>5.4961999999999997E-2</c:v>
                </c:pt>
                <c:pt idx="2274">
                  <c:v>5.2144000000000003E-2</c:v>
                </c:pt>
                <c:pt idx="2275">
                  <c:v>5.1386000000000001E-2</c:v>
                </c:pt>
                <c:pt idx="2276">
                  <c:v>4.5966E-2</c:v>
                </c:pt>
                <c:pt idx="2277">
                  <c:v>4.7703000000000002E-2</c:v>
                </c:pt>
                <c:pt idx="2278">
                  <c:v>5.2395999999999998E-2</c:v>
                </c:pt>
                <c:pt idx="2279">
                  <c:v>6.0354999999999999E-2</c:v>
                </c:pt>
                <c:pt idx="2280">
                  <c:v>5.2176E-2</c:v>
                </c:pt>
                <c:pt idx="2281">
                  <c:v>5.5219999999999998E-2</c:v>
                </c:pt>
                <c:pt idx="2282">
                  <c:v>5.2773E-2</c:v>
                </c:pt>
                <c:pt idx="2283">
                  <c:v>5.5145E-2</c:v>
                </c:pt>
                <c:pt idx="2284">
                  <c:v>5.7453999999999998E-2</c:v>
                </c:pt>
                <c:pt idx="2285">
                  <c:v>5.3908999999999999E-2</c:v>
                </c:pt>
                <c:pt idx="2286">
                  <c:v>5.142E-2</c:v>
                </c:pt>
                <c:pt idx="2287">
                  <c:v>5.9685000000000002E-2</c:v>
                </c:pt>
                <c:pt idx="2288">
                  <c:v>5.6647000000000003E-2</c:v>
                </c:pt>
                <c:pt idx="2289">
                  <c:v>6.1668000000000001E-2</c:v>
                </c:pt>
                <c:pt idx="2290">
                  <c:v>5.6661000000000003E-2</c:v>
                </c:pt>
                <c:pt idx="2291">
                  <c:v>5.5902E-2</c:v>
                </c:pt>
                <c:pt idx="2292">
                  <c:v>5.4828000000000002E-2</c:v>
                </c:pt>
                <c:pt idx="2293">
                  <c:v>5.8431999999999998E-2</c:v>
                </c:pt>
                <c:pt idx="2294">
                  <c:v>5.7757999999999997E-2</c:v>
                </c:pt>
                <c:pt idx="2295">
                  <c:v>5.9027000000000003E-2</c:v>
                </c:pt>
                <c:pt idx="2296">
                  <c:v>5.5919000000000003E-2</c:v>
                </c:pt>
                <c:pt idx="2297">
                  <c:v>5.3571000000000001E-2</c:v>
                </c:pt>
                <c:pt idx="2298">
                  <c:v>5.8798000000000003E-2</c:v>
                </c:pt>
                <c:pt idx="2299">
                  <c:v>5.8857E-2</c:v>
                </c:pt>
                <c:pt idx="2300">
                  <c:v>5.5174000000000001E-2</c:v>
                </c:pt>
                <c:pt idx="2301">
                  <c:v>5.6538999999999999E-2</c:v>
                </c:pt>
                <c:pt idx="2302">
                  <c:v>5.8645999999999997E-2</c:v>
                </c:pt>
                <c:pt idx="2303">
                  <c:v>5.0597000000000003E-2</c:v>
                </c:pt>
                <c:pt idx="2304">
                  <c:v>5.8132999999999997E-2</c:v>
                </c:pt>
                <c:pt idx="2305">
                  <c:v>5.5404000000000002E-2</c:v>
                </c:pt>
                <c:pt idx="2306">
                  <c:v>6.1977999999999998E-2</c:v>
                </c:pt>
                <c:pt idx="2307">
                  <c:v>5.8416000000000003E-2</c:v>
                </c:pt>
                <c:pt idx="2308">
                  <c:v>6.4493999999999996E-2</c:v>
                </c:pt>
                <c:pt idx="2309">
                  <c:v>6.1797999999999999E-2</c:v>
                </c:pt>
                <c:pt idx="2310">
                  <c:v>5.8430999999999997E-2</c:v>
                </c:pt>
                <c:pt idx="2311">
                  <c:v>6.4263000000000001E-2</c:v>
                </c:pt>
                <c:pt idx="2312">
                  <c:v>5.6792000000000002E-2</c:v>
                </c:pt>
                <c:pt idx="2313">
                  <c:v>5.5377999999999997E-2</c:v>
                </c:pt>
                <c:pt idx="2314">
                  <c:v>6.0343000000000001E-2</c:v>
                </c:pt>
                <c:pt idx="2315">
                  <c:v>5.9577999999999999E-2</c:v>
                </c:pt>
                <c:pt idx="2316">
                  <c:v>5.8062999999999997E-2</c:v>
                </c:pt>
                <c:pt idx="2317">
                  <c:v>5.9622000000000001E-2</c:v>
                </c:pt>
                <c:pt idx="2318">
                  <c:v>5.8391999999999999E-2</c:v>
                </c:pt>
                <c:pt idx="2319">
                  <c:v>6.3390000000000002E-2</c:v>
                </c:pt>
                <c:pt idx="2320">
                  <c:v>5.7728000000000002E-2</c:v>
                </c:pt>
                <c:pt idx="2321">
                  <c:v>6.4093999999999998E-2</c:v>
                </c:pt>
                <c:pt idx="2322">
                  <c:v>5.6728000000000001E-2</c:v>
                </c:pt>
                <c:pt idx="2323">
                  <c:v>6.3381000000000007E-2</c:v>
                </c:pt>
                <c:pt idx="2324">
                  <c:v>5.8661999999999999E-2</c:v>
                </c:pt>
                <c:pt idx="2325">
                  <c:v>6.2656000000000003E-2</c:v>
                </c:pt>
                <c:pt idx="2326">
                  <c:v>6.2023000000000002E-2</c:v>
                </c:pt>
                <c:pt idx="2327">
                  <c:v>5.9361999999999998E-2</c:v>
                </c:pt>
                <c:pt idx="2328">
                  <c:v>6.7596000000000003E-2</c:v>
                </c:pt>
                <c:pt idx="2329">
                  <c:v>5.8382000000000003E-2</c:v>
                </c:pt>
                <c:pt idx="2330">
                  <c:v>6.2841999999999995E-2</c:v>
                </c:pt>
                <c:pt idx="2331">
                  <c:v>5.9105999999999999E-2</c:v>
                </c:pt>
                <c:pt idx="2332">
                  <c:v>5.8458999999999997E-2</c:v>
                </c:pt>
              </c:numCache>
            </c:numRef>
          </c:xVal>
          <c:yVal>
            <c:numRef>
              <c:f>Sheet1!$T$1:$T$2578</c:f>
              <c:numCache>
                <c:formatCode>General</c:formatCode>
                <c:ptCount val="2578"/>
                <c:pt idx="0">
                  <c:v>0</c:v>
                </c:pt>
                <c:pt idx="1">
                  <c:v>4.18</c:v>
                </c:pt>
                <c:pt idx="2">
                  <c:v>15.414</c:v>
                </c:pt>
                <c:pt idx="3">
                  <c:v>26.385999999999999</c:v>
                </c:pt>
                <c:pt idx="4">
                  <c:v>32.834000000000003</c:v>
                </c:pt>
                <c:pt idx="5">
                  <c:v>38.951000000000001</c:v>
                </c:pt>
                <c:pt idx="6">
                  <c:v>45.027000000000001</c:v>
                </c:pt>
                <c:pt idx="7">
                  <c:v>61.209000000000003</c:v>
                </c:pt>
                <c:pt idx="8">
                  <c:v>62.84</c:v>
                </c:pt>
                <c:pt idx="9">
                  <c:v>74.019000000000005</c:v>
                </c:pt>
                <c:pt idx="10">
                  <c:v>76.658000000000001</c:v>
                </c:pt>
                <c:pt idx="11">
                  <c:v>91.751999999999995</c:v>
                </c:pt>
                <c:pt idx="12">
                  <c:v>93.628</c:v>
                </c:pt>
                <c:pt idx="13">
                  <c:v>60.128</c:v>
                </c:pt>
                <c:pt idx="14">
                  <c:v>106.94</c:v>
                </c:pt>
                <c:pt idx="15">
                  <c:v>116.99</c:v>
                </c:pt>
                <c:pt idx="16">
                  <c:v>139.88</c:v>
                </c:pt>
                <c:pt idx="17">
                  <c:v>145.76</c:v>
                </c:pt>
                <c:pt idx="18">
                  <c:v>146.99</c:v>
                </c:pt>
                <c:pt idx="19">
                  <c:v>77.656000000000006</c:v>
                </c:pt>
                <c:pt idx="20">
                  <c:v>172.6</c:v>
                </c:pt>
                <c:pt idx="21">
                  <c:v>167.27</c:v>
                </c:pt>
                <c:pt idx="22">
                  <c:v>173.66</c:v>
                </c:pt>
                <c:pt idx="23">
                  <c:v>186.26</c:v>
                </c:pt>
                <c:pt idx="24">
                  <c:v>210.38</c:v>
                </c:pt>
                <c:pt idx="25">
                  <c:v>175.73</c:v>
                </c:pt>
                <c:pt idx="26">
                  <c:v>186.46</c:v>
                </c:pt>
                <c:pt idx="27">
                  <c:v>197.95</c:v>
                </c:pt>
                <c:pt idx="28">
                  <c:v>225.36</c:v>
                </c:pt>
                <c:pt idx="29">
                  <c:v>207.09</c:v>
                </c:pt>
                <c:pt idx="30">
                  <c:v>257.77999999999997</c:v>
                </c:pt>
                <c:pt idx="31">
                  <c:v>254.71</c:v>
                </c:pt>
                <c:pt idx="32">
                  <c:v>262.04000000000002</c:v>
                </c:pt>
                <c:pt idx="33">
                  <c:v>273.67</c:v>
                </c:pt>
                <c:pt idx="34">
                  <c:v>145.57</c:v>
                </c:pt>
                <c:pt idx="35">
                  <c:v>283.69</c:v>
                </c:pt>
                <c:pt idx="36">
                  <c:v>244.11</c:v>
                </c:pt>
                <c:pt idx="37">
                  <c:v>306.83</c:v>
                </c:pt>
                <c:pt idx="38">
                  <c:v>296.48</c:v>
                </c:pt>
                <c:pt idx="39">
                  <c:v>333.1</c:v>
                </c:pt>
                <c:pt idx="40">
                  <c:v>324.48</c:v>
                </c:pt>
                <c:pt idx="41">
                  <c:v>358.29</c:v>
                </c:pt>
                <c:pt idx="42">
                  <c:v>357.87</c:v>
                </c:pt>
                <c:pt idx="43">
                  <c:v>345.98</c:v>
                </c:pt>
                <c:pt idx="44">
                  <c:v>356.27</c:v>
                </c:pt>
                <c:pt idx="45">
                  <c:v>379.15</c:v>
                </c:pt>
                <c:pt idx="46">
                  <c:v>350.84</c:v>
                </c:pt>
                <c:pt idx="47">
                  <c:v>404.42</c:v>
                </c:pt>
                <c:pt idx="48">
                  <c:v>403.68</c:v>
                </c:pt>
                <c:pt idx="49">
                  <c:v>389.58</c:v>
                </c:pt>
                <c:pt idx="50">
                  <c:v>379.52</c:v>
                </c:pt>
                <c:pt idx="51">
                  <c:v>306.13</c:v>
                </c:pt>
                <c:pt idx="52">
                  <c:v>426.76</c:v>
                </c:pt>
                <c:pt idx="53">
                  <c:v>379.42</c:v>
                </c:pt>
                <c:pt idx="54">
                  <c:v>451.2</c:v>
                </c:pt>
                <c:pt idx="55">
                  <c:v>457.56</c:v>
                </c:pt>
                <c:pt idx="56">
                  <c:v>390.98</c:v>
                </c:pt>
                <c:pt idx="57">
                  <c:v>424.56</c:v>
                </c:pt>
                <c:pt idx="58">
                  <c:v>406.88</c:v>
                </c:pt>
                <c:pt idx="59">
                  <c:v>432.03</c:v>
                </c:pt>
                <c:pt idx="60">
                  <c:v>434.74</c:v>
                </c:pt>
                <c:pt idx="61">
                  <c:v>491.78</c:v>
                </c:pt>
                <c:pt idx="62">
                  <c:v>478.72</c:v>
                </c:pt>
                <c:pt idx="63">
                  <c:v>491.51</c:v>
                </c:pt>
                <c:pt idx="64">
                  <c:v>512.23</c:v>
                </c:pt>
                <c:pt idx="65">
                  <c:v>468.78</c:v>
                </c:pt>
                <c:pt idx="66">
                  <c:v>275.31</c:v>
                </c:pt>
                <c:pt idx="67">
                  <c:v>519.59</c:v>
                </c:pt>
                <c:pt idx="68">
                  <c:v>505.06</c:v>
                </c:pt>
                <c:pt idx="69">
                  <c:v>483.47</c:v>
                </c:pt>
                <c:pt idx="70">
                  <c:v>542.29</c:v>
                </c:pt>
                <c:pt idx="71">
                  <c:v>475.54</c:v>
                </c:pt>
                <c:pt idx="72">
                  <c:v>535.22</c:v>
                </c:pt>
                <c:pt idx="73">
                  <c:v>542.97</c:v>
                </c:pt>
                <c:pt idx="74">
                  <c:v>536.25</c:v>
                </c:pt>
                <c:pt idx="75">
                  <c:v>561.09</c:v>
                </c:pt>
                <c:pt idx="76">
                  <c:v>483.54</c:v>
                </c:pt>
                <c:pt idx="77">
                  <c:v>580.52</c:v>
                </c:pt>
                <c:pt idx="78">
                  <c:v>577.92999999999995</c:v>
                </c:pt>
                <c:pt idx="79">
                  <c:v>590.71</c:v>
                </c:pt>
                <c:pt idx="80">
                  <c:v>604.28</c:v>
                </c:pt>
                <c:pt idx="81">
                  <c:v>651.77</c:v>
                </c:pt>
                <c:pt idx="82">
                  <c:v>607.54</c:v>
                </c:pt>
                <c:pt idx="83">
                  <c:v>619.34</c:v>
                </c:pt>
                <c:pt idx="84">
                  <c:v>616.33000000000004</c:v>
                </c:pt>
                <c:pt idx="85">
                  <c:v>335.1</c:v>
                </c:pt>
                <c:pt idx="86">
                  <c:v>636.14</c:v>
                </c:pt>
                <c:pt idx="87">
                  <c:v>617.16999999999996</c:v>
                </c:pt>
                <c:pt idx="88">
                  <c:v>656.48</c:v>
                </c:pt>
                <c:pt idx="89">
                  <c:v>685.09</c:v>
                </c:pt>
                <c:pt idx="90">
                  <c:v>631.21</c:v>
                </c:pt>
                <c:pt idx="91">
                  <c:v>678.89</c:v>
                </c:pt>
                <c:pt idx="92">
                  <c:v>696.78</c:v>
                </c:pt>
                <c:pt idx="93">
                  <c:v>737.71</c:v>
                </c:pt>
                <c:pt idx="94">
                  <c:v>668.42</c:v>
                </c:pt>
                <c:pt idx="95">
                  <c:v>697.45</c:v>
                </c:pt>
                <c:pt idx="96">
                  <c:v>644.66999999999996</c:v>
                </c:pt>
                <c:pt idx="97">
                  <c:v>620.32000000000005</c:v>
                </c:pt>
                <c:pt idx="98">
                  <c:v>701.69</c:v>
                </c:pt>
                <c:pt idx="99">
                  <c:v>686.42</c:v>
                </c:pt>
                <c:pt idx="100">
                  <c:v>765.77</c:v>
                </c:pt>
                <c:pt idx="101">
                  <c:v>763.47</c:v>
                </c:pt>
                <c:pt idx="102">
                  <c:v>756.71</c:v>
                </c:pt>
                <c:pt idx="103">
                  <c:v>723.15</c:v>
                </c:pt>
                <c:pt idx="104">
                  <c:v>741.72</c:v>
                </c:pt>
                <c:pt idx="105">
                  <c:v>729.09</c:v>
                </c:pt>
                <c:pt idx="106">
                  <c:v>750.01</c:v>
                </c:pt>
                <c:pt idx="107">
                  <c:v>665.42</c:v>
                </c:pt>
                <c:pt idx="108">
                  <c:v>787.82</c:v>
                </c:pt>
                <c:pt idx="109">
                  <c:v>805.06</c:v>
                </c:pt>
                <c:pt idx="110">
                  <c:v>824.04</c:v>
                </c:pt>
                <c:pt idx="111">
                  <c:v>760.75</c:v>
                </c:pt>
                <c:pt idx="112">
                  <c:v>768.18</c:v>
                </c:pt>
                <c:pt idx="113">
                  <c:v>780.04</c:v>
                </c:pt>
                <c:pt idx="114">
                  <c:v>784.01</c:v>
                </c:pt>
                <c:pt idx="115">
                  <c:v>796.19</c:v>
                </c:pt>
                <c:pt idx="116">
                  <c:v>789.47</c:v>
                </c:pt>
                <c:pt idx="117">
                  <c:v>818.28</c:v>
                </c:pt>
                <c:pt idx="118">
                  <c:v>816.27</c:v>
                </c:pt>
                <c:pt idx="119">
                  <c:v>795.78</c:v>
                </c:pt>
                <c:pt idx="120">
                  <c:v>780.86</c:v>
                </c:pt>
                <c:pt idx="121">
                  <c:v>822.2</c:v>
                </c:pt>
                <c:pt idx="122">
                  <c:v>887.93</c:v>
                </c:pt>
                <c:pt idx="123">
                  <c:v>838.99</c:v>
                </c:pt>
                <c:pt idx="124">
                  <c:v>860.68</c:v>
                </c:pt>
                <c:pt idx="125">
                  <c:v>779.39</c:v>
                </c:pt>
                <c:pt idx="126">
                  <c:v>852.3</c:v>
                </c:pt>
                <c:pt idx="127">
                  <c:v>853.47</c:v>
                </c:pt>
                <c:pt idx="128">
                  <c:v>850.23</c:v>
                </c:pt>
                <c:pt idx="129">
                  <c:v>813.04</c:v>
                </c:pt>
                <c:pt idx="130">
                  <c:v>876.48</c:v>
                </c:pt>
                <c:pt idx="131">
                  <c:v>623.25</c:v>
                </c:pt>
                <c:pt idx="132">
                  <c:v>823.12</c:v>
                </c:pt>
                <c:pt idx="133">
                  <c:v>850.27</c:v>
                </c:pt>
                <c:pt idx="134">
                  <c:v>882.22</c:v>
                </c:pt>
                <c:pt idx="135">
                  <c:v>845.19</c:v>
                </c:pt>
                <c:pt idx="136">
                  <c:v>872.11</c:v>
                </c:pt>
                <c:pt idx="137">
                  <c:v>937.86</c:v>
                </c:pt>
                <c:pt idx="138">
                  <c:v>899.73</c:v>
                </c:pt>
                <c:pt idx="139">
                  <c:v>871.14</c:v>
                </c:pt>
                <c:pt idx="140">
                  <c:v>888.13</c:v>
                </c:pt>
                <c:pt idx="141">
                  <c:v>919.96</c:v>
                </c:pt>
                <c:pt idx="142">
                  <c:v>865.05</c:v>
                </c:pt>
                <c:pt idx="143">
                  <c:v>938.54</c:v>
                </c:pt>
                <c:pt idx="144">
                  <c:v>945.32</c:v>
                </c:pt>
                <c:pt idx="145">
                  <c:v>907.26</c:v>
                </c:pt>
                <c:pt idx="146">
                  <c:v>891.89</c:v>
                </c:pt>
                <c:pt idx="147">
                  <c:v>961.86</c:v>
                </c:pt>
                <c:pt idx="148">
                  <c:v>967.41</c:v>
                </c:pt>
                <c:pt idx="149">
                  <c:v>887.13</c:v>
                </c:pt>
                <c:pt idx="150">
                  <c:v>933.49</c:v>
                </c:pt>
                <c:pt idx="151">
                  <c:v>930.95</c:v>
                </c:pt>
                <c:pt idx="152">
                  <c:v>1005.9</c:v>
                </c:pt>
                <c:pt idx="153">
                  <c:v>958.96</c:v>
                </c:pt>
                <c:pt idx="154">
                  <c:v>1009.3</c:v>
                </c:pt>
                <c:pt idx="155">
                  <c:v>955.46</c:v>
                </c:pt>
                <c:pt idx="156">
                  <c:v>966.86</c:v>
                </c:pt>
                <c:pt idx="157">
                  <c:v>965.97</c:v>
                </c:pt>
                <c:pt idx="158">
                  <c:v>985.84</c:v>
                </c:pt>
                <c:pt idx="159">
                  <c:v>1028.4000000000001</c:v>
                </c:pt>
                <c:pt idx="160">
                  <c:v>976.04</c:v>
                </c:pt>
                <c:pt idx="161">
                  <c:v>999.46</c:v>
                </c:pt>
                <c:pt idx="162">
                  <c:v>972.49</c:v>
                </c:pt>
                <c:pt idx="163">
                  <c:v>1009.4</c:v>
                </c:pt>
                <c:pt idx="164">
                  <c:v>983.21</c:v>
                </c:pt>
                <c:pt idx="165">
                  <c:v>641.71</c:v>
                </c:pt>
                <c:pt idx="166">
                  <c:v>962.45</c:v>
                </c:pt>
                <c:pt idx="167">
                  <c:v>863.25</c:v>
                </c:pt>
                <c:pt idx="168">
                  <c:v>993.93</c:v>
                </c:pt>
                <c:pt idx="169">
                  <c:v>1054.0999999999999</c:v>
                </c:pt>
                <c:pt idx="170">
                  <c:v>1033.4000000000001</c:v>
                </c:pt>
                <c:pt idx="171">
                  <c:v>1087.2</c:v>
                </c:pt>
                <c:pt idx="172">
                  <c:v>1042.5</c:v>
                </c:pt>
                <c:pt idx="173">
                  <c:v>1052.4000000000001</c:v>
                </c:pt>
                <c:pt idx="174">
                  <c:v>1019.9</c:v>
                </c:pt>
                <c:pt idx="175">
                  <c:v>1028.2</c:v>
                </c:pt>
                <c:pt idx="176">
                  <c:v>1061.3</c:v>
                </c:pt>
                <c:pt idx="177">
                  <c:v>1020.1</c:v>
                </c:pt>
                <c:pt idx="178">
                  <c:v>1075.2</c:v>
                </c:pt>
                <c:pt idx="179">
                  <c:v>1057.3</c:v>
                </c:pt>
                <c:pt idx="180">
                  <c:v>1121.9000000000001</c:v>
                </c:pt>
                <c:pt idx="181">
                  <c:v>1017.7</c:v>
                </c:pt>
                <c:pt idx="182">
                  <c:v>1073</c:v>
                </c:pt>
                <c:pt idx="183">
                  <c:v>1077.4000000000001</c:v>
                </c:pt>
                <c:pt idx="184">
                  <c:v>1061.9000000000001</c:v>
                </c:pt>
                <c:pt idx="185">
                  <c:v>1035.4000000000001</c:v>
                </c:pt>
                <c:pt idx="186">
                  <c:v>686.63</c:v>
                </c:pt>
                <c:pt idx="187">
                  <c:v>1092.7</c:v>
                </c:pt>
                <c:pt idx="188">
                  <c:v>1094.8</c:v>
                </c:pt>
                <c:pt idx="189">
                  <c:v>1145.2</c:v>
                </c:pt>
                <c:pt idx="190">
                  <c:v>1025.7</c:v>
                </c:pt>
                <c:pt idx="191">
                  <c:v>1073.5999999999999</c:v>
                </c:pt>
                <c:pt idx="192">
                  <c:v>766.75</c:v>
                </c:pt>
                <c:pt idx="193">
                  <c:v>1070.4000000000001</c:v>
                </c:pt>
                <c:pt idx="194">
                  <c:v>1097.9000000000001</c:v>
                </c:pt>
                <c:pt idx="195">
                  <c:v>1095.7</c:v>
                </c:pt>
                <c:pt idx="196">
                  <c:v>1100.2</c:v>
                </c:pt>
                <c:pt idx="197">
                  <c:v>1133.8</c:v>
                </c:pt>
                <c:pt idx="198">
                  <c:v>1103.5999999999999</c:v>
                </c:pt>
                <c:pt idx="199">
                  <c:v>1100.9000000000001</c:v>
                </c:pt>
                <c:pt idx="200">
                  <c:v>1107.9000000000001</c:v>
                </c:pt>
                <c:pt idx="201">
                  <c:v>1085.4000000000001</c:v>
                </c:pt>
                <c:pt idx="202">
                  <c:v>1133.5999999999999</c:v>
                </c:pt>
                <c:pt idx="203">
                  <c:v>728.78</c:v>
                </c:pt>
                <c:pt idx="204">
                  <c:v>1090</c:v>
                </c:pt>
                <c:pt idx="205">
                  <c:v>1163</c:v>
                </c:pt>
                <c:pt idx="206">
                  <c:v>1104.7</c:v>
                </c:pt>
                <c:pt idx="207">
                  <c:v>1114.2</c:v>
                </c:pt>
                <c:pt idx="208">
                  <c:v>1172.4000000000001</c:v>
                </c:pt>
                <c:pt idx="209">
                  <c:v>1258.7</c:v>
                </c:pt>
                <c:pt idx="210">
                  <c:v>1109.0999999999999</c:v>
                </c:pt>
                <c:pt idx="211">
                  <c:v>1190.4000000000001</c:v>
                </c:pt>
                <c:pt idx="212">
                  <c:v>1153.5999999999999</c:v>
                </c:pt>
                <c:pt idx="213">
                  <c:v>1137</c:v>
                </c:pt>
                <c:pt idx="214">
                  <c:v>1167.7</c:v>
                </c:pt>
                <c:pt idx="215">
                  <c:v>1171.3</c:v>
                </c:pt>
                <c:pt idx="216">
                  <c:v>955.08</c:v>
                </c:pt>
                <c:pt idx="217">
                  <c:v>1164.5999999999999</c:v>
                </c:pt>
                <c:pt idx="218">
                  <c:v>883.16</c:v>
                </c:pt>
                <c:pt idx="219">
                  <c:v>1155.9000000000001</c:v>
                </c:pt>
                <c:pt idx="220">
                  <c:v>1177.5999999999999</c:v>
                </c:pt>
                <c:pt idx="221">
                  <c:v>1162.8</c:v>
                </c:pt>
                <c:pt idx="222">
                  <c:v>1191.8</c:v>
                </c:pt>
                <c:pt idx="223">
                  <c:v>1214.8</c:v>
                </c:pt>
                <c:pt idx="224">
                  <c:v>1240.3</c:v>
                </c:pt>
                <c:pt idx="225">
                  <c:v>1172.5</c:v>
                </c:pt>
                <c:pt idx="226">
                  <c:v>1190.5999999999999</c:v>
                </c:pt>
                <c:pt idx="227">
                  <c:v>1202.4000000000001</c:v>
                </c:pt>
                <c:pt idx="228">
                  <c:v>1224.3</c:v>
                </c:pt>
                <c:pt idx="229">
                  <c:v>1257.3</c:v>
                </c:pt>
                <c:pt idx="230">
                  <c:v>1240.2</c:v>
                </c:pt>
                <c:pt idx="231">
                  <c:v>1222</c:v>
                </c:pt>
                <c:pt idx="232">
                  <c:v>1247.2</c:v>
                </c:pt>
                <c:pt idx="233">
                  <c:v>1219.2</c:v>
                </c:pt>
                <c:pt idx="234">
                  <c:v>970.61</c:v>
                </c:pt>
                <c:pt idx="235">
                  <c:v>1224</c:v>
                </c:pt>
                <c:pt idx="236">
                  <c:v>1276</c:v>
                </c:pt>
                <c:pt idx="237">
                  <c:v>1239</c:v>
                </c:pt>
                <c:pt idx="238">
                  <c:v>1203.9000000000001</c:v>
                </c:pt>
                <c:pt idx="239">
                  <c:v>1288.5</c:v>
                </c:pt>
                <c:pt idx="240">
                  <c:v>1270.3</c:v>
                </c:pt>
                <c:pt idx="241">
                  <c:v>1254.5999999999999</c:v>
                </c:pt>
                <c:pt idx="242">
                  <c:v>1299.8</c:v>
                </c:pt>
                <c:pt idx="243">
                  <c:v>1296.5</c:v>
                </c:pt>
                <c:pt idx="244">
                  <c:v>1248.2</c:v>
                </c:pt>
                <c:pt idx="245">
                  <c:v>1318.8</c:v>
                </c:pt>
                <c:pt idx="246">
                  <c:v>1278.8</c:v>
                </c:pt>
                <c:pt idx="247">
                  <c:v>1272.0999999999999</c:v>
                </c:pt>
                <c:pt idx="248">
                  <c:v>1304.9000000000001</c:v>
                </c:pt>
                <c:pt idx="249">
                  <c:v>1243.4000000000001</c:v>
                </c:pt>
                <c:pt idx="250">
                  <c:v>1266.3</c:v>
                </c:pt>
                <c:pt idx="251">
                  <c:v>1235.9000000000001</c:v>
                </c:pt>
                <c:pt idx="252">
                  <c:v>1285.2</c:v>
                </c:pt>
                <c:pt idx="253">
                  <c:v>914.7</c:v>
                </c:pt>
                <c:pt idx="254">
                  <c:v>1382.5</c:v>
                </c:pt>
                <c:pt idx="255">
                  <c:v>1301.9000000000001</c:v>
                </c:pt>
                <c:pt idx="256">
                  <c:v>1310.3</c:v>
                </c:pt>
                <c:pt idx="257">
                  <c:v>1283.5</c:v>
                </c:pt>
                <c:pt idx="258">
                  <c:v>996.07</c:v>
                </c:pt>
                <c:pt idx="259">
                  <c:v>1345</c:v>
                </c:pt>
                <c:pt idx="260">
                  <c:v>1290.0999999999999</c:v>
                </c:pt>
                <c:pt idx="261">
                  <c:v>1375</c:v>
                </c:pt>
                <c:pt idx="262">
                  <c:v>1384.4</c:v>
                </c:pt>
                <c:pt idx="263">
                  <c:v>1325</c:v>
                </c:pt>
                <c:pt idx="264">
                  <c:v>1355.1</c:v>
                </c:pt>
                <c:pt idx="265">
                  <c:v>1314.2</c:v>
                </c:pt>
                <c:pt idx="266">
                  <c:v>1352.2</c:v>
                </c:pt>
                <c:pt idx="267">
                  <c:v>1310.0999999999999</c:v>
                </c:pt>
                <c:pt idx="268">
                  <c:v>1301.3</c:v>
                </c:pt>
                <c:pt idx="269">
                  <c:v>1374.2</c:v>
                </c:pt>
                <c:pt idx="270">
                  <c:v>1379.5</c:v>
                </c:pt>
                <c:pt idx="271">
                  <c:v>1341.7</c:v>
                </c:pt>
                <c:pt idx="272">
                  <c:v>1347.2</c:v>
                </c:pt>
                <c:pt idx="273">
                  <c:v>1304.3</c:v>
                </c:pt>
                <c:pt idx="274">
                  <c:v>1363.3</c:v>
                </c:pt>
                <c:pt idx="275">
                  <c:v>1426.4</c:v>
                </c:pt>
                <c:pt idx="276">
                  <c:v>1157</c:v>
                </c:pt>
                <c:pt idx="277">
                  <c:v>1281.4000000000001</c:v>
                </c:pt>
                <c:pt idx="278">
                  <c:v>1383.6</c:v>
                </c:pt>
                <c:pt idx="279">
                  <c:v>1388.2</c:v>
                </c:pt>
                <c:pt idx="280">
                  <c:v>1364.6</c:v>
                </c:pt>
                <c:pt idx="281">
                  <c:v>1570.7</c:v>
                </c:pt>
                <c:pt idx="282">
                  <c:v>1433.7</c:v>
                </c:pt>
                <c:pt idx="283">
                  <c:v>1421.2</c:v>
                </c:pt>
                <c:pt idx="284">
                  <c:v>1432.9</c:v>
                </c:pt>
                <c:pt idx="285">
                  <c:v>1397.6</c:v>
                </c:pt>
                <c:pt idx="286">
                  <c:v>1364.7</c:v>
                </c:pt>
                <c:pt idx="287">
                  <c:v>1654.7</c:v>
                </c:pt>
                <c:pt idx="288">
                  <c:v>1397.3</c:v>
                </c:pt>
                <c:pt idx="289">
                  <c:v>1433.5</c:v>
                </c:pt>
                <c:pt idx="290">
                  <c:v>1409.5</c:v>
                </c:pt>
                <c:pt idx="291">
                  <c:v>1412.6</c:v>
                </c:pt>
                <c:pt idx="292">
                  <c:v>1411.6</c:v>
                </c:pt>
                <c:pt idx="293">
                  <c:v>1471.9</c:v>
                </c:pt>
                <c:pt idx="294">
                  <c:v>1438.9</c:v>
                </c:pt>
                <c:pt idx="295">
                  <c:v>1456.1</c:v>
                </c:pt>
                <c:pt idx="296">
                  <c:v>1436</c:v>
                </c:pt>
                <c:pt idx="297">
                  <c:v>1560.4</c:v>
                </c:pt>
                <c:pt idx="298">
                  <c:v>1472.3</c:v>
                </c:pt>
                <c:pt idx="299">
                  <c:v>1421.9</c:v>
                </c:pt>
                <c:pt idx="300">
                  <c:v>1455.5</c:v>
                </c:pt>
                <c:pt idx="301">
                  <c:v>1449.2</c:v>
                </c:pt>
                <c:pt idx="302">
                  <c:v>1405.6</c:v>
                </c:pt>
                <c:pt idx="303">
                  <c:v>1439.5</c:v>
                </c:pt>
                <c:pt idx="304">
                  <c:v>1473.3</c:v>
                </c:pt>
                <c:pt idx="305">
                  <c:v>1217.2</c:v>
                </c:pt>
                <c:pt idx="306">
                  <c:v>1498.1</c:v>
                </c:pt>
                <c:pt idx="307">
                  <c:v>1464.3</c:v>
                </c:pt>
                <c:pt idx="308">
                  <c:v>1506.9</c:v>
                </c:pt>
                <c:pt idx="309">
                  <c:v>1496.3</c:v>
                </c:pt>
                <c:pt idx="310">
                  <c:v>1168.3</c:v>
                </c:pt>
                <c:pt idx="311">
                  <c:v>1492.5</c:v>
                </c:pt>
                <c:pt idx="312">
                  <c:v>1227</c:v>
                </c:pt>
                <c:pt idx="313">
                  <c:v>1485.6</c:v>
                </c:pt>
                <c:pt idx="314">
                  <c:v>1506.4</c:v>
                </c:pt>
                <c:pt idx="315">
                  <c:v>1486.7</c:v>
                </c:pt>
                <c:pt idx="316">
                  <c:v>1546.8</c:v>
                </c:pt>
                <c:pt idx="317">
                  <c:v>1496.3</c:v>
                </c:pt>
                <c:pt idx="318">
                  <c:v>1565.8</c:v>
                </c:pt>
                <c:pt idx="319">
                  <c:v>1561.1</c:v>
                </c:pt>
                <c:pt idx="320">
                  <c:v>1533.1</c:v>
                </c:pt>
                <c:pt idx="321">
                  <c:v>1554.6</c:v>
                </c:pt>
                <c:pt idx="322">
                  <c:v>1519.8</c:v>
                </c:pt>
                <c:pt idx="323">
                  <c:v>1540.5</c:v>
                </c:pt>
                <c:pt idx="324">
                  <c:v>1277.8</c:v>
                </c:pt>
                <c:pt idx="325">
                  <c:v>1271.4000000000001</c:v>
                </c:pt>
                <c:pt idx="326">
                  <c:v>1529.2</c:v>
                </c:pt>
                <c:pt idx="327">
                  <c:v>1516.9</c:v>
                </c:pt>
                <c:pt idx="328">
                  <c:v>1531.2</c:v>
                </c:pt>
                <c:pt idx="329">
                  <c:v>1554.8</c:v>
                </c:pt>
                <c:pt idx="330">
                  <c:v>1554.7</c:v>
                </c:pt>
                <c:pt idx="331">
                  <c:v>1601.6</c:v>
                </c:pt>
                <c:pt idx="332">
                  <c:v>1526.6</c:v>
                </c:pt>
                <c:pt idx="333">
                  <c:v>1560.8</c:v>
                </c:pt>
                <c:pt idx="334">
                  <c:v>1677.6</c:v>
                </c:pt>
                <c:pt idx="335">
                  <c:v>1566.9</c:v>
                </c:pt>
                <c:pt idx="336">
                  <c:v>1563.6</c:v>
                </c:pt>
                <c:pt idx="337">
                  <c:v>1553.3</c:v>
                </c:pt>
                <c:pt idx="338">
                  <c:v>1575.5</c:v>
                </c:pt>
                <c:pt idx="339">
                  <c:v>1328.3</c:v>
                </c:pt>
                <c:pt idx="340">
                  <c:v>1578.9</c:v>
                </c:pt>
                <c:pt idx="341">
                  <c:v>1583.3</c:v>
                </c:pt>
                <c:pt idx="342">
                  <c:v>1600.8</c:v>
                </c:pt>
                <c:pt idx="343">
                  <c:v>1618</c:v>
                </c:pt>
                <c:pt idx="344">
                  <c:v>1588.4</c:v>
                </c:pt>
                <c:pt idx="345">
                  <c:v>1595.6</c:v>
                </c:pt>
                <c:pt idx="346">
                  <c:v>1623.6</c:v>
                </c:pt>
                <c:pt idx="347">
                  <c:v>1657.1</c:v>
                </c:pt>
                <c:pt idx="348">
                  <c:v>1580.5</c:v>
                </c:pt>
                <c:pt idx="349">
                  <c:v>1680.3</c:v>
                </c:pt>
                <c:pt idx="350">
                  <c:v>1604.9</c:v>
                </c:pt>
                <c:pt idx="351">
                  <c:v>1655.8</c:v>
                </c:pt>
                <c:pt idx="352">
                  <c:v>1647.4</c:v>
                </c:pt>
                <c:pt idx="353">
                  <c:v>1589.6</c:v>
                </c:pt>
                <c:pt idx="354">
                  <c:v>1333.3</c:v>
                </c:pt>
                <c:pt idx="355">
                  <c:v>1558.4</c:v>
                </c:pt>
                <c:pt idx="356">
                  <c:v>1285.0999999999999</c:v>
                </c:pt>
                <c:pt idx="357">
                  <c:v>1663.4</c:v>
                </c:pt>
                <c:pt idx="358">
                  <c:v>1631.4</c:v>
                </c:pt>
                <c:pt idx="359">
                  <c:v>1615.8</c:v>
                </c:pt>
                <c:pt idx="360">
                  <c:v>1687.6</c:v>
                </c:pt>
                <c:pt idx="361">
                  <c:v>1756.6</c:v>
                </c:pt>
                <c:pt idx="362">
                  <c:v>1639.5</c:v>
                </c:pt>
                <c:pt idx="363">
                  <c:v>1563.1</c:v>
                </c:pt>
                <c:pt idx="364">
                  <c:v>1740.2</c:v>
                </c:pt>
                <c:pt idx="365">
                  <c:v>1468</c:v>
                </c:pt>
                <c:pt idx="366">
                  <c:v>1671</c:v>
                </c:pt>
                <c:pt idx="367">
                  <c:v>1664</c:v>
                </c:pt>
                <c:pt idx="368">
                  <c:v>1682.1</c:v>
                </c:pt>
                <c:pt idx="369">
                  <c:v>1704.6</c:v>
                </c:pt>
                <c:pt idx="370">
                  <c:v>1702.9</c:v>
                </c:pt>
                <c:pt idx="371">
                  <c:v>1645.2</c:v>
                </c:pt>
                <c:pt idx="372">
                  <c:v>1637.1</c:v>
                </c:pt>
                <c:pt idx="373">
                  <c:v>1678.8</c:v>
                </c:pt>
                <c:pt idx="374">
                  <c:v>1637.2</c:v>
                </c:pt>
                <c:pt idx="375">
                  <c:v>1733.5</c:v>
                </c:pt>
                <c:pt idx="376">
                  <c:v>1667.8</c:v>
                </c:pt>
                <c:pt idx="377">
                  <c:v>1690.5</c:v>
                </c:pt>
                <c:pt idx="378">
                  <c:v>1465.8</c:v>
                </c:pt>
                <c:pt idx="379">
                  <c:v>1677.1</c:v>
                </c:pt>
                <c:pt idx="380">
                  <c:v>1707.4</c:v>
                </c:pt>
                <c:pt idx="381">
                  <c:v>1673.5</c:v>
                </c:pt>
                <c:pt idx="382">
                  <c:v>1703.5</c:v>
                </c:pt>
                <c:pt idx="383">
                  <c:v>1659.9</c:v>
                </c:pt>
                <c:pt idx="384">
                  <c:v>1327.2</c:v>
                </c:pt>
                <c:pt idx="385">
                  <c:v>1648.8</c:v>
                </c:pt>
                <c:pt idx="386">
                  <c:v>2021.5</c:v>
                </c:pt>
                <c:pt idx="387">
                  <c:v>1700.8</c:v>
                </c:pt>
                <c:pt idx="388">
                  <c:v>1723.9</c:v>
                </c:pt>
                <c:pt idx="389">
                  <c:v>1478.3</c:v>
                </c:pt>
                <c:pt idx="390">
                  <c:v>1735.4</c:v>
                </c:pt>
                <c:pt idx="391">
                  <c:v>1761.9</c:v>
                </c:pt>
                <c:pt idx="392">
                  <c:v>1720.5</c:v>
                </c:pt>
                <c:pt idx="393">
                  <c:v>1733.5</c:v>
                </c:pt>
                <c:pt idx="394">
                  <c:v>1725.6</c:v>
                </c:pt>
                <c:pt idx="395">
                  <c:v>1663.3</c:v>
                </c:pt>
                <c:pt idx="396">
                  <c:v>1744.3</c:v>
                </c:pt>
                <c:pt idx="397">
                  <c:v>1724</c:v>
                </c:pt>
                <c:pt idx="398">
                  <c:v>1567.6</c:v>
                </c:pt>
                <c:pt idx="399">
                  <c:v>1752.3</c:v>
                </c:pt>
                <c:pt idx="400">
                  <c:v>1722.9</c:v>
                </c:pt>
                <c:pt idx="401">
                  <c:v>1751.7</c:v>
                </c:pt>
                <c:pt idx="402">
                  <c:v>1745.2</c:v>
                </c:pt>
                <c:pt idx="403">
                  <c:v>1723.5</c:v>
                </c:pt>
                <c:pt idx="404">
                  <c:v>1765.6</c:v>
                </c:pt>
                <c:pt idx="405">
                  <c:v>1757.8</c:v>
                </c:pt>
                <c:pt idx="406">
                  <c:v>1737</c:v>
                </c:pt>
                <c:pt idx="407">
                  <c:v>1773.4</c:v>
                </c:pt>
                <c:pt idx="408">
                  <c:v>1802.7</c:v>
                </c:pt>
                <c:pt idx="409">
                  <c:v>1782.9</c:v>
                </c:pt>
                <c:pt idx="410">
                  <c:v>1790.5</c:v>
                </c:pt>
                <c:pt idx="411">
                  <c:v>1795.4</c:v>
                </c:pt>
                <c:pt idx="412">
                  <c:v>1737.9</c:v>
                </c:pt>
                <c:pt idx="413">
                  <c:v>1858.3</c:v>
                </c:pt>
                <c:pt idx="414">
                  <c:v>1750.7</c:v>
                </c:pt>
                <c:pt idx="415">
                  <c:v>1794.8</c:v>
                </c:pt>
                <c:pt idx="416">
                  <c:v>1803.5</c:v>
                </c:pt>
                <c:pt idx="417">
                  <c:v>1796.8</c:v>
                </c:pt>
                <c:pt idx="418">
                  <c:v>1768.4</c:v>
                </c:pt>
                <c:pt idx="419">
                  <c:v>1741.8</c:v>
                </c:pt>
                <c:pt idx="420">
                  <c:v>1832.4</c:v>
                </c:pt>
                <c:pt idx="421">
                  <c:v>1897.5</c:v>
                </c:pt>
                <c:pt idx="422">
                  <c:v>1870.7</c:v>
                </c:pt>
                <c:pt idx="423">
                  <c:v>1777.5</c:v>
                </c:pt>
                <c:pt idx="424">
                  <c:v>1868.4</c:v>
                </c:pt>
                <c:pt idx="425">
                  <c:v>1782.7</c:v>
                </c:pt>
                <c:pt idx="426">
                  <c:v>1818.5</c:v>
                </c:pt>
                <c:pt idx="427">
                  <c:v>1584.2</c:v>
                </c:pt>
                <c:pt idx="428">
                  <c:v>1793.6</c:v>
                </c:pt>
                <c:pt idx="429">
                  <c:v>1828.7</c:v>
                </c:pt>
                <c:pt idx="430">
                  <c:v>1885</c:v>
                </c:pt>
                <c:pt idx="431">
                  <c:v>1819.7</c:v>
                </c:pt>
                <c:pt idx="432">
                  <c:v>1811.3</c:v>
                </c:pt>
                <c:pt idx="433">
                  <c:v>1880.8</c:v>
                </c:pt>
                <c:pt idx="434">
                  <c:v>1828</c:v>
                </c:pt>
                <c:pt idx="435">
                  <c:v>1870.3</c:v>
                </c:pt>
                <c:pt idx="436">
                  <c:v>1853.8</c:v>
                </c:pt>
                <c:pt idx="437">
                  <c:v>1928</c:v>
                </c:pt>
                <c:pt idx="438">
                  <c:v>1845.6</c:v>
                </c:pt>
                <c:pt idx="439">
                  <c:v>1957.8</c:v>
                </c:pt>
                <c:pt idx="440">
                  <c:v>1878.5</c:v>
                </c:pt>
                <c:pt idx="441">
                  <c:v>2191.1999999999998</c:v>
                </c:pt>
                <c:pt idx="442">
                  <c:v>1823</c:v>
                </c:pt>
                <c:pt idx="443">
                  <c:v>1828.4</c:v>
                </c:pt>
                <c:pt idx="444">
                  <c:v>1848.3</c:v>
                </c:pt>
                <c:pt idx="445">
                  <c:v>1916.8</c:v>
                </c:pt>
                <c:pt idx="446">
                  <c:v>1873.7</c:v>
                </c:pt>
                <c:pt idx="447">
                  <c:v>1887.5</c:v>
                </c:pt>
                <c:pt idx="448">
                  <c:v>1854</c:v>
                </c:pt>
                <c:pt idx="449">
                  <c:v>1872.4</c:v>
                </c:pt>
                <c:pt idx="450">
                  <c:v>1848.9</c:v>
                </c:pt>
                <c:pt idx="451">
                  <c:v>1909</c:v>
                </c:pt>
                <c:pt idx="452">
                  <c:v>1943.6</c:v>
                </c:pt>
                <c:pt idx="453">
                  <c:v>1879.6</c:v>
                </c:pt>
                <c:pt idx="454">
                  <c:v>1914.8</c:v>
                </c:pt>
                <c:pt idx="455">
                  <c:v>1938.9</c:v>
                </c:pt>
                <c:pt idx="456">
                  <c:v>1821.5</c:v>
                </c:pt>
                <c:pt idx="457">
                  <c:v>1913.2</c:v>
                </c:pt>
                <c:pt idx="458">
                  <c:v>1938.9</c:v>
                </c:pt>
                <c:pt idx="459">
                  <c:v>1907.7</c:v>
                </c:pt>
                <c:pt idx="460">
                  <c:v>1831.5</c:v>
                </c:pt>
                <c:pt idx="461">
                  <c:v>1939.3</c:v>
                </c:pt>
                <c:pt idx="462">
                  <c:v>1945.1</c:v>
                </c:pt>
                <c:pt idx="463">
                  <c:v>1916.4</c:v>
                </c:pt>
                <c:pt idx="464">
                  <c:v>1937</c:v>
                </c:pt>
                <c:pt idx="465">
                  <c:v>1959.5</c:v>
                </c:pt>
                <c:pt idx="466">
                  <c:v>1932.4</c:v>
                </c:pt>
                <c:pt idx="467">
                  <c:v>1964.4</c:v>
                </c:pt>
                <c:pt idx="468">
                  <c:v>1939.8</c:v>
                </c:pt>
                <c:pt idx="469">
                  <c:v>1911.7</c:v>
                </c:pt>
                <c:pt idx="470">
                  <c:v>1960.9</c:v>
                </c:pt>
                <c:pt idx="471">
                  <c:v>1976</c:v>
                </c:pt>
                <c:pt idx="472">
                  <c:v>1985.9</c:v>
                </c:pt>
                <c:pt idx="473">
                  <c:v>2082.3000000000002</c:v>
                </c:pt>
                <c:pt idx="474">
                  <c:v>1965.1</c:v>
                </c:pt>
                <c:pt idx="475">
                  <c:v>1994.2</c:v>
                </c:pt>
                <c:pt idx="476">
                  <c:v>1923.7</c:v>
                </c:pt>
                <c:pt idx="477">
                  <c:v>1921.6</c:v>
                </c:pt>
                <c:pt idx="478">
                  <c:v>1940.4</c:v>
                </c:pt>
                <c:pt idx="479">
                  <c:v>1976.3</c:v>
                </c:pt>
                <c:pt idx="480">
                  <c:v>1994</c:v>
                </c:pt>
                <c:pt idx="481">
                  <c:v>1988.8</c:v>
                </c:pt>
                <c:pt idx="482">
                  <c:v>1976.3</c:v>
                </c:pt>
                <c:pt idx="483">
                  <c:v>2120.9</c:v>
                </c:pt>
                <c:pt idx="484">
                  <c:v>2025.6</c:v>
                </c:pt>
                <c:pt idx="485">
                  <c:v>2025.7</c:v>
                </c:pt>
                <c:pt idx="486">
                  <c:v>2055.1999999999998</c:v>
                </c:pt>
                <c:pt idx="487">
                  <c:v>1999.7</c:v>
                </c:pt>
                <c:pt idx="488">
                  <c:v>1921.7</c:v>
                </c:pt>
                <c:pt idx="489">
                  <c:v>2022.5</c:v>
                </c:pt>
                <c:pt idx="490">
                  <c:v>2064.9</c:v>
                </c:pt>
                <c:pt idx="491">
                  <c:v>1984.4</c:v>
                </c:pt>
                <c:pt idx="492">
                  <c:v>2051.4</c:v>
                </c:pt>
                <c:pt idx="493">
                  <c:v>2011.2</c:v>
                </c:pt>
                <c:pt idx="494">
                  <c:v>2039.8</c:v>
                </c:pt>
                <c:pt idx="495">
                  <c:v>2040.8</c:v>
                </c:pt>
                <c:pt idx="496">
                  <c:v>2013.8</c:v>
                </c:pt>
                <c:pt idx="497">
                  <c:v>1796.4</c:v>
                </c:pt>
                <c:pt idx="498">
                  <c:v>2031</c:v>
                </c:pt>
                <c:pt idx="499">
                  <c:v>2025.3</c:v>
                </c:pt>
                <c:pt idx="500">
                  <c:v>2059.6999999999998</c:v>
                </c:pt>
                <c:pt idx="501">
                  <c:v>2078.4</c:v>
                </c:pt>
                <c:pt idx="502">
                  <c:v>2034</c:v>
                </c:pt>
                <c:pt idx="503">
                  <c:v>2000.4</c:v>
                </c:pt>
                <c:pt idx="504">
                  <c:v>2045.4</c:v>
                </c:pt>
                <c:pt idx="505">
                  <c:v>2040.5</c:v>
                </c:pt>
                <c:pt idx="506">
                  <c:v>2070.4</c:v>
                </c:pt>
                <c:pt idx="507">
                  <c:v>2031.3</c:v>
                </c:pt>
                <c:pt idx="508">
                  <c:v>2072.1</c:v>
                </c:pt>
                <c:pt idx="509">
                  <c:v>2068.6999999999998</c:v>
                </c:pt>
                <c:pt idx="510">
                  <c:v>2096.6</c:v>
                </c:pt>
                <c:pt idx="511">
                  <c:v>1914.8</c:v>
                </c:pt>
                <c:pt idx="512">
                  <c:v>2065.9</c:v>
                </c:pt>
                <c:pt idx="513">
                  <c:v>2054</c:v>
                </c:pt>
                <c:pt idx="514">
                  <c:v>2052.4</c:v>
                </c:pt>
                <c:pt idx="515">
                  <c:v>2049</c:v>
                </c:pt>
                <c:pt idx="516">
                  <c:v>2115.9</c:v>
                </c:pt>
                <c:pt idx="517">
                  <c:v>2126</c:v>
                </c:pt>
                <c:pt idx="518">
                  <c:v>2127.1</c:v>
                </c:pt>
                <c:pt idx="519">
                  <c:v>2029.2</c:v>
                </c:pt>
                <c:pt idx="520">
                  <c:v>2126.1999999999998</c:v>
                </c:pt>
                <c:pt idx="521">
                  <c:v>2103</c:v>
                </c:pt>
                <c:pt idx="522">
                  <c:v>2076.9</c:v>
                </c:pt>
                <c:pt idx="523">
                  <c:v>2205.4</c:v>
                </c:pt>
                <c:pt idx="524">
                  <c:v>2106.5</c:v>
                </c:pt>
                <c:pt idx="525">
                  <c:v>2162</c:v>
                </c:pt>
                <c:pt idx="526">
                  <c:v>2122.6999999999998</c:v>
                </c:pt>
                <c:pt idx="527">
                  <c:v>2169.8000000000002</c:v>
                </c:pt>
                <c:pt idx="528">
                  <c:v>2063.6</c:v>
                </c:pt>
                <c:pt idx="529">
                  <c:v>2097.6</c:v>
                </c:pt>
                <c:pt idx="530">
                  <c:v>2130.6999999999998</c:v>
                </c:pt>
                <c:pt idx="531">
                  <c:v>2162.3000000000002</c:v>
                </c:pt>
                <c:pt idx="532">
                  <c:v>2163.1</c:v>
                </c:pt>
                <c:pt idx="533">
                  <c:v>2153.9</c:v>
                </c:pt>
                <c:pt idx="534">
                  <c:v>2511.6</c:v>
                </c:pt>
                <c:pt idx="535">
                  <c:v>2168</c:v>
                </c:pt>
                <c:pt idx="536">
                  <c:v>2105.4</c:v>
                </c:pt>
                <c:pt idx="537">
                  <c:v>2120.4</c:v>
                </c:pt>
                <c:pt idx="538">
                  <c:v>2149.9</c:v>
                </c:pt>
                <c:pt idx="539">
                  <c:v>2061.5</c:v>
                </c:pt>
                <c:pt idx="540">
                  <c:v>2184.1999999999998</c:v>
                </c:pt>
                <c:pt idx="541">
                  <c:v>2126.8000000000002</c:v>
                </c:pt>
                <c:pt idx="542">
                  <c:v>2191.3000000000002</c:v>
                </c:pt>
                <c:pt idx="543">
                  <c:v>2199.6</c:v>
                </c:pt>
                <c:pt idx="544">
                  <c:v>2170.4</c:v>
                </c:pt>
                <c:pt idx="545">
                  <c:v>2132.8000000000002</c:v>
                </c:pt>
                <c:pt idx="546">
                  <c:v>2193.5</c:v>
                </c:pt>
                <c:pt idx="547">
                  <c:v>2002.4</c:v>
                </c:pt>
                <c:pt idx="548">
                  <c:v>2179.6999999999998</c:v>
                </c:pt>
                <c:pt idx="549">
                  <c:v>2196.3000000000002</c:v>
                </c:pt>
                <c:pt idx="550">
                  <c:v>1968.3</c:v>
                </c:pt>
                <c:pt idx="551">
                  <c:v>1937</c:v>
                </c:pt>
                <c:pt idx="552">
                  <c:v>2192.6999999999998</c:v>
                </c:pt>
                <c:pt idx="553">
                  <c:v>2149.6999999999998</c:v>
                </c:pt>
                <c:pt idx="554">
                  <c:v>2242</c:v>
                </c:pt>
                <c:pt idx="555">
                  <c:v>1925.8</c:v>
                </c:pt>
                <c:pt idx="556">
                  <c:v>2226.5</c:v>
                </c:pt>
                <c:pt idx="557">
                  <c:v>2209.8000000000002</c:v>
                </c:pt>
                <c:pt idx="558">
                  <c:v>2244.5</c:v>
                </c:pt>
                <c:pt idx="559">
                  <c:v>2225.1</c:v>
                </c:pt>
                <c:pt idx="560">
                  <c:v>2169.6</c:v>
                </c:pt>
                <c:pt idx="561">
                  <c:v>2231.6999999999998</c:v>
                </c:pt>
                <c:pt idx="562">
                  <c:v>2255.6</c:v>
                </c:pt>
                <c:pt idx="563">
                  <c:v>2241.6</c:v>
                </c:pt>
                <c:pt idx="564">
                  <c:v>2295.1999999999998</c:v>
                </c:pt>
                <c:pt idx="565">
                  <c:v>2201.8000000000002</c:v>
                </c:pt>
                <c:pt idx="566">
                  <c:v>2353.8000000000002</c:v>
                </c:pt>
                <c:pt idx="567">
                  <c:v>2212.1</c:v>
                </c:pt>
                <c:pt idx="568">
                  <c:v>2267</c:v>
                </c:pt>
                <c:pt idx="569">
                  <c:v>2277.1</c:v>
                </c:pt>
                <c:pt idx="570">
                  <c:v>2266.6999999999998</c:v>
                </c:pt>
                <c:pt idx="571">
                  <c:v>2227.1999999999998</c:v>
                </c:pt>
                <c:pt idx="572">
                  <c:v>2252.6999999999998</c:v>
                </c:pt>
                <c:pt idx="573">
                  <c:v>2222.9</c:v>
                </c:pt>
                <c:pt idx="574">
                  <c:v>2243.6999999999998</c:v>
                </c:pt>
                <c:pt idx="575">
                  <c:v>2346.5</c:v>
                </c:pt>
                <c:pt idx="576">
                  <c:v>2280.1</c:v>
                </c:pt>
                <c:pt idx="577">
                  <c:v>2252.3000000000002</c:v>
                </c:pt>
                <c:pt idx="578">
                  <c:v>2302.9</c:v>
                </c:pt>
                <c:pt idx="579">
                  <c:v>2273.1</c:v>
                </c:pt>
                <c:pt idx="580">
                  <c:v>2264.6</c:v>
                </c:pt>
                <c:pt idx="581">
                  <c:v>2271.6999999999998</c:v>
                </c:pt>
                <c:pt idx="582">
                  <c:v>2304.1</c:v>
                </c:pt>
                <c:pt idx="583">
                  <c:v>2245.1</c:v>
                </c:pt>
                <c:pt idx="584">
                  <c:v>2294.1</c:v>
                </c:pt>
                <c:pt idx="585">
                  <c:v>2396.3000000000002</c:v>
                </c:pt>
                <c:pt idx="586">
                  <c:v>2303.1</c:v>
                </c:pt>
                <c:pt idx="587">
                  <c:v>2326.4</c:v>
                </c:pt>
                <c:pt idx="588">
                  <c:v>2307</c:v>
                </c:pt>
                <c:pt idx="589">
                  <c:v>2282.8000000000002</c:v>
                </c:pt>
                <c:pt idx="590">
                  <c:v>2356.1999999999998</c:v>
                </c:pt>
                <c:pt idx="591">
                  <c:v>2269.1999999999998</c:v>
                </c:pt>
                <c:pt idx="592">
                  <c:v>2092</c:v>
                </c:pt>
                <c:pt idx="593">
                  <c:v>2374.4</c:v>
                </c:pt>
                <c:pt idx="594">
                  <c:v>2389</c:v>
                </c:pt>
                <c:pt idx="595">
                  <c:v>2279.1999999999998</c:v>
                </c:pt>
                <c:pt idx="596">
                  <c:v>2297.1</c:v>
                </c:pt>
                <c:pt idx="597">
                  <c:v>2344.4</c:v>
                </c:pt>
                <c:pt idx="598">
                  <c:v>2358.5</c:v>
                </c:pt>
                <c:pt idx="599">
                  <c:v>2314.6999999999998</c:v>
                </c:pt>
                <c:pt idx="600">
                  <c:v>2337.6</c:v>
                </c:pt>
                <c:pt idx="601">
                  <c:v>2314.5</c:v>
                </c:pt>
                <c:pt idx="602">
                  <c:v>2336.6999999999998</c:v>
                </c:pt>
                <c:pt idx="603">
                  <c:v>2356.5</c:v>
                </c:pt>
                <c:pt idx="604">
                  <c:v>2314.6999999999998</c:v>
                </c:pt>
                <c:pt idx="605">
                  <c:v>2369.1</c:v>
                </c:pt>
                <c:pt idx="606">
                  <c:v>2395.4</c:v>
                </c:pt>
                <c:pt idx="607">
                  <c:v>2357.1</c:v>
                </c:pt>
                <c:pt idx="608">
                  <c:v>2420.5</c:v>
                </c:pt>
                <c:pt idx="609">
                  <c:v>2412.1</c:v>
                </c:pt>
                <c:pt idx="610">
                  <c:v>2177.8000000000002</c:v>
                </c:pt>
                <c:pt idx="611">
                  <c:v>2351.1</c:v>
                </c:pt>
                <c:pt idx="612">
                  <c:v>2359.6</c:v>
                </c:pt>
                <c:pt idx="613">
                  <c:v>2440.3000000000002</c:v>
                </c:pt>
                <c:pt idx="614">
                  <c:v>2408.3000000000002</c:v>
                </c:pt>
                <c:pt idx="615">
                  <c:v>2352.9</c:v>
                </c:pt>
                <c:pt idx="616">
                  <c:v>2394.5</c:v>
                </c:pt>
                <c:pt idx="617">
                  <c:v>2418.1</c:v>
                </c:pt>
                <c:pt idx="618">
                  <c:v>2135.1</c:v>
                </c:pt>
                <c:pt idx="619">
                  <c:v>2382.1</c:v>
                </c:pt>
                <c:pt idx="620">
                  <c:v>2373.6</c:v>
                </c:pt>
                <c:pt idx="621">
                  <c:v>2417.8000000000002</c:v>
                </c:pt>
                <c:pt idx="622">
                  <c:v>2415.4</c:v>
                </c:pt>
                <c:pt idx="623">
                  <c:v>2365.1999999999998</c:v>
                </c:pt>
                <c:pt idx="624">
                  <c:v>2365.6999999999998</c:v>
                </c:pt>
                <c:pt idx="625">
                  <c:v>2408.3000000000002</c:v>
                </c:pt>
                <c:pt idx="626">
                  <c:v>2359</c:v>
                </c:pt>
                <c:pt idx="627">
                  <c:v>2356.8000000000002</c:v>
                </c:pt>
                <c:pt idx="628">
                  <c:v>2419.6</c:v>
                </c:pt>
                <c:pt idx="629">
                  <c:v>2361.6</c:v>
                </c:pt>
                <c:pt idx="630">
                  <c:v>2467.3000000000002</c:v>
                </c:pt>
                <c:pt idx="631">
                  <c:v>2446</c:v>
                </c:pt>
                <c:pt idx="632">
                  <c:v>2433.5</c:v>
                </c:pt>
                <c:pt idx="633">
                  <c:v>2476.1</c:v>
                </c:pt>
                <c:pt idx="634">
                  <c:v>2428.1999999999998</c:v>
                </c:pt>
                <c:pt idx="635">
                  <c:v>2430.1999999999998</c:v>
                </c:pt>
                <c:pt idx="636">
                  <c:v>2428.6</c:v>
                </c:pt>
                <c:pt idx="637">
                  <c:v>2470.1999999999998</c:v>
                </c:pt>
                <c:pt idx="638">
                  <c:v>2414.1</c:v>
                </c:pt>
                <c:pt idx="639">
                  <c:v>2468.8000000000002</c:v>
                </c:pt>
                <c:pt idx="640">
                  <c:v>2424.9</c:v>
                </c:pt>
                <c:pt idx="641">
                  <c:v>2441.6999999999998</c:v>
                </c:pt>
                <c:pt idx="642">
                  <c:v>2393.6999999999998</c:v>
                </c:pt>
                <c:pt idx="643">
                  <c:v>2272.6</c:v>
                </c:pt>
                <c:pt idx="644">
                  <c:v>2488.6</c:v>
                </c:pt>
                <c:pt idx="645">
                  <c:v>2416.3000000000002</c:v>
                </c:pt>
                <c:pt idx="646">
                  <c:v>2458</c:v>
                </c:pt>
                <c:pt idx="647">
                  <c:v>2459.6</c:v>
                </c:pt>
                <c:pt idx="648">
                  <c:v>2531.1</c:v>
                </c:pt>
                <c:pt idx="649">
                  <c:v>2504.3000000000002</c:v>
                </c:pt>
                <c:pt idx="650">
                  <c:v>2475.8000000000002</c:v>
                </c:pt>
                <c:pt idx="651">
                  <c:v>2520.3000000000002</c:v>
                </c:pt>
                <c:pt idx="652">
                  <c:v>2484.1</c:v>
                </c:pt>
                <c:pt idx="653">
                  <c:v>2335</c:v>
                </c:pt>
                <c:pt idx="654">
                  <c:v>2479.4</c:v>
                </c:pt>
                <c:pt idx="655">
                  <c:v>2508.6999999999998</c:v>
                </c:pt>
                <c:pt idx="656">
                  <c:v>2547.6</c:v>
                </c:pt>
                <c:pt idx="657">
                  <c:v>2544.4</c:v>
                </c:pt>
                <c:pt idx="658">
                  <c:v>2503</c:v>
                </c:pt>
                <c:pt idx="659">
                  <c:v>2521.3000000000002</c:v>
                </c:pt>
                <c:pt idx="660">
                  <c:v>2546.5</c:v>
                </c:pt>
                <c:pt idx="661">
                  <c:v>2536.6</c:v>
                </c:pt>
                <c:pt idx="662">
                  <c:v>2510.9</c:v>
                </c:pt>
                <c:pt idx="663">
                  <c:v>2588.3000000000002</c:v>
                </c:pt>
                <c:pt idx="664">
                  <c:v>2504.4</c:v>
                </c:pt>
                <c:pt idx="665">
                  <c:v>2503.8000000000002</c:v>
                </c:pt>
                <c:pt idx="666">
                  <c:v>2564.6999999999998</c:v>
                </c:pt>
                <c:pt idx="667">
                  <c:v>2516.3000000000002</c:v>
                </c:pt>
                <c:pt idx="668">
                  <c:v>2544</c:v>
                </c:pt>
                <c:pt idx="669">
                  <c:v>2544.3000000000002</c:v>
                </c:pt>
                <c:pt idx="670">
                  <c:v>2586.1</c:v>
                </c:pt>
                <c:pt idx="671">
                  <c:v>2527.1999999999998</c:v>
                </c:pt>
                <c:pt idx="672">
                  <c:v>2578.9</c:v>
                </c:pt>
                <c:pt idx="673">
                  <c:v>2596.9</c:v>
                </c:pt>
                <c:pt idx="674">
                  <c:v>2515.9</c:v>
                </c:pt>
                <c:pt idx="675">
                  <c:v>2503.6999999999998</c:v>
                </c:pt>
                <c:pt idx="676">
                  <c:v>2582.3000000000002</c:v>
                </c:pt>
                <c:pt idx="677">
                  <c:v>2598.1999999999998</c:v>
                </c:pt>
                <c:pt idx="678">
                  <c:v>2594</c:v>
                </c:pt>
                <c:pt idx="679">
                  <c:v>2551.3000000000002</c:v>
                </c:pt>
                <c:pt idx="680">
                  <c:v>2624.9</c:v>
                </c:pt>
                <c:pt idx="681">
                  <c:v>2587.3000000000002</c:v>
                </c:pt>
                <c:pt idx="682">
                  <c:v>2530.4</c:v>
                </c:pt>
                <c:pt idx="683">
                  <c:v>2610.4</c:v>
                </c:pt>
                <c:pt idx="684">
                  <c:v>2539.3000000000002</c:v>
                </c:pt>
                <c:pt idx="685">
                  <c:v>2652.1</c:v>
                </c:pt>
                <c:pt idx="686">
                  <c:v>2565.1999999999998</c:v>
                </c:pt>
                <c:pt idx="687">
                  <c:v>2569.5</c:v>
                </c:pt>
                <c:pt idx="688">
                  <c:v>2562.8000000000002</c:v>
                </c:pt>
                <c:pt idx="689">
                  <c:v>2568.9</c:v>
                </c:pt>
                <c:pt idx="690">
                  <c:v>2709.3</c:v>
                </c:pt>
                <c:pt idx="691">
                  <c:v>2562.8000000000002</c:v>
                </c:pt>
                <c:pt idx="692">
                  <c:v>2542.3000000000002</c:v>
                </c:pt>
                <c:pt idx="693">
                  <c:v>2529.1</c:v>
                </c:pt>
                <c:pt idx="694">
                  <c:v>2618.9</c:v>
                </c:pt>
                <c:pt idx="695">
                  <c:v>2615.5</c:v>
                </c:pt>
                <c:pt idx="696">
                  <c:v>2600.9</c:v>
                </c:pt>
                <c:pt idx="697">
                  <c:v>2546.4</c:v>
                </c:pt>
                <c:pt idx="698">
                  <c:v>2612.9</c:v>
                </c:pt>
                <c:pt idx="699">
                  <c:v>2608.5</c:v>
                </c:pt>
                <c:pt idx="700">
                  <c:v>2604.1</c:v>
                </c:pt>
                <c:pt idx="701">
                  <c:v>2608.6</c:v>
                </c:pt>
                <c:pt idx="702">
                  <c:v>2592.4</c:v>
                </c:pt>
                <c:pt idx="703">
                  <c:v>2617.6</c:v>
                </c:pt>
                <c:pt idx="704">
                  <c:v>2574</c:v>
                </c:pt>
                <c:pt idx="705">
                  <c:v>2677.4</c:v>
                </c:pt>
                <c:pt idx="706">
                  <c:v>2585.8000000000002</c:v>
                </c:pt>
                <c:pt idx="707">
                  <c:v>2613</c:v>
                </c:pt>
                <c:pt idx="708">
                  <c:v>2663.5</c:v>
                </c:pt>
                <c:pt idx="709">
                  <c:v>2540.6</c:v>
                </c:pt>
                <c:pt idx="710">
                  <c:v>2698</c:v>
                </c:pt>
                <c:pt idx="711">
                  <c:v>2647</c:v>
                </c:pt>
                <c:pt idx="712">
                  <c:v>2633.3</c:v>
                </c:pt>
                <c:pt idx="713">
                  <c:v>2643.4</c:v>
                </c:pt>
                <c:pt idx="714">
                  <c:v>2713</c:v>
                </c:pt>
                <c:pt idx="715">
                  <c:v>2669.9</c:v>
                </c:pt>
                <c:pt idx="716">
                  <c:v>2645</c:v>
                </c:pt>
                <c:pt idx="717">
                  <c:v>2682.5</c:v>
                </c:pt>
                <c:pt idx="718">
                  <c:v>2665.1</c:v>
                </c:pt>
                <c:pt idx="719">
                  <c:v>2563.5</c:v>
                </c:pt>
                <c:pt idx="720">
                  <c:v>2526.3000000000002</c:v>
                </c:pt>
                <c:pt idx="721">
                  <c:v>2721</c:v>
                </c:pt>
                <c:pt idx="722">
                  <c:v>2724.5</c:v>
                </c:pt>
                <c:pt idx="723">
                  <c:v>2667.2</c:v>
                </c:pt>
                <c:pt idx="724">
                  <c:v>2719.4</c:v>
                </c:pt>
                <c:pt idx="725">
                  <c:v>2695.3</c:v>
                </c:pt>
                <c:pt idx="726">
                  <c:v>2646.8</c:v>
                </c:pt>
                <c:pt idx="727">
                  <c:v>2689.6</c:v>
                </c:pt>
                <c:pt idx="728">
                  <c:v>2739.6</c:v>
                </c:pt>
                <c:pt idx="729">
                  <c:v>2631.9</c:v>
                </c:pt>
                <c:pt idx="730">
                  <c:v>2695.3</c:v>
                </c:pt>
                <c:pt idx="731">
                  <c:v>2754.7</c:v>
                </c:pt>
                <c:pt idx="732">
                  <c:v>2697.4</c:v>
                </c:pt>
                <c:pt idx="733">
                  <c:v>2663.4</c:v>
                </c:pt>
                <c:pt idx="734">
                  <c:v>2759.7</c:v>
                </c:pt>
                <c:pt idx="735">
                  <c:v>2656.6</c:v>
                </c:pt>
                <c:pt idx="736">
                  <c:v>2697.4</c:v>
                </c:pt>
                <c:pt idx="737">
                  <c:v>2749</c:v>
                </c:pt>
                <c:pt idx="738">
                  <c:v>2695.7</c:v>
                </c:pt>
                <c:pt idx="739">
                  <c:v>2605.1999999999998</c:v>
                </c:pt>
                <c:pt idx="740">
                  <c:v>2725.5</c:v>
                </c:pt>
                <c:pt idx="741">
                  <c:v>2760.4</c:v>
                </c:pt>
                <c:pt idx="742">
                  <c:v>2711.5</c:v>
                </c:pt>
                <c:pt idx="743">
                  <c:v>2769.9</c:v>
                </c:pt>
                <c:pt idx="744">
                  <c:v>2739.1</c:v>
                </c:pt>
                <c:pt idx="745">
                  <c:v>2770.1</c:v>
                </c:pt>
                <c:pt idx="746">
                  <c:v>2736.6</c:v>
                </c:pt>
                <c:pt idx="747">
                  <c:v>2655</c:v>
                </c:pt>
                <c:pt idx="748">
                  <c:v>2739.5</c:v>
                </c:pt>
                <c:pt idx="749">
                  <c:v>2748.2</c:v>
                </c:pt>
                <c:pt idx="750">
                  <c:v>2765.6</c:v>
                </c:pt>
                <c:pt idx="751">
                  <c:v>2751.4</c:v>
                </c:pt>
                <c:pt idx="752">
                  <c:v>2738.1</c:v>
                </c:pt>
                <c:pt idx="753">
                  <c:v>2740</c:v>
                </c:pt>
                <c:pt idx="754">
                  <c:v>2798.4</c:v>
                </c:pt>
                <c:pt idx="755">
                  <c:v>2766.7</c:v>
                </c:pt>
                <c:pt idx="756">
                  <c:v>2753.2</c:v>
                </c:pt>
                <c:pt idx="757">
                  <c:v>2775.9</c:v>
                </c:pt>
                <c:pt idx="758">
                  <c:v>2743.7</c:v>
                </c:pt>
                <c:pt idx="759">
                  <c:v>2753.8</c:v>
                </c:pt>
                <c:pt idx="760">
                  <c:v>3010.8</c:v>
                </c:pt>
                <c:pt idx="761">
                  <c:v>2801.6</c:v>
                </c:pt>
                <c:pt idx="762">
                  <c:v>2788.1</c:v>
                </c:pt>
                <c:pt idx="763">
                  <c:v>2767.4</c:v>
                </c:pt>
                <c:pt idx="764">
                  <c:v>2791.2</c:v>
                </c:pt>
                <c:pt idx="765">
                  <c:v>2800</c:v>
                </c:pt>
                <c:pt idx="766">
                  <c:v>2797.2</c:v>
                </c:pt>
                <c:pt idx="767">
                  <c:v>2724.7</c:v>
                </c:pt>
                <c:pt idx="768">
                  <c:v>2784.5</c:v>
                </c:pt>
                <c:pt idx="769">
                  <c:v>2820</c:v>
                </c:pt>
                <c:pt idx="770">
                  <c:v>2846.3</c:v>
                </c:pt>
                <c:pt idx="771">
                  <c:v>2650.4</c:v>
                </c:pt>
                <c:pt idx="772">
                  <c:v>2773</c:v>
                </c:pt>
                <c:pt idx="773">
                  <c:v>2731.2</c:v>
                </c:pt>
                <c:pt idx="774">
                  <c:v>2793.1</c:v>
                </c:pt>
                <c:pt idx="775">
                  <c:v>2898.3</c:v>
                </c:pt>
                <c:pt idx="776">
                  <c:v>2825.2</c:v>
                </c:pt>
                <c:pt idx="777">
                  <c:v>2845.3</c:v>
                </c:pt>
                <c:pt idx="778">
                  <c:v>2801.7</c:v>
                </c:pt>
                <c:pt idx="779">
                  <c:v>2778.7</c:v>
                </c:pt>
                <c:pt idx="780">
                  <c:v>2914.4</c:v>
                </c:pt>
                <c:pt idx="781">
                  <c:v>2801.1</c:v>
                </c:pt>
                <c:pt idx="782">
                  <c:v>2847.7</c:v>
                </c:pt>
                <c:pt idx="783">
                  <c:v>2860.1</c:v>
                </c:pt>
                <c:pt idx="784">
                  <c:v>2897.4</c:v>
                </c:pt>
                <c:pt idx="785">
                  <c:v>2842.6</c:v>
                </c:pt>
                <c:pt idx="786">
                  <c:v>2793.2</c:v>
                </c:pt>
                <c:pt idx="787">
                  <c:v>2848</c:v>
                </c:pt>
                <c:pt idx="788">
                  <c:v>2796.5</c:v>
                </c:pt>
                <c:pt idx="789">
                  <c:v>3042.5</c:v>
                </c:pt>
                <c:pt idx="790">
                  <c:v>2759.5</c:v>
                </c:pt>
                <c:pt idx="791">
                  <c:v>2890</c:v>
                </c:pt>
                <c:pt idx="792">
                  <c:v>2909.1</c:v>
                </c:pt>
                <c:pt idx="793">
                  <c:v>2838.6</c:v>
                </c:pt>
                <c:pt idx="794">
                  <c:v>2824.8</c:v>
                </c:pt>
                <c:pt idx="795">
                  <c:v>2848.6</c:v>
                </c:pt>
                <c:pt idx="796">
                  <c:v>2866.7</c:v>
                </c:pt>
                <c:pt idx="797">
                  <c:v>2893.1</c:v>
                </c:pt>
                <c:pt idx="798">
                  <c:v>2899.5</c:v>
                </c:pt>
                <c:pt idx="799">
                  <c:v>2909.2</c:v>
                </c:pt>
                <c:pt idx="800">
                  <c:v>2844.6</c:v>
                </c:pt>
                <c:pt idx="801">
                  <c:v>2873.7</c:v>
                </c:pt>
                <c:pt idx="802">
                  <c:v>2887.6</c:v>
                </c:pt>
                <c:pt idx="803">
                  <c:v>2934.7</c:v>
                </c:pt>
                <c:pt idx="804">
                  <c:v>2904.8</c:v>
                </c:pt>
                <c:pt idx="805">
                  <c:v>2831.4</c:v>
                </c:pt>
                <c:pt idx="806">
                  <c:v>2890.4</c:v>
                </c:pt>
                <c:pt idx="807">
                  <c:v>2946</c:v>
                </c:pt>
                <c:pt idx="808">
                  <c:v>2921.6</c:v>
                </c:pt>
                <c:pt idx="809">
                  <c:v>2905.2</c:v>
                </c:pt>
                <c:pt idx="810">
                  <c:v>2926.5</c:v>
                </c:pt>
                <c:pt idx="811">
                  <c:v>3011</c:v>
                </c:pt>
                <c:pt idx="812">
                  <c:v>2862.3</c:v>
                </c:pt>
                <c:pt idx="813">
                  <c:v>2947.2</c:v>
                </c:pt>
                <c:pt idx="814">
                  <c:v>2903</c:v>
                </c:pt>
                <c:pt idx="815">
                  <c:v>2959.5</c:v>
                </c:pt>
                <c:pt idx="816">
                  <c:v>2888.4</c:v>
                </c:pt>
                <c:pt idx="817">
                  <c:v>2917.5</c:v>
                </c:pt>
                <c:pt idx="818">
                  <c:v>2925.8</c:v>
                </c:pt>
                <c:pt idx="819">
                  <c:v>2920.9</c:v>
                </c:pt>
                <c:pt idx="820">
                  <c:v>2903.5</c:v>
                </c:pt>
                <c:pt idx="821">
                  <c:v>2904.8</c:v>
                </c:pt>
                <c:pt idx="822">
                  <c:v>2949.4</c:v>
                </c:pt>
                <c:pt idx="823">
                  <c:v>2914.9</c:v>
                </c:pt>
                <c:pt idx="824">
                  <c:v>2986.9</c:v>
                </c:pt>
                <c:pt idx="825">
                  <c:v>2949.9</c:v>
                </c:pt>
                <c:pt idx="826">
                  <c:v>2966.3</c:v>
                </c:pt>
                <c:pt idx="827">
                  <c:v>2925.9</c:v>
                </c:pt>
                <c:pt idx="828">
                  <c:v>2848.1</c:v>
                </c:pt>
                <c:pt idx="829">
                  <c:v>2978.1</c:v>
                </c:pt>
                <c:pt idx="830">
                  <c:v>2939.4</c:v>
                </c:pt>
                <c:pt idx="831">
                  <c:v>3179.1</c:v>
                </c:pt>
                <c:pt idx="832">
                  <c:v>2772.3</c:v>
                </c:pt>
                <c:pt idx="833">
                  <c:v>3016.5</c:v>
                </c:pt>
                <c:pt idx="834">
                  <c:v>3017.5</c:v>
                </c:pt>
                <c:pt idx="835">
                  <c:v>2974.7</c:v>
                </c:pt>
                <c:pt idx="836">
                  <c:v>2973.2</c:v>
                </c:pt>
                <c:pt idx="837">
                  <c:v>3022.8</c:v>
                </c:pt>
                <c:pt idx="838">
                  <c:v>2928.3</c:v>
                </c:pt>
                <c:pt idx="839">
                  <c:v>3003.5</c:v>
                </c:pt>
                <c:pt idx="840">
                  <c:v>2983.4</c:v>
                </c:pt>
                <c:pt idx="841">
                  <c:v>3009</c:v>
                </c:pt>
                <c:pt idx="842">
                  <c:v>3055</c:v>
                </c:pt>
                <c:pt idx="843">
                  <c:v>2997.9</c:v>
                </c:pt>
                <c:pt idx="844">
                  <c:v>2973.4</c:v>
                </c:pt>
                <c:pt idx="845">
                  <c:v>2948.6</c:v>
                </c:pt>
                <c:pt idx="846">
                  <c:v>3024.5</c:v>
                </c:pt>
                <c:pt idx="847">
                  <c:v>3002.8</c:v>
                </c:pt>
                <c:pt idx="848">
                  <c:v>3033.3</c:v>
                </c:pt>
                <c:pt idx="849">
                  <c:v>2936.9</c:v>
                </c:pt>
                <c:pt idx="850">
                  <c:v>2994</c:v>
                </c:pt>
                <c:pt idx="851">
                  <c:v>3163.6</c:v>
                </c:pt>
                <c:pt idx="852">
                  <c:v>3051.4</c:v>
                </c:pt>
                <c:pt idx="853">
                  <c:v>3037.6</c:v>
                </c:pt>
                <c:pt idx="854">
                  <c:v>3054.5</c:v>
                </c:pt>
                <c:pt idx="855">
                  <c:v>3096.2</c:v>
                </c:pt>
                <c:pt idx="856">
                  <c:v>2983.7</c:v>
                </c:pt>
                <c:pt idx="857">
                  <c:v>3063.6</c:v>
                </c:pt>
                <c:pt idx="858">
                  <c:v>3108.6</c:v>
                </c:pt>
                <c:pt idx="859">
                  <c:v>2998.3</c:v>
                </c:pt>
                <c:pt idx="860">
                  <c:v>3031.4</c:v>
                </c:pt>
                <c:pt idx="861">
                  <c:v>3057.3</c:v>
                </c:pt>
                <c:pt idx="862">
                  <c:v>3001.7</c:v>
                </c:pt>
                <c:pt idx="863">
                  <c:v>3095</c:v>
                </c:pt>
                <c:pt idx="864">
                  <c:v>3169.2</c:v>
                </c:pt>
                <c:pt idx="865">
                  <c:v>3021</c:v>
                </c:pt>
                <c:pt idx="866">
                  <c:v>3006.8</c:v>
                </c:pt>
                <c:pt idx="867">
                  <c:v>3072.7</c:v>
                </c:pt>
                <c:pt idx="868">
                  <c:v>3102.2</c:v>
                </c:pt>
                <c:pt idx="869">
                  <c:v>3109.2</c:v>
                </c:pt>
                <c:pt idx="870">
                  <c:v>3046</c:v>
                </c:pt>
                <c:pt idx="871">
                  <c:v>3036.8</c:v>
                </c:pt>
                <c:pt idx="872">
                  <c:v>3064</c:v>
                </c:pt>
                <c:pt idx="873">
                  <c:v>3035.2</c:v>
                </c:pt>
                <c:pt idx="874">
                  <c:v>3100.9</c:v>
                </c:pt>
                <c:pt idx="875">
                  <c:v>3307.1</c:v>
                </c:pt>
                <c:pt idx="876">
                  <c:v>3016.5</c:v>
                </c:pt>
                <c:pt idx="877">
                  <c:v>3005.5</c:v>
                </c:pt>
                <c:pt idx="878">
                  <c:v>3061.8</c:v>
                </c:pt>
                <c:pt idx="879">
                  <c:v>3135.8</c:v>
                </c:pt>
                <c:pt idx="880">
                  <c:v>3048.5</c:v>
                </c:pt>
                <c:pt idx="881">
                  <c:v>3122.8</c:v>
                </c:pt>
                <c:pt idx="882">
                  <c:v>3118.8</c:v>
                </c:pt>
                <c:pt idx="883">
                  <c:v>3148.5</c:v>
                </c:pt>
                <c:pt idx="884">
                  <c:v>3116.8</c:v>
                </c:pt>
                <c:pt idx="885">
                  <c:v>3173.5</c:v>
                </c:pt>
                <c:pt idx="886">
                  <c:v>3103.8</c:v>
                </c:pt>
                <c:pt idx="887">
                  <c:v>3075.2</c:v>
                </c:pt>
                <c:pt idx="888">
                  <c:v>3190</c:v>
                </c:pt>
                <c:pt idx="889">
                  <c:v>3182.3</c:v>
                </c:pt>
                <c:pt idx="890">
                  <c:v>3192.2</c:v>
                </c:pt>
                <c:pt idx="891">
                  <c:v>3189.5</c:v>
                </c:pt>
                <c:pt idx="892">
                  <c:v>3032.3</c:v>
                </c:pt>
                <c:pt idx="893">
                  <c:v>3138.6</c:v>
                </c:pt>
                <c:pt idx="894">
                  <c:v>3337.8</c:v>
                </c:pt>
                <c:pt idx="895">
                  <c:v>3116.4</c:v>
                </c:pt>
                <c:pt idx="896">
                  <c:v>3131.9</c:v>
                </c:pt>
                <c:pt idx="897">
                  <c:v>3138.7</c:v>
                </c:pt>
                <c:pt idx="898">
                  <c:v>3112.5</c:v>
                </c:pt>
                <c:pt idx="899">
                  <c:v>3073.7</c:v>
                </c:pt>
                <c:pt idx="900">
                  <c:v>3160.8</c:v>
                </c:pt>
                <c:pt idx="901">
                  <c:v>3165.3</c:v>
                </c:pt>
                <c:pt idx="902">
                  <c:v>3128.9</c:v>
                </c:pt>
                <c:pt idx="903">
                  <c:v>3073.5</c:v>
                </c:pt>
                <c:pt idx="904">
                  <c:v>3438.4</c:v>
                </c:pt>
                <c:pt idx="905">
                  <c:v>3236.1</c:v>
                </c:pt>
                <c:pt idx="906">
                  <c:v>3129</c:v>
                </c:pt>
                <c:pt idx="907">
                  <c:v>3132.2</c:v>
                </c:pt>
                <c:pt idx="908">
                  <c:v>3157.1</c:v>
                </c:pt>
                <c:pt idx="909">
                  <c:v>3173.9</c:v>
                </c:pt>
                <c:pt idx="910">
                  <c:v>3155.8</c:v>
                </c:pt>
                <c:pt idx="911">
                  <c:v>3101.9</c:v>
                </c:pt>
                <c:pt idx="912">
                  <c:v>3048.1</c:v>
                </c:pt>
                <c:pt idx="913">
                  <c:v>3171.3</c:v>
                </c:pt>
                <c:pt idx="914">
                  <c:v>3177.4</c:v>
                </c:pt>
                <c:pt idx="915">
                  <c:v>3178</c:v>
                </c:pt>
                <c:pt idx="916">
                  <c:v>3135.5</c:v>
                </c:pt>
                <c:pt idx="917">
                  <c:v>3196.5</c:v>
                </c:pt>
                <c:pt idx="918">
                  <c:v>3282.8</c:v>
                </c:pt>
                <c:pt idx="919">
                  <c:v>3189.1</c:v>
                </c:pt>
                <c:pt idx="920">
                  <c:v>3180.5</c:v>
                </c:pt>
                <c:pt idx="921">
                  <c:v>3220.1</c:v>
                </c:pt>
                <c:pt idx="922">
                  <c:v>3283.7</c:v>
                </c:pt>
                <c:pt idx="923">
                  <c:v>3188.2</c:v>
                </c:pt>
                <c:pt idx="924">
                  <c:v>3197.8</c:v>
                </c:pt>
                <c:pt idx="925">
                  <c:v>3203.8</c:v>
                </c:pt>
                <c:pt idx="926">
                  <c:v>3244.1</c:v>
                </c:pt>
                <c:pt idx="927">
                  <c:v>3201.7</c:v>
                </c:pt>
                <c:pt idx="928">
                  <c:v>3158.4</c:v>
                </c:pt>
                <c:pt idx="929">
                  <c:v>3254</c:v>
                </c:pt>
                <c:pt idx="930">
                  <c:v>3204.8</c:v>
                </c:pt>
                <c:pt idx="931">
                  <c:v>3173.7</c:v>
                </c:pt>
                <c:pt idx="932">
                  <c:v>3225.1</c:v>
                </c:pt>
                <c:pt idx="933">
                  <c:v>3235.9</c:v>
                </c:pt>
                <c:pt idx="934">
                  <c:v>3337</c:v>
                </c:pt>
                <c:pt idx="935">
                  <c:v>3213.1</c:v>
                </c:pt>
                <c:pt idx="936">
                  <c:v>3266.4</c:v>
                </c:pt>
                <c:pt idx="937">
                  <c:v>3289.6</c:v>
                </c:pt>
                <c:pt idx="938">
                  <c:v>3247.4</c:v>
                </c:pt>
                <c:pt idx="939">
                  <c:v>3271.9</c:v>
                </c:pt>
                <c:pt idx="940">
                  <c:v>3362.4</c:v>
                </c:pt>
                <c:pt idx="941">
                  <c:v>3270.7</c:v>
                </c:pt>
                <c:pt idx="942">
                  <c:v>3304.2</c:v>
                </c:pt>
                <c:pt idx="943">
                  <c:v>3291.5</c:v>
                </c:pt>
                <c:pt idx="944">
                  <c:v>3308.7</c:v>
                </c:pt>
                <c:pt idx="945">
                  <c:v>3230.1</c:v>
                </c:pt>
                <c:pt idx="946">
                  <c:v>3319.7</c:v>
                </c:pt>
                <c:pt idx="947">
                  <c:v>3316.9</c:v>
                </c:pt>
                <c:pt idx="948">
                  <c:v>3269.2</c:v>
                </c:pt>
                <c:pt idx="949">
                  <c:v>3306</c:v>
                </c:pt>
                <c:pt idx="950">
                  <c:v>3272.6</c:v>
                </c:pt>
                <c:pt idx="951">
                  <c:v>3289</c:v>
                </c:pt>
                <c:pt idx="952">
                  <c:v>3322.9</c:v>
                </c:pt>
                <c:pt idx="953">
                  <c:v>3310.6</c:v>
                </c:pt>
                <c:pt idx="954">
                  <c:v>3244.1</c:v>
                </c:pt>
                <c:pt idx="955">
                  <c:v>3291.7</c:v>
                </c:pt>
                <c:pt idx="956">
                  <c:v>3309.4</c:v>
                </c:pt>
                <c:pt idx="957">
                  <c:v>3283.3</c:v>
                </c:pt>
                <c:pt idx="958">
                  <c:v>3316.5</c:v>
                </c:pt>
                <c:pt idx="959">
                  <c:v>3282</c:v>
                </c:pt>
                <c:pt idx="960">
                  <c:v>3257.7</c:v>
                </c:pt>
                <c:pt idx="961">
                  <c:v>3342.5</c:v>
                </c:pt>
                <c:pt idx="962">
                  <c:v>3368.8</c:v>
                </c:pt>
                <c:pt idx="963">
                  <c:v>3333.4</c:v>
                </c:pt>
                <c:pt idx="964">
                  <c:v>3311.8</c:v>
                </c:pt>
                <c:pt idx="965">
                  <c:v>3293</c:v>
                </c:pt>
                <c:pt idx="966">
                  <c:v>3447.2</c:v>
                </c:pt>
                <c:pt idx="967">
                  <c:v>3325.6</c:v>
                </c:pt>
                <c:pt idx="968">
                  <c:v>3340.9</c:v>
                </c:pt>
                <c:pt idx="969">
                  <c:v>3411</c:v>
                </c:pt>
                <c:pt idx="970">
                  <c:v>3290.5</c:v>
                </c:pt>
                <c:pt idx="971">
                  <c:v>3350.1</c:v>
                </c:pt>
                <c:pt idx="972">
                  <c:v>3364.7</c:v>
                </c:pt>
                <c:pt idx="973">
                  <c:v>3349.5</c:v>
                </c:pt>
                <c:pt idx="974">
                  <c:v>3406.3</c:v>
                </c:pt>
                <c:pt idx="975">
                  <c:v>3345.9</c:v>
                </c:pt>
                <c:pt idx="976">
                  <c:v>3370</c:v>
                </c:pt>
                <c:pt idx="977">
                  <c:v>3366</c:v>
                </c:pt>
                <c:pt idx="978">
                  <c:v>3352.1</c:v>
                </c:pt>
                <c:pt idx="979">
                  <c:v>3390.1</c:v>
                </c:pt>
                <c:pt idx="980">
                  <c:v>3326</c:v>
                </c:pt>
                <c:pt idx="981">
                  <c:v>3358.5</c:v>
                </c:pt>
                <c:pt idx="982">
                  <c:v>3359.2</c:v>
                </c:pt>
                <c:pt idx="983">
                  <c:v>3385.2</c:v>
                </c:pt>
                <c:pt idx="984">
                  <c:v>3405.2</c:v>
                </c:pt>
                <c:pt idx="985">
                  <c:v>3326.3</c:v>
                </c:pt>
                <c:pt idx="986">
                  <c:v>3501.9</c:v>
                </c:pt>
                <c:pt idx="987">
                  <c:v>3360.3</c:v>
                </c:pt>
                <c:pt idx="988">
                  <c:v>3328</c:v>
                </c:pt>
                <c:pt idx="989">
                  <c:v>3371.5</c:v>
                </c:pt>
                <c:pt idx="990">
                  <c:v>3399.7</c:v>
                </c:pt>
                <c:pt idx="991">
                  <c:v>3411.6</c:v>
                </c:pt>
                <c:pt idx="992">
                  <c:v>3429.1</c:v>
                </c:pt>
                <c:pt idx="993">
                  <c:v>3350.7</c:v>
                </c:pt>
                <c:pt idx="994">
                  <c:v>3391.9</c:v>
                </c:pt>
                <c:pt idx="995">
                  <c:v>3421.7</c:v>
                </c:pt>
                <c:pt idx="996">
                  <c:v>3421.9</c:v>
                </c:pt>
                <c:pt idx="997">
                  <c:v>3389.6</c:v>
                </c:pt>
                <c:pt idx="998">
                  <c:v>3427.1</c:v>
                </c:pt>
                <c:pt idx="999">
                  <c:v>3344.7</c:v>
                </c:pt>
                <c:pt idx="1000">
                  <c:v>3421.3</c:v>
                </c:pt>
                <c:pt idx="1001">
                  <c:v>3424.1</c:v>
                </c:pt>
                <c:pt idx="1002">
                  <c:v>3842.3</c:v>
                </c:pt>
                <c:pt idx="1003">
                  <c:v>3393.1</c:v>
                </c:pt>
                <c:pt idx="1004">
                  <c:v>3424.8</c:v>
                </c:pt>
                <c:pt idx="1005">
                  <c:v>3450.3</c:v>
                </c:pt>
                <c:pt idx="1006">
                  <c:v>3473.8</c:v>
                </c:pt>
                <c:pt idx="1007">
                  <c:v>3387.7</c:v>
                </c:pt>
                <c:pt idx="1008">
                  <c:v>3415.2</c:v>
                </c:pt>
                <c:pt idx="1009">
                  <c:v>3556.3</c:v>
                </c:pt>
                <c:pt idx="1010">
                  <c:v>3440.6</c:v>
                </c:pt>
                <c:pt idx="1011">
                  <c:v>3412.5</c:v>
                </c:pt>
                <c:pt idx="1012">
                  <c:v>3392.2</c:v>
                </c:pt>
                <c:pt idx="1013">
                  <c:v>3518.3</c:v>
                </c:pt>
                <c:pt idx="1014">
                  <c:v>3770.8</c:v>
                </c:pt>
                <c:pt idx="1015">
                  <c:v>3496.8</c:v>
                </c:pt>
                <c:pt idx="1016">
                  <c:v>3402.5</c:v>
                </c:pt>
                <c:pt idx="1017">
                  <c:v>3488.6</c:v>
                </c:pt>
                <c:pt idx="1018">
                  <c:v>3465.8</c:v>
                </c:pt>
                <c:pt idx="1019">
                  <c:v>3507.8</c:v>
                </c:pt>
                <c:pt idx="1020">
                  <c:v>3531</c:v>
                </c:pt>
                <c:pt idx="1021">
                  <c:v>3500.6</c:v>
                </c:pt>
                <c:pt idx="1022">
                  <c:v>3530.8</c:v>
                </c:pt>
                <c:pt idx="1023">
                  <c:v>3463.5</c:v>
                </c:pt>
                <c:pt idx="1024">
                  <c:v>3407.1</c:v>
                </c:pt>
                <c:pt idx="1025">
                  <c:v>3522</c:v>
                </c:pt>
                <c:pt idx="1026">
                  <c:v>3492.5</c:v>
                </c:pt>
                <c:pt idx="1027">
                  <c:v>3477.3</c:v>
                </c:pt>
                <c:pt idx="1028">
                  <c:v>3496</c:v>
                </c:pt>
                <c:pt idx="1029">
                  <c:v>3481</c:v>
                </c:pt>
                <c:pt idx="1030">
                  <c:v>3454.2</c:v>
                </c:pt>
                <c:pt idx="1031">
                  <c:v>3818</c:v>
                </c:pt>
                <c:pt idx="1032">
                  <c:v>3462.5</c:v>
                </c:pt>
                <c:pt idx="1033">
                  <c:v>3471.4</c:v>
                </c:pt>
                <c:pt idx="1034">
                  <c:v>3538</c:v>
                </c:pt>
                <c:pt idx="1035">
                  <c:v>3570.6</c:v>
                </c:pt>
                <c:pt idx="1036">
                  <c:v>3525</c:v>
                </c:pt>
                <c:pt idx="1037">
                  <c:v>3533</c:v>
                </c:pt>
                <c:pt idx="1038">
                  <c:v>3625.1</c:v>
                </c:pt>
                <c:pt idx="1039">
                  <c:v>3528.9</c:v>
                </c:pt>
                <c:pt idx="1040">
                  <c:v>3499.6</c:v>
                </c:pt>
                <c:pt idx="1041">
                  <c:v>3553.8</c:v>
                </c:pt>
                <c:pt idx="1042">
                  <c:v>3538</c:v>
                </c:pt>
                <c:pt idx="1043">
                  <c:v>3576.7</c:v>
                </c:pt>
                <c:pt idx="1044">
                  <c:v>3629</c:v>
                </c:pt>
                <c:pt idx="1045">
                  <c:v>3594.6</c:v>
                </c:pt>
                <c:pt idx="1046">
                  <c:v>3586.4</c:v>
                </c:pt>
                <c:pt idx="1047">
                  <c:v>3516.7</c:v>
                </c:pt>
                <c:pt idx="1048">
                  <c:v>3525.1</c:v>
                </c:pt>
                <c:pt idx="1049">
                  <c:v>3528.1</c:v>
                </c:pt>
                <c:pt idx="1050">
                  <c:v>3557.9</c:v>
                </c:pt>
                <c:pt idx="1051">
                  <c:v>3510.2</c:v>
                </c:pt>
                <c:pt idx="1052">
                  <c:v>3661.6</c:v>
                </c:pt>
                <c:pt idx="1053">
                  <c:v>3503.8</c:v>
                </c:pt>
                <c:pt idx="1054">
                  <c:v>3574.3</c:v>
                </c:pt>
                <c:pt idx="1055">
                  <c:v>3552.5</c:v>
                </c:pt>
                <c:pt idx="1056">
                  <c:v>3604.8</c:v>
                </c:pt>
                <c:pt idx="1057">
                  <c:v>3538.2</c:v>
                </c:pt>
                <c:pt idx="1058">
                  <c:v>3631.1</c:v>
                </c:pt>
                <c:pt idx="1059">
                  <c:v>3576</c:v>
                </c:pt>
                <c:pt idx="1060">
                  <c:v>3559.4</c:v>
                </c:pt>
                <c:pt idx="1061">
                  <c:v>3601.3</c:v>
                </c:pt>
                <c:pt idx="1062">
                  <c:v>3581.9</c:v>
                </c:pt>
                <c:pt idx="1063">
                  <c:v>3636.1</c:v>
                </c:pt>
                <c:pt idx="1064">
                  <c:v>3495.5</c:v>
                </c:pt>
                <c:pt idx="1065">
                  <c:v>3566.7</c:v>
                </c:pt>
                <c:pt idx="1066">
                  <c:v>3533.6</c:v>
                </c:pt>
                <c:pt idx="1067">
                  <c:v>3552.4</c:v>
                </c:pt>
                <c:pt idx="1068">
                  <c:v>3694.2</c:v>
                </c:pt>
                <c:pt idx="1069">
                  <c:v>3584</c:v>
                </c:pt>
                <c:pt idx="1070">
                  <c:v>3655.9</c:v>
                </c:pt>
                <c:pt idx="1071">
                  <c:v>3669.2</c:v>
                </c:pt>
                <c:pt idx="1072">
                  <c:v>3586.3</c:v>
                </c:pt>
                <c:pt idx="1073">
                  <c:v>3614.3</c:v>
                </c:pt>
                <c:pt idx="1074">
                  <c:v>3636.2</c:v>
                </c:pt>
                <c:pt idx="1075">
                  <c:v>3726.4</c:v>
                </c:pt>
                <c:pt idx="1076">
                  <c:v>3648.1</c:v>
                </c:pt>
                <c:pt idx="1077">
                  <c:v>3720.2</c:v>
                </c:pt>
                <c:pt idx="1078">
                  <c:v>3661</c:v>
                </c:pt>
                <c:pt idx="1079">
                  <c:v>3605.4</c:v>
                </c:pt>
                <c:pt idx="1080">
                  <c:v>3701.8</c:v>
                </c:pt>
                <c:pt idx="1081">
                  <c:v>3680</c:v>
                </c:pt>
                <c:pt idx="1082">
                  <c:v>3593.6</c:v>
                </c:pt>
                <c:pt idx="1083">
                  <c:v>3553.1</c:v>
                </c:pt>
                <c:pt idx="1084">
                  <c:v>3573</c:v>
                </c:pt>
                <c:pt idx="1085">
                  <c:v>3676.1</c:v>
                </c:pt>
                <c:pt idx="1086">
                  <c:v>3679.7</c:v>
                </c:pt>
                <c:pt idx="1087">
                  <c:v>3872.2</c:v>
                </c:pt>
                <c:pt idx="1088">
                  <c:v>3977.8</c:v>
                </c:pt>
                <c:pt idx="1089">
                  <c:v>3615.1</c:v>
                </c:pt>
                <c:pt idx="1090">
                  <c:v>3672.4</c:v>
                </c:pt>
                <c:pt idx="1091">
                  <c:v>3697.1</c:v>
                </c:pt>
                <c:pt idx="1092">
                  <c:v>3726</c:v>
                </c:pt>
                <c:pt idx="1093">
                  <c:v>3638.9</c:v>
                </c:pt>
                <c:pt idx="1094">
                  <c:v>3669.8</c:v>
                </c:pt>
                <c:pt idx="1095">
                  <c:v>3623.5</c:v>
                </c:pt>
                <c:pt idx="1096">
                  <c:v>3650.7</c:v>
                </c:pt>
                <c:pt idx="1097">
                  <c:v>3641.8</c:v>
                </c:pt>
                <c:pt idx="1098">
                  <c:v>3712.2</c:v>
                </c:pt>
                <c:pt idx="1099">
                  <c:v>3737.4</c:v>
                </c:pt>
                <c:pt idx="1100">
                  <c:v>3671.7</c:v>
                </c:pt>
                <c:pt idx="1101">
                  <c:v>3745.2</c:v>
                </c:pt>
                <c:pt idx="1102">
                  <c:v>3731.2</c:v>
                </c:pt>
                <c:pt idx="1103">
                  <c:v>3741.7</c:v>
                </c:pt>
                <c:pt idx="1104">
                  <c:v>3710.8</c:v>
                </c:pt>
                <c:pt idx="1105">
                  <c:v>3679.6</c:v>
                </c:pt>
                <c:pt idx="1106">
                  <c:v>3639.6</c:v>
                </c:pt>
                <c:pt idx="1107">
                  <c:v>3658.2</c:v>
                </c:pt>
                <c:pt idx="1108">
                  <c:v>3670.7</c:v>
                </c:pt>
                <c:pt idx="1109">
                  <c:v>3635.8</c:v>
                </c:pt>
                <c:pt idx="1110">
                  <c:v>3740.5</c:v>
                </c:pt>
                <c:pt idx="1111">
                  <c:v>3645.3</c:v>
                </c:pt>
                <c:pt idx="1112">
                  <c:v>3697.7</c:v>
                </c:pt>
                <c:pt idx="1113">
                  <c:v>3766.9</c:v>
                </c:pt>
                <c:pt idx="1114">
                  <c:v>3703.9</c:v>
                </c:pt>
                <c:pt idx="1115">
                  <c:v>3737.4</c:v>
                </c:pt>
                <c:pt idx="1116">
                  <c:v>3755.8</c:v>
                </c:pt>
                <c:pt idx="1117">
                  <c:v>3829.9</c:v>
                </c:pt>
                <c:pt idx="1118">
                  <c:v>3760.7</c:v>
                </c:pt>
                <c:pt idx="1119">
                  <c:v>3630.8</c:v>
                </c:pt>
                <c:pt idx="1120">
                  <c:v>3704.7</c:v>
                </c:pt>
                <c:pt idx="1121">
                  <c:v>3660.8</c:v>
                </c:pt>
                <c:pt idx="1122">
                  <c:v>3677.8</c:v>
                </c:pt>
                <c:pt idx="1123">
                  <c:v>3714.2</c:v>
                </c:pt>
                <c:pt idx="1124">
                  <c:v>3722.4</c:v>
                </c:pt>
                <c:pt idx="1125">
                  <c:v>3780.9</c:v>
                </c:pt>
                <c:pt idx="1126">
                  <c:v>3714.3</c:v>
                </c:pt>
                <c:pt idx="1127">
                  <c:v>4220.8999999999996</c:v>
                </c:pt>
                <c:pt idx="1128">
                  <c:v>3698.1</c:v>
                </c:pt>
                <c:pt idx="1129">
                  <c:v>3818.5</c:v>
                </c:pt>
                <c:pt idx="1130">
                  <c:v>3736.5</c:v>
                </c:pt>
                <c:pt idx="1131">
                  <c:v>3813.5</c:v>
                </c:pt>
                <c:pt idx="1132">
                  <c:v>3699.4</c:v>
                </c:pt>
                <c:pt idx="1133">
                  <c:v>3700.6</c:v>
                </c:pt>
                <c:pt idx="1134">
                  <c:v>3778.1</c:v>
                </c:pt>
                <c:pt idx="1135">
                  <c:v>3715.6</c:v>
                </c:pt>
                <c:pt idx="1136">
                  <c:v>3800.5</c:v>
                </c:pt>
                <c:pt idx="1137">
                  <c:v>3822.6</c:v>
                </c:pt>
                <c:pt idx="1138">
                  <c:v>3813.9</c:v>
                </c:pt>
                <c:pt idx="1139">
                  <c:v>3792.4</c:v>
                </c:pt>
                <c:pt idx="1140">
                  <c:v>3746.2</c:v>
                </c:pt>
                <c:pt idx="1141">
                  <c:v>3805.2</c:v>
                </c:pt>
                <c:pt idx="1142">
                  <c:v>3767.4</c:v>
                </c:pt>
                <c:pt idx="1143">
                  <c:v>3705.2</c:v>
                </c:pt>
                <c:pt idx="1144">
                  <c:v>3779.4</c:v>
                </c:pt>
                <c:pt idx="1145">
                  <c:v>3734.6</c:v>
                </c:pt>
                <c:pt idx="1146">
                  <c:v>3842.4</c:v>
                </c:pt>
                <c:pt idx="1147">
                  <c:v>3819.2</c:v>
                </c:pt>
                <c:pt idx="1148">
                  <c:v>4096.3</c:v>
                </c:pt>
                <c:pt idx="1149">
                  <c:v>3762.4</c:v>
                </c:pt>
                <c:pt idx="1150">
                  <c:v>3754.2</c:v>
                </c:pt>
                <c:pt idx="1151">
                  <c:v>3851.3</c:v>
                </c:pt>
                <c:pt idx="1152">
                  <c:v>3805.2</c:v>
                </c:pt>
                <c:pt idx="1153">
                  <c:v>3762.1</c:v>
                </c:pt>
                <c:pt idx="1154">
                  <c:v>3778</c:v>
                </c:pt>
                <c:pt idx="1155">
                  <c:v>3786</c:v>
                </c:pt>
                <c:pt idx="1156">
                  <c:v>3833.8</c:v>
                </c:pt>
                <c:pt idx="1157">
                  <c:v>3837</c:v>
                </c:pt>
                <c:pt idx="1158">
                  <c:v>3806.4</c:v>
                </c:pt>
                <c:pt idx="1159">
                  <c:v>3810.6</c:v>
                </c:pt>
                <c:pt idx="1160">
                  <c:v>3779.9</c:v>
                </c:pt>
                <c:pt idx="1161">
                  <c:v>3794.3</c:v>
                </c:pt>
                <c:pt idx="1162">
                  <c:v>3845.9</c:v>
                </c:pt>
                <c:pt idx="1163">
                  <c:v>3838.7</c:v>
                </c:pt>
                <c:pt idx="1164">
                  <c:v>3915.4</c:v>
                </c:pt>
                <c:pt idx="1165">
                  <c:v>4307</c:v>
                </c:pt>
                <c:pt idx="1166">
                  <c:v>3839.6</c:v>
                </c:pt>
                <c:pt idx="1167">
                  <c:v>3921.4</c:v>
                </c:pt>
                <c:pt idx="1168">
                  <c:v>3833.3</c:v>
                </c:pt>
                <c:pt idx="1169">
                  <c:v>3777.7</c:v>
                </c:pt>
                <c:pt idx="1170">
                  <c:v>3919.2</c:v>
                </c:pt>
                <c:pt idx="1171">
                  <c:v>3900.4</c:v>
                </c:pt>
                <c:pt idx="1172">
                  <c:v>3796.6</c:v>
                </c:pt>
                <c:pt idx="1173">
                  <c:v>3916.8</c:v>
                </c:pt>
                <c:pt idx="1174">
                  <c:v>3813.9</c:v>
                </c:pt>
                <c:pt idx="1175">
                  <c:v>3901.6</c:v>
                </c:pt>
                <c:pt idx="1176">
                  <c:v>3874.6</c:v>
                </c:pt>
                <c:pt idx="1177">
                  <c:v>3827.9</c:v>
                </c:pt>
                <c:pt idx="1178">
                  <c:v>3785.1</c:v>
                </c:pt>
                <c:pt idx="1179">
                  <c:v>3852.2</c:v>
                </c:pt>
                <c:pt idx="1180">
                  <c:v>3814.4</c:v>
                </c:pt>
                <c:pt idx="1181">
                  <c:v>3868.4</c:v>
                </c:pt>
                <c:pt idx="1182">
                  <c:v>3880.4</c:v>
                </c:pt>
                <c:pt idx="1183">
                  <c:v>3845.8</c:v>
                </c:pt>
                <c:pt idx="1184">
                  <c:v>3972</c:v>
                </c:pt>
                <c:pt idx="1185">
                  <c:v>3846.8</c:v>
                </c:pt>
                <c:pt idx="1186">
                  <c:v>3859</c:v>
                </c:pt>
                <c:pt idx="1187">
                  <c:v>3887.3</c:v>
                </c:pt>
                <c:pt idx="1188">
                  <c:v>3862.3</c:v>
                </c:pt>
                <c:pt idx="1189">
                  <c:v>3946.4</c:v>
                </c:pt>
                <c:pt idx="1190">
                  <c:v>4234.7</c:v>
                </c:pt>
                <c:pt idx="1191">
                  <c:v>3927.1</c:v>
                </c:pt>
                <c:pt idx="1192">
                  <c:v>3912.5</c:v>
                </c:pt>
                <c:pt idx="1193">
                  <c:v>3896.3</c:v>
                </c:pt>
                <c:pt idx="1194">
                  <c:v>3911.6</c:v>
                </c:pt>
                <c:pt idx="1195">
                  <c:v>3902.7</c:v>
                </c:pt>
                <c:pt idx="1196">
                  <c:v>3913.4</c:v>
                </c:pt>
                <c:pt idx="1197">
                  <c:v>3976</c:v>
                </c:pt>
                <c:pt idx="1198">
                  <c:v>3929.2</c:v>
                </c:pt>
                <c:pt idx="1199">
                  <c:v>3933.5</c:v>
                </c:pt>
                <c:pt idx="1200">
                  <c:v>3784.4</c:v>
                </c:pt>
                <c:pt idx="1201">
                  <c:v>3944.9</c:v>
                </c:pt>
                <c:pt idx="1202">
                  <c:v>3924.3</c:v>
                </c:pt>
                <c:pt idx="1203">
                  <c:v>3882.7</c:v>
                </c:pt>
                <c:pt idx="1204">
                  <c:v>3906.1</c:v>
                </c:pt>
                <c:pt idx="1205">
                  <c:v>3934.1</c:v>
                </c:pt>
                <c:pt idx="1206">
                  <c:v>3907.9</c:v>
                </c:pt>
                <c:pt idx="1207">
                  <c:v>3922</c:v>
                </c:pt>
                <c:pt idx="1208">
                  <c:v>3947.6</c:v>
                </c:pt>
                <c:pt idx="1209">
                  <c:v>3895.1</c:v>
                </c:pt>
                <c:pt idx="1210">
                  <c:v>3924.7</c:v>
                </c:pt>
                <c:pt idx="1211">
                  <c:v>3891.8</c:v>
                </c:pt>
                <c:pt idx="1212">
                  <c:v>3945.3</c:v>
                </c:pt>
                <c:pt idx="1213">
                  <c:v>3927.8</c:v>
                </c:pt>
                <c:pt idx="1214">
                  <c:v>3946.5</c:v>
                </c:pt>
                <c:pt idx="1215">
                  <c:v>3864.2</c:v>
                </c:pt>
                <c:pt idx="1216">
                  <c:v>4334.6000000000004</c:v>
                </c:pt>
                <c:pt idx="1217">
                  <c:v>4066.7</c:v>
                </c:pt>
                <c:pt idx="1218">
                  <c:v>3996.5</c:v>
                </c:pt>
                <c:pt idx="1219">
                  <c:v>3970.7</c:v>
                </c:pt>
                <c:pt idx="1220">
                  <c:v>3876.3</c:v>
                </c:pt>
                <c:pt idx="1221">
                  <c:v>3952.2</c:v>
                </c:pt>
                <c:pt idx="1222">
                  <c:v>3968.9</c:v>
                </c:pt>
                <c:pt idx="1223">
                  <c:v>4015.9</c:v>
                </c:pt>
                <c:pt idx="1224">
                  <c:v>3965.9</c:v>
                </c:pt>
                <c:pt idx="1225">
                  <c:v>3965.9</c:v>
                </c:pt>
                <c:pt idx="1226">
                  <c:v>3966.6</c:v>
                </c:pt>
                <c:pt idx="1227">
                  <c:v>4075.3</c:v>
                </c:pt>
                <c:pt idx="1228">
                  <c:v>4023.5</c:v>
                </c:pt>
                <c:pt idx="1229">
                  <c:v>3980.1</c:v>
                </c:pt>
                <c:pt idx="1230">
                  <c:v>3939</c:v>
                </c:pt>
                <c:pt idx="1231">
                  <c:v>4054.4</c:v>
                </c:pt>
                <c:pt idx="1232">
                  <c:v>3976.5</c:v>
                </c:pt>
                <c:pt idx="1233">
                  <c:v>4017.9</c:v>
                </c:pt>
                <c:pt idx="1234">
                  <c:v>3946.2</c:v>
                </c:pt>
                <c:pt idx="1235">
                  <c:v>3929.4</c:v>
                </c:pt>
                <c:pt idx="1236">
                  <c:v>4006</c:v>
                </c:pt>
                <c:pt idx="1237">
                  <c:v>4036.4</c:v>
                </c:pt>
                <c:pt idx="1238">
                  <c:v>4058.2</c:v>
                </c:pt>
                <c:pt idx="1239">
                  <c:v>4123.3</c:v>
                </c:pt>
                <c:pt idx="1240">
                  <c:v>4016.7</c:v>
                </c:pt>
                <c:pt idx="1241">
                  <c:v>4019.4</c:v>
                </c:pt>
                <c:pt idx="1242">
                  <c:v>4073.5</c:v>
                </c:pt>
                <c:pt idx="1243">
                  <c:v>4070.4</c:v>
                </c:pt>
                <c:pt idx="1244">
                  <c:v>3963.4</c:v>
                </c:pt>
                <c:pt idx="1245">
                  <c:v>4061.3</c:v>
                </c:pt>
                <c:pt idx="1246">
                  <c:v>3981.1</c:v>
                </c:pt>
                <c:pt idx="1247">
                  <c:v>4059.7</c:v>
                </c:pt>
                <c:pt idx="1248">
                  <c:v>4066.1</c:v>
                </c:pt>
                <c:pt idx="1249">
                  <c:v>3998.3</c:v>
                </c:pt>
                <c:pt idx="1250">
                  <c:v>4102.8999999999996</c:v>
                </c:pt>
                <c:pt idx="1251">
                  <c:v>4697.5</c:v>
                </c:pt>
                <c:pt idx="1252">
                  <c:v>3997.8</c:v>
                </c:pt>
                <c:pt idx="1253">
                  <c:v>4015.1</c:v>
                </c:pt>
                <c:pt idx="1254">
                  <c:v>3961.9</c:v>
                </c:pt>
                <c:pt idx="1255">
                  <c:v>4000</c:v>
                </c:pt>
                <c:pt idx="1256">
                  <c:v>4044</c:v>
                </c:pt>
                <c:pt idx="1257">
                  <c:v>4005.1</c:v>
                </c:pt>
                <c:pt idx="1258">
                  <c:v>4077.2</c:v>
                </c:pt>
                <c:pt idx="1259">
                  <c:v>4056.7</c:v>
                </c:pt>
                <c:pt idx="1260">
                  <c:v>4080.2</c:v>
                </c:pt>
                <c:pt idx="1261">
                  <c:v>4070.4</c:v>
                </c:pt>
                <c:pt idx="1262">
                  <c:v>4032.1</c:v>
                </c:pt>
                <c:pt idx="1263">
                  <c:v>4042.7</c:v>
                </c:pt>
                <c:pt idx="1264">
                  <c:v>4027</c:v>
                </c:pt>
                <c:pt idx="1265">
                  <c:v>4047.8</c:v>
                </c:pt>
                <c:pt idx="1266">
                  <c:v>4047.1</c:v>
                </c:pt>
                <c:pt idx="1267">
                  <c:v>4004.8</c:v>
                </c:pt>
                <c:pt idx="1268">
                  <c:v>4127.8999999999996</c:v>
                </c:pt>
                <c:pt idx="1269">
                  <c:v>4167.8</c:v>
                </c:pt>
                <c:pt idx="1270">
                  <c:v>4080.2</c:v>
                </c:pt>
                <c:pt idx="1271">
                  <c:v>4060.3</c:v>
                </c:pt>
                <c:pt idx="1272">
                  <c:v>4101.3</c:v>
                </c:pt>
                <c:pt idx="1273">
                  <c:v>4088</c:v>
                </c:pt>
                <c:pt idx="1274">
                  <c:v>4649.6000000000004</c:v>
                </c:pt>
                <c:pt idx="1275">
                  <c:v>4134.7</c:v>
                </c:pt>
                <c:pt idx="1276">
                  <c:v>4089.6</c:v>
                </c:pt>
                <c:pt idx="1277">
                  <c:v>4042.8</c:v>
                </c:pt>
                <c:pt idx="1278">
                  <c:v>4098.5</c:v>
                </c:pt>
                <c:pt idx="1279">
                  <c:v>4102.8999999999996</c:v>
                </c:pt>
                <c:pt idx="1280">
                  <c:v>4092.3</c:v>
                </c:pt>
                <c:pt idx="1281">
                  <c:v>4068.8</c:v>
                </c:pt>
                <c:pt idx="1282">
                  <c:v>4078.8</c:v>
                </c:pt>
                <c:pt idx="1283">
                  <c:v>4135.6000000000004</c:v>
                </c:pt>
                <c:pt idx="1284">
                  <c:v>4176.8999999999996</c:v>
                </c:pt>
                <c:pt idx="1285">
                  <c:v>4105.6000000000004</c:v>
                </c:pt>
                <c:pt idx="1286">
                  <c:v>4132.6000000000004</c:v>
                </c:pt>
                <c:pt idx="1287">
                  <c:v>4116</c:v>
                </c:pt>
                <c:pt idx="1288">
                  <c:v>4141.3999999999996</c:v>
                </c:pt>
                <c:pt idx="1289">
                  <c:v>4135</c:v>
                </c:pt>
                <c:pt idx="1290">
                  <c:v>4106.3999999999996</c:v>
                </c:pt>
                <c:pt idx="1291">
                  <c:v>4103.8999999999996</c:v>
                </c:pt>
                <c:pt idx="1292">
                  <c:v>4137.3999999999996</c:v>
                </c:pt>
                <c:pt idx="1293">
                  <c:v>4100</c:v>
                </c:pt>
                <c:pt idx="1294">
                  <c:v>4142.2</c:v>
                </c:pt>
                <c:pt idx="1295">
                  <c:v>4080.3</c:v>
                </c:pt>
                <c:pt idx="1296">
                  <c:v>4178.8999999999996</c:v>
                </c:pt>
                <c:pt idx="1297">
                  <c:v>4080.7</c:v>
                </c:pt>
                <c:pt idx="1298">
                  <c:v>4154.2</c:v>
                </c:pt>
                <c:pt idx="1299">
                  <c:v>4122.5</c:v>
                </c:pt>
                <c:pt idx="1300">
                  <c:v>4123.7</c:v>
                </c:pt>
                <c:pt idx="1301">
                  <c:v>4203.1000000000004</c:v>
                </c:pt>
                <c:pt idx="1302">
                  <c:v>4191.7</c:v>
                </c:pt>
                <c:pt idx="1303">
                  <c:v>4135.8</c:v>
                </c:pt>
                <c:pt idx="1304">
                  <c:v>4205.3</c:v>
                </c:pt>
                <c:pt idx="1305">
                  <c:v>4161.3999999999996</c:v>
                </c:pt>
                <c:pt idx="1306">
                  <c:v>4190.3</c:v>
                </c:pt>
                <c:pt idx="1307">
                  <c:v>4234.8999999999996</c:v>
                </c:pt>
                <c:pt idx="1308">
                  <c:v>4146.3</c:v>
                </c:pt>
                <c:pt idx="1309">
                  <c:v>4114.8</c:v>
                </c:pt>
                <c:pt idx="1310">
                  <c:v>4099.6000000000004</c:v>
                </c:pt>
                <c:pt idx="1311">
                  <c:v>4168.3999999999996</c:v>
                </c:pt>
                <c:pt idx="1312">
                  <c:v>4105.3999999999996</c:v>
                </c:pt>
                <c:pt idx="1313">
                  <c:v>4134</c:v>
                </c:pt>
                <c:pt idx="1314">
                  <c:v>4146.8</c:v>
                </c:pt>
                <c:pt idx="1315">
                  <c:v>4198.3999999999996</c:v>
                </c:pt>
                <c:pt idx="1316">
                  <c:v>4140.3</c:v>
                </c:pt>
                <c:pt idx="1317">
                  <c:v>4248.3</c:v>
                </c:pt>
                <c:pt idx="1318">
                  <c:v>4178.6000000000004</c:v>
                </c:pt>
                <c:pt idx="1319">
                  <c:v>4181</c:v>
                </c:pt>
                <c:pt idx="1320">
                  <c:v>3979.5</c:v>
                </c:pt>
                <c:pt idx="1321">
                  <c:v>4089.3</c:v>
                </c:pt>
                <c:pt idx="1322">
                  <c:v>4176.3</c:v>
                </c:pt>
                <c:pt idx="1323">
                  <c:v>4170.8</c:v>
                </c:pt>
                <c:pt idx="1324">
                  <c:v>4140.8</c:v>
                </c:pt>
                <c:pt idx="1325">
                  <c:v>5102.6000000000004</c:v>
                </c:pt>
                <c:pt idx="1326">
                  <c:v>4191.3999999999996</c:v>
                </c:pt>
                <c:pt idx="1327">
                  <c:v>4202.5</c:v>
                </c:pt>
                <c:pt idx="1328">
                  <c:v>4251.3999999999996</c:v>
                </c:pt>
                <c:pt idx="1329">
                  <c:v>4154.6000000000004</c:v>
                </c:pt>
                <c:pt idx="1330">
                  <c:v>4246.8999999999996</c:v>
                </c:pt>
                <c:pt idx="1331">
                  <c:v>4249.2</c:v>
                </c:pt>
                <c:pt idx="1332">
                  <c:v>4218.6000000000004</c:v>
                </c:pt>
                <c:pt idx="1333">
                  <c:v>4168.1000000000004</c:v>
                </c:pt>
                <c:pt idx="1334">
                  <c:v>4204.1000000000004</c:v>
                </c:pt>
                <c:pt idx="1335">
                  <c:v>4266.1000000000004</c:v>
                </c:pt>
                <c:pt idx="1336">
                  <c:v>4800.1000000000004</c:v>
                </c:pt>
                <c:pt idx="1337">
                  <c:v>4275</c:v>
                </c:pt>
                <c:pt idx="1338">
                  <c:v>4209.8999999999996</c:v>
                </c:pt>
                <c:pt idx="1339">
                  <c:v>4742.8</c:v>
                </c:pt>
                <c:pt idx="1340">
                  <c:v>4219</c:v>
                </c:pt>
                <c:pt idx="1341">
                  <c:v>4200.8999999999996</c:v>
                </c:pt>
                <c:pt idx="1342">
                  <c:v>4280.3999999999996</c:v>
                </c:pt>
                <c:pt idx="1343">
                  <c:v>4271.8</c:v>
                </c:pt>
                <c:pt idx="1344">
                  <c:v>4213.7</c:v>
                </c:pt>
                <c:pt idx="1345">
                  <c:v>4301.2</c:v>
                </c:pt>
                <c:pt idx="1346">
                  <c:v>4168.5</c:v>
                </c:pt>
                <c:pt idx="1347">
                  <c:v>4154.3999999999996</c:v>
                </c:pt>
                <c:pt idx="1348">
                  <c:v>4297.7</c:v>
                </c:pt>
                <c:pt idx="1349">
                  <c:v>4183.1000000000004</c:v>
                </c:pt>
                <c:pt idx="1350">
                  <c:v>4147.3999999999996</c:v>
                </c:pt>
                <c:pt idx="1351">
                  <c:v>4252.3999999999996</c:v>
                </c:pt>
                <c:pt idx="1352">
                  <c:v>4212.6000000000004</c:v>
                </c:pt>
                <c:pt idx="1353">
                  <c:v>4249.8999999999996</c:v>
                </c:pt>
                <c:pt idx="1354">
                  <c:v>4206.2</c:v>
                </c:pt>
                <c:pt idx="1355">
                  <c:v>4244.2</c:v>
                </c:pt>
                <c:pt idx="1356">
                  <c:v>4276.3</c:v>
                </c:pt>
                <c:pt idx="1357">
                  <c:v>4172.8</c:v>
                </c:pt>
                <c:pt idx="1358">
                  <c:v>4220.3</c:v>
                </c:pt>
                <c:pt idx="1359">
                  <c:v>4308.8999999999996</c:v>
                </c:pt>
                <c:pt idx="1360">
                  <c:v>4237.7</c:v>
                </c:pt>
                <c:pt idx="1361">
                  <c:v>4274.2</c:v>
                </c:pt>
                <c:pt idx="1362">
                  <c:v>4286.3</c:v>
                </c:pt>
                <c:pt idx="1363">
                  <c:v>4262.2</c:v>
                </c:pt>
                <c:pt idx="1364">
                  <c:v>4258.8</c:v>
                </c:pt>
                <c:pt idx="1365">
                  <c:v>4264.7</c:v>
                </c:pt>
                <c:pt idx="1366">
                  <c:v>4213</c:v>
                </c:pt>
                <c:pt idx="1367">
                  <c:v>4265.6000000000004</c:v>
                </c:pt>
                <c:pt idx="1368">
                  <c:v>4312.7</c:v>
                </c:pt>
                <c:pt idx="1369">
                  <c:v>4303.3</c:v>
                </c:pt>
                <c:pt idx="1370">
                  <c:v>4444.8999999999996</c:v>
                </c:pt>
                <c:pt idx="1371">
                  <c:v>4316.3999999999996</c:v>
                </c:pt>
                <c:pt idx="1372">
                  <c:v>4301</c:v>
                </c:pt>
                <c:pt idx="1373">
                  <c:v>4297.8999999999996</c:v>
                </c:pt>
                <c:pt idx="1374">
                  <c:v>4293.8999999999996</c:v>
                </c:pt>
                <c:pt idx="1375">
                  <c:v>4284.8999999999996</c:v>
                </c:pt>
                <c:pt idx="1376">
                  <c:v>4369.1000000000004</c:v>
                </c:pt>
                <c:pt idx="1377">
                  <c:v>4302.8</c:v>
                </c:pt>
                <c:pt idx="1378">
                  <c:v>4791.7</c:v>
                </c:pt>
                <c:pt idx="1379">
                  <c:v>4282.1000000000004</c:v>
                </c:pt>
                <c:pt idx="1380">
                  <c:v>4243.3999999999996</c:v>
                </c:pt>
                <c:pt idx="1381">
                  <c:v>4319.3999999999996</c:v>
                </c:pt>
                <c:pt idx="1382">
                  <c:v>4295.6000000000004</c:v>
                </c:pt>
                <c:pt idx="1383">
                  <c:v>4302.8</c:v>
                </c:pt>
                <c:pt idx="1384">
                  <c:v>4347.7</c:v>
                </c:pt>
                <c:pt idx="1385">
                  <c:v>4348.3999999999996</c:v>
                </c:pt>
                <c:pt idx="1386">
                  <c:v>4271.7</c:v>
                </c:pt>
                <c:pt idx="1387">
                  <c:v>4319.8999999999996</c:v>
                </c:pt>
                <c:pt idx="1388">
                  <c:v>4376.8</c:v>
                </c:pt>
                <c:pt idx="1389">
                  <c:v>4357.8999999999996</c:v>
                </c:pt>
                <c:pt idx="1390">
                  <c:v>4330.8999999999996</c:v>
                </c:pt>
                <c:pt idx="1391">
                  <c:v>4330.8999999999996</c:v>
                </c:pt>
                <c:pt idx="1392">
                  <c:v>4331.1000000000004</c:v>
                </c:pt>
                <c:pt idx="1393">
                  <c:v>4380.1000000000004</c:v>
                </c:pt>
                <c:pt idx="1394">
                  <c:v>4401.3</c:v>
                </c:pt>
                <c:pt idx="1395">
                  <c:v>4305.8999999999996</c:v>
                </c:pt>
                <c:pt idx="1396">
                  <c:v>4345.7</c:v>
                </c:pt>
                <c:pt idx="1397">
                  <c:v>4406.8</c:v>
                </c:pt>
                <c:pt idx="1398">
                  <c:v>4309.5</c:v>
                </c:pt>
                <c:pt idx="1399">
                  <c:v>4392.3</c:v>
                </c:pt>
                <c:pt idx="1400">
                  <c:v>4316.8999999999996</c:v>
                </c:pt>
                <c:pt idx="1401">
                  <c:v>4293.7</c:v>
                </c:pt>
                <c:pt idx="1402">
                  <c:v>4345.8999999999996</c:v>
                </c:pt>
                <c:pt idx="1403">
                  <c:v>4405.8</c:v>
                </c:pt>
                <c:pt idx="1404">
                  <c:v>4299.8999999999996</c:v>
                </c:pt>
                <c:pt idx="1405">
                  <c:v>4377.8</c:v>
                </c:pt>
                <c:pt idx="1406">
                  <c:v>4110.7</c:v>
                </c:pt>
                <c:pt idx="1407">
                  <c:v>4353.1000000000004</c:v>
                </c:pt>
                <c:pt idx="1408">
                  <c:v>4356.8</c:v>
                </c:pt>
                <c:pt idx="1409">
                  <c:v>4407.3999999999996</c:v>
                </c:pt>
                <c:pt idx="1410">
                  <c:v>4382.8</c:v>
                </c:pt>
                <c:pt idx="1411">
                  <c:v>4392.3</c:v>
                </c:pt>
                <c:pt idx="1412">
                  <c:v>4401.3</c:v>
                </c:pt>
                <c:pt idx="1413">
                  <c:v>4281.8999999999996</c:v>
                </c:pt>
                <c:pt idx="1414">
                  <c:v>4378.7</c:v>
                </c:pt>
                <c:pt idx="1415">
                  <c:v>4364</c:v>
                </c:pt>
                <c:pt idx="1416">
                  <c:v>4377.5</c:v>
                </c:pt>
                <c:pt idx="1417">
                  <c:v>4322.1000000000004</c:v>
                </c:pt>
                <c:pt idx="1418">
                  <c:v>4414.3999999999996</c:v>
                </c:pt>
                <c:pt idx="1419">
                  <c:v>4421.2</c:v>
                </c:pt>
                <c:pt idx="1420">
                  <c:v>4388.1000000000004</c:v>
                </c:pt>
                <c:pt idx="1421">
                  <c:v>4372.8</c:v>
                </c:pt>
                <c:pt idx="1422">
                  <c:v>4357.8</c:v>
                </c:pt>
                <c:pt idx="1423">
                  <c:v>4436.7</c:v>
                </c:pt>
                <c:pt idx="1424">
                  <c:v>4369.6000000000004</c:v>
                </c:pt>
                <c:pt idx="1425">
                  <c:v>4396.6000000000004</c:v>
                </c:pt>
                <c:pt idx="1426">
                  <c:v>4516.3999999999996</c:v>
                </c:pt>
                <c:pt idx="1427">
                  <c:v>4357.2</c:v>
                </c:pt>
                <c:pt idx="1428">
                  <c:v>4355.2</c:v>
                </c:pt>
                <c:pt idx="1429">
                  <c:v>4469.1000000000004</c:v>
                </c:pt>
                <c:pt idx="1430">
                  <c:v>4392.7</c:v>
                </c:pt>
                <c:pt idx="1431">
                  <c:v>4334.8999999999996</c:v>
                </c:pt>
                <c:pt idx="1432">
                  <c:v>4361.8999999999996</c:v>
                </c:pt>
                <c:pt idx="1433">
                  <c:v>4321</c:v>
                </c:pt>
                <c:pt idx="1434">
                  <c:v>4386.8999999999996</c:v>
                </c:pt>
                <c:pt idx="1435">
                  <c:v>4389.8</c:v>
                </c:pt>
                <c:pt idx="1436">
                  <c:v>4448.8999999999996</c:v>
                </c:pt>
                <c:pt idx="1437">
                  <c:v>4492.8</c:v>
                </c:pt>
                <c:pt idx="1438">
                  <c:v>4404.7</c:v>
                </c:pt>
                <c:pt idx="1439">
                  <c:v>4400.3999999999996</c:v>
                </c:pt>
                <c:pt idx="1440">
                  <c:v>4452.8</c:v>
                </c:pt>
                <c:pt idx="1441">
                  <c:v>4523.3999999999996</c:v>
                </c:pt>
                <c:pt idx="1442">
                  <c:v>4334.8999999999996</c:v>
                </c:pt>
                <c:pt idx="1443">
                  <c:v>4391.8999999999996</c:v>
                </c:pt>
                <c:pt idx="1444">
                  <c:v>4460.3999999999996</c:v>
                </c:pt>
                <c:pt idx="1445">
                  <c:v>4491.2</c:v>
                </c:pt>
                <c:pt idx="1446">
                  <c:v>4398.3</c:v>
                </c:pt>
                <c:pt idx="1447">
                  <c:v>4418.8</c:v>
                </c:pt>
                <c:pt idx="1448">
                  <c:v>4432</c:v>
                </c:pt>
                <c:pt idx="1449">
                  <c:v>4638.5</c:v>
                </c:pt>
                <c:pt idx="1450">
                  <c:v>4496.7</c:v>
                </c:pt>
                <c:pt idx="1451">
                  <c:v>4445.5</c:v>
                </c:pt>
                <c:pt idx="1452">
                  <c:v>4474</c:v>
                </c:pt>
                <c:pt idx="1453">
                  <c:v>4410.7</c:v>
                </c:pt>
                <c:pt idx="1454">
                  <c:v>4455.1000000000004</c:v>
                </c:pt>
                <c:pt idx="1455">
                  <c:v>4446.5</c:v>
                </c:pt>
                <c:pt idx="1456">
                  <c:v>4450.3999999999996</c:v>
                </c:pt>
                <c:pt idx="1457">
                  <c:v>4506.3</c:v>
                </c:pt>
                <c:pt idx="1458">
                  <c:v>4437.2</c:v>
                </c:pt>
                <c:pt idx="1459">
                  <c:v>4395.5</c:v>
                </c:pt>
                <c:pt idx="1460">
                  <c:v>4490</c:v>
                </c:pt>
                <c:pt idx="1461">
                  <c:v>4490.6000000000004</c:v>
                </c:pt>
                <c:pt idx="1462">
                  <c:v>4491.5</c:v>
                </c:pt>
                <c:pt idx="1463">
                  <c:v>4493.1000000000004</c:v>
                </c:pt>
                <c:pt idx="1464">
                  <c:v>4463.3999999999996</c:v>
                </c:pt>
                <c:pt idx="1465">
                  <c:v>4400.2</c:v>
                </c:pt>
                <c:pt idx="1466">
                  <c:v>4317.3</c:v>
                </c:pt>
                <c:pt idx="1467">
                  <c:v>4467.1000000000004</c:v>
                </c:pt>
                <c:pt idx="1468">
                  <c:v>4502.5</c:v>
                </c:pt>
                <c:pt idx="1469">
                  <c:v>4420.6000000000004</c:v>
                </c:pt>
                <c:pt idx="1470">
                  <c:v>4641.1000000000004</c:v>
                </c:pt>
                <c:pt idx="1471">
                  <c:v>4451.8</c:v>
                </c:pt>
                <c:pt idx="1472">
                  <c:v>4531.6000000000004</c:v>
                </c:pt>
                <c:pt idx="1473">
                  <c:v>4481.8999999999996</c:v>
                </c:pt>
                <c:pt idx="1474">
                  <c:v>4454.7</c:v>
                </c:pt>
                <c:pt idx="1475">
                  <c:v>4512.3</c:v>
                </c:pt>
                <c:pt idx="1476">
                  <c:v>4505.6000000000004</c:v>
                </c:pt>
                <c:pt idx="1477">
                  <c:v>4531</c:v>
                </c:pt>
                <c:pt idx="1478">
                  <c:v>4568.8</c:v>
                </c:pt>
                <c:pt idx="1479">
                  <c:v>4551.8999999999996</c:v>
                </c:pt>
                <c:pt idx="1480">
                  <c:v>4483</c:v>
                </c:pt>
                <c:pt idx="1481">
                  <c:v>4469.7</c:v>
                </c:pt>
                <c:pt idx="1482">
                  <c:v>4550.7</c:v>
                </c:pt>
                <c:pt idx="1483">
                  <c:v>4468.3999999999996</c:v>
                </c:pt>
                <c:pt idx="1484">
                  <c:v>4462.8</c:v>
                </c:pt>
                <c:pt idx="1485">
                  <c:v>4612.2</c:v>
                </c:pt>
                <c:pt idx="1486">
                  <c:v>4649.7</c:v>
                </c:pt>
                <c:pt idx="1487">
                  <c:v>4514.8</c:v>
                </c:pt>
                <c:pt idx="1488">
                  <c:v>4493.5</c:v>
                </c:pt>
                <c:pt idx="1489">
                  <c:v>4503.8999999999996</c:v>
                </c:pt>
                <c:pt idx="1490">
                  <c:v>4516.6000000000004</c:v>
                </c:pt>
                <c:pt idx="1491">
                  <c:v>4415.3999999999996</c:v>
                </c:pt>
                <c:pt idx="1492">
                  <c:v>4624.3999999999996</c:v>
                </c:pt>
                <c:pt idx="1493">
                  <c:v>4544</c:v>
                </c:pt>
                <c:pt idx="1494">
                  <c:v>5252.2</c:v>
                </c:pt>
                <c:pt idx="1495">
                  <c:v>4538</c:v>
                </c:pt>
                <c:pt idx="1496">
                  <c:v>4549.8999999999996</c:v>
                </c:pt>
                <c:pt idx="1497">
                  <c:v>4489.1000000000004</c:v>
                </c:pt>
                <c:pt idx="1498">
                  <c:v>4549.7</c:v>
                </c:pt>
                <c:pt idx="1499">
                  <c:v>4523.8</c:v>
                </c:pt>
                <c:pt idx="1500">
                  <c:v>4426.1000000000004</c:v>
                </c:pt>
                <c:pt idx="1501">
                  <c:v>4544.8999999999996</c:v>
                </c:pt>
                <c:pt idx="1502">
                  <c:v>4443.8999999999996</c:v>
                </c:pt>
                <c:pt idx="1503">
                  <c:v>4596.7</c:v>
                </c:pt>
                <c:pt idx="1504">
                  <c:v>4549.6000000000004</c:v>
                </c:pt>
                <c:pt idx="1505">
                  <c:v>4710.2</c:v>
                </c:pt>
                <c:pt idx="1506">
                  <c:v>4569.3</c:v>
                </c:pt>
                <c:pt idx="1507">
                  <c:v>4562.2</c:v>
                </c:pt>
                <c:pt idx="1508">
                  <c:v>4559.1000000000004</c:v>
                </c:pt>
                <c:pt idx="1509">
                  <c:v>4563.2</c:v>
                </c:pt>
                <c:pt idx="1510">
                  <c:v>4558.3999999999996</c:v>
                </c:pt>
                <c:pt idx="1511">
                  <c:v>4583.6000000000004</c:v>
                </c:pt>
                <c:pt idx="1512">
                  <c:v>4690</c:v>
                </c:pt>
                <c:pt idx="1513">
                  <c:v>4593.5</c:v>
                </c:pt>
                <c:pt idx="1514">
                  <c:v>4524.3</c:v>
                </c:pt>
                <c:pt idx="1515">
                  <c:v>4541.8</c:v>
                </c:pt>
                <c:pt idx="1516">
                  <c:v>4684.3999999999996</c:v>
                </c:pt>
                <c:pt idx="1517">
                  <c:v>4551.7</c:v>
                </c:pt>
                <c:pt idx="1518">
                  <c:v>4535.5</c:v>
                </c:pt>
                <c:pt idx="1519">
                  <c:v>4589.6000000000004</c:v>
                </c:pt>
                <c:pt idx="1520">
                  <c:v>4549.1000000000004</c:v>
                </c:pt>
                <c:pt idx="1521">
                  <c:v>4621.8</c:v>
                </c:pt>
                <c:pt idx="1522">
                  <c:v>4565.8999999999996</c:v>
                </c:pt>
                <c:pt idx="1523">
                  <c:v>4572.6000000000004</c:v>
                </c:pt>
                <c:pt idx="1524">
                  <c:v>4704.8999999999996</c:v>
                </c:pt>
                <c:pt idx="1525">
                  <c:v>4579.1000000000004</c:v>
                </c:pt>
                <c:pt idx="1526">
                  <c:v>4620</c:v>
                </c:pt>
                <c:pt idx="1527">
                  <c:v>4542.8</c:v>
                </c:pt>
                <c:pt idx="1528">
                  <c:v>4575.8</c:v>
                </c:pt>
                <c:pt idx="1529">
                  <c:v>4656.8999999999996</c:v>
                </c:pt>
                <c:pt idx="1530">
                  <c:v>4585.5</c:v>
                </c:pt>
                <c:pt idx="1531">
                  <c:v>4552</c:v>
                </c:pt>
                <c:pt idx="1532">
                  <c:v>4548.8</c:v>
                </c:pt>
                <c:pt idx="1533">
                  <c:v>4614.3999999999996</c:v>
                </c:pt>
                <c:pt idx="1534">
                  <c:v>4620</c:v>
                </c:pt>
                <c:pt idx="1535">
                  <c:v>4690.5</c:v>
                </c:pt>
                <c:pt idx="1536">
                  <c:v>4575.3</c:v>
                </c:pt>
                <c:pt idx="1537">
                  <c:v>4622</c:v>
                </c:pt>
                <c:pt idx="1538">
                  <c:v>4642</c:v>
                </c:pt>
                <c:pt idx="1539">
                  <c:v>4658.3999999999996</c:v>
                </c:pt>
                <c:pt idx="1540">
                  <c:v>4659.1000000000004</c:v>
                </c:pt>
                <c:pt idx="1541">
                  <c:v>4614</c:v>
                </c:pt>
                <c:pt idx="1542">
                  <c:v>4689.8999999999996</c:v>
                </c:pt>
                <c:pt idx="1543">
                  <c:v>4609.3999999999996</c:v>
                </c:pt>
                <c:pt idx="1544">
                  <c:v>4586.6000000000004</c:v>
                </c:pt>
                <c:pt idx="1545">
                  <c:v>4640.3999999999996</c:v>
                </c:pt>
                <c:pt idx="1546">
                  <c:v>4591.3999999999996</c:v>
                </c:pt>
                <c:pt idx="1547">
                  <c:v>4615</c:v>
                </c:pt>
                <c:pt idx="1548">
                  <c:v>4705.7</c:v>
                </c:pt>
                <c:pt idx="1549">
                  <c:v>4567.8999999999996</c:v>
                </c:pt>
                <c:pt idx="1550">
                  <c:v>4762.2</c:v>
                </c:pt>
                <c:pt idx="1551">
                  <c:v>4644.3</c:v>
                </c:pt>
                <c:pt idx="1552">
                  <c:v>4614.6000000000004</c:v>
                </c:pt>
                <c:pt idx="1553">
                  <c:v>4634.5</c:v>
                </c:pt>
                <c:pt idx="1554">
                  <c:v>4604.8</c:v>
                </c:pt>
                <c:pt idx="1555">
                  <c:v>4628.8</c:v>
                </c:pt>
                <c:pt idx="1556">
                  <c:v>4698.8999999999996</c:v>
                </c:pt>
                <c:pt idx="1557">
                  <c:v>4588.3</c:v>
                </c:pt>
                <c:pt idx="1558">
                  <c:v>4595.6000000000004</c:v>
                </c:pt>
                <c:pt idx="1559">
                  <c:v>4600.3999999999996</c:v>
                </c:pt>
                <c:pt idx="1560">
                  <c:v>4637.3</c:v>
                </c:pt>
                <c:pt idx="1561">
                  <c:v>4633.3</c:v>
                </c:pt>
                <c:pt idx="1562">
                  <c:v>4684.8</c:v>
                </c:pt>
                <c:pt idx="1563">
                  <c:v>4614.6000000000004</c:v>
                </c:pt>
                <c:pt idx="1564">
                  <c:v>4582.3</c:v>
                </c:pt>
                <c:pt idx="1565">
                  <c:v>4706.6000000000004</c:v>
                </c:pt>
                <c:pt idx="1566">
                  <c:v>4657</c:v>
                </c:pt>
                <c:pt idx="1567">
                  <c:v>4689.8</c:v>
                </c:pt>
                <c:pt idx="1568">
                  <c:v>4682.8999999999996</c:v>
                </c:pt>
                <c:pt idx="1569">
                  <c:v>4665.3999999999996</c:v>
                </c:pt>
                <c:pt idx="1570">
                  <c:v>4635.7</c:v>
                </c:pt>
                <c:pt idx="1571">
                  <c:v>4637.8999999999996</c:v>
                </c:pt>
                <c:pt idx="1572">
                  <c:v>4622.3</c:v>
                </c:pt>
                <c:pt idx="1573">
                  <c:v>4689.5</c:v>
                </c:pt>
                <c:pt idx="1574">
                  <c:v>4761.1000000000004</c:v>
                </c:pt>
                <c:pt idx="1575">
                  <c:v>4657.2</c:v>
                </c:pt>
                <c:pt idx="1576">
                  <c:v>4577.1000000000004</c:v>
                </c:pt>
                <c:pt idx="1577">
                  <c:v>4704</c:v>
                </c:pt>
                <c:pt idx="1578">
                  <c:v>4683.3999999999996</c:v>
                </c:pt>
                <c:pt idx="1579">
                  <c:v>4572.8</c:v>
                </c:pt>
                <c:pt idx="1580">
                  <c:v>4742</c:v>
                </c:pt>
                <c:pt idx="1581">
                  <c:v>4731</c:v>
                </c:pt>
                <c:pt idx="1582">
                  <c:v>4684.1000000000004</c:v>
                </c:pt>
                <c:pt idx="1583">
                  <c:v>4657.5</c:v>
                </c:pt>
                <c:pt idx="1584">
                  <c:v>4708.7</c:v>
                </c:pt>
                <c:pt idx="1585">
                  <c:v>4686.1000000000004</c:v>
                </c:pt>
                <c:pt idx="1586">
                  <c:v>4728.3</c:v>
                </c:pt>
                <c:pt idx="1587">
                  <c:v>4704</c:v>
                </c:pt>
                <c:pt idx="1588">
                  <c:v>4682.3</c:v>
                </c:pt>
                <c:pt idx="1589">
                  <c:v>4701.2</c:v>
                </c:pt>
                <c:pt idx="1590">
                  <c:v>4804.3</c:v>
                </c:pt>
                <c:pt idx="1591">
                  <c:v>4719.3</c:v>
                </c:pt>
                <c:pt idx="1592">
                  <c:v>4647.3999999999996</c:v>
                </c:pt>
                <c:pt idx="1593">
                  <c:v>4669.1000000000004</c:v>
                </c:pt>
                <c:pt idx="1594">
                  <c:v>4745.7</c:v>
                </c:pt>
                <c:pt idx="1595">
                  <c:v>4707.6000000000004</c:v>
                </c:pt>
                <c:pt idx="1596">
                  <c:v>4757</c:v>
                </c:pt>
                <c:pt idx="1597">
                  <c:v>4795.5</c:v>
                </c:pt>
                <c:pt idx="1598">
                  <c:v>4698.8</c:v>
                </c:pt>
                <c:pt idx="1599">
                  <c:v>4829</c:v>
                </c:pt>
                <c:pt idx="1600">
                  <c:v>4763</c:v>
                </c:pt>
                <c:pt idx="1601">
                  <c:v>4793.8999999999996</c:v>
                </c:pt>
                <c:pt idx="1602">
                  <c:v>4674.7</c:v>
                </c:pt>
                <c:pt idx="1603">
                  <c:v>4751.5</c:v>
                </c:pt>
                <c:pt idx="1604">
                  <c:v>4710.2</c:v>
                </c:pt>
                <c:pt idx="1605">
                  <c:v>4826.6000000000004</c:v>
                </c:pt>
                <c:pt idx="1606">
                  <c:v>4764.8999999999996</c:v>
                </c:pt>
                <c:pt idx="1607">
                  <c:v>4691</c:v>
                </c:pt>
                <c:pt idx="1608">
                  <c:v>4654</c:v>
                </c:pt>
                <c:pt idx="1609">
                  <c:v>4749.8</c:v>
                </c:pt>
                <c:pt idx="1610">
                  <c:v>4771.8</c:v>
                </c:pt>
                <c:pt idx="1611">
                  <c:v>4762</c:v>
                </c:pt>
                <c:pt idx="1612">
                  <c:v>4678.1000000000004</c:v>
                </c:pt>
                <c:pt idx="1613">
                  <c:v>4777.5</c:v>
                </c:pt>
                <c:pt idx="1614">
                  <c:v>4777.2</c:v>
                </c:pt>
                <c:pt idx="1615">
                  <c:v>4733.1000000000004</c:v>
                </c:pt>
                <c:pt idx="1616">
                  <c:v>4718.5</c:v>
                </c:pt>
                <c:pt idx="1617">
                  <c:v>4759</c:v>
                </c:pt>
                <c:pt idx="1618">
                  <c:v>4868.1000000000004</c:v>
                </c:pt>
                <c:pt idx="1619">
                  <c:v>4790.7</c:v>
                </c:pt>
                <c:pt idx="1620">
                  <c:v>4811.8999999999996</c:v>
                </c:pt>
                <c:pt idx="1621">
                  <c:v>4733</c:v>
                </c:pt>
                <c:pt idx="1622">
                  <c:v>4728.8</c:v>
                </c:pt>
                <c:pt idx="1623">
                  <c:v>4847.8999999999996</c:v>
                </c:pt>
                <c:pt idx="1624">
                  <c:v>4751.7</c:v>
                </c:pt>
                <c:pt idx="1625">
                  <c:v>4442.3</c:v>
                </c:pt>
                <c:pt idx="1626">
                  <c:v>4801.2</c:v>
                </c:pt>
                <c:pt idx="1627">
                  <c:v>4837.5</c:v>
                </c:pt>
                <c:pt idx="1628">
                  <c:v>4802.8</c:v>
                </c:pt>
                <c:pt idx="1629">
                  <c:v>4939.1000000000004</c:v>
                </c:pt>
                <c:pt idx="1630">
                  <c:v>4744.2</c:v>
                </c:pt>
                <c:pt idx="1631">
                  <c:v>4782.8</c:v>
                </c:pt>
                <c:pt idx="1632">
                  <c:v>4825.1000000000004</c:v>
                </c:pt>
                <c:pt idx="1633">
                  <c:v>4829.3999999999996</c:v>
                </c:pt>
                <c:pt idx="1634">
                  <c:v>4824.8999999999996</c:v>
                </c:pt>
                <c:pt idx="1635">
                  <c:v>4758.2</c:v>
                </c:pt>
                <c:pt idx="1636">
                  <c:v>4767.3</c:v>
                </c:pt>
                <c:pt idx="1637">
                  <c:v>4832.8999999999996</c:v>
                </c:pt>
                <c:pt idx="1638">
                  <c:v>4870.1000000000004</c:v>
                </c:pt>
                <c:pt idx="1639">
                  <c:v>4755.3999999999996</c:v>
                </c:pt>
                <c:pt idx="1640">
                  <c:v>4790.2</c:v>
                </c:pt>
                <c:pt idx="1641">
                  <c:v>4849.8</c:v>
                </c:pt>
                <c:pt idx="1642">
                  <c:v>4782.5</c:v>
                </c:pt>
                <c:pt idx="1643">
                  <c:v>4809.6000000000004</c:v>
                </c:pt>
                <c:pt idx="1644">
                  <c:v>4898.8999999999996</c:v>
                </c:pt>
                <c:pt idx="1645">
                  <c:v>4763.2</c:v>
                </c:pt>
                <c:pt idx="1646">
                  <c:v>4814.8</c:v>
                </c:pt>
                <c:pt idx="1647">
                  <c:v>4852.5</c:v>
                </c:pt>
                <c:pt idx="1648">
                  <c:v>4752.6000000000004</c:v>
                </c:pt>
                <c:pt idx="1649">
                  <c:v>4735.7</c:v>
                </c:pt>
                <c:pt idx="1650">
                  <c:v>4892.8</c:v>
                </c:pt>
                <c:pt idx="1651">
                  <c:v>4867.1000000000004</c:v>
                </c:pt>
                <c:pt idx="1652">
                  <c:v>4811.6000000000004</c:v>
                </c:pt>
                <c:pt idx="1653">
                  <c:v>4902.3999999999996</c:v>
                </c:pt>
                <c:pt idx="1654">
                  <c:v>4919.6000000000004</c:v>
                </c:pt>
                <c:pt idx="1655">
                  <c:v>4894.7</c:v>
                </c:pt>
                <c:pt idx="1656">
                  <c:v>4856.8</c:v>
                </c:pt>
                <c:pt idx="1657">
                  <c:v>4783.3999999999996</c:v>
                </c:pt>
                <c:pt idx="1658">
                  <c:v>4839.8</c:v>
                </c:pt>
                <c:pt idx="1659">
                  <c:v>4839</c:v>
                </c:pt>
                <c:pt idx="1660">
                  <c:v>4911</c:v>
                </c:pt>
                <c:pt idx="1661">
                  <c:v>4802.5</c:v>
                </c:pt>
                <c:pt idx="1662">
                  <c:v>4837.5</c:v>
                </c:pt>
                <c:pt idx="1663">
                  <c:v>4957.8</c:v>
                </c:pt>
                <c:pt idx="1664">
                  <c:v>4886.7</c:v>
                </c:pt>
                <c:pt idx="1665">
                  <c:v>4884.8</c:v>
                </c:pt>
                <c:pt idx="1666">
                  <c:v>4844</c:v>
                </c:pt>
                <c:pt idx="1667">
                  <c:v>4804.8</c:v>
                </c:pt>
                <c:pt idx="1668">
                  <c:v>4835.3</c:v>
                </c:pt>
                <c:pt idx="1669">
                  <c:v>4899.1000000000004</c:v>
                </c:pt>
                <c:pt idx="1670">
                  <c:v>4865.3999999999996</c:v>
                </c:pt>
                <c:pt idx="1671">
                  <c:v>4928.5</c:v>
                </c:pt>
                <c:pt idx="1672">
                  <c:v>4840.1000000000004</c:v>
                </c:pt>
                <c:pt idx="1673">
                  <c:v>4876.8</c:v>
                </c:pt>
                <c:pt idx="1674">
                  <c:v>4833.1000000000004</c:v>
                </c:pt>
                <c:pt idx="1675">
                  <c:v>4821.1000000000004</c:v>
                </c:pt>
                <c:pt idx="1676">
                  <c:v>4897.2</c:v>
                </c:pt>
                <c:pt idx="1677">
                  <c:v>4871.5</c:v>
                </c:pt>
                <c:pt idx="1678">
                  <c:v>4907.8</c:v>
                </c:pt>
                <c:pt idx="1679">
                  <c:v>4898.8</c:v>
                </c:pt>
                <c:pt idx="1680">
                  <c:v>4804.5</c:v>
                </c:pt>
                <c:pt idx="1681">
                  <c:v>4920.1000000000004</c:v>
                </c:pt>
                <c:pt idx="1682">
                  <c:v>4951.3999999999996</c:v>
                </c:pt>
                <c:pt idx="1683">
                  <c:v>4937.3</c:v>
                </c:pt>
                <c:pt idx="1684">
                  <c:v>4995.5</c:v>
                </c:pt>
                <c:pt idx="1685">
                  <c:v>4936.2</c:v>
                </c:pt>
                <c:pt idx="1686">
                  <c:v>4924.8999999999996</c:v>
                </c:pt>
                <c:pt idx="1687">
                  <c:v>4860.1000000000004</c:v>
                </c:pt>
                <c:pt idx="1688">
                  <c:v>5003.8999999999996</c:v>
                </c:pt>
                <c:pt idx="1689">
                  <c:v>4827.7</c:v>
                </c:pt>
                <c:pt idx="1690">
                  <c:v>4853.8999999999996</c:v>
                </c:pt>
                <c:pt idx="1691">
                  <c:v>4957.8</c:v>
                </c:pt>
                <c:pt idx="1692">
                  <c:v>4952.7</c:v>
                </c:pt>
                <c:pt idx="1693">
                  <c:v>4846.2</c:v>
                </c:pt>
                <c:pt idx="1694">
                  <c:v>4884.8999999999996</c:v>
                </c:pt>
                <c:pt idx="1695">
                  <c:v>4966.7</c:v>
                </c:pt>
                <c:pt idx="1696">
                  <c:v>4823.3999999999996</c:v>
                </c:pt>
                <c:pt idx="1697">
                  <c:v>4878.7</c:v>
                </c:pt>
                <c:pt idx="1698">
                  <c:v>4916</c:v>
                </c:pt>
                <c:pt idx="1699">
                  <c:v>4931.5</c:v>
                </c:pt>
                <c:pt idx="1700">
                  <c:v>4827</c:v>
                </c:pt>
                <c:pt idx="1701">
                  <c:v>4932.8999999999996</c:v>
                </c:pt>
                <c:pt idx="1702">
                  <c:v>4874.2</c:v>
                </c:pt>
                <c:pt idx="1703">
                  <c:v>4954.3</c:v>
                </c:pt>
                <c:pt idx="1704">
                  <c:v>4909.6000000000004</c:v>
                </c:pt>
                <c:pt idx="1705">
                  <c:v>4930.8</c:v>
                </c:pt>
                <c:pt idx="1706">
                  <c:v>4992.1000000000004</c:v>
                </c:pt>
                <c:pt idx="1707">
                  <c:v>4961.8</c:v>
                </c:pt>
                <c:pt idx="1708">
                  <c:v>4970.2</c:v>
                </c:pt>
                <c:pt idx="1709">
                  <c:v>4946.8</c:v>
                </c:pt>
                <c:pt idx="1710">
                  <c:v>4925.2</c:v>
                </c:pt>
                <c:pt idx="1711">
                  <c:v>4938.8</c:v>
                </c:pt>
                <c:pt idx="1712">
                  <c:v>4964.7</c:v>
                </c:pt>
                <c:pt idx="1713">
                  <c:v>4705.3999999999996</c:v>
                </c:pt>
                <c:pt idx="1714">
                  <c:v>4987.7</c:v>
                </c:pt>
                <c:pt idx="1715">
                  <c:v>4934.3999999999996</c:v>
                </c:pt>
                <c:pt idx="1716">
                  <c:v>4978.3</c:v>
                </c:pt>
                <c:pt idx="1717">
                  <c:v>4884.6000000000004</c:v>
                </c:pt>
                <c:pt idx="1718">
                  <c:v>4890.5</c:v>
                </c:pt>
                <c:pt idx="1719">
                  <c:v>5037.8999999999996</c:v>
                </c:pt>
                <c:pt idx="1720">
                  <c:v>4993.6000000000004</c:v>
                </c:pt>
                <c:pt idx="1721">
                  <c:v>4962.7</c:v>
                </c:pt>
                <c:pt idx="1722">
                  <c:v>4994.7</c:v>
                </c:pt>
                <c:pt idx="1723">
                  <c:v>5011</c:v>
                </c:pt>
                <c:pt idx="1724">
                  <c:v>4947</c:v>
                </c:pt>
                <c:pt idx="1725">
                  <c:v>5000</c:v>
                </c:pt>
                <c:pt idx="1726">
                  <c:v>4946.8</c:v>
                </c:pt>
                <c:pt idx="1727">
                  <c:v>4945.3</c:v>
                </c:pt>
                <c:pt idx="1728">
                  <c:v>5013</c:v>
                </c:pt>
                <c:pt idx="1729">
                  <c:v>4969.7</c:v>
                </c:pt>
                <c:pt idx="1730">
                  <c:v>5055.8999999999996</c:v>
                </c:pt>
                <c:pt idx="1731">
                  <c:v>4966.3999999999996</c:v>
                </c:pt>
                <c:pt idx="1732">
                  <c:v>4983.8999999999996</c:v>
                </c:pt>
                <c:pt idx="1733">
                  <c:v>5266.7</c:v>
                </c:pt>
                <c:pt idx="1734">
                  <c:v>4976.3</c:v>
                </c:pt>
                <c:pt idx="1735">
                  <c:v>4944.3999999999996</c:v>
                </c:pt>
                <c:pt idx="1736">
                  <c:v>5074.7</c:v>
                </c:pt>
                <c:pt idx="1737">
                  <c:v>5012.3</c:v>
                </c:pt>
                <c:pt idx="1738">
                  <c:v>5027.3</c:v>
                </c:pt>
                <c:pt idx="1739">
                  <c:v>5032.8</c:v>
                </c:pt>
                <c:pt idx="1740">
                  <c:v>4940.6000000000004</c:v>
                </c:pt>
                <c:pt idx="1741">
                  <c:v>5050.3999999999996</c:v>
                </c:pt>
                <c:pt idx="1742">
                  <c:v>5036</c:v>
                </c:pt>
                <c:pt idx="1743">
                  <c:v>4936.3</c:v>
                </c:pt>
                <c:pt idx="1744">
                  <c:v>5031.5</c:v>
                </c:pt>
                <c:pt idx="1745">
                  <c:v>5020.3999999999996</c:v>
                </c:pt>
                <c:pt idx="1746">
                  <c:v>5100.8999999999996</c:v>
                </c:pt>
                <c:pt idx="1747">
                  <c:v>4997.8999999999996</c:v>
                </c:pt>
                <c:pt idx="1748">
                  <c:v>5081.6000000000004</c:v>
                </c:pt>
                <c:pt idx="1749">
                  <c:v>5007.5</c:v>
                </c:pt>
                <c:pt idx="1750">
                  <c:v>5003.2</c:v>
                </c:pt>
                <c:pt idx="1751">
                  <c:v>5079.1000000000004</c:v>
                </c:pt>
                <c:pt idx="1752">
                  <c:v>4993.8</c:v>
                </c:pt>
                <c:pt idx="1753">
                  <c:v>5024.8</c:v>
                </c:pt>
                <c:pt idx="1754">
                  <c:v>4989.6000000000004</c:v>
                </c:pt>
                <c:pt idx="1755">
                  <c:v>4989.2</c:v>
                </c:pt>
                <c:pt idx="1756">
                  <c:v>4886</c:v>
                </c:pt>
                <c:pt idx="1757">
                  <c:v>4986.3999999999996</c:v>
                </c:pt>
                <c:pt idx="1758">
                  <c:v>5029.7</c:v>
                </c:pt>
                <c:pt idx="1759">
                  <c:v>4999</c:v>
                </c:pt>
                <c:pt idx="1760">
                  <c:v>4957.3999999999996</c:v>
                </c:pt>
                <c:pt idx="1761">
                  <c:v>5035.8999999999996</c:v>
                </c:pt>
                <c:pt idx="1762">
                  <c:v>5031.5</c:v>
                </c:pt>
                <c:pt idx="1763">
                  <c:v>5040.7</c:v>
                </c:pt>
                <c:pt idx="1764">
                  <c:v>5070.8</c:v>
                </c:pt>
                <c:pt idx="1765">
                  <c:v>5018.8</c:v>
                </c:pt>
                <c:pt idx="1766">
                  <c:v>5036.1000000000004</c:v>
                </c:pt>
                <c:pt idx="1767">
                  <c:v>5109.8999999999996</c:v>
                </c:pt>
                <c:pt idx="1768">
                  <c:v>5009.7</c:v>
                </c:pt>
                <c:pt idx="1769">
                  <c:v>5032</c:v>
                </c:pt>
                <c:pt idx="1770">
                  <c:v>4983.8999999999996</c:v>
                </c:pt>
                <c:pt idx="1771">
                  <c:v>5027</c:v>
                </c:pt>
                <c:pt idx="1772">
                  <c:v>5100.3999999999996</c:v>
                </c:pt>
                <c:pt idx="1773">
                  <c:v>5000.7</c:v>
                </c:pt>
                <c:pt idx="1774">
                  <c:v>5077.6000000000004</c:v>
                </c:pt>
                <c:pt idx="1775">
                  <c:v>5011.8999999999996</c:v>
                </c:pt>
                <c:pt idx="1776">
                  <c:v>5135.3999999999996</c:v>
                </c:pt>
                <c:pt idx="1777">
                  <c:v>5053.6000000000004</c:v>
                </c:pt>
                <c:pt idx="1778">
                  <c:v>5077.6000000000004</c:v>
                </c:pt>
                <c:pt idx="1779">
                  <c:v>5017.3999999999996</c:v>
                </c:pt>
                <c:pt idx="1780">
                  <c:v>5033.3</c:v>
                </c:pt>
                <c:pt idx="1781">
                  <c:v>5066.6000000000004</c:v>
                </c:pt>
                <c:pt idx="1782">
                  <c:v>5106.2</c:v>
                </c:pt>
                <c:pt idx="1783">
                  <c:v>5055.5</c:v>
                </c:pt>
                <c:pt idx="1784">
                  <c:v>5036.1000000000004</c:v>
                </c:pt>
                <c:pt idx="1785">
                  <c:v>5108.3999999999996</c:v>
                </c:pt>
                <c:pt idx="1786">
                  <c:v>5043</c:v>
                </c:pt>
                <c:pt idx="1787">
                  <c:v>5134.6000000000004</c:v>
                </c:pt>
                <c:pt idx="1788">
                  <c:v>5077</c:v>
                </c:pt>
                <c:pt idx="1789">
                  <c:v>5122.1000000000004</c:v>
                </c:pt>
                <c:pt idx="1790">
                  <c:v>4936</c:v>
                </c:pt>
                <c:pt idx="1791">
                  <c:v>5076.2</c:v>
                </c:pt>
                <c:pt idx="1792">
                  <c:v>5093.3999999999996</c:v>
                </c:pt>
                <c:pt idx="1793">
                  <c:v>5105.3</c:v>
                </c:pt>
                <c:pt idx="1794">
                  <c:v>5137.6000000000004</c:v>
                </c:pt>
                <c:pt idx="1795">
                  <c:v>5231.6000000000004</c:v>
                </c:pt>
                <c:pt idx="1796">
                  <c:v>5152.1000000000004</c:v>
                </c:pt>
                <c:pt idx="1797">
                  <c:v>5136.8</c:v>
                </c:pt>
                <c:pt idx="1798">
                  <c:v>5082.6000000000004</c:v>
                </c:pt>
                <c:pt idx="1799">
                  <c:v>5102.8999999999996</c:v>
                </c:pt>
                <c:pt idx="1800">
                  <c:v>5055.3</c:v>
                </c:pt>
                <c:pt idx="1801">
                  <c:v>5171.5</c:v>
                </c:pt>
                <c:pt idx="1802">
                  <c:v>5095.2</c:v>
                </c:pt>
                <c:pt idx="1803">
                  <c:v>5050.8999999999996</c:v>
                </c:pt>
                <c:pt idx="1804">
                  <c:v>5021</c:v>
                </c:pt>
                <c:pt idx="1805">
                  <c:v>5117.2</c:v>
                </c:pt>
                <c:pt idx="1806">
                  <c:v>5021</c:v>
                </c:pt>
                <c:pt idx="1807">
                  <c:v>5104.7</c:v>
                </c:pt>
                <c:pt idx="1808">
                  <c:v>5104.8</c:v>
                </c:pt>
                <c:pt idx="1809">
                  <c:v>5183.7</c:v>
                </c:pt>
                <c:pt idx="1810">
                  <c:v>5164.5</c:v>
                </c:pt>
                <c:pt idx="1811">
                  <c:v>5092.3</c:v>
                </c:pt>
                <c:pt idx="1812">
                  <c:v>5075.8</c:v>
                </c:pt>
                <c:pt idx="1813">
                  <c:v>5109.8</c:v>
                </c:pt>
                <c:pt idx="1814">
                  <c:v>5121.5</c:v>
                </c:pt>
                <c:pt idx="1815">
                  <c:v>5168.6000000000004</c:v>
                </c:pt>
                <c:pt idx="1816">
                  <c:v>5129.7</c:v>
                </c:pt>
                <c:pt idx="1817">
                  <c:v>5125.7</c:v>
                </c:pt>
                <c:pt idx="1818">
                  <c:v>5039.5</c:v>
                </c:pt>
                <c:pt idx="1819">
                  <c:v>5149.5</c:v>
                </c:pt>
                <c:pt idx="1820">
                  <c:v>5127.1000000000004</c:v>
                </c:pt>
                <c:pt idx="1821">
                  <c:v>5145.8</c:v>
                </c:pt>
                <c:pt idx="1822">
                  <c:v>5162.5</c:v>
                </c:pt>
                <c:pt idx="1823">
                  <c:v>5065.1000000000004</c:v>
                </c:pt>
                <c:pt idx="1824">
                  <c:v>5182.1000000000004</c:v>
                </c:pt>
                <c:pt idx="1825">
                  <c:v>5183</c:v>
                </c:pt>
                <c:pt idx="1826">
                  <c:v>5083.2</c:v>
                </c:pt>
                <c:pt idx="1827">
                  <c:v>5131.5</c:v>
                </c:pt>
                <c:pt idx="1828">
                  <c:v>5247.4</c:v>
                </c:pt>
                <c:pt idx="1829">
                  <c:v>5208.3999999999996</c:v>
                </c:pt>
                <c:pt idx="1830">
                  <c:v>5133.1000000000004</c:v>
                </c:pt>
                <c:pt idx="1831">
                  <c:v>5144.1000000000004</c:v>
                </c:pt>
                <c:pt idx="1832">
                  <c:v>5132.5</c:v>
                </c:pt>
                <c:pt idx="1833">
                  <c:v>5103</c:v>
                </c:pt>
                <c:pt idx="1834">
                  <c:v>5215.6000000000004</c:v>
                </c:pt>
                <c:pt idx="1835">
                  <c:v>5133.8999999999996</c:v>
                </c:pt>
                <c:pt idx="1836">
                  <c:v>5142.8</c:v>
                </c:pt>
                <c:pt idx="1837">
                  <c:v>5170.1000000000004</c:v>
                </c:pt>
                <c:pt idx="1838">
                  <c:v>5195.6000000000004</c:v>
                </c:pt>
                <c:pt idx="1839">
                  <c:v>5110.7</c:v>
                </c:pt>
                <c:pt idx="1840">
                  <c:v>5156</c:v>
                </c:pt>
                <c:pt idx="1841">
                  <c:v>5113.7</c:v>
                </c:pt>
                <c:pt idx="1842">
                  <c:v>5142.7</c:v>
                </c:pt>
                <c:pt idx="1843">
                  <c:v>5146.8</c:v>
                </c:pt>
                <c:pt idx="1844">
                  <c:v>5128.8</c:v>
                </c:pt>
                <c:pt idx="1845">
                  <c:v>5124.3999999999996</c:v>
                </c:pt>
                <c:pt idx="1846">
                  <c:v>5114.8</c:v>
                </c:pt>
                <c:pt idx="1847">
                  <c:v>5163.6000000000004</c:v>
                </c:pt>
                <c:pt idx="1848">
                  <c:v>5155.7</c:v>
                </c:pt>
                <c:pt idx="1849">
                  <c:v>5181.3</c:v>
                </c:pt>
                <c:pt idx="1850">
                  <c:v>5170.1000000000004</c:v>
                </c:pt>
                <c:pt idx="1851">
                  <c:v>5275</c:v>
                </c:pt>
                <c:pt idx="1852">
                  <c:v>5238.5</c:v>
                </c:pt>
                <c:pt idx="1853">
                  <c:v>5189.3999999999996</c:v>
                </c:pt>
                <c:pt idx="1854">
                  <c:v>5174.7</c:v>
                </c:pt>
                <c:pt idx="1855">
                  <c:v>5178.3999999999996</c:v>
                </c:pt>
                <c:pt idx="1856">
                  <c:v>5082.1000000000004</c:v>
                </c:pt>
                <c:pt idx="1857">
                  <c:v>5216.2</c:v>
                </c:pt>
                <c:pt idx="1858">
                  <c:v>5121.7</c:v>
                </c:pt>
                <c:pt idx="1859">
                  <c:v>5208.7</c:v>
                </c:pt>
                <c:pt idx="1860">
                  <c:v>5209.8999999999996</c:v>
                </c:pt>
                <c:pt idx="1861">
                  <c:v>5206</c:v>
                </c:pt>
                <c:pt idx="1862">
                  <c:v>5221.2</c:v>
                </c:pt>
                <c:pt idx="1863">
                  <c:v>5185.8999999999996</c:v>
                </c:pt>
                <c:pt idx="1864">
                  <c:v>5265.2</c:v>
                </c:pt>
                <c:pt idx="1865">
                  <c:v>5214.7</c:v>
                </c:pt>
                <c:pt idx="1866">
                  <c:v>5149.8</c:v>
                </c:pt>
                <c:pt idx="1867">
                  <c:v>5185.8999999999996</c:v>
                </c:pt>
                <c:pt idx="1868">
                  <c:v>5237.8999999999996</c:v>
                </c:pt>
                <c:pt idx="1869">
                  <c:v>5217.1000000000004</c:v>
                </c:pt>
                <c:pt idx="1870">
                  <c:v>5169.3</c:v>
                </c:pt>
                <c:pt idx="1871">
                  <c:v>5219.5</c:v>
                </c:pt>
                <c:pt idx="1872">
                  <c:v>5096.8999999999996</c:v>
                </c:pt>
                <c:pt idx="1873">
                  <c:v>5220.6000000000004</c:v>
                </c:pt>
                <c:pt idx="1874">
                  <c:v>5125.5</c:v>
                </c:pt>
                <c:pt idx="1875">
                  <c:v>5235.7</c:v>
                </c:pt>
                <c:pt idx="1876">
                  <c:v>5217.5</c:v>
                </c:pt>
                <c:pt idx="1877">
                  <c:v>5280.5</c:v>
                </c:pt>
                <c:pt idx="1878">
                  <c:v>5195.3999999999996</c:v>
                </c:pt>
                <c:pt idx="1879">
                  <c:v>5258</c:v>
                </c:pt>
                <c:pt idx="1880">
                  <c:v>5242.2</c:v>
                </c:pt>
                <c:pt idx="1881">
                  <c:v>5254.7</c:v>
                </c:pt>
                <c:pt idx="1882">
                  <c:v>5141.3</c:v>
                </c:pt>
                <c:pt idx="1883">
                  <c:v>5237.5</c:v>
                </c:pt>
                <c:pt idx="1884">
                  <c:v>5194.6000000000004</c:v>
                </c:pt>
                <c:pt idx="1885">
                  <c:v>5273.5</c:v>
                </c:pt>
                <c:pt idx="1886">
                  <c:v>5230.8</c:v>
                </c:pt>
                <c:pt idx="1887">
                  <c:v>5226.2</c:v>
                </c:pt>
                <c:pt idx="1888">
                  <c:v>5191.8</c:v>
                </c:pt>
                <c:pt idx="1889">
                  <c:v>5240.3999999999996</c:v>
                </c:pt>
                <c:pt idx="1890">
                  <c:v>5305.2</c:v>
                </c:pt>
                <c:pt idx="1891">
                  <c:v>5222.3999999999996</c:v>
                </c:pt>
                <c:pt idx="1892">
                  <c:v>5251.5</c:v>
                </c:pt>
                <c:pt idx="1893">
                  <c:v>5230.3</c:v>
                </c:pt>
                <c:pt idx="1894">
                  <c:v>5198.8</c:v>
                </c:pt>
                <c:pt idx="1895">
                  <c:v>5304.7</c:v>
                </c:pt>
                <c:pt idx="1896">
                  <c:v>5203.8999999999996</c:v>
                </c:pt>
                <c:pt idx="1897">
                  <c:v>5212.1000000000004</c:v>
                </c:pt>
                <c:pt idx="1898">
                  <c:v>5295.9</c:v>
                </c:pt>
                <c:pt idx="1899">
                  <c:v>5372.3</c:v>
                </c:pt>
                <c:pt idx="1900">
                  <c:v>5228.5</c:v>
                </c:pt>
                <c:pt idx="1901">
                  <c:v>5247.9</c:v>
                </c:pt>
                <c:pt idx="1902">
                  <c:v>5292.2</c:v>
                </c:pt>
                <c:pt idx="1903">
                  <c:v>5308</c:v>
                </c:pt>
                <c:pt idx="1904">
                  <c:v>5196</c:v>
                </c:pt>
                <c:pt idx="1905">
                  <c:v>5267.7</c:v>
                </c:pt>
                <c:pt idx="1906">
                  <c:v>5194</c:v>
                </c:pt>
                <c:pt idx="1907">
                  <c:v>5334.1</c:v>
                </c:pt>
                <c:pt idx="1908">
                  <c:v>5367.2</c:v>
                </c:pt>
                <c:pt idx="1909">
                  <c:v>5207.8</c:v>
                </c:pt>
                <c:pt idx="1910">
                  <c:v>5208.8999999999996</c:v>
                </c:pt>
                <c:pt idx="1911">
                  <c:v>5271.7</c:v>
                </c:pt>
                <c:pt idx="1912">
                  <c:v>5263.1</c:v>
                </c:pt>
                <c:pt idx="1913">
                  <c:v>5262.7</c:v>
                </c:pt>
                <c:pt idx="1914">
                  <c:v>5310.7</c:v>
                </c:pt>
                <c:pt idx="1915">
                  <c:v>5179.7</c:v>
                </c:pt>
                <c:pt idx="1916">
                  <c:v>5316.3</c:v>
                </c:pt>
                <c:pt idx="1917">
                  <c:v>5261.4</c:v>
                </c:pt>
                <c:pt idx="1918">
                  <c:v>5330.5</c:v>
                </c:pt>
                <c:pt idx="1919">
                  <c:v>5200.8999999999996</c:v>
                </c:pt>
                <c:pt idx="1920">
                  <c:v>5180.1000000000004</c:v>
                </c:pt>
                <c:pt idx="1921">
                  <c:v>5304.1</c:v>
                </c:pt>
                <c:pt idx="1922">
                  <c:v>5307.7</c:v>
                </c:pt>
                <c:pt idx="1923">
                  <c:v>5188.8</c:v>
                </c:pt>
                <c:pt idx="1924">
                  <c:v>5275.8</c:v>
                </c:pt>
                <c:pt idx="1925">
                  <c:v>5250</c:v>
                </c:pt>
                <c:pt idx="1926">
                  <c:v>5242.7</c:v>
                </c:pt>
                <c:pt idx="1927">
                  <c:v>5269.8</c:v>
                </c:pt>
                <c:pt idx="1928">
                  <c:v>5331.2</c:v>
                </c:pt>
                <c:pt idx="1929">
                  <c:v>5159.3</c:v>
                </c:pt>
                <c:pt idx="1930">
                  <c:v>5241.8999999999996</c:v>
                </c:pt>
                <c:pt idx="1931">
                  <c:v>5260.4</c:v>
                </c:pt>
                <c:pt idx="1932">
                  <c:v>5225.3999999999996</c:v>
                </c:pt>
                <c:pt idx="1933">
                  <c:v>5331.6</c:v>
                </c:pt>
                <c:pt idx="1934">
                  <c:v>5268.4</c:v>
                </c:pt>
                <c:pt idx="1935">
                  <c:v>5287.1</c:v>
                </c:pt>
                <c:pt idx="1936">
                  <c:v>5242.7</c:v>
                </c:pt>
                <c:pt idx="1937">
                  <c:v>5253</c:v>
                </c:pt>
                <c:pt idx="1938">
                  <c:v>5277.5</c:v>
                </c:pt>
                <c:pt idx="1939">
                  <c:v>5189</c:v>
                </c:pt>
                <c:pt idx="1940">
                  <c:v>5225.3999999999996</c:v>
                </c:pt>
                <c:pt idx="1941">
                  <c:v>5283.1</c:v>
                </c:pt>
                <c:pt idx="1942">
                  <c:v>5226.6000000000004</c:v>
                </c:pt>
                <c:pt idx="1943">
                  <c:v>5299.8</c:v>
                </c:pt>
                <c:pt idx="1944">
                  <c:v>5327.1</c:v>
                </c:pt>
                <c:pt idx="1945">
                  <c:v>5181.1000000000004</c:v>
                </c:pt>
                <c:pt idx="1946">
                  <c:v>5283.1</c:v>
                </c:pt>
                <c:pt idx="1947">
                  <c:v>5262</c:v>
                </c:pt>
                <c:pt idx="1948">
                  <c:v>5232.2</c:v>
                </c:pt>
                <c:pt idx="1949">
                  <c:v>5316.9</c:v>
                </c:pt>
                <c:pt idx="1950">
                  <c:v>5173.5</c:v>
                </c:pt>
                <c:pt idx="1951">
                  <c:v>5211.7</c:v>
                </c:pt>
                <c:pt idx="1952">
                  <c:v>5187.1000000000004</c:v>
                </c:pt>
                <c:pt idx="1953">
                  <c:v>5327.3</c:v>
                </c:pt>
                <c:pt idx="1954">
                  <c:v>5261.5</c:v>
                </c:pt>
                <c:pt idx="1955">
                  <c:v>5253.1</c:v>
                </c:pt>
                <c:pt idx="1956">
                  <c:v>5204.1000000000004</c:v>
                </c:pt>
                <c:pt idx="1957">
                  <c:v>5184.3</c:v>
                </c:pt>
                <c:pt idx="1958">
                  <c:v>5220.8</c:v>
                </c:pt>
                <c:pt idx="1959">
                  <c:v>5325.3</c:v>
                </c:pt>
                <c:pt idx="1960">
                  <c:v>5287.7</c:v>
                </c:pt>
                <c:pt idx="1961">
                  <c:v>5207.7</c:v>
                </c:pt>
                <c:pt idx="1962">
                  <c:v>5175.3999999999996</c:v>
                </c:pt>
                <c:pt idx="1963">
                  <c:v>5291</c:v>
                </c:pt>
                <c:pt idx="1964">
                  <c:v>5279.3</c:v>
                </c:pt>
                <c:pt idx="1965">
                  <c:v>5234.8999999999996</c:v>
                </c:pt>
                <c:pt idx="1966">
                  <c:v>5201.8</c:v>
                </c:pt>
                <c:pt idx="1967">
                  <c:v>5242.3999999999996</c:v>
                </c:pt>
                <c:pt idx="1968">
                  <c:v>5209.3999999999996</c:v>
                </c:pt>
                <c:pt idx="1969">
                  <c:v>5216.8</c:v>
                </c:pt>
                <c:pt idx="1970">
                  <c:v>5241.8999999999996</c:v>
                </c:pt>
                <c:pt idx="1971">
                  <c:v>5176.3999999999996</c:v>
                </c:pt>
                <c:pt idx="1972">
                  <c:v>5282.9</c:v>
                </c:pt>
                <c:pt idx="1973">
                  <c:v>5301</c:v>
                </c:pt>
                <c:pt idx="1974">
                  <c:v>5201.6000000000004</c:v>
                </c:pt>
                <c:pt idx="1975">
                  <c:v>5342.1</c:v>
                </c:pt>
                <c:pt idx="1976">
                  <c:v>5183.6000000000004</c:v>
                </c:pt>
                <c:pt idx="1977">
                  <c:v>5259</c:v>
                </c:pt>
                <c:pt idx="1978">
                  <c:v>5058.5</c:v>
                </c:pt>
                <c:pt idx="1979">
                  <c:v>5254.6</c:v>
                </c:pt>
                <c:pt idx="1980">
                  <c:v>5212.6000000000004</c:v>
                </c:pt>
                <c:pt idx="1981">
                  <c:v>5302.1</c:v>
                </c:pt>
                <c:pt idx="1982">
                  <c:v>5151.3999999999996</c:v>
                </c:pt>
                <c:pt idx="1983">
                  <c:v>5224.2</c:v>
                </c:pt>
                <c:pt idx="1984">
                  <c:v>5303.7</c:v>
                </c:pt>
                <c:pt idx="1985">
                  <c:v>5208.6000000000004</c:v>
                </c:pt>
                <c:pt idx="1986">
                  <c:v>5280.1</c:v>
                </c:pt>
                <c:pt idx="1987">
                  <c:v>5204.7</c:v>
                </c:pt>
                <c:pt idx="1988">
                  <c:v>5220.1000000000004</c:v>
                </c:pt>
                <c:pt idx="1989">
                  <c:v>5187.3999999999996</c:v>
                </c:pt>
                <c:pt idx="1990">
                  <c:v>5312</c:v>
                </c:pt>
                <c:pt idx="1991">
                  <c:v>5260.9</c:v>
                </c:pt>
                <c:pt idx="1992">
                  <c:v>5225.7</c:v>
                </c:pt>
                <c:pt idx="1993">
                  <c:v>5166.3</c:v>
                </c:pt>
                <c:pt idx="1994">
                  <c:v>5267.7</c:v>
                </c:pt>
                <c:pt idx="1995">
                  <c:v>5278.4</c:v>
                </c:pt>
                <c:pt idx="1996">
                  <c:v>5291.8</c:v>
                </c:pt>
                <c:pt idx="1997">
                  <c:v>5196.7</c:v>
                </c:pt>
                <c:pt idx="1998">
                  <c:v>5250</c:v>
                </c:pt>
                <c:pt idx="1999">
                  <c:v>5225.2</c:v>
                </c:pt>
                <c:pt idx="2000">
                  <c:v>5231.8</c:v>
                </c:pt>
                <c:pt idx="2001">
                  <c:v>5252.1</c:v>
                </c:pt>
                <c:pt idx="2002">
                  <c:v>5206.8999999999996</c:v>
                </c:pt>
                <c:pt idx="2003">
                  <c:v>5172.2</c:v>
                </c:pt>
                <c:pt idx="2004">
                  <c:v>5207.8</c:v>
                </c:pt>
                <c:pt idx="2005">
                  <c:v>5255.5</c:v>
                </c:pt>
                <c:pt idx="2006">
                  <c:v>5186.8999999999996</c:v>
                </c:pt>
                <c:pt idx="2007">
                  <c:v>5229.1000000000004</c:v>
                </c:pt>
                <c:pt idx="2008">
                  <c:v>5209.8999999999996</c:v>
                </c:pt>
                <c:pt idx="2009">
                  <c:v>5184.7</c:v>
                </c:pt>
                <c:pt idx="2010">
                  <c:v>5250.3</c:v>
                </c:pt>
                <c:pt idx="2011">
                  <c:v>5213.2</c:v>
                </c:pt>
                <c:pt idx="2012">
                  <c:v>5234</c:v>
                </c:pt>
                <c:pt idx="2013">
                  <c:v>5280.8</c:v>
                </c:pt>
                <c:pt idx="2014">
                  <c:v>5236.8999999999996</c:v>
                </c:pt>
                <c:pt idx="2015">
                  <c:v>5261.7</c:v>
                </c:pt>
                <c:pt idx="2016">
                  <c:v>5245.7</c:v>
                </c:pt>
                <c:pt idx="2017">
                  <c:v>5260.3</c:v>
                </c:pt>
                <c:pt idx="2018">
                  <c:v>5238.3</c:v>
                </c:pt>
                <c:pt idx="2019">
                  <c:v>5213.8999999999996</c:v>
                </c:pt>
                <c:pt idx="2020">
                  <c:v>5129.3999999999996</c:v>
                </c:pt>
                <c:pt idx="2021">
                  <c:v>5193.3</c:v>
                </c:pt>
                <c:pt idx="2022">
                  <c:v>5297.5</c:v>
                </c:pt>
                <c:pt idx="2023">
                  <c:v>5241.8</c:v>
                </c:pt>
                <c:pt idx="2024">
                  <c:v>5222.3999999999996</c:v>
                </c:pt>
                <c:pt idx="2025">
                  <c:v>5278.1</c:v>
                </c:pt>
                <c:pt idx="2026">
                  <c:v>5280.4</c:v>
                </c:pt>
                <c:pt idx="2027">
                  <c:v>5157.3</c:v>
                </c:pt>
                <c:pt idx="2028">
                  <c:v>5230.8999999999996</c:v>
                </c:pt>
                <c:pt idx="2029">
                  <c:v>5168.8</c:v>
                </c:pt>
                <c:pt idx="2030">
                  <c:v>5218.8</c:v>
                </c:pt>
                <c:pt idx="2031">
                  <c:v>5306.3</c:v>
                </c:pt>
                <c:pt idx="2032">
                  <c:v>5297</c:v>
                </c:pt>
                <c:pt idx="2033">
                  <c:v>5248.7</c:v>
                </c:pt>
                <c:pt idx="2034">
                  <c:v>5226.1000000000004</c:v>
                </c:pt>
                <c:pt idx="2035">
                  <c:v>5211.3999999999996</c:v>
                </c:pt>
                <c:pt idx="2036">
                  <c:v>5225.3999999999996</c:v>
                </c:pt>
                <c:pt idx="2037">
                  <c:v>5197.8999999999996</c:v>
                </c:pt>
                <c:pt idx="2038">
                  <c:v>5237.6000000000004</c:v>
                </c:pt>
                <c:pt idx="2039">
                  <c:v>5299.5</c:v>
                </c:pt>
                <c:pt idx="2040">
                  <c:v>5233.1000000000004</c:v>
                </c:pt>
                <c:pt idx="2041">
                  <c:v>5269.4</c:v>
                </c:pt>
                <c:pt idx="2042">
                  <c:v>5298.2</c:v>
                </c:pt>
                <c:pt idx="2043">
                  <c:v>5308.4</c:v>
                </c:pt>
                <c:pt idx="2044">
                  <c:v>5143.3999999999996</c:v>
                </c:pt>
                <c:pt idx="2045">
                  <c:v>5331.5</c:v>
                </c:pt>
                <c:pt idx="2046">
                  <c:v>5227.3</c:v>
                </c:pt>
                <c:pt idx="2047">
                  <c:v>5275.2</c:v>
                </c:pt>
                <c:pt idx="2048">
                  <c:v>5180.3</c:v>
                </c:pt>
                <c:pt idx="2049">
                  <c:v>5160.8999999999996</c:v>
                </c:pt>
                <c:pt idx="2050">
                  <c:v>5240.6000000000004</c:v>
                </c:pt>
                <c:pt idx="2051">
                  <c:v>5195.5</c:v>
                </c:pt>
                <c:pt idx="2052">
                  <c:v>5248</c:v>
                </c:pt>
                <c:pt idx="2053">
                  <c:v>5233.6000000000004</c:v>
                </c:pt>
                <c:pt idx="2054">
                  <c:v>5230.3</c:v>
                </c:pt>
                <c:pt idx="2055">
                  <c:v>5164.1000000000004</c:v>
                </c:pt>
                <c:pt idx="2056">
                  <c:v>5222.3999999999996</c:v>
                </c:pt>
                <c:pt idx="2057">
                  <c:v>5166.6000000000004</c:v>
                </c:pt>
                <c:pt idx="2058">
                  <c:v>5213</c:v>
                </c:pt>
                <c:pt idx="2059">
                  <c:v>5226.2</c:v>
                </c:pt>
                <c:pt idx="2060">
                  <c:v>5250</c:v>
                </c:pt>
                <c:pt idx="2061">
                  <c:v>5237.3999999999996</c:v>
                </c:pt>
                <c:pt idx="2062">
                  <c:v>5216.3</c:v>
                </c:pt>
                <c:pt idx="2063">
                  <c:v>5199</c:v>
                </c:pt>
                <c:pt idx="2064">
                  <c:v>5163.8</c:v>
                </c:pt>
                <c:pt idx="2065">
                  <c:v>5202.1000000000004</c:v>
                </c:pt>
                <c:pt idx="2066">
                  <c:v>5174.7</c:v>
                </c:pt>
                <c:pt idx="2067">
                  <c:v>5237.2</c:v>
                </c:pt>
                <c:pt idx="2068">
                  <c:v>5165.8</c:v>
                </c:pt>
                <c:pt idx="2069">
                  <c:v>5235.8</c:v>
                </c:pt>
                <c:pt idx="2070">
                  <c:v>5222.7</c:v>
                </c:pt>
                <c:pt idx="2071">
                  <c:v>5224.3</c:v>
                </c:pt>
                <c:pt idx="2072">
                  <c:v>5217.2</c:v>
                </c:pt>
                <c:pt idx="2073">
                  <c:v>5257.6</c:v>
                </c:pt>
                <c:pt idx="2074">
                  <c:v>5211</c:v>
                </c:pt>
                <c:pt idx="2075">
                  <c:v>5232.6000000000004</c:v>
                </c:pt>
                <c:pt idx="2076">
                  <c:v>5281</c:v>
                </c:pt>
                <c:pt idx="2077">
                  <c:v>5198</c:v>
                </c:pt>
                <c:pt idx="2078">
                  <c:v>5217</c:v>
                </c:pt>
                <c:pt idx="2079">
                  <c:v>5236.3</c:v>
                </c:pt>
                <c:pt idx="2080">
                  <c:v>5236.6000000000004</c:v>
                </c:pt>
                <c:pt idx="2081">
                  <c:v>5217.5</c:v>
                </c:pt>
                <c:pt idx="2082">
                  <c:v>5175.6000000000004</c:v>
                </c:pt>
                <c:pt idx="2083">
                  <c:v>5155.2</c:v>
                </c:pt>
                <c:pt idx="2084">
                  <c:v>5207.8</c:v>
                </c:pt>
                <c:pt idx="2085">
                  <c:v>5204.5</c:v>
                </c:pt>
                <c:pt idx="2086">
                  <c:v>5261.7</c:v>
                </c:pt>
                <c:pt idx="2087">
                  <c:v>5217.1000000000004</c:v>
                </c:pt>
                <c:pt idx="2088">
                  <c:v>5224</c:v>
                </c:pt>
                <c:pt idx="2089">
                  <c:v>5200.8999999999996</c:v>
                </c:pt>
                <c:pt idx="2090">
                  <c:v>5279.9</c:v>
                </c:pt>
                <c:pt idx="2091">
                  <c:v>5238.3999999999996</c:v>
                </c:pt>
                <c:pt idx="2092">
                  <c:v>5186.3999999999996</c:v>
                </c:pt>
                <c:pt idx="2093">
                  <c:v>5151.1000000000004</c:v>
                </c:pt>
                <c:pt idx="2094">
                  <c:v>5173.8</c:v>
                </c:pt>
                <c:pt idx="2095">
                  <c:v>5287</c:v>
                </c:pt>
                <c:pt idx="2096">
                  <c:v>5218.2</c:v>
                </c:pt>
                <c:pt idx="2097">
                  <c:v>5194.8</c:v>
                </c:pt>
                <c:pt idx="2098">
                  <c:v>5272.5</c:v>
                </c:pt>
                <c:pt idx="2099">
                  <c:v>5243.2</c:v>
                </c:pt>
                <c:pt idx="2100">
                  <c:v>5236.5</c:v>
                </c:pt>
                <c:pt idx="2101">
                  <c:v>5243.9</c:v>
                </c:pt>
                <c:pt idx="2102">
                  <c:v>5291.8</c:v>
                </c:pt>
                <c:pt idx="2103">
                  <c:v>5170.8999999999996</c:v>
                </c:pt>
                <c:pt idx="2104">
                  <c:v>5218.6000000000004</c:v>
                </c:pt>
                <c:pt idx="2105">
                  <c:v>5167.8999999999996</c:v>
                </c:pt>
                <c:pt idx="2106">
                  <c:v>5192.5</c:v>
                </c:pt>
                <c:pt idx="2107">
                  <c:v>5189.8999999999996</c:v>
                </c:pt>
                <c:pt idx="2108">
                  <c:v>5207.8</c:v>
                </c:pt>
                <c:pt idx="2109">
                  <c:v>5221.7</c:v>
                </c:pt>
                <c:pt idx="2110">
                  <c:v>5242.3999999999996</c:v>
                </c:pt>
                <c:pt idx="2111">
                  <c:v>5292.3</c:v>
                </c:pt>
                <c:pt idx="2112">
                  <c:v>5352.1</c:v>
                </c:pt>
                <c:pt idx="2113">
                  <c:v>5261.7</c:v>
                </c:pt>
                <c:pt idx="2114">
                  <c:v>5233.1000000000004</c:v>
                </c:pt>
                <c:pt idx="2115">
                  <c:v>5179.3</c:v>
                </c:pt>
                <c:pt idx="2116">
                  <c:v>5275.1</c:v>
                </c:pt>
                <c:pt idx="2117">
                  <c:v>5200.5</c:v>
                </c:pt>
                <c:pt idx="2118">
                  <c:v>5221.6000000000004</c:v>
                </c:pt>
                <c:pt idx="2119">
                  <c:v>5185.7</c:v>
                </c:pt>
                <c:pt idx="2120">
                  <c:v>5257.6</c:v>
                </c:pt>
                <c:pt idx="2121">
                  <c:v>5217.3999999999996</c:v>
                </c:pt>
                <c:pt idx="2122">
                  <c:v>5241.6000000000004</c:v>
                </c:pt>
                <c:pt idx="2123">
                  <c:v>5211.3999999999996</c:v>
                </c:pt>
                <c:pt idx="2124">
                  <c:v>5175.3999999999996</c:v>
                </c:pt>
                <c:pt idx="2125">
                  <c:v>5193.3</c:v>
                </c:pt>
                <c:pt idx="2126">
                  <c:v>5214.5</c:v>
                </c:pt>
                <c:pt idx="2127">
                  <c:v>5167</c:v>
                </c:pt>
                <c:pt idx="2128">
                  <c:v>5209</c:v>
                </c:pt>
                <c:pt idx="2129">
                  <c:v>5221.2</c:v>
                </c:pt>
                <c:pt idx="2130">
                  <c:v>5287.4</c:v>
                </c:pt>
                <c:pt idx="2131">
                  <c:v>5179.8999999999996</c:v>
                </c:pt>
                <c:pt idx="2132">
                  <c:v>5215.5</c:v>
                </c:pt>
                <c:pt idx="2133">
                  <c:v>5235.3999999999996</c:v>
                </c:pt>
                <c:pt idx="2134">
                  <c:v>5216.7</c:v>
                </c:pt>
                <c:pt idx="2135">
                  <c:v>5253.8</c:v>
                </c:pt>
                <c:pt idx="2136">
                  <c:v>5236.2</c:v>
                </c:pt>
                <c:pt idx="2137">
                  <c:v>5102.1000000000004</c:v>
                </c:pt>
                <c:pt idx="2138">
                  <c:v>5174.8</c:v>
                </c:pt>
                <c:pt idx="2139">
                  <c:v>5254.8</c:v>
                </c:pt>
                <c:pt idx="2140">
                  <c:v>5212.3</c:v>
                </c:pt>
                <c:pt idx="2141">
                  <c:v>5291.8</c:v>
                </c:pt>
                <c:pt idx="2142">
                  <c:v>5199</c:v>
                </c:pt>
                <c:pt idx="2143">
                  <c:v>5210.2</c:v>
                </c:pt>
                <c:pt idx="2144">
                  <c:v>5239.8999999999996</c:v>
                </c:pt>
                <c:pt idx="2145">
                  <c:v>5202.8</c:v>
                </c:pt>
                <c:pt idx="2146">
                  <c:v>5246.1</c:v>
                </c:pt>
                <c:pt idx="2147">
                  <c:v>5191.3</c:v>
                </c:pt>
                <c:pt idx="2148">
                  <c:v>5165.1000000000004</c:v>
                </c:pt>
                <c:pt idx="2149">
                  <c:v>5209.3</c:v>
                </c:pt>
                <c:pt idx="2150">
                  <c:v>5209</c:v>
                </c:pt>
                <c:pt idx="2151">
                  <c:v>5211.6000000000004</c:v>
                </c:pt>
                <c:pt idx="2152">
                  <c:v>5243.3</c:v>
                </c:pt>
                <c:pt idx="2153">
                  <c:v>5243.9</c:v>
                </c:pt>
                <c:pt idx="2154">
                  <c:v>5185.3</c:v>
                </c:pt>
                <c:pt idx="2155">
                  <c:v>5211.3</c:v>
                </c:pt>
                <c:pt idx="2156">
                  <c:v>5226.8999999999996</c:v>
                </c:pt>
                <c:pt idx="2157">
                  <c:v>5197.8</c:v>
                </c:pt>
                <c:pt idx="2158">
                  <c:v>5220</c:v>
                </c:pt>
                <c:pt idx="2159">
                  <c:v>5203.2</c:v>
                </c:pt>
                <c:pt idx="2160">
                  <c:v>5201.3</c:v>
                </c:pt>
                <c:pt idx="2161">
                  <c:v>5204.7</c:v>
                </c:pt>
                <c:pt idx="2162">
                  <c:v>5109.1000000000004</c:v>
                </c:pt>
                <c:pt idx="2163">
                  <c:v>5172.3</c:v>
                </c:pt>
                <c:pt idx="2164">
                  <c:v>5170.6000000000004</c:v>
                </c:pt>
                <c:pt idx="2165">
                  <c:v>5194.2</c:v>
                </c:pt>
                <c:pt idx="2166">
                  <c:v>5220.2</c:v>
                </c:pt>
                <c:pt idx="2167">
                  <c:v>5168.3999999999996</c:v>
                </c:pt>
                <c:pt idx="2168">
                  <c:v>5184.1000000000004</c:v>
                </c:pt>
                <c:pt idx="2169">
                  <c:v>5147.6000000000004</c:v>
                </c:pt>
                <c:pt idx="2170">
                  <c:v>5258.2</c:v>
                </c:pt>
                <c:pt idx="2171">
                  <c:v>5216.5</c:v>
                </c:pt>
                <c:pt idx="2172">
                  <c:v>5157.3999999999996</c:v>
                </c:pt>
                <c:pt idx="2173">
                  <c:v>5173.7</c:v>
                </c:pt>
                <c:pt idx="2174">
                  <c:v>5253.3</c:v>
                </c:pt>
                <c:pt idx="2175">
                  <c:v>5183.7</c:v>
                </c:pt>
                <c:pt idx="2176">
                  <c:v>5181.2</c:v>
                </c:pt>
                <c:pt idx="2177">
                  <c:v>5162.8999999999996</c:v>
                </c:pt>
                <c:pt idx="2178">
                  <c:v>5157.3999999999996</c:v>
                </c:pt>
                <c:pt idx="2179">
                  <c:v>5249</c:v>
                </c:pt>
                <c:pt idx="2180">
                  <c:v>5122.5</c:v>
                </c:pt>
                <c:pt idx="2181">
                  <c:v>5190.6000000000004</c:v>
                </c:pt>
                <c:pt idx="2182">
                  <c:v>5159.8</c:v>
                </c:pt>
                <c:pt idx="2183">
                  <c:v>5124.3</c:v>
                </c:pt>
                <c:pt idx="2184">
                  <c:v>5148.3</c:v>
                </c:pt>
                <c:pt idx="2185">
                  <c:v>5111.7</c:v>
                </c:pt>
                <c:pt idx="2186">
                  <c:v>5085</c:v>
                </c:pt>
                <c:pt idx="2187">
                  <c:v>5172.8</c:v>
                </c:pt>
                <c:pt idx="2188">
                  <c:v>5137.2</c:v>
                </c:pt>
                <c:pt idx="2189">
                  <c:v>5103.3</c:v>
                </c:pt>
                <c:pt idx="2190">
                  <c:v>5068.8999999999996</c:v>
                </c:pt>
                <c:pt idx="2191">
                  <c:v>5086.1000000000004</c:v>
                </c:pt>
                <c:pt idx="2192">
                  <c:v>5080</c:v>
                </c:pt>
                <c:pt idx="2193">
                  <c:v>5101.3</c:v>
                </c:pt>
                <c:pt idx="2194">
                  <c:v>5034.3</c:v>
                </c:pt>
                <c:pt idx="2195">
                  <c:v>5038.6000000000004</c:v>
                </c:pt>
                <c:pt idx="2196">
                  <c:v>5093.3999999999996</c:v>
                </c:pt>
                <c:pt idx="2197">
                  <c:v>5068.6000000000004</c:v>
                </c:pt>
                <c:pt idx="2198">
                  <c:v>5076.3</c:v>
                </c:pt>
                <c:pt idx="2199">
                  <c:v>5121</c:v>
                </c:pt>
                <c:pt idx="2200">
                  <c:v>5080.3999999999996</c:v>
                </c:pt>
                <c:pt idx="2201">
                  <c:v>5090.6000000000004</c:v>
                </c:pt>
                <c:pt idx="2202">
                  <c:v>5110.6000000000004</c:v>
                </c:pt>
                <c:pt idx="2203">
                  <c:v>5052.8999999999996</c:v>
                </c:pt>
                <c:pt idx="2204">
                  <c:v>5095.7</c:v>
                </c:pt>
                <c:pt idx="2205">
                  <c:v>4973.7</c:v>
                </c:pt>
                <c:pt idx="2206">
                  <c:v>5055.1000000000004</c:v>
                </c:pt>
                <c:pt idx="2207">
                  <c:v>5053</c:v>
                </c:pt>
                <c:pt idx="2208">
                  <c:v>5048</c:v>
                </c:pt>
                <c:pt idx="2209">
                  <c:v>5058.8999999999996</c:v>
                </c:pt>
                <c:pt idx="2210">
                  <c:v>5073.8999999999996</c:v>
                </c:pt>
                <c:pt idx="2211">
                  <c:v>5022.6000000000004</c:v>
                </c:pt>
                <c:pt idx="2212">
                  <c:v>5028.8999999999996</c:v>
                </c:pt>
                <c:pt idx="2213">
                  <c:v>5052.8</c:v>
                </c:pt>
                <c:pt idx="2214">
                  <c:v>5014.6000000000004</c:v>
                </c:pt>
                <c:pt idx="2215">
                  <c:v>5056.7</c:v>
                </c:pt>
                <c:pt idx="2216">
                  <c:v>5058</c:v>
                </c:pt>
                <c:pt idx="2217">
                  <c:v>5004.1000000000004</c:v>
                </c:pt>
                <c:pt idx="2218">
                  <c:v>4998.3999999999996</c:v>
                </c:pt>
                <c:pt idx="2219">
                  <c:v>5050.1000000000004</c:v>
                </c:pt>
                <c:pt idx="2220">
                  <c:v>4990.3999999999996</c:v>
                </c:pt>
                <c:pt idx="2221">
                  <c:v>4978.6000000000004</c:v>
                </c:pt>
                <c:pt idx="2222">
                  <c:v>5028.2</c:v>
                </c:pt>
                <c:pt idx="2223">
                  <c:v>4960.8</c:v>
                </c:pt>
                <c:pt idx="2224">
                  <c:v>4982.7</c:v>
                </c:pt>
                <c:pt idx="2225">
                  <c:v>5039.3</c:v>
                </c:pt>
                <c:pt idx="2226">
                  <c:v>4939.3999999999996</c:v>
                </c:pt>
                <c:pt idx="2227">
                  <c:v>4989.7</c:v>
                </c:pt>
                <c:pt idx="2228">
                  <c:v>4913.1000000000004</c:v>
                </c:pt>
                <c:pt idx="2229">
                  <c:v>4962.8999999999996</c:v>
                </c:pt>
                <c:pt idx="2230">
                  <c:v>4996.7</c:v>
                </c:pt>
                <c:pt idx="2231">
                  <c:v>4930.5</c:v>
                </c:pt>
                <c:pt idx="2232">
                  <c:v>4984.3</c:v>
                </c:pt>
                <c:pt idx="2233">
                  <c:v>5004.7</c:v>
                </c:pt>
                <c:pt idx="2234">
                  <c:v>4945.8999999999996</c:v>
                </c:pt>
                <c:pt idx="2235">
                  <c:v>4938.8999999999996</c:v>
                </c:pt>
                <c:pt idx="2236">
                  <c:v>4897</c:v>
                </c:pt>
                <c:pt idx="2237">
                  <c:v>4990.2</c:v>
                </c:pt>
                <c:pt idx="2238">
                  <c:v>4918.5</c:v>
                </c:pt>
                <c:pt idx="2239">
                  <c:v>4859.5</c:v>
                </c:pt>
                <c:pt idx="2240">
                  <c:v>4922.8</c:v>
                </c:pt>
                <c:pt idx="2241">
                  <c:v>4927.5</c:v>
                </c:pt>
                <c:pt idx="2242">
                  <c:v>4831.3999999999996</c:v>
                </c:pt>
                <c:pt idx="2243">
                  <c:v>4828.5</c:v>
                </c:pt>
                <c:pt idx="2244">
                  <c:v>4848.8</c:v>
                </c:pt>
                <c:pt idx="2245">
                  <c:v>4887.8999999999996</c:v>
                </c:pt>
                <c:pt idx="2246">
                  <c:v>4931.3</c:v>
                </c:pt>
                <c:pt idx="2247">
                  <c:v>4791.7</c:v>
                </c:pt>
                <c:pt idx="2248">
                  <c:v>4816.6000000000004</c:v>
                </c:pt>
                <c:pt idx="2249">
                  <c:v>4839.8</c:v>
                </c:pt>
                <c:pt idx="2250">
                  <c:v>4868.7</c:v>
                </c:pt>
                <c:pt idx="2251">
                  <c:v>4924.8999999999996</c:v>
                </c:pt>
                <c:pt idx="2252">
                  <c:v>4807.5</c:v>
                </c:pt>
                <c:pt idx="2253">
                  <c:v>4818.8999999999996</c:v>
                </c:pt>
                <c:pt idx="2254">
                  <c:v>4821</c:v>
                </c:pt>
                <c:pt idx="2255">
                  <c:v>4789.8999999999996</c:v>
                </c:pt>
                <c:pt idx="2256">
                  <c:v>4811.7</c:v>
                </c:pt>
                <c:pt idx="2257">
                  <c:v>4749.3999999999996</c:v>
                </c:pt>
                <c:pt idx="2258">
                  <c:v>4737.7</c:v>
                </c:pt>
                <c:pt idx="2259">
                  <c:v>4805</c:v>
                </c:pt>
                <c:pt idx="2260">
                  <c:v>4735.6000000000004</c:v>
                </c:pt>
                <c:pt idx="2261">
                  <c:v>4844.8</c:v>
                </c:pt>
                <c:pt idx="2262">
                  <c:v>4833.3</c:v>
                </c:pt>
                <c:pt idx="2263">
                  <c:v>4674.7</c:v>
                </c:pt>
                <c:pt idx="2264">
                  <c:v>4823.8999999999996</c:v>
                </c:pt>
                <c:pt idx="2265">
                  <c:v>4813.8</c:v>
                </c:pt>
                <c:pt idx="2266">
                  <c:v>4696.3999999999996</c:v>
                </c:pt>
                <c:pt idx="2267">
                  <c:v>4730.8999999999996</c:v>
                </c:pt>
                <c:pt idx="2268">
                  <c:v>4753.3999999999996</c:v>
                </c:pt>
                <c:pt idx="2269">
                  <c:v>4714.2</c:v>
                </c:pt>
                <c:pt idx="2270">
                  <c:v>4766.2</c:v>
                </c:pt>
                <c:pt idx="2271">
                  <c:v>4715.3</c:v>
                </c:pt>
                <c:pt idx="2272">
                  <c:v>4697.1000000000004</c:v>
                </c:pt>
                <c:pt idx="2273">
                  <c:v>4638.6000000000004</c:v>
                </c:pt>
                <c:pt idx="2274">
                  <c:v>4695.6000000000004</c:v>
                </c:pt>
                <c:pt idx="2275">
                  <c:v>4734.8</c:v>
                </c:pt>
                <c:pt idx="2276">
                  <c:v>4705.6000000000004</c:v>
                </c:pt>
                <c:pt idx="2277">
                  <c:v>4699.5</c:v>
                </c:pt>
                <c:pt idx="2278">
                  <c:v>4708.3999999999996</c:v>
                </c:pt>
                <c:pt idx="2279">
                  <c:v>4719.1000000000004</c:v>
                </c:pt>
                <c:pt idx="2280">
                  <c:v>4663.1000000000004</c:v>
                </c:pt>
                <c:pt idx="2281">
                  <c:v>4657.1000000000004</c:v>
                </c:pt>
                <c:pt idx="2282">
                  <c:v>4684.3999999999996</c:v>
                </c:pt>
                <c:pt idx="2283">
                  <c:v>4717.7</c:v>
                </c:pt>
                <c:pt idx="2284">
                  <c:v>4733.1000000000004</c:v>
                </c:pt>
                <c:pt idx="2285">
                  <c:v>4671.6000000000004</c:v>
                </c:pt>
                <c:pt idx="2286">
                  <c:v>4701.1000000000004</c:v>
                </c:pt>
                <c:pt idx="2287">
                  <c:v>4626.3999999999996</c:v>
                </c:pt>
                <c:pt idx="2288">
                  <c:v>4660</c:v>
                </c:pt>
                <c:pt idx="2289">
                  <c:v>4641.8999999999996</c:v>
                </c:pt>
                <c:pt idx="2290">
                  <c:v>4652.2</c:v>
                </c:pt>
                <c:pt idx="2291">
                  <c:v>4675.8</c:v>
                </c:pt>
                <c:pt idx="2292">
                  <c:v>4684.6000000000004</c:v>
                </c:pt>
                <c:pt idx="2293">
                  <c:v>4618.6000000000004</c:v>
                </c:pt>
                <c:pt idx="2294">
                  <c:v>4666.6000000000004</c:v>
                </c:pt>
                <c:pt idx="2295">
                  <c:v>4704.8</c:v>
                </c:pt>
                <c:pt idx="2296">
                  <c:v>4668</c:v>
                </c:pt>
                <c:pt idx="2297">
                  <c:v>4709.6000000000004</c:v>
                </c:pt>
                <c:pt idx="2298">
                  <c:v>4660.8</c:v>
                </c:pt>
                <c:pt idx="2299">
                  <c:v>4669.1000000000004</c:v>
                </c:pt>
                <c:pt idx="2300">
                  <c:v>4674.2</c:v>
                </c:pt>
                <c:pt idx="2301">
                  <c:v>4646.2</c:v>
                </c:pt>
                <c:pt idx="2302">
                  <c:v>4664</c:v>
                </c:pt>
                <c:pt idx="2303">
                  <c:v>4673.7</c:v>
                </c:pt>
                <c:pt idx="2304">
                  <c:v>4686.3999999999996</c:v>
                </c:pt>
                <c:pt idx="2305">
                  <c:v>4671.5</c:v>
                </c:pt>
                <c:pt idx="2306">
                  <c:v>4612</c:v>
                </c:pt>
                <c:pt idx="2307">
                  <c:v>4637.3</c:v>
                </c:pt>
                <c:pt idx="2308">
                  <c:v>4636.7</c:v>
                </c:pt>
                <c:pt idx="2309">
                  <c:v>4638.3</c:v>
                </c:pt>
                <c:pt idx="2310">
                  <c:v>4625.8</c:v>
                </c:pt>
                <c:pt idx="2311">
                  <c:v>4637.2</c:v>
                </c:pt>
                <c:pt idx="2312">
                  <c:v>4668.3</c:v>
                </c:pt>
                <c:pt idx="2313">
                  <c:v>4632.6000000000004</c:v>
                </c:pt>
                <c:pt idx="2314">
                  <c:v>4656</c:v>
                </c:pt>
                <c:pt idx="2315">
                  <c:v>4680.5</c:v>
                </c:pt>
                <c:pt idx="2316">
                  <c:v>4645.7</c:v>
                </c:pt>
                <c:pt idx="2317">
                  <c:v>4697.7</c:v>
                </c:pt>
                <c:pt idx="2318">
                  <c:v>4651.8</c:v>
                </c:pt>
                <c:pt idx="2319">
                  <c:v>4634.8</c:v>
                </c:pt>
                <c:pt idx="2320">
                  <c:v>4650.5</c:v>
                </c:pt>
                <c:pt idx="2321">
                  <c:v>4586.2</c:v>
                </c:pt>
                <c:pt idx="2322">
                  <c:v>4624</c:v>
                </c:pt>
                <c:pt idx="2323">
                  <c:v>4656.5</c:v>
                </c:pt>
                <c:pt idx="2324">
                  <c:v>4680.2</c:v>
                </c:pt>
                <c:pt idx="2325">
                  <c:v>4640.8</c:v>
                </c:pt>
                <c:pt idx="2326">
                  <c:v>4645.8999999999996</c:v>
                </c:pt>
                <c:pt idx="2327">
                  <c:v>4713.6000000000004</c:v>
                </c:pt>
                <c:pt idx="2328">
                  <c:v>4667.1000000000004</c:v>
                </c:pt>
                <c:pt idx="2329">
                  <c:v>4687.8</c:v>
                </c:pt>
                <c:pt idx="2330">
                  <c:v>4656.3</c:v>
                </c:pt>
                <c:pt idx="2331">
                  <c:v>4665</c:v>
                </c:pt>
                <c:pt idx="2332">
                  <c:v>4670.8999999999996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1A73-497D-930F-D314A084CD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02638608"/>
        <c:axId val="902639264"/>
      </c:scatterChart>
      <c:valAx>
        <c:axId val="902638608"/>
        <c:scaling>
          <c:orientation val="minMax"/>
          <c:max val="0.30000000000000004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Engineering strain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2639264"/>
        <c:crosses val="autoZero"/>
        <c:crossBetween val="midCat"/>
      </c:valAx>
      <c:valAx>
        <c:axId val="9026392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Nominal stress (Pa)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2638608"/>
        <c:crosses val="autoZero"/>
        <c:crossBetween val="midCat"/>
      </c:valAx>
    </c:plotArea>
    <c:legend>
      <c:legendPos val="r"/>
      <c:overlay val="0"/>
    </c:legend>
    <c:plotVisOnly val="1"/>
    <c:dispBlanksAs val="gap"/>
    <c:showDLblsOverMax val="0"/>
    <c:extLst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Sheet2!$C$1:$C$7</c:f>
              <c:numCache>
                <c:formatCode>#,##0</c:formatCode>
                <c:ptCount val="7"/>
                <c:pt idx="0">
                  <c:v>20</c:v>
                </c:pt>
                <c:pt idx="1">
                  <c:v>20</c:v>
                </c:pt>
                <c:pt idx="2">
                  <c:v>40</c:v>
                </c:pt>
                <c:pt idx="3">
                  <c:v>40</c:v>
                </c:pt>
                <c:pt idx="4">
                  <c:v>40</c:v>
                </c:pt>
                <c:pt idx="5">
                  <c:v>60</c:v>
                </c:pt>
                <c:pt idx="6">
                  <c:v>60</c:v>
                </c:pt>
              </c:numCache>
            </c:numRef>
          </c:xVal>
          <c:yVal>
            <c:numRef>
              <c:f>Sheet2!$D$1:$D$7</c:f>
              <c:numCache>
                <c:formatCode>General</c:formatCode>
                <c:ptCount val="7"/>
                <c:pt idx="0">
                  <c:v>89.5</c:v>
                </c:pt>
                <c:pt idx="1">
                  <c:v>51</c:v>
                </c:pt>
                <c:pt idx="2">
                  <c:v>162</c:v>
                </c:pt>
                <c:pt idx="3">
                  <c:v>96.1</c:v>
                </c:pt>
                <c:pt idx="4">
                  <c:v>230.2</c:v>
                </c:pt>
                <c:pt idx="5">
                  <c:v>575.6</c:v>
                </c:pt>
                <c:pt idx="6">
                  <c:v>410.8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29A-45EC-B69D-AFC3151267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25219896"/>
        <c:axId val="825222192"/>
      </c:scatterChart>
      <c:valAx>
        <c:axId val="8252198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Mineralization</a:t>
                </a:r>
                <a:r>
                  <a:rPr lang="en-US" baseline="0"/>
                  <a:t> time (mins)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5222192"/>
        <c:crosses val="autoZero"/>
        <c:crossBetween val="midCat"/>
      </c:valAx>
      <c:valAx>
        <c:axId val="8252221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Initial elastic modulus (kPa)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521989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QBF</a:t>
            </a:r>
          </a:p>
        </c:rich>
      </c:tx>
      <c:overlay val="0"/>
    </c:title>
    <c:autoTitleDeleted val="0"/>
    <c:plotArea>
      <c:layout/>
      <c:scatterChart>
        <c:scatterStyle val="lineMarker"/>
        <c:varyColors val="0"/>
        <c:ser>
          <c:idx val="1"/>
          <c:order val="0"/>
          <c:tx>
            <c:v>20-t1(edge)</c:v>
          </c:tx>
          <c:spPr>
            <a:ln w="19050">
              <a:noFill/>
            </a:ln>
          </c:spPr>
          <c:xVal>
            <c:numRef>
              <c:f>Sheet1!$A$1:$A$2602</c:f>
              <c:numCache>
                <c:formatCode>General</c:formatCode>
                <c:ptCount val="2602"/>
                <c:pt idx="0">
                  <c:v>0</c:v>
                </c:pt>
                <c:pt idx="1">
                  <c:v>-9.1803000000000002E-4</c:v>
                </c:pt>
                <c:pt idx="2">
                  <c:v>1.2757E-4</c:v>
                </c:pt>
                <c:pt idx="3">
                  <c:v>-9.6192999999999995E-4</c:v>
                </c:pt>
                <c:pt idx="4">
                  <c:v>-4.2711000000000002E-4</c:v>
                </c:pt>
                <c:pt idx="5">
                  <c:v>-8.0207E-4</c:v>
                </c:pt>
                <c:pt idx="6" formatCode="0.00E+00">
                  <c:v>6.7224000000000006E-5</c:v>
                </c:pt>
                <c:pt idx="7">
                  <c:v>-1.7809999999999999E-4</c:v>
                </c:pt>
                <c:pt idx="8">
                  <c:v>2.1882999999999999E-4</c:v>
                </c:pt>
                <c:pt idx="9">
                  <c:v>-3.9696000000000002E-4</c:v>
                </c:pt>
                <c:pt idx="10">
                  <c:v>1.2375000000000001E-3</c:v>
                </c:pt>
                <c:pt idx="11">
                  <c:v>2.6060999999999999E-4</c:v>
                </c:pt>
                <c:pt idx="12">
                  <c:v>-1.0371E-3</c:v>
                </c:pt>
                <c:pt idx="13" formatCode="0.00E+00">
                  <c:v>8.7871999999999995E-6</c:v>
                </c:pt>
                <c:pt idx="14">
                  <c:v>-2.6896999999999999E-4</c:v>
                </c:pt>
                <c:pt idx="15">
                  <c:v>-8.1189000000000001E-4</c:v>
                </c:pt>
                <c:pt idx="16">
                  <c:v>-8.9433999999999998E-4</c:v>
                </c:pt>
                <c:pt idx="17">
                  <c:v>-6.5618000000000002E-4</c:v>
                </c:pt>
                <c:pt idx="18">
                  <c:v>-8.2169000000000003E-4</c:v>
                </c:pt>
                <c:pt idx="19" formatCode="0.00E+00">
                  <c:v>1.4378E-5</c:v>
                </c:pt>
                <c:pt idx="20">
                  <c:v>-4.5745999999999997E-4</c:v>
                </c:pt>
                <c:pt idx="21">
                  <c:v>-2.8380000000000001E-4</c:v>
                </c:pt>
                <c:pt idx="22">
                  <c:v>3.4713000000000001E-3</c:v>
                </c:pt>
                <c:pt idx="23">
                  <c:v>1.5690000000000001E-3</c:v>
                </c:pt>
                <c:pt idx="24">
                  <c:v>1.2135E-3</c:v>
                </c:pt>
                <c:pt idx="25">
                  <c:v>-2.4687E-4</c:v>
                </c:pt>
                <c:pt idx="26">
                  <c:v>3.2241000000000003E-4</c:v>
                </c:pt>
                <c:pt idx="27">
                  <c:v>1.4802999999999999E-3</c:v>
                </c:pt>
                <c:pt idx="28">
                  <c:v>-3.1427000000000001E-4</c:v>
                </c:pt>
                <c:pt idx="29" formatCode="0.00E+00">
                  <c:v>9.8090000000000004E-6</c:v>
                </c:pt>
                <c:pt idx="30" formatCode="0.00E+00">
                  <c:v>-1.1095E-5</c:v>
                </c:pt>
                <c:pt idx="31">
                  <c:v>-2.3326E-4</c:v>
                </c:pt>
                <c:pt idx="32">
                  <c:v>1.196E-3</c:v>
                </c:pt>
                <c:pt idx="33">
                  <c:v>5.1424000000000001E-4</c:v>
                </c:pt>
                <c:pt idx="34">
                  <c:v>-1.5342E-4</c:v>
                </c:pt>
                <c:pt idx="35">
                  <c:v>1.7097999999999999E-4</c:v>
                </c:pt>
                <c:pt idx="36">
                  <c:v>1.2706E-3</c:v>
                </c:pt>
                <c:pt idx="37">
                  <c:v>-1.6226000000000001E-4</c:v>
                </c:pt>
                <c:pt idx="38">
                  <c:v>1.5667999999999999E-3</c:v>
                </c:pt>
                <c:pt idx="39">
                  <c:v>9.2761000000000004E-4</c:v>
                </c:pt>
                <c:pt idx="40">
                  <c:v>-1.7406999999999999E-4</c:v>
                </c:pt>
                <c:pt idx="41">
                  <c:v>2.7740000000000002E-4</c:v>
                </c:pt>
                <c:pt idx="42">
                  <c:v>1.2585E-4</c:v>
                </c:pt>
                <c:pt idx="43" formatCode="0.00E+00">
                  <c:v>3.0467000000000002E-5</c:v>
                </c:pt>
                <c:pt idx="44">
                  <c:v>3.2362999999999999E-4</c:v>
                </c:pt>
                <c:pt idx="45">
                  <c:v>1.2130999999999999E-3</c:v>
                </c:pt>
                <c:pt idx="46">
                  <c:v>9.5821999999999997E-4</c:v>
                </c:pt>
                <c:pt idx="47">
                  <c:v>1.6164E-3</c:v>
                </c:pt>
                <c:pt idx="48">
                  <c:v>6.4236000000000002E-4</c:v>
                </c:pt>
                <c:pt idx="49">
                  <c:v>-4.6956999999999999E-4</c:v>
                </c:pt>
                <c:pt idx="50">
                  <c:v>7.6783999999999999E-4</c:v>
                </c:pt>
                <c:pt idx="51">
                  <c:v>1.6054000000000001E-3</c:v>
                </c:pt>
                <c:pt idx="52">
                  <c:v>-2.7317999999999998E-4</c:v>
                </c:pt>
                <c:pt idx="53">
                  <c:v>3.8475E-4</c:v>
                </c:pt>
                <c:pt idx="54">
                  <c:v>-1.0268E-4</c:v>
                </c:pt>
                <c:pt idx="55" formatCode="0.00E+00">
                  <c:v>-4.8563999999999998E-5</c:v>
                </c:pt>
                <c:pt idx="56">
                  <c:v>-5.6614999999999996E-4</c:v>
                </c:pt>
                <c:pt idx="57">
                  <c:v>1.9055999999999999E-4</c:v>
                </c:pt>
                <c:pt idx="58">
                  <c:v>-1.7725E-4</c:v>
                </c:pt>
                <c:pt idx="59">
                  <c:v>3.8958999999999999E-4</c:v>
                </c:pt>
                <c:pt idx="60">
                  <c:v>7.2617999999999999E-4</c:v>
                </c:pt>
                <c:pt idx="61">
                  <c:v>4.4947999999999999E-4</c:v>
                </c:pt>
                <c:pt idx="62" formatCode="0.00E+00">
                  <c:v>-6.2102999999999998E-5</c:v>
                </c:pt>
                <c:pt idx="63">
                  <c:v>-2.7902E-4</c:v>
                </c:pt>
                <c:pt idx="64">
                  <c:v>1.2515000000000001E-4</c:v>
                </c:pt>
                <c:pt idx="65">
                  <c:v>1.5755000000000001E-3</c:v>
                </c:pt>
                <c:pt idx="66">
                  <c:v>-1.2329999999999999E-4</c:v>
                </c:pt>
                <c:pt idx="67">
                  <c:v>6.8935999999999997E-4</c:v>
                </c:pt>
                <c:pt idx="68">
                  <c:v>1.4342999999999999E-3</c:v>
                </c:pt>
                <c:pt idx="69">
                  <c:v>1.9854E-3</c:v>
                </c:pt>
                <c:pt idx="70" formatCode="0.00E+00">
                  <c:v>4.3952000000000002E-5</c:v>
                </c:pt>
                <c:pt idx="71">
                  <c:v>-2.1211E-4</c:v>
                </c:pt>
                <c:pt idx="72">
                  <c:v>4.3397999999999999E-4</c:v>
                </c:pt>
                <c:pt idx="73">
                  <c:v>3.7396E-4</c:v>
                </c:pt>
                <c:pt idx="74">
                  <c:v>-3.8478999999999998E-4</c:v>
                </c:pt>
                <c:pt idx="75">
                  <c:v>4.5121000000000001E-4</c:v>
                </c:pt>
                <c:pt idx="76">
                  <c:v>7.7269000000000003E-4</c:v>
                </c:pt>
                <c:pt idx="77">
                  <c:v>1.0284000000000001E-3</c:v>
                </c:pt>
                <c:pt idx="78" formatCode="0.00E+00">
                  <c:v>-9.4897999999999998E-5</c:v>
                </c:pt>
                <c:pt idx="79">
                  <c:v>2.0054E-4</c:v>
                </c:pt>
                <c:pt idx="80">
                  <c:v>1.1982E-3</c:v>
                </c:pt>
                <c:pt idx="81">
                  <c:v>-1.8003999999999999E-4</c:v>
                </c:pt>
                <c:pt idx="82">
                  <c:v>1.139E-4</c:v>
                </c:pt>
                <c:pt idx="83">
                  <c:v>2.0679000000000001E-3</c:v>
                </c:pt>
                <c:pt idx="84">
                  <c:v>1.1823999999999999E-3</c:v>
                </c:pt>
                <c:pt idx="85">
                  <c:v>2.9380999999999998E-4</c:v>
                </c:pt>
                <c:pt idx="86">
                  <c:v>7.2225999999999996E-4</c:v>
                </c:pt>
                <c:pt idx="87">
                  <c:v>5.1853000000000001E-4</c:v>
                </c:pt>
                <c:pt idx="88">
                  <c:v>5.4467000000000003E-4</c:v>
                </c:pt>
                <c:pt idx="89">
                  <c:v>6.2312000000000001E-4</c:v>
                </c:pt>
                <c:pt idx="90" formatCode="0.00E+00">
                  <c:v>6.0130999999999997E-5</c:v>
                </c:pt>
                <c:pt idx="91">
                  <c:v>-3.8462000000000001E-4</c:v>
                </c:pt>
                <c:pt idx="92">
                  <c:v>9.3669999999999995E-4</c:v>
                </c:pt>
                <c:pt idx="93">
                  <c:v>1.2601999999999999E-3</c:v>
                </c:pt>
                <c:pt idx="94">
                  <c:v>1.0799E-3</c:v>
                </c:pt>
                <c:pt idx="95">
                  <c:v>2.6811000000000001E-4</c:v>
                </c:pt>
                <c:pt idx="96">
                  <c:v>1.3279000000000001E-4</c:v>
                </c:pt>
                <c:pt idx="97">
                  <c:v>7.8877999999999999E-4</c:v>
                </c:pt>
                <c:pt idx="98">
                  <c:v>1.5754000000000001E-4</c:v>
                </c:pt>
                <c:pt idx="99">
                  <c:v>5.8113999999999996E-4</c:v>
                </c:pt>
                <c:pt idx="100">
                  <c:v>3.4729999999999999E-4</c:v>
                </c:pt>
                <c:pt idx="101">
                  <c:v>4.4463E-4</c:v>
                </c:pt>
                <c:pt idx="102" formatCode="0.00E+00">
                  <c:v>-6.3779000000000004E-6</c:v>
                </c:pt>
                <c:pt idx="103">
                  <c:v>1.2735000000000001E-4</c:v>
                </c:pt>
                <c:pt idx="104" formatCode="0.00E+00">
                  <c:v>-8.0029000000000002E-5</c:v>
                </c:pt>
                <c:pt idx="105">
                  <c:v>7.3309999999999998E-4</c:v>
                </c:pt>
                <c:pt idx="106">
                  <c:v>5.2578E-4</c:v>
                </c:pt>
                <c:pt idx="107">
                  <c:v>8.3202000000000005E-4</c:v>
                </c:pt>
                <c:pt idx="108">
                  <c:v>-1.1608E-4</c:v>
                </c:pt>
                <c:pt idx="109">
                  <c:v>2.0830999999999999E-4</c:v>
                </c:pt>
                <c:pt idx="110">
                  <c:v>6.2967999999999997E-4</c:v>
                </c:pt>
                <c:pt idx="111">
                  <c:v>1.5931000000000001E-3</c:v>
                </c:pt>
                <c:pt idx="112" formatCode="0.00E+00">
                  <c:v>8.4258000000000005E-5</c:v>
                </c:pt>
                <c:pt idx="113" formatCode="0.00E+00">
                  <c:v>2.6622999999999999E-5</c:v>
                </c:pt>
                <c:pt idx="114" formatCode="0.00E+00">
                  <c:v>2.5091000000000001E-5</c:v>
                </c:pt>
                <c:pt idx="115">
                  <c:v>1.7719E-4</c:v>
                </c:pt>
                <c:pt idx="116">
                  <c:v>5.0233999999999999E-4</c:v>
                </c:pt>
                <c:pt idx="117">
                  <c:v>3.3325E-4</c:v>
                </c:pt>
                <c:pt idx="118">
                  <c:v>2.5138000000000001E-3</c:v>
                </c:pt>
                <c:pt idx="119">
                  <c:v>-3.7512E-4</c:v>
                </c:pt>
                <c:pt idx="120">
                  <c:v>3.1367E-4</c:v>
                </c:pt>
                <c:pt idx="121">
                  <c:v>4.1553E-4</c:v>
                </c:pt>
                <c:pt idx="122">
                  <c:v>6.8117999999999998E-4</c:v>
                </c:pt>
                <c:pt idx="123">
                  <c:v>4.8818E-4</c:v>
                </c:pt>
                <c:pt idx="124">
                  <c:v>8.8584999999999998E-4</c:v>
                </c:pt>
                <c:pt idx="125">
                  <c:v>6.3519E-4</c:v>
                </c:pt>
                <c:pt idx="126">
                  <c:v>-2.4742999999999998E-4</c:v>
                </c:pt>
                <c:pt idx="127" formatCode="0.00E+00">
                  <c:v>4.4783000000000001E-5</c:v>
                </c:pt>
                <c:pt idx="128">
                  <c:v>8.8690000000000004E-4</c:v>
                </c:pt>
                <c:pt idx="129">
                  <c:v>2.0144E-3</c:v>
                </c:pt>
                <c:pt idx="130">
                  <c:v>2.7361E-3</c:v>
                </c:pt>
                <c:pt idx="131">
                  <c:v>6.9132999999999998E-4</c:v>
                </c:pt>
                <c:pt idx="132">
                  <c:v>3.2195999999999999E-4</c:v>
                </c:pt>
                <c:pt idx="133">
                  <c:v>3.6835999999999998E-4</c:v>
                </c:pt>
                <c:pt idx="134" formatCode="0.00E+00">
                  <c:v>-5.8196999999999999E-5</c:v>
                </c:pt>
                <c:pt idx="135">
                  <c:v>2.6802E-4</c:v>
                </c:pt>
                <c:pt idx="136">
                  <c:v>7.5527000000000005E-4</c:v>
                </c:pt>
                <c:pt idx="137" formatCode="0.00E+00">
                  <c:v>-5.5829999999999999E-5</c:v>
                </c:pt>
                <c:pt idx="138">
                  <c:v>7.6320999999999995E-4</c:v>
                </c:pt>
                <c:pt idx="139">
                  <c:v>1.2696000000000001E-3</c:v>
                </c:pt>
                <c:pt idx="140">
                  <c:v>6.5351000000000005E-4</c:v>
                </c:pt>
                <c:pt idx="141">
                  <c:v>6.3449999999999997E-4</c:v>
                </c:pt>
                <c:pt idx="142">
                  <c:v>-1.7616999999999999E-4</c:v>
                </c:pt>
                <c:pt idx="143">
                  <c:v>7.7076E-4</c:v>
                </c:pt>
                <c:pt idx="144">
                  <c:v>6.1753999999999997E-4</c:v>
                </c:pt>
                <c:pt idx="145">
                  <c:v>1.0009000000000001E-3</c:v>
                </c:pt>
                <c:pt idx="146">
                  <c:v>6.1027E-4</c:v>
                </c:pt>
                <c:pt idx="147" formatCode="0.00E+00">
                  <c:v>5.6218000000000003E-5</c:v>
                </c:pt>
                <c:pt idx="148" formatCode="0.00E+00">
                  <c:v>-6.2527999999999995E-5</c:v>
                </c:pt>
                <c:pt idx="149">
                  <c:v>7.2608000000000004E-4</c:v>
                </c:pt>
                <c:pt idx="150">
                  <c:v>2.134E-3</c:v>
                </c:pt>
                <c:pt idx="151">
                  <c:v>3.2981E-3</c:v>
                </c:pt>
                <c:pt idx="152">
                  <c:v>6.1782000000000004E-4</c:v>
                </c:pt>
                <c:pt idx="153">
                  <c:v>1.7638E-3</c:v>
                </c:pt>
                <c:pt idx="154" formatCode="0.00E+00">
                  <c:v>4.1369000000000003E-5</c:v>
                </c:pt>
                <c:pt idx="155">
                  <c:v>8.5760000000000003E-4</c:v>
                </c:pt>
                <c:pt idx="156">
                  <c:v>1.4564000000000001E-3</c:v>
                </c:pt>
                <c:pt idx="157">
                  <c:v>-4.0781999999999998E-4</c:v>
                </c:pt>
                <c:pt idx="158">
                  <c:v>2.0060999999999998E-3</c:v>
                </c:pt>
                <c:pt idx="159">
                  <c:v>7.2365999999999999E-4</c:v>
                </c:pt>
                <c:pt idx="160">
                  <c:v>-2.432E-4</c:v>
                </c:pt>
                <c:pt idx="161">
                  <c:v>9.0994000000000003E-4</c:v>
                </c:pt>
                <c:pt idx="162">
                  <c:v>1.7114000000000001E-3</c:v>
                </c:pt>
                <c:pt idx="163">
                  <c:v>-2.9190999999999999E-4</c:v>
                </c:pt>
                <c:pt idx="164">
                  <c:v>1.0556000000000001E-3</c:v>
                </c:pt>
                <c:pt idx="165">
                  <c:v>1.8697E-3</c:v>
                </c:pt>
                <c:pt idx="166">
                  <c:v>3.6111999999999998E-4</c:v>
                </c:pt>
                <c:pt idx="167">
                  <c:v>2.1308E-3</c:v>
                </c:pt>
                <c:pt idx="168" formatCode="0.00E+00">
                  <c:v>5.5729000000000001E-5</c:v>
                </c:pt>
                <c:pt idx="169">
                  <c:v>4.6191E-4</c:v>
                </c:pt>
                <c:pt idx="170">
                  <c:v>1.5321E-3</c:v>
                </c:pt>
                <c:pt idx="171">
                  <c:v>6.6350999999999997E-4</c:v>
                </c:pt>
                <c:pt idx="172">
                  <c:v>1.7591E-3</c:v>
                </c:pt>
                <c:pt idx="173">
                  <c:v>5.7786000000000003E-4</c:v>
                </c:pt>
                <c:pt idx="174">
                  <c:v>1.322E-3</c:v>
                </c:pt>
                <c:pt idx="175">
                  <c:v>3.4989999999999999E-4</c:v>
                </c:pt>
                <c:pt idx="176">
                  <c:v>-1.9819999999999999E-4</c:v>
                </c:pt>
                <c:pt idx="177">
                  <c:v>1.4547E-4</c:v>
                </c:pt>
                <c:pt idx="178">
                  <c:v>9.2655999999999999E-4</c:v>
                </c:pt>
                <c:pt idx="179">
                  <c:v>1.4084E-3</c:v>
                </c:pt>
                <c:pt idx="180">
                  <c:v>6.7989999999999999E-4</c:v>
                </c:pt>
                <c:pt idx="181">
                  <c:v>5.3788000000000002E-4</c:v>
                </c:pt>
                <c:pt idx="182">
                  <c:v>3.0793999999999999E-3</c:v>
                </c:pt>
                <c:pt idx="183">
                  <c:v>7.5933999999999995E-4</c:v>
                </c:pt>
                <c:pt idx="184" formatCode="0.00E+00">
                  <c:v>7.7128000000000001E-6</c:v>
                </c:pt>
                <c:pt idx="185">
                  <c:v>9.5379000000000004E-4</c:v>
                </c:pt>
                <c:pt idx="186">
                  <c:v>6.8879E-4</c:v>
                </c:pt>
                <c:pt idx="187">
                  <c:v>7.9903000000000005E-4</c:v>
                </c:pt>
                <c:pt idx="188">
                  <c:v>1.7288E-3</c:v>
                </c:pt>
                <c:pt idx="189">
                  <c:v>1.6775E-3</c:v>
                </c:pt>
                <c:pt idx="190">
                  <c:v>5.1869999999999998E-3</c:v>
                </c:pt>
                <c:pt idx="191">
                  <c:v>1.1358E-3</c:v>
                </c:pt>
                <c:pt idx="192" formatCode="0.00E+00">
                  <c:v>5.5639E-5</c:v>
                </c:pt>
                <c:pt idx="193">
                  <c:v>1.0093999999999999E-3</c:v>
                </c:pt>
                <c:pt idx="194">
                  <c:v>6.5202999999999995E-4</c:v>
                </c:pt>
                <c:pt idx="195">
                  <c:v>1.33E-3</c:v>
                </c:pt>
                <c:pt idx="196">
                  <c:v>1.3140999999999999E-3</c:v>
                </c:pt>
                <c:pt idx="197">
                  <c:v>5.2581000000000004E-4</c:v>
                </c:pt>
                <c:pt idx="198">
                  <c:v>2.2832999999999998E-3</c:v>
                </c:pt>
                <c:pt idx="199">
                  <c:v>8.3987999999999999E-4</c:v>
                </c:pt>
                <c:pt idx="200">
                  <c:v>4.4250000000000002E-4</c:v>
                </c:pt>
                <c:pt idx="201">
                  <c:v>4.4398000000000001E-4</c:v>
                </c:pt>
                <c:pt idx="202">
                  <c:v>1.3073E-3</c:v>
                </c:pt>
                <c:pt idx="203">
                  <c:v>2.6868E-3</c:v>
                </c:pt>
                <c:pt idx="204">
                  <c:v>1.1175E-3</c:v>
                </c:pt>
                <c:pt idx="205" formatCode="0.00E+00">
                  <c:v>-6.3759999999999999E-5</c:v>
                </c:pt>
                <c:pt idx="206">
                  <c:v>6.3577000000000002E-4</c:v>
                </c:pt>
                <c:pt idx="207">
                  <c:v>3.4090999999999999E-4</c:v>
                </c:pt>
                <c:pt idx="208">
                  <c:v>6.0185999999999996E-4</c:v>
                </c:pt>
                <c:pt idx="209">
                  <c:v>5.5893000000000002E-4</c:v>
                </c:pt>
                <c:pt idx="210">
                  <c:v>3.9614000000000001E-4</c:v>
                </c:pt>
                <c:pt idx="211">
                  <c:v>9.2150000000000001E-4</c:v>
                </c:pt>
                <c:pt idx="212">
                  <c:v>2.7714999999999999E-4</c:v>
                </c:pt>
                <c:pt idx="213">
                  <c:v>2.2434999999999998E-3</c:v>
                </c:pt>
                <c:pt idx="214">
                  <c:v>1.312E-3</c:v>
                </c:pt>
                <c:pt idx="215">
                  <c:v>5.9683000000000002E-4</c:v>
                </c:pt>
                <c:pt idx="216">
                  <c:v>2.8765000000000003E-4</c:v>
                </c:pt>
                <c:pt idx="217">
                  <c:v>1.2532000000000001E-3</c:v>
                </c:pt>
                <c:pt idx="218">
                  <c:v>1.9873E-3</c:v>
                </c:pt>
                <c:pt idx="219">
                  <c:v>6.7299000000000005E-4</c:v>
                </c:pt>
                <c:pt idx="220">
                  <c:v>9.3669000000000001E-4</c:v>
                </c:pt>
                <c:pt idx="221">
                  <c:v>1.3121000000000001E-3</c:v>
                </c:pt>
                <c:pt idx="222">
                  <c:v>6.3316000000000002E-4</c:v>
                </c:pt>
                <c:pt idx="223">
                  <c:v>1.3487E-3</c:v>
                </c:pt>
                <c:pt idx="224">
                  <c:v>1.2557E-3</c:v>
                </c:pt>
                <c:pt idx="225">
                  <c:v>5.5891000000000003E-4</c:v>
                </c:pt>
                <c:pt idx="226">
                  <c:v>8.2416E-4</c:v>
                </c:pt>
                <c:pt idx="227">
                  <c:v>7.8069999999999995E-4</c:v>
                </c:pt>
                <c:pt idx="228">
                  <c:v>6.9643000000000005E-4</c:v>
                </c:pt>
                <c:pt idx="229">
                  <c:v>2.1992999999999999E-4</c:v>
                </c:pt>
                <c:pt idx="230">
                  <c:v>1.0273000000000001E-3</c:v>
                </c:pt>
                <c:pt idx="231">
                  <c:v>1.4291E-3</c:v>
                </c:pt>
                <c:pt idx="232">
                  <c:v>6.0970000000000002E-4</c:v>
                </c:pt>
                <c:pt idx="233">
                  <c:v>1.1050999999999999E-3</c:v>
                </c:pt>
                <c:pt idx="234">
                  <c:v>1.0816000000000001E-3</c:v>
                </c:pt>
                <c:pt idx="235">
                  <c:v>1.2394000000000001E-3</c:v>
                </c:pt>
                <c:pt idx="236">
                  <c:v>9.1792000000000002E-4</c:v>
                </c:pt>
                <c:pt idx="237">
                  <c:v>9.9346999999999999E-4</c:v>
                </c:pt>
                <c:pt idx="238">
                  <c:v>7.5069000000000004E-4</c:v>
                </c:pt>
                <c:pt idx="239">
                  <c:v>1.8600999999999999E-3</c:v>
                </c:pt>
                <c:pt idx="240">
                  <c:v>1.0368E-3</c:v>
                </c:pt>
                <c:pt idx="241">
                  <c:v>8.2817999999999998E-4</c:v>
                </c:pt>
                <c:pt idx="242">
                  <c:v>6.5662000000000001E-4</c:v>
                </c:pt>
                <c:pt idx="243">
                  <c:v>2.5447999999999998E-3</c:v>
                </c:pt>
                <c:pt idx="244">
                  <c:v>1.0222E-3</c:v>
                </c:pt>
                <c:pt idx="245">
                  <c:v>9.7692000000000005E-4</c:v>
                </c:pt>
                <c:pt idx="246">
                  <c:v>1.1238999999999999E-3</c:v>
                </c:pt>
                <c:pt idx="247">
                  <c:v>1.7527999999999999E-4</c:v>
                </c:pt>
                <c:pt idx="248">
                  <c:v>1.3948999999999999E-3</c:v>
                </c:pt>
                <c:pt idx="249">
                  <c:v>9.5502E-4</c:v>
                </c:pt>
                <c:pt idx="250">
                  <c:v>1.2891000000000001E-3</c:v>
                </c:pt>
                <c:pt idx="251">
                  <c:v>3.1562999999999999E-3</c:v>
                </c:pt>
                <c:pt idx="252">
                  <c:v>2.4239000000000001E-3</c:v>
                </c:pt>
                <c:pt idx="253" formatCode="0.00E+00">
                  <c:v>7.6570999999999996E-5</c:v>
                </c:pt>
                <c:pt idx="254">
                  <c:v>1.0558E-3</c:v>
                </c:pt>
                <c:pt idx="255">
                  <c:v>5.5803000000000005E-4</c:v>
                </c:pt>
                <c:pt idx="256">
                  <c:v>1.1427E-3</c:v>
                </c:pt>
                <c:pt idx="257">
                  <c:v>1.7608000000000001E-3</c:v>
                </c:pt>
                <c:pt idx="258">
                  <c:v>2.4120999999999999E-3</c:v>
                </c:pt>
                <c:pt idx="259">
                  <c:v>2.166E-3</c:v>
                </c:pt>
                <c:pt idx="260">
                  <c:v>6.8086000000000004E-4</c:v>
                </c:pt>
                <c:pt idx="261">
                  <c:v>7.113E-4</c:v>
                </c:pt>
                <c:pt idx="262">
                  <c:v>1.2343E-3</c:v>
                </c:pt>
                <c:pt idx="263">
                  <c:v>1.4289000000000001E-3</c:v>
                </c:pt>
                <c:pt idx="264">
                  <c:v>1.1042000000000001E-3</c:v>
                </c:pt>
                <c:pt idx="265">
                  <c:v>4.7608999999999998E-4</c:v>
                </c:pt>
                <c:pt idx="266">
                  <c:v>1.3194000000000001E-3</c:v>
                </c:pt>
                <c:pt idx="267">
                  <c:v>7.8591999999999996E-4</c:v>
                </c:pt>
                <c:pt idx="268">
                  <c:v>2.4466000000000002E-3</c:v>
                </c:pt>
                <c:pt idx="269">
                  <c:v>2.0468999999999999E-3</c:v>
                </c:pt>
                <c:pt idx="270">
                  <c:v>1.5690999999999999E-3</c:v>
                </c:pt>
                <c:pt idx="271">
                  <c:v>9.9941000000000006E-4</c:v>
                </c:pt>
                <c:pt idx="272">
                  <c:v>1.5843999999999999E-3</c:v>
                </c:pt>
                <c:pt idx="273">
                  <c:v>1.0526999999999999E-3</c:v>
                </c:pt>
                <c:pt idx="274">
                  <c:v>8.2607999999999998E-4</c:v>
                </c:pt>
                <c:pt idx="275">
                  <c:v>6.9930999999999997E-4</c:v>
                </c:pt>
                <c:pt idx="276">
                  <c:v>7.4836E-4</c:v>
                </c:pt>
                <c:pt idx="277">
                  <c:v>8.6034000000000002E-4</c:v>
                </c:pt>
                <c:pt idx="278">
                  <c:v>1.214E-3</c:v>
                </c:pt>
                <c:pt idx="279">
                  <c:v>1.124E-3</c:v>
                </c:pt>
                <c:pt idx="280">
                  <c:v>1.4193999999999999E-3</c:v>
                </c:pt>
                <c:pt idx="281">
                  <c:v>8.0701999999999998E-4</c:v>
                </c:pt>
                <c:pt idx="282">
                  <c:v>1.2227E-3</c:v>
                </c:pt>
                <c:pt idx="283">
                  <c:v>1.3171999999999999E-3</c:v>
                </c:pt>
                <c:pt idx="284">
                  <c:v>1.2451999999999999E-3</c:v>
                </c:pt>
                <c:pt idx="285">
                  <c:v>1.7316E-3</c:v>
                </c:pt>
                <c:pt idx="286">
                  <c:v>6.0944999999999999E-4</c:v>
                </c:pt>
                <c:pt idx="287">
                  <c:v>1.0388000000000001E-3</c:v>
                </c:pt>
                <c:pt idx="288">
                  <c:v>1.704E-3</c:v>
                </c:pt>
                <c:pt idx="289">
                  <c:v>1.5402E-3</c:v>
                </c:pt>
                <c:pt idx="290">
                  <c:v>1.3883999999999999E-3</c:v>
                </c:pt>
                <c:pt idx="291">
                  <c:v>5.8054999999999999E-4</c:v>
                </c:pt>
                <c:pt idx="292">
                  <c:v>2.0574E-3</c:v>
                </c:pt>
                <c:pt idx="293">
                  <c:v>1.3772000000000001E-3</c:v>
                </c:pt>
                <c:pt idx="294">
                  <c:v>5.9119000000000001E-4</c:v>
                </c:pt>
                <c:pt idx="295">
                  <c:v>9.2237999999999999E-4</c:v>
                </c:pt>
                <c:pt idx="296">
                  <c:v>1.2038999999999999E-3</c:v>
                </c:pt>
                <c:pt idx="297">
                  <c:v>1.5384000000000001E-3</c:v>
                </c:pt>
                <c:pt idx="298">
                  <c:v>1.5853E-3</c:v>
                </c:pt>
                <c:pt idx="299">
                  <c:v>8.1298999999999998E-4</c:v>
                </c:pt>
                <c:pt idx="300">
                  <c:v>1.8037000000000001E-3</c:v>
                </c:pt>
                <c:pt idx="301">
                  <c:v>1.0356E-3</c:v>
                </c:pt>
                <c:pt idx="302">
                  <c:v>1.2394999999999999E-3</c:v>
                </c:pt>
                <c:pt idx="303">
                  <c:v>2.5512E-3</c:v>
                </c:pt>
                <c:pt idx="304">
                  <c:v>1.3319E-3</c:v>
                </c:pt>
                <c:pt idx="305">
                  <c:v>1.3108E-3</c:v>
                </c:pt>
                <c:pt idx="306">
                  <c:v>5.6535999999999999E-4</c:v>
                </c:pt>
                <c:pt idx="307">
                  <c:v>1.0233E-3</c:v>
                </c:pt>
                <c:pt idx="308">
                  <c:v>1.7878E-3</c:v>
                </c:pt>
                <c:pt idx="309">
                  <c:v>6.9682999999999995E-4</c:v>
                </c:pt>
                <c:pt idx="310">
                  <c:v>1.4713E-3</c:v>
                </c:pt>
                <c:pt idx="311">
                  <c:v>2.8267000000000001E-3</c:v>
                </c:pt>
                <c:pt idx="312">
                  <c:v>2.0812000000000001E-3</c:v>
                </c:pt>
                <c:pt idx="313">
                  <c:v>5.6148999999999999E-4</c:v>
                </c:pt>
                <c:pt idx="314">
                  <c:v>2.2864999999999999E-3</c:v>
                </c:pt>
                <c:pt idx="315">
                  <c:v>1.8054E-3</c:v>
                </c:pt>
                <c:pt idx="316">
                  <c:v>1.4411000000000001E-3</c:v>
                </c:pt>
                <c:pt idx="317">
                  <c:v>8.7295000000000005E-4</c:v>
                </c:pt>
                <c:pt idx="318">
                  <c:v>1.2699E-3</c:v>
                </c:pt>
                <c:pt idx="319">
                  <c:v>1.2022999999999999E-3</c:v>
                </c:pt>
                <c:pt idx="320">
                  <c:v>1.0415000000000001E-3</c:v>
                </c:pt>
                <c:pt idx="321">
                  <c:v>1.0281999999999999E-3</c:v>
                </c:pt>
                <c:pt idx="322">
                  <c:v>8.5183000000000004E-4</c:v>
                </c:pt>
                <c:pt idx="323">
                  <c:v>1.4250000000000001E-3</c:v>
                </c:pt>
                <c:pt idx="324">
                  <c:v>6.1948000000000005E-4</c:v>
                </c:pt>
                <c:pt idx="325">
                  <c:v>1.6948E-3</c:v>
                </c:pt>
                <c:pt idx="326">
                  <c:v>8.5975000000000005E-4</c:v>
                </c:pt>
                <c:pt idx="327">
                  <c:v>9.4052000000000003E-4</c:v>
                </c:pt>
                <c:pt idx="328">
                  <c:v>1.3917999999999999E-3</c:v>
                </c:pt>
                <c:pt idx="329">
                  <c:v>1.4919E-3</c:v>
                </c:pt>
                <c:pt idx="330">
                  <c:v>1.6088000000000001E-3</c:v>
                </c:pt>
                <c:pt idx="331">
                  <c:v>1.0870000000000001E-3</c:v>
                </c:pt>
                <c:pt idx="332">
                  <c:v>1.3526E-3</c:v>
                </c:pt>
                <c:pt idx="333">
                  <c:v>1.0315999999999999E-3</c:v>
                </c:pt>
                <c:pt idx="334">
                  <c:v>1.2557E-3</c:v>
                </c:pt>
                <c:pt idx="335">
                  <c:v>1.7715999999999999E-3</c:v>
                </c:pt>
                <c:pt idx="336">
                  <c:v>1.3097E-3</c:v>
                </c:pt>
                <c:pt idx="337">
                  <c:v>1.5851999999999999E-3</c:v>
                </c:pt>
                <c:pt idx="338">
                  <c:v>1.4662E-3</c:v>
                </c:pt>
                <c:pt idx="339">
                  <c:v>2.0043999999999999E-3</c:v>
                </c:pt>
                <c:pt idx="340">
                  <c:v>1.6689000000000001E-3</c:v>
                </c:pt>
                <c:pt idx="341">
                  <c:v>1.6188999999999999E-3</c:v>
                </c:pt>
                <c:pt idx="342">
                  <c:v>1.8931E-3</c:v>
                </c:pt>
                <c:pt idx="343">
                  <c:v>2.1472000000000002E-3</c:v>
                </c:pt>
                <c:pt idx="344">
                  <c:v>1.3978E-3</c:v>
                </c:pt>
                <c:pt idx="345">
                  <c:v>1.4907E-3</c:v>
                </c:pt>
                <c:pt idx="346">
                  <c:v>2.2558999999999999E-3</c:v>
                </c:pt>
                <c:pt idx="347">
                  <c:v>9.8594000000000004E-4</c:v>
                </c:pt>
                <c:pt idx="348">
                  <c:v>1.0903E-3</c:v>
                </c:pt>
                <c:pt idx="349">
                  <c:v>1.7872000000000001E-3</c:v>
                </c:pt>
                <c:pt idx="350">
                  <c:v>1.1402999999999999E-3</c:v>
                </c:pt>
                <c:pt idx="351">
                  <c:v>1.7328999999999999E-3</c:v>
                </c:pt>
                <c:pt idx="352">
                  <c:v>1.2878E-3</c:v>
                </c:pt>
                <c:pt idx="353">
                  <c:v>1.1571999999999999E-3</c:v>
                </c:pt>
                <c:pt idx="354">
                  <c:v>1.5724000000000001E-3</c:v>
                </c:pt>
                <c:pt idx="355">
                  <c:v>1.5148E-3</c:v>
                </c:pt>
                <c:pt idx="356">
                  <c:v>1.6136E-3</c:v>
                </c:pt>
                <c:pt idx="357">
                  <c:v>1.5903E-3</c:v>
                </c:pt>
                <c:pt idx="358">
                  <c:v>2.1072999999999999E-3</c:v>
                </c:pt>
                <c:pt idx="359">
                  <c:v>3.5771000000000002E-3</c:v>
                </c:pt>
                <c:pt idx="360">
                  <c:v>4.7818000000000001E-3</c:v>
                </c:pt>
                <c:pt idx="361">
                  <c:v>1.9172E-3</c:v>
                </c:pt>
                <c:pt idx="362">
                  <c:v>9.3499000000000002E-4</c:v>
                </c:pt>
                <c:pt idx="363">
                  <c:v>1.7737E-3</c:v>
                </c:pt>
                <c:pt idx="364">
                  <c:v>1.9303E-3</c:v>
                </c:pt>
                <c:pt idx="365">
                  <c:v>9.2212999999999995E-4</c:v>
                </c:pt>
                <c:pt idx="366">
                  <c:v>1.8694E-3</c:v>
                </c:pt>
                <c:pt idx="367">
                  <c:v>1.7956000000000001E-3</c:v>
                </c:pt>
                <c:pt idx="368">
                  <c:v>1.2128E-3</c:v>
                </c:pt>
                <c:pt idx="369">
                  <c:v>1.2914999999999999E-3</c:v>
                </c:pt>
                <c:pt idx="370">
                  <c:v>1.8377999999999999E-3</c:v>
                </c:pt>
                <c:pt idx="371">
                  <c:v>2.3232000000000001E-3</c:v>
                </c:pt>
                <c:pt idx="372">
                  <c:v>1.6146000000000001E-3</c:v>
                </c:pt>
                <c:pt idx="373">
                  <c:v>2.2560000000000002E-3</c:v>
                </c:pt>
                <c:pt idx="374">
                  <c:v>1.6259E-3</c:v>
                </c:pt>
                <c:pt idx="375">
                  <c:v>1.0808E-3</c:v>
                </c:pt>
                <c:pt idx="376">
                  <c:v>1.7260000000000001E-3</c:v>
                </c:pt>
                <c:pt idx="377">
                  <c:v>8.8186999999999998E-4</c:v>
                </c:pt>
                <c:pt idx="378">
                  <c:v>1.9849999999999998E-3</c:v>
                </c:pt>
                <c:pt idx="379">
                  <c:v>1.3284E-3</c:v>
                </c:pt>
                <c:pt idx="380">
                  <c:v>2.8976000000000002E-3</c:v>
                </c:pt>
                <c:pt idx="381">
                  <c:v>1.0851000000000001E-3</c:v>
                </c:pt>
                <c:pt idx="382">
                  <c:v>1.4391E-3</c:v>
                </c:pt>
                <c:pt idx="383">
                  <c:v>8.7850000000000005E-4</c:v>
                </c:pt>
                <c:pt idx="384">
                  <c:v>1.5709999999999999E-3</c:v>
                </c:pt>
                <c:pt idx="385">
                  <c:v>1.7608999999999999E-3</c:v>
                </c:pt>
                <c:pt idx="386">
                  <c:v>2.0162999999999999E-3</c:v>
                </c:pt>
                <c:pt idx="387">
                  <c:v>8.5601999999999998E-4</c:v>
                </c:pt>
                <c:pt idx="388">
                  <c:v>1.5616E-3</c:v>
                </c:pt>
                <c:pt idx="389">
                  <c:v>1.6182E-3</c:v>
                </c:pt>
                <c:pt idx="390">
                  <c:v>1.5254999999999999E-3</c:v>
                </c:pt>
                <c:pt idx="391">
                  <c:v>1.8674E-3</c:v>
                </c:pt>
                <c:pt idx="392">
                  <c:v>1.7049999999999999E-3</c:v>
                </c:pt>
                <c:pt idx="393">
                  <c:v>8.4818999999999997E-4</c:v>
                </c:pt>
                <c:pt idx="394">
                  <c:v>1.8064000000000001E-3</c:v>
                </c:pt>
                <c:pt idx="395">
                  <c:v>3.1919000000000001E-3</c:v>
                </c:pt>
                <c:pt idx="396">
                  <c:v>1.8523000000000001E-3</c:v>
                </c:pt>
                <c:pt idx="397">
                  <c:v>1.4758E-3</c:v>
                </c:pt>
                <c:pt idx="398">
                  <c:v>2.9724E-3</c:v>
                </c:pt>
                <c:pt idx="399">
                  <c:v>1.7358E-3</c:v>
                </c:pt>
                <c:pt idx="400">
                  <c:v>1.9550000000000001E-3</c:v>
                </c:pt>
                <c:pt idx="401">
                  <c:v>2.1415000000000002E-3</c:v>
                </c:pt>
                <c:pt idx="402">
                  <c:v>2.3105000000000001E-3</c:v>
                </c:pt>
                <c:pt idx="403">
                  <c:v>2.3898000000000001E-3</c:v>
                </c:pt>
                <c:pt idx="404">
                  <c:v>1.9089E-3</c:v>
                </c:pt>
                <c:pt idx="405">
                  <c:v>3.9957999999999999E-3</c:v>
                </c:pt>
                <c:pt idx="406">
                  <c:v>2.3744999999999999E-3</c:v>
                </c:pt>
                <c:pt idx="407">
                  <c:v>2.2723999999999999E-3</c:v>
                </c:pt>
                <c:pt idx="408">
                  <c:v>2.4084000000000002E-3</c:v>
                </c:pt>
                <c:pt idx="409">
                  <c:v>2.1324999999999998E-3</c:v>
                </c:pt>
                <c:pt idx="410">
                  <c:v>1.7629E-3</c:v>
                </c:pt>
                <c:pt idx="411">
                  <c:v>1.8235E-3</c:v>
                </c:pt>
                <c:pt idx="412">
                  <c:v>2.3002999999999999E-3</c:v>
                </c:pt>
                <c:pt idx="413">
                  <c:v>1.1670000000000001E-3</c:v>
                </c:pt>
                <c:pt idx="414">
                  <c:v>1.954E-3</c:v>
                </c:pt>
                <c:pt idx="415">
                  <c:v>2.0176E-3</c:v>
                </c:pt>
                <c:pt idx="416">
                  <c:v>1.7172999999999999E-3</c:v>
                </c:pt>
                <c:pt idx="417">
                  <c:v>1.5034E-3</c:v>
                </c:pt>
                <c:pt idx="418">
                  <c:v>2.3831999999999998E-3</c:v>
                </c:pt>
                <c:pt idx="419">
                  <c:v>3.3279E-3</c:v>
                </c:pt>
                <c:pt idx="420">
                  <c:v>2.1031000000000001E-3</c:v>
                </c:pt>
                <c:pt idx="421">
                  <c:v>2.4502999999999999E-3</c:v>
                </c:pt>
                <c:pt idx="422">
                  <c:v>1.1310000000000001E-3</c:v>
                </c:pt>
                <c:pt idx="423">
                  <c:v>2.0149999999999999E-3</c:v>
                </c:pt>
                <c:pt idx="424">
                  <c:v>1.2453E-3</c:v>
                </c:pt>
                <c:pt idx="425">
                  <c:v>1.5864E-3</c:v>
                </c:pt>
                <c:pt idx="426">
                  <c:v>2.4627E-3</c:v>
                </c:pt>
                <c:pt idx="427">
                  <c:v>2.9321999999999998E-3</c:v>
                </c:pt>
                <c:pt idx="428">
                  <c:v>2.1633999999999998E-3</c:v>
                </c:pt>
                <c:pt idx="429">
                  <c:v>2.2953000000000001E-3</c:v>
                </c:pt>
                <c:pt idx="430">
                  <c:v>2.3241999999999998E-3</c:v>
                </c:pt>
                <c:pt idx="431">
                  <c:v>2.8048000000000001E-3</c:v>
                </c:pt>
                <c:pt idx="432">
                  <c:v>1.8047E-3</c:v>
                </c:pt>
                <c:pt idx="433">
                  <c:v>1.9002999999999999E-3</c:v>
                </c:pt>
                <c:pt idx="434">
                  <c:v>1.5636000000000001E-3</c:v>
                </c:pt>
                <c:pt idx="435">
                  <c:v>9.9879000000000005E-4</c:v>
                </c:pt>
                <c:pt idx="436">
                  <c:v>2.1389999999999998E-3</c:v>
                </c:pt>
                <c:pt idx="437">
                  <c:v>2.9247000000000001E-3</c:v>
                </c:pt>
                <c:pt idx="438">
                  <c:v>2.3768000000000001E-3</c:v>
                </c:pt>
                <c:pt idx="439">
                  <c:v>1.5368999999999999E-3</c:v>
                </c:pt>
                <c:pt idx="440">
                  <c:v>1.8890999999999999E-3</c:v>
                </c:pt>
                <c:pt idx="441">
                  <c:v>2.7495000000000002E-3</c:v>
                </c:pt>
                <c:pt idx="442">
                  <c:v>1.949E-3</c:v>
                </c:pt>
                <c:pt idx="443">
                  <c:v>2.0953E-3</c:v>
                </c:pt>
                <c:pt idx="444">
                  <c:v>2.0569E-3</c:v>
                </c:pt>
                <c:pt idx="445">
                  <c:v>1.4128000000000001E-3</c:v>
                </c:pt>
                <c:pt idx="446">
                  <c:v>1.8370999999999999E-3</c:v>
                </c:pt>
                <c:pt idx="447">
                  <c:v>2.6378E-3</c:v>
                </c:pt>
                <c:pt idx="448">
                  <c:v>1.7852E-3</c:v>
                </c:pt>
                <c:pt idx="449">
                  <c:v>2.0977999999999999E-3</c:v>
                </c:pt>
                <c:pt idx="450">
                  <c:v>2.7252000000000001E-3</c:v>
                </c:pt>
                <c:pt idx="451">
                  <c:v>2.2319000000000002E-3</c:v>
                </c:pt>
                <c:pt idx="452">
                  <c:v>2.6307000000000001E-3</c:v>
                </c:pt>
                <c:pt idx="453">
                  <c:v>2.2006999999999999E-3</c:v>
                </c:pt>
                <c:pt idx="454">
                  <c:v>2.5406999999999999E-3</c:v>
                </c:pt>
                <c:pt idx="455">
                  <c:v>2.7339999999999999E-3</c:v>
                </c:pt>
                <c:pt idx="456">
                  <c:v>3.2206000000000001E-3</c:v>
                </c:pt>
                <c:pt idx="457">
                  <c:v>2.0314999999999999E-3</c:v>
                </c:pt>
                <c:pt idx="458">
                  <c:v>2.3343999999999999E-3</c:v>
                </c:pt>
                <c:pt idx="459">
                  <c:v>2.3654000000000001E-3</c:v>
                </c:pt>
                <c:pt idx="460">
                  <c:v>2.5140000000000002E-3</c:v>
                </c:pt>
                <c:pt idx="461">
                  <c:v>2.6432999999999999E-3</c:v>
                </c:pt>
                <c:pt idx="462">
                  <c:v>2.0173999999999999E-3</c:v>
                </c:pt>
                <c:pt idx="463">
                  <c:v>2.5195E-3</c:v>
                </c:pt>
                <c:pt idx="464">
                  <c:v>2.8199000000000002E-3</c:v>
                </c:pt>
                <c:pt idx="465">
                  <c:v>2.7756999999999999E-3</c:v>
                </c:pt>
                <c:pt idx="466">
                  <c:v>2.8200999999999999E-3</c:v>
                </c:pt>
                <c:pt idx="467">
                  <c:v>2.3008999999999998E-3</c:v>
                </c:pt>
                <c:pt idx="468">
                  <c:v>2.3532000000000002E-3</c:v>
                </c:pt>
                <c:pt idx="469">
                  <c:v>2.7493999999999999E-3</c:v>
                </c:pt>
                <c:pt idx="470">
                  <c:v>2.2707000000000001E-3</c:v>
                </c:pt>
                <c:pt idx="471">
                  <c:v>1.7049000000000001E-3</c:v>
                </c:pt>
                <c:pt idx="472">
                  <c:v>3.2239999999999999E-3</c:v>
                </c:pt>
                <c:pt idx="473">
                  <c:v>2.3728999999999998E-3</c:v>
                </c:pt>
                <c:pt idx="474">
                  <c:v>2.3896999999999998E-3</c:v>
                </c:pt>
                <c:pt idx="475">
                  <c:v>3.1806E-3</c:v>
                </c:pt>
                <c:pt idx="476">
                  <c:v>4.3521999999999996E-3</c:v>
                </c:pt>
                <c:pt idx="477">
                  <c:v>1.8496999999999999E-3</c:v>
                </c:pt>
                <c:pt idx="478">
                  <c:v>2.6359E-3</c:v>
                </c:pt>
                <c:pt idx="479">
                  <c:v>2.1359999999999999E-3</c:v>
                </c:pt>
                <c:pt idx="480">
                  <c:v>1.8675E-3</c:v>
                </c:pt>
                <c:pt idx="481">
                  <c:v>2.1917E-3</c:v>
                </c:pt>
                <c:pt idx="482">
                  <c:v>2.2655000000000002E-3</c:v>
                </c:pt>
                <c:pt idx="483">
                  <c:v>2.5753999999999998E-3</c:v>
                </c:pt>
                <c:pt idx="484">
                  <c:v>1.761E-3</c:v>
                </c:pt>
                <c:pt idx="485">
                  <c:v>2.6633E-3</c:v>
                </c:pt>
                <c:pt idx="486">
                  <c:v>2.7301000000000001E-3</c:v>
                </c:pt>
                <c:pt idx="487">
                  <c:v>1.8381999999999999E-3</c:v>
                </c:pt>
                <c:pt idx="488">
                  <c:v>2.1781000000000001E-3</c:v>
                </c:pt>
                <c:pt idx="489">
                  <c:v>3.7934000000000002E-3</c:v>
                </c:pt>
                <c:pt idx="490">
                  <c:v>2.6358000000000002E-3</c:v>
                </c:pt>
                <c:pt idx="491">
                  <c:v>2.8297000000000001E-3</c:v>
                </c:pt>
                <c:pt idx="492">
                  <c:v>2.7071E-3</c:v>
                </c:pt>
                <c:pt idx="493">
                  <c:v>2.3998999999999999E-3</c:v>
                </c:pt>
                <c:pt idx="494">
                  <c:v>2.0317E-3</c:v>
                </c:pt>
                <c:pt idx="495">
                  <c:v>1.7677999999999999E-3</c:v>
                </c:pt>
                <c:pt idx="496">
                  <c:v>2.0696999999999998E-3</c:v>
                </c:pt>
                <c:pt idx="497">
                  <c:v>2.0192999999999999E-3</c:v>
                </c:pt>
                <c:pt idx="498">
                  <c:v>2.7469E-3</c:v>
                </c:pt>
                <c:pt idx="499">
                  <c:v>2.166E-3</c:v>
                </c:pt>
                <c:pt idx="500">
                  <c:v>2.4234E-3</c:v>
                </c:pt>
                <c:pt idx="501">
                  <c:v>2.7141000000000001E-3</c:v>
                </c:pt>
                <c:pt idx="502">
                  <c:v>2.6361000000000002E-3</c:v>
                </c:pt>
                <c:pt idx="503">
                  <c:v>2.1681000000000001E-3</c:v>
                </c:pt>
                <c:pt idx="504">
                  <c:v>2.0333999999999999E-3</c:v>
                </c:pt>
                <c:pt idx="505">
                  <c:v>2.6497999999999999E-3</c:v>
                </c:pt>
                <c:pt idx="506">
                  <c:v>2.7686999999999998E-3</c:v>
                </c:pt>
                <c:pt idx="507">
                  <c:v>2.5284000000000001E-3</c:v>
                </c:pt>
                <c:pt idx="508">
                  <c:v>3.8298E-3</c:v>
                </c:pt>
                <c:pt idx="509">
                  <c:v>2.3403999999999999E-3</c:v>
                </c:pt>
                <c:pt idx="510">
                  <c:v>3.1605000000000001E-3</c:v>
                </c:pt>
                <c:pt idx="511">
                  <c:v>3.4605999999999999E-3</c:v>
                </c:pt>
                <c:pt idx="512">
                  <c:v>3.2388E-3</c:v>
                </c:pt>
                <c:pt idx="513">
                  <c:v>2.7612000000000001E-3</c:v>
                </c:pt>
                <c:pt idx="514">
                  <c:v>2.1649E-3</c:v>
                </c:pt>
                <c:pt idx="515">
                  <c:v>2.8270000000000001E-3</c:v>
                </c:pt>
                <c:pt idx="516">
                  <c:v>2.9957999999999999E-3</c:v>
                </c:pt>
                <c:pt idx="517">
                  <c:v>2.0563999999999999E-3</c:v>
                </c:pt>
                <c:pt idx="518">
                  <c:v>2.7231999999999998E-3</c:v>
                </c:pt>
                <c:pt idx="519">
                  <c:v>2.4413E-3</c:v>
                </c:pt>
                <c:pt idx="520">
                  <c:v>2.4483999999999999E-3</c:v>
                </c:pt>
                <c:pt idx="521">
                  <c:v>2.1557999999999998E-3</c:v>
                </c:pt>
                <c:pt idx="522">
                  <c:v>3.1654000000000001E-3</c:v>
                </c:pt>
                <c:pt idx="523">
                  <c:v>2.6962000000000002E-3</c:v>
                </c:pt>
                <c:pt idx="524">
                  <c:v>2.9897000000000001E-3</c:v>
                </c:pt>
                <c:pt idx="525">
                  <c:v>2.6174000000000002E-3</c:v>
                </c:pt>
                <c:pt idx="526">
                  <c:v>1.7883E-3</c:v>
                </c:pt>
                <c:pt idx="527">
                  <c:v>1.9043E-3</c:v>
                </c:pt>
                <c:pt idx="528">
                  <c:v>2.5393E-3</c:v>
                </c:pt>
                <c:pt idx="529">
                  <c:v>2.8835000000000002E-3</c:v>
                </c:pt>
                <c:pt idx="530">
                  <c:v>2.709E-3</c:v>
                </c:pt>
                <c:pt idx="531">
                  <c:v>3.1048E-3</c:v>
                </c:pt>
                <c:pt idx="532">
                  <c:v>3.0152E-3</c:v>
                </c:pt>
                <c:pt idx="533">
                  <c:v>3.9643999999999999E-3</c:v>
                </c:pt>
                <c:pt idx="534">
                  <c:v>3.4994000000000002E-3</c:v>
                </c:pt>
                <c:pt idx="535">
                  <c:v>1.6762999999999999E-3</c:v>
                </c:pt>
                <c:pt idx="536">
                  <c:v>1.7531999999999999E-3</c:v>
                </c:pt>
                <c:pt idx="537">
                  <c:v>3.0625000000000001E-3</c:v>
                </c:pt>
                <c:pt idx="538">
                  <c:v>3.7479000000000002E-3</c:v>
                </c:pt>
                <c:pt idx="539">
                  <c:v>2.7364999999999998E-3</c:v>
                </c:pt>
                <c:pt idx="540">
                  <c:v>3.045E-3</c:v>
                </c:pt>
                <c:pt idx="541">
                  <c:v>3.117E-3</c:v>
                </c:pt>
                <c:pt idx="542">
                  <c:v>2.9166000000000001E-3</c:v>
                </c:pt>
                <c:pt idx="543">
                  <c:v>1.4679000000000001E-3</c:v>
                </c:pt>
                <c:pt idx="544">
                  <c:v>3.7602999999999998E-3</c:v>
                </c:pt>
                <c:pt idx="545">
                  <c:v>2.9424999999999998E-3</c:v>
                </c:pt>
                <c:pt idx="546">
                  <c:v>2.6922000000000001E-3</c:v>
                </c:pt>
                <c:pt idx="547">
                  <c:v>2.826E-3</c:v>
                </c:pt>
                <c:pt idx="548">
                  <c:v>3.2761000000000001E-3</c:v>
                </c:pt>
                <c:pt idx="549">
                  <c:v>2.2428000000000001E-3</c:v>
                </c:pt>
                <c:pt idx="550">
                  <c:v>2.7453999999999998E-3</c:v>
                </c:pt>
                <c:pt idx="551">
                  <c:v>2.2325000000000001E-3</c:v>
                </c:pt>
                <c:pt idx="552">
                  <c:v>1.6031999999999999E-3</c:v>
                </c:pt>
                <c:pt idx="553">
                  <c:v>2.7664E-3</c:v>
                </c:pt>
                <c:pt idx="554">
                  <c:v>3.1488000000000002E-3</c:v>
                </c:pt>
                <c:pt idx="555">
                  <c:v>2.3484000000000001E-3</c:v>
                </c:pt>
                <c:pt idx="556">
                  <c:v>2.0414999999999999E-3</c:v>
                </c:pt>
                <c:pt idx="557">
                  <c:v>1.9732E-3</c:v>
                </c:pt>
                <c:pt idx="558">
                  <c:v>2.2758000000000001E-3</c:v>
                </c:pt>
                <c:pt idx="559">
                  <c:v>1.5185999999999999E-3</c:v>
                </c:pt>
                <c:pt idx="560">
                  <c:v>3.1633999999999998E-3</c:v>
                </c:pt>
                <c:pt idx="561">
                  <c:v>2.3917000000000001E-3</c:v>
                </c:pt>
                <c:pt idx="562">
                  <c:v>2.7005000000000002E-3</c:v>
                </c:pt>
                <c:pt idx="563">
                  <c:v>2.3506E-3</c:v>
                </c:pt>
                <c:pt idx="564">
                  <c:v>3.2939000000000002E-3</c:v>
                </c:pt>
                <c:pt idx="565">
                  <c:v>2.8143999999999999E-3</c:v>
                </c:pt>
                <c:pt idx="566">
                  <c:v>3.5228999999999998E-3</c:v>
                </c:pt>
                <c:pt idx="567">
                  <c:v>2.5487000000000001E-3</c:v>
                </c:pt>
                <c:pt idx="568">
                  <c:v>2.3422999999999999E-3</c:v>
                </c:pt>
                <c:pt idx="569">
                  <c:v>2.4783000000000001E-3</c:v>
                </c:pt>
                <c:pt idx="570">
                  <c:v>2.9209000000000001E-3</c:v>
                </c:pt>
                <c:pt idx="571">
                  <c:v>2.5057999999999999E-3</c:v>
                </c:pt>
                <c:pt idx="572">
                  <c:v>3.4735999999999999E-3</c:v>
                </c:pt>
                <c:pt idx="573">
                  <c:v>3.1235E-3</c:v>
                </c:pt>
                <c:pt idx="574">
                  <c:v>2.7701000000000002E-3</c:v>
                </c:pt>
                <c:pt idx="575">
                  <c:v>2.9171000000000002E-3</c:v>
                </c:pt>
                <c:pt idx="576">
                  <c:v>1.7861000000000001E-3</c:v>
                </c:pt>
                <c:pt idx="577">
                  <c:v>2.7529E-3</c:v>
                </c:pt>
                <c:pt idx="578">
                  <c:v>3.7272E-3</c:v>
                </c:pt>
                <c:pt idx="579">
                  <c:v>4.2215999999999998E-3</c:v>
                </c:pt>
                <c:pt idx="580">
                  <c:v>2.8687999999999999E-3</c:v>
                </c:pt>
                <c:pt idx="581">
                  <c:v>2.1749999999999999E-3</c:v>
                </c:pt>
                <c:pt idx="582">
                  <c:v>3.1997000000000002E-3</c:v>
                </c:pt>
                <c:pt idx="583">
                  <c:v>2.2986999999999999E-3</c:v>
                </c:pt>
                <c:pt idx="584">
                  <c:v>2.4570999999999998E-3</c:v>
                </c:pt>
                <c:pt idx="585">
                  <c:v>2.1700000000000001E-3</c:v>
                </c:pt>
                <c:pt idx="586">
                  <c:v>2.9301000000000002E-3</c:v>
                </c:pt>
                <c:pt idx="587">
                  <c:v>2.8955999999999999E-3</c:v>
                </c:pt>
                <c:pt idx="588">
                  <c:v>1.6582000000000001E-3</c:v>
                </c:pt>
                <c:pt idx="589">
                  <c:v>3.1648000000000002E-3</c:v>
                </c:pt>
                <c:pt idx="590">
                  <c:v>3.5899E-3</c:v>
                </c:pt>
                <c:pt idx="591">
                  <c:v>3.6178999999999998E-3</c:v>
                </c:pt>
                <c:pt idx="592">
                  <c:v>3.0079999999999998E-3</c:v>
                </c:pt>
                <c:pt idx="593">
                  <c:v>2.9586E-3</c:v>
                </c:pt>
                <c:pt idx="594">
                  <c:v>3.3896999999999998E-3</c:v>
                </c:pt>
                <c:pt idx="595">
                  <c:v>3.5761999999999999E-3</c:v>
                </c:pt>
                <c:pt idx="596">
                  <c:v>3.5915999999999999E-3</c:v>
                </c:pt>
                <c:pt idx="597">
                  <c:v>2.6776999999999999E-3</c:v>
                </c:pt>
                <c:pt idx="598">
                  <c:v>3.4554999999999998E-3</c:v>
                </c:pt>
                <c:pt idx="599">
                  <c:v>3.6121E-3</c:v>
                </c:pt>
                <c:pt idx="600">
                  <c:v>3.1162E-3</c:v>
                </c:pt>
                <c:pt idx="601">
                  <c:v>2.3836E-3</c:v>
                </c:pt>
                <c:pt idx="602">
                  <c:v>2.4077999999999999E-3</c:v>
                </c:pt>
                <c:pt idx="603">
                  <c:v>2.9780000000000002E-3</c:v>
                </c:pt>
                <c:pt idx="604">
                  <c:v>2.4949E-3</c:v>
                </c:pt>
                <c:pt idx="605">
                  <c:v>2.7761000000000001E-3</c:v>
                </c:pt>
                <c:pt idx="606">
                  <c:v>3.9772999999999996E-3</c:v>
                </c:pt>
                <c:pt idx="607">
                  <c:v>2.5043000000000001E-3</c:v>
                </c:pt>
                <c:pt idx="608">
                  <c:v>3.6741E-3</c:v>
                </c:pt>
                <c:pt idx="609">
                  <c:v>2.6134999999999999E-3</c:v>
                </c:pt>
                <c:pt idx="610">
                  <c:v>2.7236999999999999E-3</c:v>
                </c:pt>
                <c:pt idx="611">
                  <c:v>2.8410000000000002E-3</c:v>
                </c:pt>
                <c:pt idx="612">
                  <c:v>4.2129000000000003E-3</c:v>
                </c:pt>
                <c:pt idx="613">
                  <c:v>2.2014999999999999E-3</c:v>
                </c:pt>
                <c:pt idx="614">
                  <c:v>3.3360999999999998E-3</c:v>
                </c:pt>
                <c:pt idx="615">
                  <c:v>3.5519000000000002E-3</c:v>
                </c:pt>
                <c:pt idx="616">
                  <c:v>2.9759999999999999E-3</c:v>
                </c:pt>
                <c:pt idx="617">
                  <c:v>2.8581000000000001E-3</c:v>
                </c:pt>
                <c:pt idx="618">
                  <c:v>4.0797999999999997E-3</c:v>
                </c:pt>
                <c:pt idx="619">
                  <c:v>3.0124000000000001E-3</c:v>
                </c:pt>
                <c:pt idx="620">
                  <c:v>3.0745E-3</c:v>
                </c:pt>
                <c:pt idx="621">
                  <c:v>3.3790000000000001E-3</c:v>
                </c:pt>
                <c:pt idx="622">
                  <c:v>3.0628999999999999E-3</c:v>
                </c:pt>
                <c:pt idx="623">
                  <c:v>2.9567999999999999E-3</c:v>
                </c:pt>
                <c:pt idx="624">
                  <c:v>2.7688999999999999E-3</c:v>
                </c:pt>
                <c:pt idx="625">
                  <c:v>3.1484E-3</c:v>
                </c:pt>
                <c:pt idx="626">
                  <c:v>3.3728E-3</c:v>
                </c:pt>
                <c:pt idx="627">
                  <c:v>3.5136E-3</c:v>
                </c:pt>
                <c:pt idx="628">
                  <c:v>2.4824000000000001E-3</c:v>
                </c:pt>
                <c:pt idx="629">
                  <c:v>3.4455000000000002E-3</c:v>
                </c:pt>
                <c:pt idx="630">
                  <c:v>4.2018999999999997E-3</c:v>
                </c:pt>
                <c:pt idx="631">
                  <c:v>2.9878000000000001E-3</c:v>
                </c:pt>
                <c:pt idx="632">
                  <c:v>2.3716000000000002E-3</c:v>
                </c:pt>
                <c:pt idx="633">
                  <c:v>2.8035E-3</c:v>
                </c:pt>
                <c:pt idx="634">
                  <c:v>2.6034000000000001E-3</c:v>
                </c:pt>
                <c:pt idx="635">
                  <c:v>2.9715000000000002E-3</c:v>
                </c:pt>
                <c:pt idx="636">
                  <c:v>3.4483999999999999E-3</c:v>
                </c:pt>
                <c:pt idx="637">
                  <c:v>4.3150000000000003E-3</c:v>
                </c:pt>
                <c:pt idx="638">
                  <c:v>2.6310000000000001E-3</c:v>
                </c:pt>
                <c:pt idx="639">
                  <c:v>3.2011000000000001E-3</c:v>
                </c:pt>
                <c:pt idx="640">
                  <c:v>2.1683000000000002E-3</c:v>
                </c:pt>
                <c:pt idx="641">
                  <c:v>2.7355999999999999E-3</c:v>
                </c:pt>
                <c:pt idx="642">
                  <c:v>2.1353000000000001E-3</c:v>
                </c:pt>
                <c:pt idx="643">
                  <c:v>3.5985000000000001E-3</c:v>
                </c:pt>
                <c:pt idx="644">
                  <c:v>3.3712E-3</c:v>
                </c:pt>
                <c:pt idx="645">
                  <c:v>3.5033E-3</c:v>
                </c:pt>
                <c:pt idx="646">
                  <c:v>2.9218E-3</c:v>
                </c:pt>
                <c:pt idx="647">
                  <c:v>3.9109000000000001E-3</c:v>
                </c:pt>
                <c:pt idx="648">
                  <c:v>2.9185999999999999E-3</c:v>
                </c:pt>
                <c:pt idx="649">
                  <c:v>2.7626E-3</c:v>
                </c:pt>
                <c:pt idx="650">
                  <c:v>2.9158000000000001E-3</c:v>
                </c:pt>
                <c:pt idx="651">
                  <c:v>3.7217999999999999E-3</c:v>
                </c:pt>
                <c:pt idx="652">
                  <c:v>3.1028000000000002E-3</c:v>
                </c:pt>
                <c:pt idx="653">
                  <c:v>2.7333000000000001E-3</c:v>
                </c:pt>
                <c:pt idx="654">
                  <c:v>3.9189000000000003E-3</c:v>
                </c:pt>
                <c:pt idx="655">
                  <c:v>3.4486999999999999E-3</c:v>
                </c:pt>
                <c:pt idx="656">
                  <c:v>2.9876999999999998E-3</c:v>
                </c:pt>
                <c:pt idx="657">
                  <c:v>3.9264E-3</c:v>
                </c:pt>
                <c:pt idx="658">
                  <c:v>3.3075999999999999E-3</c:v>
                </c:pt>
                <c:pt idx="659">
                  <c:v>2.8411E-3</c:v>
                </c:pt>
                <c:pt idx="660">
                  <c:v>3.3744000000000001E-3</c:v>
                </c:pt>
                <c:pt idx="661">
                  <c:v>3.1784000000000001E-3</c:v>
                </c:pt>
                <c:pt idx="662">
                  <c:v>2.8957000000000002E-3</c:v>
                </c:pt>
                <c:pt idx="663">
                  <c:v>3.2761000000000001E-3</c:v>
                </c:pt>
                <c:pt idx="664">
                  <c:v>2.8422E-3</c:v>
                </c:pt>
                <c:pt idx="665">
                  <c:v>2.6546999999999999E-3</c:v>
                </c:pt>
                <c:pt idx="666">
                  <c:v>2.7093E-3</c:v>
                </c:pt>
                <c:pt idx="667">
                  <c:v>4.2122000000000001E-3</c:v>
                </c:pt>
                <c:pt idx="668">
                  <c:v>3.4919999999999999E-3</c:v>
                </c:pt>
                <c:pt idx="669">
                  <c:v>3.0395000000000001E-3</c:v>
                </c:pt>
                <c:pt idx="670">
                  <c:v>3.3257999999999999E-3</c:v>
                </c:pt>
                <c:pt idx="671">
                  <c:v>3.6067E-3</c:v>
                </c:pt>
                <c:pt idx="672">
                  <c:v>2.3551000000000002E-3</c:v>
                </c:pt>
                <c:pt idx="673">
                  <c:v>2.9109000000000001E-3</c:v>
                </c:pt>
                <c:pt idx="674">
                  <c:v>3.5926E-3</c:v>
                </c:pt>
                <c:pt idx="675">
                  <c:v>4.3156999999999996E-3</c:v>
                </c:pt>
                <c:pt idx="676">
                  <c:v>2.7008000000000002E-3</c:v>
                </c:pt>
                <c:pt idx="677">
                  <c:v>3.8092999999999998E-3</c:v>
                </c:pt>
                <c:pt idx="678">
                  <c:v>2.9011000000000002E-3</c:v>
                </c:pt>
                <c:pt idx="679">
                  <c:v>3.055E-3</c:v>
                </c:pt>
                <c:pt idx="680">
                  <c:v>3.8092999999999998E-3</c:v>
                </c:pt>
                <c:pt idx="681">
                  <c:v>3.2931000000000002E-3</c:v>
                </c:pt>
                <c:pt idx="682">
                  <c:v>2.6814E-3</c:v>
                </c:pt>
                <c:pt idx="683">
                  <c:v>3.369E-3</c:v>
                </c:pt>
                <c:pt idx="684">
                  <c:v>2.7937000000000001E-3</c:v>
                </c:pt>
                <c:pt idx="685">
                  <c:v>2.5376999999999999E-3</c:v>
                </c:pt>
                <c:pt idx="686">
                  <c:v>3.8739999999999998E-3</c:v>
                </c:pt>
                <c:pt idx="687">
                  <c:v>3.8235999999999999E-3</c:v>
                </c:pt>
                <c:pt idx="688">
                  <c:v>3.2296999999999998E-3</c:v>
                </c:pt>
                <c:pt idx="689">
                  <c:v>2.9981999999999999E-3</c:v>
                </c:pt>
                <c:pt idx="690">
                  <c:v>4.2735999999999998E-3</c:v>
                </c:pt>
                <c:pt idx="691">
                  <c:v>3.5049999999999999E-3</c:v>
                </c:pt>
                <c:pt idx="692">
                  <c:v>3.9976999999999999E-3</c:v>
                </c:pt>
                <c:pt idx="693">
                  <c:v>3.7058999999999998E-3</c:v>
                </c:pt>
                <c:pt idx="694">
                  <c:v>3.0316000000000002E-3</c:v>
                </c:pt>
                <c:pt idx="695">
                  <c:v>3.3303999999999999E-3</c:v>
                </c:pt>
                <c:pt idx="696">
                  <c:v>2.8443000000000001E-3</c:v>
                </c:pt>
                <c:pt idx="697">
                  <c:v>3.3768000000000001E-3</c:v>
                </c:pt>
                <c:pt idx="698">
                  <c:v>3.6045000000000001E-3</c:v>
                </c:pt>
                <c:pt idx="699">
                  <c:v>2.5918E-3</c:v>
                </c:pt>
                <c:pt idx="700">
                  <c:v>3.6614999999999998E-3</c:v>
                </c:pt>
                <c:pt idx="701">
                  <c:v>3.8122999999999998E-3</c:v>
                </c:pt>
                <c:pt idx="702">
                  <c:v>3.0842999999999999E-3</c:v>
                </c:pt>
                <c:pt idx="703">
                  <c:v>3.1749E-3</c:v>
                </c:pt>
                <c:pt idx="704">
                  <c:v>4.4492999999999998E-3</c:v>
                </c:pt>
                <c:pt idx="705">
                  <c:v>3.7250999999999999E-3</c:v>
                </c:pt>
                <c:pt idx="706">
                  <c:v>3.8555E-3</c:v>
                </c:pt>
                <c:pt idx="707">
                  <c:v>2.6925999999999999E-3</c:v>
                </c:pt>
                <c:pt idx="708">
                  <c:v>3.4751000000000001E-3</c:v>
                </c:pt>
                <c:pt idx="709">
                  <c:v>3.7835E-3</c:v>
                </c:pt>
                <c:pt idx="710">
                  <c:v>3.9418999999999999E-3</c:v>
                </c:pt>
                <c:pt idx="711">
                  <c:v>3.1925E-3</c:v>
                </c:pt>
                <c:pt idx="712">
                  <c:v>3.2269999999999998E-3</c:v>
                </c:pt>
                <c:pt idx="713">
                  <c:v>3.3449999999999999E-3</c:v>
                </c:pt>
                <c:pt idx="714">
                  <c:v>4.2094000000000003E-3</c:v>
                </c:pt>
                <c:pt idx="715">
                  <c:v>3.0596E-3</c:v>
                </c:pt>
                <c:pt idx="716">
                  <c:v>2.5149E-3</c:v>
                </c:pt>
                <c:pt idx="717">
                  <c:v>3.3260999999999998E-3</c:v>
                </c:pt>
                <c:pt idx="718">
                  <c:v>3.2996000000000002E-3</c:v>
                </c:pt>
                <c:pt idx="719">
                  <c:v>4.2303999999999996E-3</c:v>
                </c:pt>
                <c:pt idx="720">
                  <c:v>4.2576999999999997E-3</c:v>
                </c:pt>
                <c:pt idx="721">
                  <c:v>5.0090999999999998E-3</c:v>
                </c:pt>
                <c:pt idx="722">
                  <c:v>2.7878E-3</c:v>
                </c:pt>
                <c:pt idx="723">
                  <c:v>4.5427000000000002E-3</c:v>
                </c:pt>
                <c:pt idx="724">
                  <c:v>3.3127E-3</c:v>
                </c:pt>
                <c:pt idx="725">
                  <c:v>3.0950000000000001E-3</c:v>
                </c:pt>
                <c:pt idx="726">
                  <c:v>5.5135999999999996E-3</c:v>
                </c:pt>
                <c:pt idx="727">
                  <c:v>3.4805000000000001E-3</c:v>
                </c:pt>
                <c:pt idx="728">
                  <c:v>3.8002999999999999E-3</c:v>
                </c:pt>
                <c:pt idx="729">
                  <c:v>4.2728000000000002E-3</c:v>
                </c:pt>
                <c:pt idx="730">
                  <c:v>3.4713000000000001E-3</c:v>
                </c:pt>
                <c:pt idx="731">
                  <c:v>3.9459999999999999E-3</c:v>
                </c:pt>
                <c:pt idx="732">
                  <c:v>4.4007999999999999E-3</c:v>
                </c:pt>
                <c:pt idx="733">
                  <c:v>3.2131999999999998E-3</c:v>
                </c:pt>
                <c:pt idx="734">
                  <c:v>3.4164999999999998E-3</c:v>
                </c:pt>
                <c:pt idx="735">
                  <c:v>4.2681999999999998E-3</c:v>
                </c:pt>
                <c:pt idx="736">
                  <c:v>3.3907999999999998E-3</c:v>
                </c:pt>
                <c:pt idx="737">
                  <c:v>3.9547000000000002E-3</c:v>
                </c:pt>
                <c:pt idx="738">
                  <c:v>3.8184999999999998E-3</c:v>
                </c:pt>
                <c:pt idx="739">
                  <c:v>2.7458999999999999E-3</c:v>
                </c:pt>
                <c:pt idx="740">
                  <c:v>4.0210999999999997E-3</c:v>
                </c:pt>
                <c:pt idx="741">
                  <c:v>2.9599000000000001E-3</c:v>
                </c:pt>
                <c:pt idx="742">
                  <c:v>3.0774000000000001E-3</c:v>
                </c:pt>
                <c:pt idx="743">
                  <c:v>3.6208999999999998E-3</c:v>
                </c:pt>
                <c:pt idx="744">
                  <c:v>3.7648999999999998E-3</c:v>
                </c:pt>
                <c:pt idx="745">
                  <c:v>3.4096E-3</c:v>
                </c:pt>
                <c:pt idx="746">
                  <c:v>3.2501000000000001E-3</c:v>
                </c:pt>
                <c:pt idx="747">
                  <c:v>3.6995999999999999E-3</c:v>
                </c:pt>
                <c:pt idx="748">
                  <c:v>4.2433999999999996E-3</c:v>
                </c:pt>
                <c:pt idx="749">
                  <c:v>4.6645999999999996E-3</c:v>
                </c:pt>
                <c:pt idx="750">
                  <c:v>4.0166999999999998E-3</c:v>
                </c:pt>
                <c:pt idx="751">
                  <c:v>3.8127999999999999E-3</c:v>
                </c:pt>
                <c:pt idx="752">
                  <c:v>4.0375000000000003E-3</c:v>
                </c:pt>
                <c:pt idx="753">
                  <c:v>3.8885999999999999E-3</c:v>
                </c:pt>
                <c:pt idx="754">
                  <c:v>2.3647E-3</c:v>
                </c:pt>
                <c:pt idx="755">
                  <c:v>3.2131999999999998E-3</c:v>
                </c:pt>
                <c:pt idx="756">
                  <c:v>4.1235999999999998E-3</c:v>
                </c:pt>
                <c:pt idx="757">
                  <c:v>3.2737999999999999E-3</c:v>
                </c:pt>
                <c:pt idx="758">
                  <c:v>3.8143000000000001E-3</c:v>
                </c:pt>
                <c:pt idx="759">
                  <c:v>3.8408000000000001E-3</c:v>
                </c:pt>
                <c:pt idx="760">
                  <c:v>3.3048999999999999E-3</c:v>
                </c:pt>
                <c:pt idx="761">
                  <c:v>3.49E-3</c:v>
                </c:pt>
                <c:pt idx="762">
                  <c:v>2.1411999999999998E-3</c:v>
                </c:pt>
                <c:pt idx="763">
                  <c:v>3.0469999999999998E-3</c:v>
                </c:pt>
                <c:pt idx="764">
                  <c:v>4.4688000000000002E-3</c:v>
                </c:pt>
                <c:pt idx="765">
                  <c:v>2.7103000000000001E-3</c:v>
                </c:pt>
                <c:pt idx="766">
                  <c:v>3.4518000000000001E-3</c:v>
                </c:pt>
                <c:pt idx="767">
                  <c:v>3.3671999999999999E-3</c:v>
                </c:pt>
                <c:pt idx="768">
                  <c:v>4.2966000000000002E-3</c:v>
                </c:pt>
                <c:pt idx="769">
                  <c:v>2.8167000000000001E-3</c:v>
                </c:pt>
                <c:pt idx="770">
                  <c:v>3.9960000000000004E-3</c:v>
                </c:pt>
                <c:pt idx="771">
                  <c:v>3.3655E-3</c:v>
                </c:pt>
                <c:pt idx="772">
                  <c:v>3.882E-3</c:v>
                </c:pt>
                <c:pt idx="773">
                  <c:v>4.4751000000000001E-3</c:v>
                </c:pt>
                <c:pt idx="774">
                  <c:v>4.9604999999999996E-3</c:v>
                </c:pt>
                <c:pt idx="775">
                  <c:v>3.8335999999999999E-3</c:v>
                </c:pt>
                <c:pt idx="776">
                  <c:v>3.9602999999999999E-3</c:v>
                </c:pt>
                <c:pt idx="777">
                  <c:v>4.4105999999999998E-3</c:v>
                </c:pt>
                <c:pt idx="778">
                  <c:v>3.6232999999999999E-3</c:v>
                </c:pt>
                <c:pt idx="779">
                  <c:v>4.5945999999999999E-3</c:v>
                </c:pt>
                <c:pt idx="780">
                  <c:v>4.2743E-3</c:v>
                </c:pt>
                <c:pt idx="781">
                  <c:v>4.0020999999999998E-3</c:v>
                </c:pt>
                <c:pt idx="782">
                  <c:v>3.9601999999999997E-3</c:v>
                </c:pt>
                <c:pt idx="783">
                  <c:v>3.9293000000000002E-3</c:v>
                </c:pt>
                <c:pt idx="784">
                  <c:v>3.9321E-3</c:v>
                </c:pt>
                <c:pt idx="785">
                  <c:v>3.4686999999999999E-3</c:v>
                </c:pt>
                <c:pt idx="786">
                  <c:v>4.0578999999999997E-3</c:v>
                </c:pt>
                <c:pt idx="787">
                  <c:v>5.6806000000000001E-3</c:v>
                </c:pt>
                <c:pt idx="788">
                  <c:v>3.967E-3</c:v>
                </c:pt>
                <c:pt idx="789">
                  <c:v>3.6427E-3</c:v>
                </c:pt>
                <c:pt idx="790">
                  <c:v>4.2217000000000001E-3</c:v>
                </c:pt>
                <c:pt idx="791">
                  <c:v>4.8799999999999998E-3</c:v>
                </c:pt>
                <c:pt idx="792">
                  <c:v>3.5858999999999999E-3</c:v>
                </c:pt>
                <c:pt idx="793">
                  <c:v>4.1524999999999999E-3</c:v>
                </c:pt>
                <c:pt idx="794">
                  <c:v>3.5298E-3</c:v>
                </c:pt>
                <c:pt idx="795">
                  <c:v>4.2735000000000004E-3</c:v>
                </c:pt>
                <c:pt idx="796">
                  <c:v>3.1289E-3</c:v>
                </c:pt>
                <c:pt idx="797">
                  <c:v>3.9233000000000002E-3</c:v>
                </c:pt>
                <c:pt idx="798">
                  <c:v>3.8103999999999998E-3</c:v>
                </c:pt>
                <c:pt idx="799">
                  <c:v>4.8066999999999997E-3</c:v>
                </c:pt>
                <c:pt idx="800">
                  <c:v>3.5073000000000001E-3</c:v>
                </c:pt>
                <c:pt idx="801">
                  <c:v>2.9391E-3</c:v>
                </c:pt>
                <c:pt idx="802">
                  <c:v>3.8417E-3</c:v>
                </c:pt>
                <c:pt idx="803">
                  <c:v>3.4570999999999998E-3</c:v>
                </c:pt>
                <c:pt idx="804">
                  <c:v>3.075E-3</c:v>
                </c:pt>
                <c:pt idx="805">
                  <c:v>4.5345999999999997E-3</c:v>
                </c:pt>
                <c:pt idx="806">
                  <c:v>5.0384000000000002E-3</c:v>
                </c:pt>
                <c:pt idx="807">
                  <c:v>4.1326999999999996E-3</c:v>
                </c:pt>
                <c:pt idx="808">
                  <c:v>3.9912000000000003E-3</c:v>
                </c:pt>
                <c:pt idx="809">
                  <c:v>4.5262999999999996E-3</c:v>
                </c:pt>
                <c:pt idx="810">
                  <c:v>4.4857999999999999E-3</c:v>
                </c:pt>
                <c:pt idx="811">
                  <c:v>4.1487E-3</c:v>
                </c:pt>
                <c:pt idx="812">
                  <c:v>3.7780000000000001E-3</c:v>
                </c:pt>
                <c:pt idx="813">
                  <c:v>3.9756000000000001E-3</c:v>
                </c:pt>
                <c:pt idx="814">
                  <c:v>4.7473999999999997E-3</c:v>
                </c:pt>
                <c:pt idx="815">
                  <c:v>3.0463999999999999E-3</c:v>
                </c:pt>
                <c:pt idx="816">
                  <c:v>3.5173000000000001E-3</c:v>
                </c:pt>
                <c:pt idx="817">
                  <c:v>4.3222E-3</c:v>
                </c:pt>
                <c:pt idx="818">
                  <c:v>4.7682000000000002E-3</c:v>
                </c:pt>
                <c:pt idx="819">
                  <c:v>4.3317E-3</c:v>
                </c:pt>
                <c:pt idx="820">
                  <c:v>3.4960999999999998E-3</c:v>
                </c:pt>
                <c:pt idx="821">
                  <c:v>4.5599000000000004E-3</c:v>
                </c:pt>
                <c:pt idx="822">
                  <c:v>3.7285E-3</c:v>
                </c:pt>
                <c:pt idx="823">
                  <c:v>4.7057999999999996E-3</c:v>
                </c:pt>
                <c:pt idx="824">
                  <c:v>4.0949999999999997E-3</c:v>
                </c:pt>
                <c:pt idx="825">
                  <c:v>3.8557999999999999E-3</c:v>
                </c:pt>
                <c:pt idx="826">
                  <c:v>3.4945000000000002E-3</c:v>
                </c:pt>
                <c:pt idx="827">
                  <c:v>4.2617000000000002E-3</c:v>
                </c:pt>
                <c:pt idx="828">
                  <c:v>4.1669999999999997E-3</c:v>
                </c:pt>
                <c:pt idx="829">
                  <c:v>4.7862E-3</c:v>
                </c:pt>
                <c:pt idx="830">
                  <c:v>4.6335999999999999E-3</c:v>
                </c:pt>
                <c:pt idx="831">
                  <c:v>4.4495000000000003E-3</c:v>
                </c:pt>
                <c:pt idx="832">
                  <c:v>3.5777999999999999E-3</c:v>
                </c:pt>
                <c:pt idx="833">
                  <c:v>3.65E-3</c:v>
                </c:pt>
                <c:pt idx="834">
                  <c:v>3.1943000000000002E-3</c:v>
                </c:pt>
                <c:pt idx="835">
                  <c:v>3.8712E-3</c:v>
                </c:pt>
                <c:pt idx="836">
                  <c:v>3.8630000000000001E-3</c:v>
                </c:pt>
                <c:pt idx="837">
                  <c:v>5.4002E-3</c:v>
                </c:pt>
                <c:pt idx="838">
                  <c:v>3.4321E-3</c:v>
                </c:pt>
                <c:pt idx="839">
                  <c:v>3.8252E-3</c:v>
                </c:pt>
                <c:pt idx="840">
                  <c:v>4.8665000000000002E-3</c:v>
                </c:pt>
                <c:pt idx="841">
                  <c:v>4.1885999999999998E-3</c:v>
                </c:pt>
                <c:pt idx="842">
                  <c:v>3.9915000000000003E-3</c:v>
                </c:pt>
                <c:pt idx="843">
                  <c:v>3.4694000000000001E-3</c:v>
                </c:pt>
                <c:pt idx="844">
                  <c:v>3.1218000000000001E-3</c:v>
                </c:pt>
                <c:pt idx="845">
                  <c:v>4.7331999999999999E-3</c:v>
                </c:pt>
                <c:pt idx="846">
                  <c:v>4.7936000000000003E-3</c:v>
                </c:pt>
                <c:pt idx="847">
                  <c:v>3.2956999999999999E-3</c:v>
                </c:pt>
                <c:pt idx="848">
                  <c:v>3.6056999999999999E-3</c:v>
                </c:pt>
                <c:pt idx="849">
                  <c:v>3.7850000000000002E-3</c:v>
                </c:pt>
                <c:pt idx="850">
                  <c:v>5.6433000000000004E-3</c:v>
                </c:pt>
                <c:pt idx="851">
                  <c:v>5.1782E-3</c:v>
                </c:pt>
                <c:pt idx="852">
                  <c:v>4.0692999999999997E-3</c:v>
                </c:pt>
                <c:pt idx="853">
                  <c:v>4.6607000000000003E-3</c:v>
                </c:pt>
                <c:pt idx="854">
                  <c:v>5.2491999999999999E-3</c:v>
                </c:pt>
                <c:pt idx="855">
                  <c:v>4.6709999999999998E-3</c:v>
                </c:pt>
                <c:pt idx="856">
                  <c:v>3.4805999999999999E-3</c:v>
                </c:pt>
                <c:pt idx="857">
                  <c:v>4.5307000000000004E-3</c:v>
                </c:pt>
                <c:pt idx="858">
                  <c:v>4.3642000000000004E-3</c:v>
                </c:pt>
                <c:pt idx="859">
                  <c:v>4.1205E-3</c:v>
                </c:pt>
                <c:pt idx="860">
                  <c:v>4.3077000000000002E-3</c:v>
                </c:pt>
                <c:pt idx="861">
                  <c:v>4.6483999999999996E-3</c:v>
                </c:pt>
                <c:pt idx="862">
                  <c:v>4.6725999999999998E-3</c:v>
                </c:pt>
                <c:pt idx="863">
                  <c:v>3.1833999999999999E-3</c:v>
                </c:pt>
                <c:pt idx="864">
                  <c:v>4.5449000000000002E-3</c:v>
                </c:pt>
                <c:pt idx="865">
                  <c:v>4.5190999999999999E-3</c:v>
                </c:pt>
                <c:pt idx="866">
                  <c:v>4.0179999999999999E-3</c:v>
                </c:pt>
                <c:pt idx="867">
                  <c:v>4.3426999999999997E-3</c:v>
                </c:pt>
                <c:pt idx="868">
                  <c:v>5.4964999999999996E-3</c:v>
                </c:pt>
                <c:pt idx="869">
                  <c:v>3.5403000000000001E-3</c:v>
                </c:pt>
                <c:pt idx="870">
                  <c:v>5.0049999999999999E-3</c:v>
                </c:pt>
                <c:pt idx="871">
                  <c:v>4.4441999999999997E-3</c:v>
                </c:pt>
                <c:pt idx="872">
                  <c:v>3.7617000000000002E-3</c:v>
                </c:pt>
                <c:pt idx="873">
                  <c:v>6.0602E-3</c:v>
                </c:pt>
                <c:pt idx="874">
                  <c:v>5.0165000000000001E-3</c:v>
                </c:pt>
                <c:pt idx="875">
                  <c:v>5.1549999999999999E-3</c:v>
                </c:pt>
                <c:pt idx="876">
                  <c:v>4.0965999999999997E-3</c:v>
                </c:pt>
                <c:pt idx="877">
                  <c:v>4.0493999999999999E-3</c:v>
                </c:pt>
                <c:pt idx="878">
                  <c:v>4.6090999999999997E-3</c:v>
                </c:pt>
                <c:pt idx="879">
                  <c:v>4.1590999999999998E-3</c:v>
                </c:pt>
                <c:pt idx="880">
                  <c:v>4.4682000000000003E-3</c:v>
                </c:pt>
                <c:pt idx="881">
                  <c:v>4.2207E-3</c:v>
                </c:pt>
                <c:pt idx="882">
                  <c:v>3.3693999999999998E-3</c:v>
                </c:pt>
                <c:pt idx="883">
                  <c:v>6.8358000000000004E-3</c:v>
                </c:pt>
                <c:pt idx="884">
                  <c:v>3.0814000000000002E-3</c:v>
                </c:pt>
                <c:pt idx="885">
                  <c:v>3.7931000000000002E-3</c:v>
                </c:pt>
                <c:pt idx="886">
                  <c:v>4.921E-3</c:v>
                </c:pt>
                <c:pt idx="887">
                  <c:v>4.5361999999999998E-3</c:v>
                </c:pt>
                <c:pt idx="888">
                  <c:v>4.0416999999999996E-3</c:v>
                </c:pt>
                <c:pt idx="889">
                  <c:v>5.0036000000000004E-3</c:v>
                </c:pt>
                <c:pt idx="890">
                  <c:v>3.1034000000000001E-3</c:v>
                </c:pt>
                <c:pt idx="891">
                  <c:v>3.4182000000000001E-3</c:v>
                </c:pt>
                <c:pt idx="892">
                  <c:v>5.1317000000000003E-3</c:v>
                </c:pt>
                <c:pt idx="893">
                  <c:v>5.1595E-3</c:v>
                </c:pt>
                <c:pt idx="894">
                  <c:v>4.3185000000000003E-3</c:v>
                </c:pt>
                <c:pt idx="895">
                  <c:v>3.7044999999999999E-3</c:v>
                </c:pt>
                <c:pt idx="896">
                  <c:v>5.5335000000000002E-3</c:v>
                </c:pt>
                <c:pt idx="897">
                  <c:v>3.8392000000000001E-3</c:v>
                </c:pt>
                <c:pt idx="898">
                  <c:v>6.5595999999999996E-3</c:v>
                </c:pt>
                <c:pt idx="899">
                  <c:v>4.5202999999999997E-3</c:v>
                </c:pt>
                <c:pt idx="900">
                  <c:v>4.6514E-3</c:v>
                </c:pt>
                <c:pt idx="901">
                  <c:v>4.718E-3</c:v>
                </c:pt>
                <c:pt idx="902">
                  <c:v>4.2759E-3</c:v>
                </c:pt>
                <c:pt idx="903">
                  <c:v>4.973E-3</c:v>
                </c:pt>
                <c:pt idx="904">
                  <c:v>4.0708999999999997E-3</c:v>
                </c:pt>
                <c:pt idx="905">
                  <c:v>4.5979000000000003E-3</c:v>
                </c:pt>
                <c:pt idx="906">
                  <c:v>6.9202999999999999E-3</c:v>
                </c:pt>
                <c:pt idx="907">
                  <c:v>4.0131999999999998E-3</c:v>
                </c:pt>
                <c:pt idx="908">
                  <c:v>3.0766000000000001E-3</c:v>
                </c:pt>
                <c:pt idx="909">
                  <c:v>4.9931999999999997E-3</c:v>
                </c:pt>
                <c:pt idx="910">
                  <c:v>4.6934000000000003E-3</c:v>
                </c:pt>
                <c:pt idx="911">
                  <c:v>4.5052E-3</c:v>
                </c:pt>
                <c:pt idx="912">
                  <c:v>4.7702999999999999E-3</c:v>
                </c:pt>
                <c:pt idx="913">
                  <c:v>4.3042999999999996E-3</c:v>
                </c:pt>
                <c:pt idx="914">
                  <c:v>3.9709999999999997E-3</c:v>
                </c:pt>
                <c:pt idx="915">
                  <c:v>5.4609999999999997E-3</c:v>
                </c:pt>
                <c:pt idx="916">
                  <c:v>4.3742E-3</c:v>
                </c:pt>
                <c:pt idx="917">
                  <c:v>4.8271E-3</c:v>
                </c:pt>
                <c:pt idx="918">
                  <c:v>3.5504E-3</c:v>
                </c:pt>
                <c:pt idx="919">
                  <c:v>5.2779000000000003E-3</c:v>
                </c:pt>
                <c:pt idx="920">
                  <c:v>4.2529000000000004E-3</c:v>
                </c:pt>
                <c:pt idx="921">
                  <c:v>4.7552000000000002E-3</c:v>
                </c:pt>
                <c:pt idx="922">
                  <c:v>5.1224E-3</c:v>
                </c:pt>
                <c:pt idx="923">
                  <c:v>4.4101000000000001E-3</c:v>
                </c:pt>
                <c:pt idx="924">
                  <c:v>5.1317000000000003E-3</c:v>
                </c:pt>
                <c:pt idx="925">
                  <c:v>6.0011999999999999E-3</c:v>
                </c:pt>
                <c:pt idx="926">
                  <c:v>5.3927000000000003E-3</c:v>
                </c:pt>
                <c:pt idx="927">
                  <c:v>4.1947E-3</c:v>
                </c:pt>
                <c:pt idx="928">
                  <c:v>4.7102000000000003E-3</c:v>
                </c:pt>
                <c:pt idx="929">
                  <c:v>4.3677000000000004E-3</c:v>
                </c:pt>
                <c:pt idx="930">
                  <c:v>4.7177E-3</c:v>
                </c:pt>
                <c:pt idx="931">
                  <c:v>5.8919000000000003E-3</c:v>
                </c:pt>
                <c:pt idx="932">
                  <c:v>3.7087999999999999E-3</c:v>
                </c:pt>
                <c:pt idx="933">
                  <c:v>3.8614999999999999E-3</c:v>
                </c:pt>
                <c:pt idx="934">
                  <c:v>5.1025999999999997E-3</c:v>
                </c:pt>
                <c:pt idx="935">
                  <c:v>5.1012999999999996E-3</c:v>
                </c:pt>
                <c:pt idx="936">
                  <c:v>4.032E-3</c:v>
                </c:pt>
                <c:pt idx="937">
                  <c:v>5.2459000000000004E-3</c:v>
                </c:pt>
                <c:pt idx="938">
                  <c:v>5.8830999999999996E-3</c:v>
                </c:pt>
                <c:pt idx="939">
                  <c:v>5.2247999999999999E-3</c:v>
                </c:pt>
                <c:pt idx="940">
                  <c:v>4.8513000000000002E-3</c:v>
                </c:pt>
                <c:pt idx="941">
                  <c:v>4.9592000000000004E-3</c:v>
                </c:pt>
                <c:pt idx="942">
                  <c:v>4.2319000000000002E-3</c:v>
                </c:pt>
                <c:pt idx="943">
                  <c:v>3.8406E-3</c:v>
                </c:pt>
                <c:pt idx="944">
                  <c:v>4.4475000000000001E-3</c:v>
                </c:pt>
                <c:pt idx="945">
                  <c:v>4.8377000000000003E-3</c:v>
                </c:pt>
                <c:pt idx="946">
                  <c:v>5.0308999999999996E-3</c:v>
                </c:pt>
                <c:pt idx="947">
                  <c:v>4.1273999999999998E-3</c:v>
                </c:pt>
                <c:pt idx="948">
                  <c:v>3.3338E-3</c:v>
                </c:pt>
                <c:pt idx="949">
                  <c:v>4.7127999999999996E-3</c:v>
                </c:pt>
                <c:pt idx="950">
                  <c:v>5.9103999999999997E-3</c:v>
                </c:pt>
                <c:pt idx="951">
                  <c:v>5.4818999999999996E-3</c:v>
                </c:pt>
                <c:pt idx="952">
                  <c:v>4.5019999999999999E-3</c:v>
                </c:pt>
                <c:pt idx="953">
                  <c:v>5.9306999999999997E-3</c:v>
                </c:pt>
                <c:pt idx="954">
                  <c:v>4.6625E-3</c:v>
                </c:pt>
                <c:pt idx="955">
                  <c:v>5.7292999999999997E-3</c:v>
                </c:pt>
                <c:pt idx="956">
                  <c:v>4.3406E-3</c:v>
                </c:pt>
                <c:pt idx="957">
                  <c:v>5.6769999999999998E-3</c:v>
                </c:pt>
                <c:pt idx="958">
                  <c:v>4.6788000000000003E-3</c:v>
                </c:pt>
                <c:pt idx="959">
                  <c:v>4.0711999999999996E-3</c:v>
                </c:pt>
                <c:pt idx="960">
                  <c:v>4.4355000000000002E-3</c:v>
                </c:pt>
                <c:pt idx="961">
                  <c:v>4.9966999999999998E-3</c:v>
                </c:pt>
                <c:pt idx="962">
                  <c:v>5.6664999999999997E-3</c:v>
                </c:pt>
                <c:pt idx="963">
                  <c:v>5.8897999999999997E-3</c:v>
                </c:pt>
                <c:pt idx="964">
                  <c:v>4.8288000000000003E-3</c:v>
                </c:pt>
                <c:pt idx="965">
                  <c:v>3.5461999999999998E-3</c:v>
                </c:pt>
                <c:pt idx="966">
                  <c:v>5.0812000000000001E-3</c:v>
                </c:pt>
                <c:pt idx="967">
                  <c:v>4.1269999999999996E-3</c:v>
                </c:pt>
                <c:pt idx="968">
                  <c:v>4.9496000000000002E-3</c:v>
                </c:pt>
                <c:pt idx="969">
                  <c:v>5.5576000000000002E-3</c:v>
                </c:pt>
                <c:pt idx="970">
                  <c:v>3.7383E-3</c:v>
                </c:pt>
                <c:pt idx="971">
                  <c:v>5.7551E-3</c:v>
                </c:pt>
                <c:pt idx="972">
                  <c:v>5.6192000000000004E-3</c:v>
                </c:pt>
                <c:pt idx="973">
                  <c:v>5.3660000000000001E-3</c:v>
                </c:pt>
                <c:pt idx="974">
                  <c:v>6.3006E-3</c:v>
                </c:pt>
                <c:pt idx="975">
                  <c:v>4.4380000000000001E-3</c:v>
                </c:pt>
                <c:pt idx="976">
                  <c:v>5.7689999999999998E-3</c:v>
                </c:pt>
                <c:pt idx="977">
                  <c:v>3.2717000000000002E-3</c:v>
                </c:pt>
                <c:pt idx="978">
                  <c:v>4.8503000000000001E-3</c:v>
                </c:pt>
                <c:pt idx="979">
                  <c:v>5.0661999999999999E-3</c:v>
                </c:pt>
                <c:pt idx="980">
                  <c:v>6.1698999999999999E-3</c:v>
                </c:pt>
                <c:pt idx="981">
                  <c:v>5.3699999999999998E-3</c:v>
                </c:pt>
                <c:pt idx="982">
                  <c:v>5.1647999999999998E-3</c:v>
                </c:pt>
                <c:pt idx="983">
                  <c:v>4.6953000000000003E-3</c:v>
                </c:pt>
                <c:pt idx="984">
                  <c:v>4.7255999999999999E-3</c:v>
                </c:pt>
                <c:pt idx="985">
                  <c:v>5.1840000000000002E-3</c:v>
                </c:pt>
                <c:pt idx="986">
                  <c:v>4.5592999999999996E-3</c:v>
                </c:pt>
                <c:pt idx="987">
                  <c:v>4.3448000000000002E-3</c:v>
                </c:pt>
                <c:pt idx="988">
                  <c:v>4.4416999999999998E-3</c:v>
                </c:pt>
                <c:pt idx="989">
                  <c:v>5.4435999999999998E-3</c:v>
                </c:pt>
                <c:pt idx="990">
                  <c:v>4.4505999999999999E-3</c:v>
                </c:pt>
                <c:pt idx="991">
                  <c:v>5.5979000000000003E-3</c:v>
                </c:pt>
                <c:pt idx="992">
                  <c:v>5.2459999999999998E-3</c:v>
                </c:pt>
                <c:pt idx="993">
                  <c:v>6.2547999999999996E-3</c:v>
                </c:pt>
                <c:pt idx="994">
                  <c:v>5.6143E-3</c:v>
                </c:pt>
                <c:pt idx="995">
                  <c:v>5.1666999999999998E-3</c:v>
                </c:pt>
                <c:pt idx="996">
                  <c:v>4.5548000000000003E-3</c:v>
                </c:pt>
                <c:pt idx="997">
                  <c:v>5.1393999999999997E-3</c:v>
                </c:pt>
                <c:pt idx="998">
                  <c:v>4.5230000000000001E-3</c:v>
                </c:pt>
                <c:pt idx="999">
                  <c:v>4.3864999999999998E-3</c:v>
                </c:pt>
                <c:pt idx="1000">
                  <c:v>5.6116999999999998E-3</c:v>
                </c:pt>
                <c:pt idx="1001">
                  <c:v>6.3985999999999999E-3</c:v>
                </c:pt>
                <c:pt idx="1002">
                  <c:v>4.2651E-3</c:v>
                </c:pt>
                <c:pt idx="1003">
                  <c:v>4.8764999999999998E-3</c:v>
                </c:pt>
                <c:pt idx="1004">
                  <c:v>5.0080000000000003E-3</c:v>
                </c:pt>
                <c:pt idx="1005">
                  <c:v>5.0229000000000003E-3</c:v>
                </c:pt>
                <c:pt idx="1006">
                  <c:v>4.2643000000000004E-3</c:v>
                </c:pt>
                <c:pt idx="1007">
                  <c:v>5.5447999999999999E-3</c:v>
                </c:pt>
                <c:pt idx="1008">
                  <c:v>5.1567000000000002E-3</c:v>
                </c:pt>
                <c:pt idx="1009">
                  <c:v>6.0571000000000002E-3</c:v>
                </c:pt>
                <c:pt idx="1010">
                  <c:v>4.2487999999999996E-3</c:v>
                </c:pt>
                <c:pt idx="1011">
                  <c:v>5.2294999999999998E-3</c:v>
                </c:pt>
                <c:pt idx="1012">
                  <c:v>5.0461999999999998E-3</c:v>
                </c:pt>
                <c:pt idx="1013">
                  <c:v>4.7453E-3</c:v>
                </c:pt>
                <c:pt idx="1014">
                  <c:v>6.6030000000000004E-3</c:v>
                </c:pt>
                <c:pt idx="1015">
                  <c:v>5.3664999999999997E-3</c:v>
                </c:pt>
                <c:pt idx="1016">
                  <c:v>5.9109000000000002E-3</c:v>
                </c:pt>
                <c:pt idx="1017">
                  <c:v>5.0816999999999998E-3</c:v>
                </c:pt>
                <c:pt idx="1018">
                  <c:v>5.8615999999999998E-3</c:v>
                </c:pt>
                <c:pt idx="1019">
                  <c:v>4.7507000000000001E-3</c:v>
                </c:pt>
                <c:pt idx="1020">
                  <c:v>5.0046999999999999E-3</c:v>
                </c:pt>
                <c:pt idx="1021">
                  <c:v>4.7165999999999996E-3</c:v>
                </c:pt>
                <c:pt idx="1022">
                  <c:v>4.4276999999999997E-3</c:v>
                </c:pt>
                <c:pt idx="1023">
                  <c:v>5.0689999999999997E-3</c:v>
                </c:pt>
                <c:pt idx="1024">
                  <c:v>5.5703999999999997E-3</c:v>
                </c:pt>
                <c:pt idx="1025">
                  <c:v>5.3530000000000001E-3</c:v>
                </c:pt>
                <c:pt idx="1026">
                  <c:v>5.6122000000000003E-3</c:v>
                </c:pt>
                <c:pt idx="1027">
                  <c:v>6.6963999999999999E-3</c:v>
                </c:pt>
                <c:pt idx="1028">
                  <c:v>7.4124999999999998E-3</c:v>
                </c:pt>
                <c:pt idx="1029">
                  <c:v>4.2697000000000004E-3</c:v>
                </c:pt>
                <c:pt idx="1030">
                  <c:v>5.1850000000000004E-3</c:v>
                </c:pt>
                <c:pt idx="1031">
                  <c:v>6.0315999999999998E-3</c:v>
                </c:pt>
                <c:pt idx="1032">
                  <c:v>4.5703999999999996E-3</c:v>
                </c:pt>
                <c:pt idx="1033">
                  <c:v>5.3438000000000001E-3</c:v>
                </c:pt>
                <c:pt idx="1034">
                  <c:v>5.2634999999999999E-3</c:v>
                </c:pt>
                <c:pt idx="1035">
                  <c:v>4.8164999999999996E-3</c:v>
                </c:pt>
                <c:pt idx="1036">
                  <c:v>5.2123999999999998E-3</c:v>
                </c:pt>
                <c:pt idx="1037">
                  <c:v>5.6893000000000004E-3</c:v>
                </c:pt>
                <c:pt idx="1038">
                  <c:v>5.5110999999999997E-3</c:v>
                </c:pt>
                <c:pt idx="1039">
                  <c:v>5.8961999999999999E-3</c:v>
                </c:pt>
                <c:pt idx="1040">
                  <c:v>6.1545999999999997E-3</c:v>
                </c:pt>
                <c:pt idx="1041">
                  <c:v>4.7720999999999996E-3</c:v>
                </c:pt>
                <c:pt idx="1042">
                  <c:v>6.4854999999999999E-3</c:v>
                </c:pt>
                <c:pt idx="1043">
                  <c:v>5.3927000000000003E-3</c:v>
                </c:pt>
                <c:pt idx="1044">
                  <c:v>6.1259000000000001E-3</c:v>
                </c:pt>
                <c:pt idx="1045">
                  <c:v>4.4986000000000002E-3</c:v>
                </c:pt>
                <c:pt idx="1046">
                  <c:v>5.6648999999999996E-3</c:v>
                </c:pt>
                <c:pt idx="1047">
                  <c:v>5.3832999999999997E-3</c:v>
                </c:pt>
                <c:pt idx="1048">
                  <c:v>6.2034999999999998E-3</c:v>
                </c:pt>
                <c:pt idx="1049">
                  <c:v>6.3837E-3</c:v>
                </c:pt>
                <c:pt idx="1050">
                  <c:v>5.2193999999999999E-3</c:v>
                </c:pt>
                <c:pt idx="1051">
                  <c:v>5.1489999999999999E-3</c:v>
                </c:pt>
                <c:pt idx="1052">
                  <c:v>5.3182999999999998E-3</c:v>
                </c:pt>
                <c:pt idx="1053">
                  <c:v>7.4970000000000002E-3</c:v>
                </c:pt>
                <c:pt idx="1054">
                  <c:v>4.6036999999999996E-3</c:v>
                </c:pt>
                <c:pt idx="1055">
                  <c:v>5.9383999999999999E-3</c:v>
                </c:pt>
                <c:pt idx="1056">
                  <c:v>5.0150000000000004E-3</c:v>
                </c:pt>
                <c:pt idx="1057">
                  <c:v>5.5545000000000004E-3</c:v>
                </c:pt>
                <c:pt idx="1058">
                  <c:v>5.4920000000000004E-3</c:v>
                </c:pt>
                <c:pt idx="1059">
                  <c:v>7.1825999999999999E-3</c:v>
                </c:pt>
                <c:pt idx="1060">
                  <c:v>4.9287000000000003E-3</c:v>
                </c:pt>
                <c:pt idx="1061">
                  <c:v>6.5855000000000002E-3</c:v>
                </c:pt>
                <c:pt idx="1062">
                  <c:v>5.8257999999999999E-3</c:v>
                </c:pt>
                <c:pt idx="1063">
                  <c:v>6.5431999999999999E-3</c:v>
                </c:pt>
                <c:pt idx="1064">
                  <c:v>5.62E-3</c:v>
                </c:pt>
                <c:pt idx="1065">
                  <c:v>7.1517999999999998E-3</c:v>
                </c:pt>
                <c:pt idx="1066">
                  <c:v>5.0397000000000003E-3</c:v>
                </c:pt>
                <c:pt idx="1067">
                  <c:v>6.6982999999999999E-3</c:v>
                </c:pt>
                <c:pt idx="1068">
                  <c:v>5.1773000000000001E-3</c:v>
                </c:pt>
                <c:pt idx="1069">
                  <c:v>5.2458000000000001E-3</c:v>
                </c:pt>
                <c:pt idx="1070">
                  <c:v>4.8237999999999996E-3</c:v>
                </c:pt>
                <c:pt idx="1071">
                  <c:v>4.5319999999999996E-3</c:v>
                </c:pt>
                <c:pt idx="1072">
                  <c:v>5.0726E-3</c:v>
                </c:pt>
                <c:pt idx="1073">
                  <c:v>5.2157999999999996E-3</c:v>
                </c:pt>
                <c:pt idx="1074">
                  <c:v>5.0962000000000004E-3</c:v>
                </c:pt>
                <c:pt idx="1075">
                  <c:v>5.8532000000000002E-3</c:v>
                </c:pt>
                <c:pt idx="1076">
                  <c:v>5.0838999999999997E-3</c:v>
                </c:pt>
                <c:pt idx="1077">
                  <c:v>5.3340000000000002E-3</c:v>
                </c:pt>
                <c:pt idx="1078">
                  <c:v>4.3816999999999997E-3</c:v>
                </c:pt>
                <c:pt idx="1079">
                  <c:v>5.9630000000000004E-3</c:v>
                </c:pt>
                <c:pt idx="1080">
                  <c:v>5.2941999999999998E-3</c:v>
                </c:pt>
                <c:pt idx="1081">
                  <c:v>5.5735000000000003E-3</c:v>
                </c:pt>
                <c:pt idx="1082">
                  <c:v>6.0660999999999996E-3</c:v>
                </c:pt>
                <c:pt idx="1083">
                  <c:v>7.3413000000000003E-3</c:v>
                </c:pt>
                <c:pt idx="1084">
                  <c:v>5.5991000000000001E-3</c:v>
                </c:pt>
                <c:pt idx="1085">
                  <c:v>5.8383999999999997E-3</c:v>
                </c:pt>
                <c:pt idx="1086">
                  <c:v>6.0197999999999996E-3</c:v>
                </c:pt>
                <c:pt idx="1087">
                  <c:v>5.1070999999999998E-3</c:v>
                </c:pt>
                <c:pt idx="1088">
                  <c:v>5.6852999999999999E-3</c:v>
                </c:pt>
                <c:pt idx="1089">
                  <c:v>6.2991999999999996E-3</c:v>
                </c:pt>
                <c:pt idx="1090">
                  <c:v>5.8975E-3</c:v>
                </c:pt>
                <c:pt idx="1091">
                  <c:v>5.3756999999999997E-3</c:v>
                </c:pt>
                <c:pt idx="1092">
                  <c:v>8.2935000000000005E-3</c:v>
                </c:pt>
                <c:pt idx="1093">
                  <c:v>6.1498000000000004E-3</c:v>
                </c:pt>
                <c:pt idx="1094">
                  <c:v>6.3886999999999998E-3</c:v>
                </c:pt>
                <c:pt idx="1095">
                  <c:v>6.8563000000000001E-3</c:v>
                </c:pt>
                <c:pt idx="1096">
                  <c:v>5.9410000000000001E-3</c:v>
                </c:pt>
                <c:pt idx="1097">
                  <c:v>6.4779E-3</c:v>
                </c:pt>
                <c:pt idx="1098">
                  <c:v>5.8795999999999996E-3</c:v>
                </c:pt>
                <c:pt idx="1099">
                  <c:v>5.8548000000000003E-3</c:v>
                </c:pt>
                <c:pt idx="1100">
                  <c:v>5.1554000000000001E-3</c:v>
                </c:pt>
                <c:pt idx="1101">
                  <c:v>5.7999000000000002E-3</c:v>
                </c:pt>
                <c:pt idx="1102">
                  <c:v>5.9369999999999996E-3</c:v>
                </c:pt>
                <c:pt idx="1103">
                  <c:v>5.8056999999999996E-3</c:v>
                </c:pt>
                <c:pt idx="1104">
                  <c:v>9.5078999999999997E-3</c:v>
                </c:pt>
                <c:pt idx="1105">
                  <c:v>5.7228000000000001E-3</c:v>
                </c:pt>
                <c:pt idx="1106">
                  <c:v>7.1278000000000001E-3</c:v>
                </c:pt>
                <c:pt idx="1107">
                  <c:v>5.8478000000000002E-3</c:v>
                </c:pt>
                <c:pt idx="1108">
                  <c:v>6.4209000000000002E-3</c:v>
                </c:pt>
                <c:pt idx="1109">
                  <c:v>4.5687000000000002E-3</c:v>
                </c:pt>
                <c:pt idx="1110">
                  <c:v>6.9065999999999997E-3</c:v>
                </c:pt>
                <c:pt idx="1111">
                  <c:v>5.9316999999999998E-3</c:v>
                </c:pt>
                <c:pt idx="1112">
                  <c:v>5.7407999999999999E-3</c:v>
                </c:pt>
                <c:pt idx="1113">
                  <c:v>4.3141000000000004E-3</c:v>
                </c:pt>
                <c:pt idx="1114">
                  <c:v>5.5041999999999999E-3</c:v>
                </c:pt>
                <c:pt idx="1115">
                  <c:v>6.3498000000000001E-3</c:v>
                </c:pt>
                <c:pt idx="1116">
                  <c:v>6.7041000000000002E-3</c:v>
                </c:pt>
                <c:pt idx="1117">
                  <c:v>6.1159999999999999E-3</c:v>
                </c:pt>
                <c:pt idx="1118">
                  <c:v>5.0346000000000002E-3</c:v>
                </c:pt>
                <c:pt idx="1119">
                  <c:v>4.8571999999999999E-3</c:v>
                </c:pt>
                <c:pt idx="1120">
                  <c:v>5.1824000000000002E-3</c:v>
                </c:pt>
                <c:pt idx="1121">
                  <c:v>5.7792E-3</c:v>
                </c:pt>
                <c:pt idx="1122">
                  <c:v>5.1697999999999996E-3</c:v>
                </c:pt>
                <c:pt idx="1123">
                  <c:v>5.1551000000000001E-3</c:v>
                </c:pt>
                <c:pt idx="1124">
                  <c:v>5.3546000000000002E-3</c:v>
                </c:pt>
                <c:pt idx="1125">
                  <c:v>7.3844000000000002E-3</c:v>
                </c:pt>
                <c:pt idx="1126">
                  <c:v>5.8218999999999996E-3</c:v>
                </c:pt>
                <c:pt idx="1127">
                  <c:v>6.9185999999999996E-3</c:v>
                </c:pt>
                <c:pt idx="1128">
                  <c:v>5.3686000000000003E-3</c:v>
                </c:pt>
                <c:pt idx="1129">
                  <c:v>4.8824000000000003E-3</c:v>
                </c:pt>
                <c:pt idx="1130">
                  <c:v>6.6147999999999997E-3</c:v>
                </c:pt>
                <c:pt idx="1131">
                  <c:v>6.0790999999999996E-3</c:v>
                </c:pt>
                <c:pt idx="1132">
                  <c:v>6.1330999999999998E-3</c:v>
                </c:pt>
                <c:pt idx="1133">
                  <c:v>5.8481000000000002E-3</c:v>
                </c:pt>
                <c:pt idx="1134">
                  <c:v>6.5062000000000002E-3</c:v>
                </c:pt>
                <c:pt idx="1135">
                  <c:v>9.887E-3</c:v>
                </c:pt>
                <c:pt idx="1136">
                  <c:v>6.6636000000000004E-3</c:v>
                </c:pt>
                <c:pt idx="1137">
                  <c:v>5.8313000000000002E-3</c:v>
                </c:pt>
                <c:pt idx="1138">
                  <c:v>5.1751999999999996E-3</c:v>
                </c:pt>
                <c:pt idx="1139">
                  <c:v>6.0832000000000004E-3</c:v>
                </c:pt>
                <c:pt idx="1140">
                  <c:v>6.3447E-3</c:v>
                </c:pt>
                <c:pt idx="1141">
                  <c:v>6.2110999999999998E-3</c:v>
                </c:pt>
                <c:pt idx="1142">
                  <c:v>6.0682000000000002E-3</c:v>
                </c:pt>
                <c:pt idx="1143">
                  <c:v>5.2890999999999997E-3</c:v>
                </c:pt>
                <c:pt idx="1144">
                  <c:v>5.0172000000000003E-3</c:v>
                </c:pt>
                <c:pt idx="1145">
                  <c:v>6.5998000000000003E-3</c:v>
                </c:pt>
                <c:pt idx="1146">
                  <c:v>6.9274999999999996E-3</c:v>
                </c:pt>
                <c:pt idx="1147">
                  <c:v>5.3067000000000001E-3</c:v>
                </c:pt>
                <c:pt idx="1148">
                  <c:v>5.5893000000000002E-3</c:v>
                </c:pt>
                <c:pt idx="1149">
                  <c:v>7.9656999999999992E-3</c:v>
                </c:pt>
                <c:pt idx="1150">
                  <c:v>6.2233999999999996E-3</c:v>
                </c:pt>
                <c:pt idx="1151">
                  <c:v>5.6734000000000003E-3</c:v>
                </c:pt>
                <c:pt idx="1152">
                  <c:v>4.9753999999999996E-3</c:v>
                </c:pt>
                <c:pt idx="1153">
                  <c:v>4.9601999999999997E-3</c:v>
                </c:pt>
                <c:pt idx="1154">
                  <c:v>5.8328E-3</c:v>
                </c:pt>
                <c:pt idx="1155">
                  <c:v>6.4121999999999998E-3</c:v>
                </c:pt>
                <c:pt idx="1156">
                  <c:v>6.4993999999999998E-3</c:v>
                </c:pt>
                <c:pt idx="1157">
                  <c:v>6.4989999999999996E-3</c:v>
                </c:pt>
                <c:pt idx="1158">
                  <c:v>6.5893000000000002E-3</c:v>
                </c:pt>
                <c:pt idx="1159">
                  <c:v>6.6074000000000003E-3</c:v>
                </c:pt>
                <c:pt idx="1160">
                  <c:v>5.3426000000000003E-3</c:v>
                </c:pt>
                <c:pt idx="1161">
                  <c:v>6.2268000000000002E-3</c:v>
                </c:pt>
                <c:pt idx="1162">
                  <c:v>5.9175E-3</c:v>
                </c:pt>
                <c:pt idx="1163">
                  <c:v>6.2751999999999999E-3</c:v>
                </c:pt>
                <c:pt idx="1164">
                  <c:v>5.6544000000000004E-3</c:v>
                </c:pt>
                <c:pt idx="1165">
                  <c:v>7.0600999999999997E-3</c:v>
                </c:pt>
                <c:pt idx="1166">
                  <c:v>6.6024999999999999E-3</c:v>
                </c:pt>
                <c:pt idx="1167">
                  <c:v>5.7977000000000002E-3</c:v>
                </c:pt>
                <c:pt idx="1168">
                  <c:v>6.4124000000000004E-3</c:v>
                </c:pt>
                <c:pt idx="1169">
                  <c:v>6.4285999999999996E-3</c:v>
                </c:pt>
                <c:pt idx="1170">
                  <c:v>6.4222999999999997E-3</c:v>
                </c:pt>
                <c:pt idx="1171">
                  <c:v>6.5173000000000002E-3</c:v>
                </c:pt>
                <c:pt idx="1172">
                  <c:v>6.7853999999999996E-3</c:v>
                </c:pt>
                <c:pt idx="1173">
                  <c:v>5.8739999999999999E-3</c:v>
                </c:pt>
                <c:pt idx="1174">
                  <c:v>6.6372999999999996E-3</c:v>
                </c:pt>
                <c:pt idx="1175">
                  <c:v>6.5129999999999997E-3</c:v>
                </c:pt>
                <c:pt idx="1176">
                  <c:v>6.2887999999999998E-3</c:v>
                </c:pt>
                <c:pt idx="1177">
                  <c:v>6.2767999999999999E-3</c:v>
                </c:pt>
                <c:pt idx="1178">
                  <c:v>7.2614000000000003E-3</c:v>
                </c:pt>
                <c:pt idx="1179">
                  <c:v>6.3401000000000004E-3</c:v>
                </c:pt>
                <c:pt idx="1180">
                  <c:v>6.0825999999999996E-3</c:v>
                </c:pt>
                <c:pt idx="1181">
                  <c:v>6.2893999999999997E-3</c:v>
                </c:pt>
                <c:pt idx="1182">
                  <c:v>6.4714999999999998E-3</c:v>
                </c:pt>
                <c:pt idx="1183">
                  <c:v>5.4273000000000004E-3</c:v>
                </c:pt>
                <c:pt idx="1184">
                  <c:v>6.4320999999999996E-3</c:v>
                </c:pt>
                <c:pt idx="1185">
                  <c:v>6.6727000000000002E-3</c:v>
                </c:pt>
                <c:pt idx="1186">
                  <c:v>5.4447000000000002E-3</c:v>
                </c:pt>
                <c:pt idx="1187">
                  <c:v>6.2729999999999999E-3</c:v>
                </c:pt>
                <c:pt idx="1188">
                  <c:v>7.0210999999999997E-3</c:v>
                </c:pt>
                <c:pt idx="1189">
                  <c:v>6.2196999999999999E-3</c:v>
                </c:pt>
                <c:pt idx="1190">
                  <c:v>5.9572000000000002E-3</c:v>
                </c:pt>
                <c:pt idx="1191">
                  <c:v>6.4996000000000003E-3</c:v>
                </c:pt>
                <c:pt idx="1192">
                  <c:v>7.2415999999999999E-3</c:v>
                </c:pt>
                <c:pt idx="1193">
                  <c:v>6.2984E-3</c:v>
                </c:pt>
                <c:pt idx="1194">
                  <c:v>6.2668000000000003E-3</c:v>
                </c:pt>
                <c:pt idx="1195">
                  <c:v>9.8844999999999992E-3</c:v>
                </c:pt>
                <c:pt idx="1196">
                  <c:v>5.7977000000000002E-3</c:v>
                </c:pt>
                <c:pt idx="1197">
                  <c:v>8.1928999999999995E-3</c:v>
                </c:pt>
                <c:pt idx="1198">
                  <c:v>6.1379E-3</c:v>
                </c:pt>
                <c:pt idx="1199">
                  <c:v>5.8243000000000001E-3</c:v>
                </c:pt>
                <c:pt idx="1200">
                  <c:v>7.4491999999999996E-3</c:v>
                </c:pt>
                <c:pt idx="1201">
                  <c:v>7.0889000000000004E-3</c:v>
                </c:pt>
                <c:pt idx="1202">
                  <c:v>5.7275E-3</c:v>
                </c:pt>
                <c:pt idx="1203">
                  <c:v>6.0677999999999999E-3</c:v>
                </c:pt>
                <c:pt idx="1204">
                  <c:v>6.7099000000000004E-3</c:v>
                </c:pt>
                <c:pt idx="1205">
                  <c:v>5.6841000000000001E-3</c:v>
                </c:pt>
                <c:pt idx="1206">
                  <c:v>7.3111000000000001E-3</c:v>
                </c:pt>
                <c:pt idx="1207">
                  <c:v>6.0144999999999999E-3</c:v>
                </c:pt>
                <c:pt idx="1208">
                  <c:v>7.4974999999999998E-3</c:v>
                </c:pt>
                <c:pt idx="1209">
                  <c:v>6.2776000000000004E-3</c:v>
                </c:pt>
                <c:pt idx="1210">
                  <c:v>6.5300999999999996E-3</c:v>
                </c:pt>
                <c:pt idx="1211">
                  <c:v>8.1016000000000005E-3</c:v>
                </c:pt>
                <c:pt idx="1212">
                  <c:v>8.3540000000000003E-3</c:v>
                </c:pt>
                <c:pt idx="1213">
                  <c:v>5.8929999999999998E-3</c:v>
                </c:pt>
                <c:pt idx="1214">
                  <c:v>7.2873E-3</c:v>
                </c:pt>
                <c:pt idx="1215">
                  <c:v>7.0618E-3</c:v>
                </c:pt>
                <c:pt idx="1216">
                  <c:v>6.0907000000000001E-3</c:v>
                </c:pt>
                <c:pt idx="1217">
                  <c:v>7.0210000000000003E-3</c:v>
                </c:pt>
                <c:pt idx="1218">
                  <c:v>4.9927000000000001E-3</c:v>
                </c:pt>
                <c:pt idx="1219">
                  <c:v>6.2433000000000002E-3</c:v>
                </c:pt>
                <c:pt idx="1220">
                  <c:v>6.1126000000000002E-3</c:v>
                </c:pt>
                <c:pt idx="1221">
                  <c:v>6.1996000000000004E-3</c:v>
                </c:pt>
                <c:pt idx="1222">
                  <c:v>5.8808000000000003E-3</c:v>
                </c:pt>
                <c:pt idx="1223">
                  <c:v>6.2988999999999996E-3</c:v>
                </c:pt>
                <c:pt idx="1224">
                  <c:v>6.3579999999999999E-3</c:v>
                </c:pt>
                <c:pt idx="1225">
                  <c:v>6.9083E-3</c:v>
                </c:pt>
                <c:pt idx="1226">
                  <c:v>6.5783999999999999E-3</c:v>
                </c:pt>
                <c:pt idx="1227">
                  <c:v>6.2304999999999999E-3</c:v>
                </c:pt>
                <c:pt idx="1228">
                  <c:v>6.2554999999999998E-3</c:v>
                </c:pt>
                <c:pt idx="1229">
                  <c:v>6.6036000000000003E-3</c:v>
                </c:pt>
                <c:pt idx="1230">
                  <c:v>6.2367000000000004E-3</c:v>
                </c:pt>
                <c:pt idx="1231">
                  <c:v>6.9351999999999999E-3</c:v>
                </c:pt>
                <c:pt idx="1232">
                  <c:v>6.8552999999999999E-3</c:v>
                </c:pt>
                <c:pt idx="1233">
                  <c:v>5.9455999999999997E-3</c:v>
                </c:pt>
                <c:pt idx="1234">
                  <c:v>6.7153999999999998E-3</c:v>
                </c:pt>
                <c:pt idx="1235">
                  <c:v>6.7095999999999996E-3</c:v>
                </c:pt>
                <c:pt idx="1236">
                  <c:v>5.3552000000000001E-3</c:v>
                </c:pt>
                <c:pt idx="1237">
                  <c:v>6.5437000000000004E-3</c:v>
                </c:pt>
                <c:pt idx="1238">
                  <c:v>6.5354000000000002E-3</c:v>
                </c:pt>
                <c:pt idx="1239">
                  <c:v>8.4942999999999998E-3</c:v>
                </c:pt>
                <c:pt idx="1240">
                  <c:v>6.7178999999999997E-3</c:v>
                </c:pt>
                <c:pt idx="1241">
                  <c:v>6.8897000000000003E-3</c:v>
                </c:pt>
                <c:pt idx="1242">
                  <c:v>5.1314000000000004E-3</c:v>
                </c:pt>
                <c:pt idx="1243">
                  <c:v>6.7992E-3</c:v>
                </c:pt>
                <c:pt idx="1244">
                  <c:v>6.5018000000000003E-3</c:v>
                </c:pt>
                <c:pt idx="1245">
                  <c:v>6.2671000000000003E-3</c:v>
                </c:pt>
                <c:pt idx="1246">
                  <c:v>5.7907999999999996E-3</c:v>
                </c:pt>
                <c:pt idx="1247">
                  <c:v>7.4967000000000002E-3</c:v>
                </c:pt>
                <c:pt idx="1248">
                  <c:v>6.8101999999999998E-3</c:v>
                </c:pt>
                <c:pt idx="1249">
                  <c:v>6.0933000000000003E-3</c:v>
                </c:pt>
                <c:pt idx="1250">
                  <c:v>6.1015000000000002E-3</c:v>
                </c:pt>
                <c:pt idx="1251">
                  <c:v>6.7146000000000003E-3</c:v>
                </c:pt>
                <c:pt idx="1252">
                  <c:v>8.1886000000000007E-3</c:v>
                </c:pt>
                <c:pt idx="1253">
                  <c:v>6.7727000000000004E-3</c:v>
                </c:pt>
                <c:pt idx="1254">
                  <c:v>6.5525999999999996E-3</c:v>
                </c:pt>
                <c:pt idx="1255">
                  <c:v>6.5065000000000001E-3</c:v>
                </c:pt>
                <c:pt idx="1256">
                  <c:v>7.1843000000000002E-3</c:v>
                </c:pt>
                <c:pt idx="1257">
                  <c:v>6.7844999999999997E-3</c:v>
                </c:pt>
                <c:pt idx="1258">
                  <c:v>6.9957999999999999E-3</c:v>
                </c:pt>
                <c:pt idx="1259">
                  <c:v>6.7305000000000004E-3</c:v>
                </c:pt>
                <c:pt idx="1260">
                  <c:v>6.3159000000000002E-3</c:v>
                </c:pt>
                <c:pt idx="1261">
                  <c:v>6.4856999999999996E-3</c:v>
                </c:pt>
                <c:pt idx="1262">
                  <c:v>7.3759999999999997E-3</c:v>
                </c:pt>
                <c:pt idx="1263">
                  <c:v>6.6314E-3</c:v>
                </c:pt>
                <c:pt idx="1264">
                  <c:v>5.9272999999999999E-3</c:v>
                </c:pt>
                <c:pt idx="1265">
                  <c:v>7.8574000000000005E-3</c:v>
                </c:pt>
                <c:pt idx="1266">
                  <c:v>7.0625000000000002E-3</c:v>
                </c:pt>
                <c:pt idx="1267">
                  <c:v>5.9331999999999996E-3</c:v>
                </c:pt>
                <c:pt idx="1268">
                  <c:v>6.0217999999999999E-3</c:v>
                </c:pt>
                <c:pt idx="1269">
                  <c:v>6.8405999999999996E-3</c:v>
                </c:pt>
                <c:pt idx="1270">
                  <c:v>7.9054999999999993E-3</c:v>
                </c:pt>
                <c:pt idx="1271">
                  <c:v>6.8745999999999998E-3</c:v>
                </c:pt>
                <c:pt idx="1272">
                  <c:v>6.8493E-3</c:v>
                </c:pt>
                <c:pt idx="1273">
                  <c:v>7.2484999999999997E-3</c:v>
                </c:pt>
                <c:pt idx="1274">
                  <c:v>7.4200999999999998E-3</c:v>
                </c:pt>
                <c:pt idx="1275">
                  <c:v>5.7463999999999996E-3</c:v>
                </c:pt>
                <c:pt idx="1276">
                  <c:v>7.7678000000000001E-3</c:v>
                </c:pt>
                <c:pt idx="1277">
                  <c:v>6.6730000000000001E-3</c:v>
                </c:pt>
                <c:pt idx="1278">
                  <c:v>7.8609999999999999E-3</c:v>
                </c:pt>
                <c:pt idx="1279">
                  <c:v>7.9001000000000002E-3</c:v>
                </c:pt>
                <c:pt idx="1280">
                  <c:v>8.6948000000000008E-3</c:v>
                </c:pt>
                <c:pt idx="1281">
                  <c:v>6.5588E-3</c:v>
                </c:pt>
                <c:pt idx="1282">
                  <c:v>7.5411000000000002E-3</c:v>
                </c:pt>
                <c:pt idx="1283">
                  <c:v>8.6998000000000006E-3</c:v>
                </c:pt>
                <c:pt idx="1284">
                  <c:v>6.5792999999999997E-3</c:v>
                </c:pt>
                <c:pt idx="1285">
                  <c:v>6.5795000000000003E-3</c:v>
                </c:pt>
                <c:pt idx="1286">
                  <c:v>6.5347000000000001E-3</c:v>
                </c:pt>
                <c:pt idx="1287">
                  <c:v>6.8609999999999999E-3</c:v>
                </c:pt>
                <c:pt idx="1288">
                  <c:v>5.9534999999999996E-3</c:v>
                </c:pt>
                <c:pt idx="1289">
                  <c:v>5.3293000000000004E-3</c:v>
                </c:pt>
                <c:pt idx="1290">
                  <c:v>5.9005000000000004E-3</c:v>
                </c:pt>
                <c:pt idx="1291">
                  <c:v>8.9958E-3</c:v>
                </c:pt>
                <c:pt idx="1292">
                  <c:v>4.5085999999999998E-3</c:v>
                </c:pt>
                <c:pt idx="1293">
                  <c:v>5.8801000000000001E-3</c:v>
                </c:pt>
                <c:pt idx="1294">
                  <c:v>6.3007000000000002E-3</c:v>
                </c:pt>
                <c:pt idx="1295">
                  <c:v>7.3347999999999998E-3</c:v>
                </c:pt>
                <c:pt idx="1296">
                  <c:v>7.3562999999999996E-3</c:v>
                </c:pt>
                <c:pt idx="1297">
                  <c:v>5.7691000000000001E-3</c:v>
                </c:pt>
                <c:pt idx="1298">
                  <c:v>6.7073999999999996E-3</c:v>
                </c:pt>
                <c:pt idx="1299">
                  <c:v>6.5642000000000001E-3</c:v>
                </c:pt>
                <c:pt idx="1300">
                  <c:v>6.6239000000000003E-3</c:v>
                </c:pt>
                <c:pt idx="1301">
                  <c:v>6.9237999999999999E-3</c:v>
                </c:pt>
                <c:pt idx="1302">
                  <c:v>7.9387999999999993E-3</c:v>
                </c:pt>
                <c:pt idx="1303">
                  <c:v>6.3471999999999999E-3</c:v>
                </c:pt>
                <c:pt idx="1304">
                  <c:v>7.2489E-3</c:v>
                </c:pt>
                <c:pt idx="1305">
                  <c:v>7.2995999999999998E-3</c:v>
                </c:pt>
                <c:pt idx="1306">
                  <c:v>9.9950000000000004E-3</c:v>
                </c:pt>
                <c:pt idx="1307">
                  <c:v>7.7984999999999999E-3</c:v>
                </c:pt>
                <c:pt idx="1308">
                  <c:v>5.1197999999999999E-3</c:v>
                </c:pt>
                <c:pt idx="1309">
                  <c:v>7.3081999999999999E-3</c:v>
                </c:pt>
                <c:pt idx="1310">
                  <c:v>5.9918000000000003E-3</c:v>
                </c:pt>
                <c:pt idx="1311">
                  <c:v>6.7701000000000002E-3</c:v>
                </c:pt>
                <c:pt idx="1312">
                  <c:v>6.9202999999999999E-3</c:v>
                </c:pt>
                <c:pt idx="1313">
                  <c:v>6.4374000000000002E-3</c:v>
                </c:pt>
                <c:pt idx="1314">
                  <c:v>7.5678999999999998E-3</c:v>
                </c:pt>
                <c:pt idx="1315">
                  <c:v>6.4086999999999998E-3</c:v>
                </c:pt>
                <c:pt idx="1316">
                  <c:v>7.2464000000000001E-3</c:v>
                </c:pt>
                <c:pt idx="1317">
                  <c:v>7.5557999999999997E-3</c:v>
                </c:pt>
                <c:pt idx="1318">
                  <c:v>6.8941000000000002E-3</c:v>
                </c:pt>
                <c:pt idx="1319">
                  <c:v>7.9062999999999998E-3</c:v>
                </c:pt>
                <c:pt idx="1320">
                  <c:v>6.5614000000000002E-3</c:v>
                </c:pt>
                <c:pt idx="1321">
                  <c:v>7.4548000000000001E-3</c:v>
                </c:pt>
                <c:pt idx="1322">
                  <c:v>7.8957999999999997E-3</c:v>
                </c:pt>
                <c:pt idx="1323">
                  <c:v>6.6923E-3</c:v>
                </c:pt>
                <c:pt idx="1324">
                  <c:v>6.3677999999999998E-3</c:v>
                </c:pt>
                <c:pt idx="1325">
                  <c:v>6.7425999999999996E-3</c:v>
                </c:pt>
                <c:pt idx="1326">
                  <c:v>6.0279000000000001E-3</c:v>
                </c:pt>
                <c:pt idx="1327">
                  <c:v>5.5269000000000004E-3</c:v>
                </c:pt>
                <c:pt idx="1328">
                  <c:v>6.9449999999999998E-3</c:v>
                </c:pt>
                <c:pt idx="1329">
                  <c:v>7.3762000000000003E-3</c:v>
                </c:pt>
                <c:pt idx="1330">
                  <c:v>8.5304000000000005E-3</c:v>
                </c:pt>
                <c:pt idx="1331">
                  <c:v>7.0106999999999999E-3</c:v>
                </c:pt>
                <c:pt idx="1332">
                  <c:v>8.7790999999999998E-3</c:v>
                </c:pt>
                <c:pt idx="1333">
                  <c:v>6.3166999999999997E-3</c:v>
                </c:pt>
                <c:pt idx="1334">
                  <c:v>7.1437000000000002E-3</c:v>
                </c:pt>
                <c:pt idx="1335">
                  <c:v>7.3747999999999999E-3</c:v>
                </c:pt>
                <c:pt idx="1336">
                  <c:v>7.3232000000000002E-3</c:v>
                </c:pt>
                <c:pt idx="1337">
                  <c:v>6.9124E-3</c:v>
                </c:pt>
                <c:pt idx="1338">
                  <c:v>6.7088E-3</c:v>
                </c:pt>
                <c:pt idx="1339">
                  <c:v>7.5991000000000001E-3</c:v>
                </c:pt>
                <c:pt idx="1340">
                  <c:v>7.9556000000000002E-3</c:v>
                </c:pt>
                <c:pt idx="1341">
                  <c:v>6.9325000000000003E-3</c:v>
                </c:pt>
                <c:pt idx="1342">
                  <c:v>6.9820000000000004E-3</c:v>
                </c:pt>
                <c:pt idx="1343">
                  <c:v>7.1938000000000002E-3</c:v>
                </c:pt>
                <c:pt idx="1344">
                  <c:v>9.5566999999999996E-3</c:v>
                </c:pt>
                <c:pt idx="1345">
                  <c:v>6.8884999999999997E-3</c:v>
                </c:pt>
                <c:pt idx="1346">
                  <c:v>6.7850999999999996E-3</c:v>
                </c:pt>
                <c:pt idx="1347">
                  <c:v>6.1511999999999999E-3</c:v>
                </c:pt>
                <c:pt idx="1348">
                  <c:v>1.3481E-2</c:v>
                </c:pt>
                <c:pt idx="1349">
                  <c:v>7.0748E-3</c:v>
                </c:pt>
                <c:pt idx="1350">
                  <c:v>8.7130999999999997E-3</c:v>
                </c:pt>
                <c:pt idx="1351">
                  <c:v>6.6090000000000003E-3</c:v>
                </c:pt>
                <c:pt idx="1352">
                  <c:v>6.7137000000000004E-3</c:v>
                </c:pt>
                <c:pt idx="1353">
                  <c:v>7.2750000000000002E-3</c:v>
                </c:pt>
                <c:pt idx="1354">
                  <c:v>6.0083000000000003E-3</c:v>
                </c:pt>
                <c:pt idx="1355">
                  <c:v>6.5290000000000001E-3</c:v>
                </c:pt>
                <c:pt idx="1356">
                  <c:v>7.0285E-3</c:v>
                </c:pt>
                <c:pt idx="1357">
                  <c:v>6.4739000000000003E-3</c:v>
                </c:pt>
                <c:pt idx="1358">
                  <c:v>6.8624999999999997E-3</c:v>
                </c:pt>
                <c:pt idx="1359">
                  <c:v>6.7450000000000001E-3</c:v>
                </c:pt>
                <c:pt idx="1360">
                  <c:v>7.7298000000000002E-3</c:v>
                </c:pt>
                <c:pt idx="1361">
                  <c:v>6.2008000000000002E-3</c:v>
                </c:pt>
                <c:pt idx="1362">
                  <c:v>7.7045000000000004E-3</c:v>
                </c:pt>
                <c:pt idx="1363">
                  <c:v>6.6477000000000003E-3</c:v>
                </c:pt>
                <c:pt idx="1364">
                  <c:v>8.2944999999999998E-3</c:v>
                </c:pt>
                <c:pt idx="1365">
                  <c:v>7.4536000000000003E-3</c:v>
                </c:pt>
                <c:pt idx="1366">
                  <c:v>7.0781999999999998E-3</c:v>
                </c:pt>
                <c:pt idx="1367">
                  <c:v>7.1241000000000004E-3</c:v>
                </c:pt>
                <c:pt idx="1368">
                  <c:v>6.0417999999999999E-3</c:v>
                </c:pt>
                <c:pt idx="1369">
                  <c:v>7.7042999999999999E-3</c:v>
                </c:pt>
                <c:pt idx="1370">
                  <c:v>7.79E-3</c:v>
                </c:pt>
                <c:pt idx="1371">
                  <c:v>7.4336000000000003E-3</c:v>
                </c:pt>
                <c:pt idx="1372">
                  <c:v>6.5992000000000004E-3</c:v>
                </c:pt>
                <c:pt idx="1373">
                  <c:v>6.8231999999999998E-3</c:v>
                </c:pt>
                <c:pt idx="1374">
                  <c:v>6.7993999999999997E-3</c:v>
                </c:pt>
                <c:pt idx="1375">
                  <c:v>9.5081000000000002E-3</c:v>
                </c:pt>
                <c:pt idx="1376">
                  <c:v>7.3663000000000001E-3</c:v>
                </c:pt>
                <c:pt idx="1377">
                  <c:v>8.8606999999999991E-3</c:v>
                </c:pt>
                <c:pt idx="1378">
                  <c:v>6.8674000000000001E-3</c:v>
                </c:pt>
                <c:pt idx="1379">
                  <c:v>7.1352999999999998E-3</c:v>
                </c:pt>
                <c:pt idx="1380">
                  <c:v>6.5012000000000004E-3</c:v>
                </c:pt>
                <c:pt idx="1381">
                  <c:v>7.8741999999999996E-3</c:v>
                </c:pt>
                <c:pt idx="1382">
                  <c:v>7.6059999999999999E-3</c:v>
                </c:pt>
                <c:pt idx="1383">
                  <c:v>8.7554E-3</c:v>
                </c:pt>
                <c:pt idx="1384">
                  <c:v>7.6759000000000003E-3</c:v>
                </c:pt>
                <c:pt idx="1385">
                  <c:v>6.4654999999999999E-3</c:v>
                </c:pt>
                <c:pt idx="1386">
                  <c:v>7.1752999999999999E-3</c:v>
                </c:pt>
                <c:pt idx="1387">
                  <c:v>7.4304999999999996E-3</c:v>
                </c:pt>
                <c:pt idx="1388">
                  <c:v>9.3343999999999996E-3</c:v>
                </c:pt>
                <c:pt idx="1389">
                  <c:v>7.9650999999999993E-3</c:v>
                </c:pt>
                <c:pt idx="1390">
                  <c:v>7.2597E-3</c:v>
                </c:pt>
                <c:pt idx="1391">
                  <c:v>7.7879999999999998E-3</c:v>
                </c:pt>
                <c:pt idx="1392">
                  <c:v>7.3226999999999997E-3</c:v>
                </c:pt>
                <c:pt idx="1393">
                  <c:v>8.0444000000000002E-3</c:v>
                </c:pt>
                <c:pt idx="1394">
                  <c:v>6.2522000000000003E-3</c:v>
                </c:pt>
                <c:pt idx="1395">
                  <c:v>6.8408999999999996E-3</c:v>
                </c:pt>
                <c:pt idx="1396">
                  <c:v>7.3835000000000003E-3</c:v>
                </c:pt>
                <c:pt idx="1397">
                  <c:v>6.9879E-3</c:v>
                </c:pt>
                <c:pt idx="1398">
                  <c:v>7.9246000000000004E-3</c:v>
                </c:pt>
                <c:pt idx="1399">
                  <c:v>8.0017000000000005E-3</c:v>
                </c:pt>
                <c:pt idx="1400">
                  <c:v>7.9030000000000003E-3</c:v>
                </c:pt>
                <c:pt idx="1401">
                  <c:v>7.2453999999999999E-3</c:v>
                </c:pt>
                <c:pt idx="1402">
                  <c:v>7.5816E-3</c:v>
                </c:pt>
                <c:pt idx="1403">
                  <c:v>8.5775999999999995E-3</c:v>
                </c:pt>
                <c:pt idx="1404">
                  <c:v>6.8861E-3</c:v>
                </c:pt>
                <c:pt idx="1405">
                  <c:v>7.6943999999999997E-3</c:v>
                </c:pt>
                <c:pt idx="1406">
                  <c:v>7.4676999999999999E-3</c:v>
                </c:pt>
                <c:pt idx="1407">
                  <c:v>7.9468999999999998E-3</c:v>
                </c:pt>
                <c:pt idx="1408">
                  <c:v>7.5227000000000002E-3</c:v>
                </c:pt>
                <c:pt idx="1409">
                  <c:v>7.6769000000000004E-3</c:v>
                </c:pt>
                <c:pt idx="1410">
                  <c:v>7.0904999999999996E-3</c:v>
                </c:pt>
                <c:pt idx="1411">
                  <c:v>7.9085000000000006E-3</c:v>
                </c:pt>
                <c:pt idx="1412">
                  <c:v>7.4316E-3</c:v>
                </c:pt>
                <c:pt idx="1413">
                  <c:v>6.7942999999999996E-3</c:v>
                </c:pt>
                <c:pt idx="1414">
                  <c:v>7.8326000000000003E-3</c:v>
                </c:pt>
                <c:pt idx="1415">
                  <c:v>7.2741999999999998E-3</c:v>
                </c:pt>
                <c:pt idx="1416">
                  <c:v>8.3712000000000005E-3</c:v>
                </c:pt>
                <c:pt idx="1417">
                  <c:v>7.1003000000000004E-3</c:v>
                </c:pt>
                <c:pt idx="1418">
                  <c:v>8.0908999999999998E-3</c:v>
                </c:pt>
                <c:pt idx="1419">
                  <c:v>7.8212000000000004E-3</c:v>
                </c:pt>
                <c:pt idx="1420">
                  <c:v>7.9117000000000007E-3</c:v>
                </c:pt>
                <c:pt idx="1421">
                  <c:v>7.8609999999999999E-3</c:v>
                </c:pt>
                <c:pt idx="1422">
                  <c:v>7.5496000000000001E-3</c:v>
                </c:pt>
                <c:pt idx="1423">
                  <c:v>7.8945000000000005E-3</c:v>
                </c:pt>
                <c:pt idx="1424">
                  <c:v>7.613E-3</c:v>
                </c:pt>
                <c:pt idx="1425">
                  <c:v>7.5047000000000004E-3</c:v>
                </c:pt>
                <c:pt idx="1426">
                  <c:v>6.4540999999999999E-3</c:v>
                </c:pt>
                <c:pt idx="1427">
                  <c:v>7.7045000000000004E-3</c:v>
                </c:pt>
                <c:pt idx="1428">
                  <c:v>7.8905999999999994E-3</c:v>
                </c:pt>
                <c:pt idx="1429">
                  <c:v>8.0292999999999996E-3</c:v>
                </c:pt>
                <c:pt idx="1430">
                  <c:v>8.3768999999999996E-3</c:v>
                </c:pt>
                <c:pt idx="1431">
                  <c:v>8.2717999999999993E-3</c:v>
                </c:pt>
                <c:pt idx="1432">
                  <c:v>8.1956000000000008E-3</c:v>
                </c:pt>
                <c:pt idx="1433">
                  <c:v>6.6385000000000003E-3</c:v>
                </c:pt>
                <c:pt idx="1434">
                  <c:v>7.7447000000000002E-3</c:v>
                </c:pt>
                <c:pt idx="1435">
                  <c:v>8.8340999999999992E-3</c:v>
                </c:pt>
                <c:pt idx="1436">
                  <c:v>9.3317000000000001E-3</c:v>
                </c:pt>
                <c:pt idx="1437">
                  <c:v>6.3587000000000001E-3</c:v>
                </c:pt>
                <c:pt idx="1438">
                  <c:v>7.8682000000000005E-3</c:v>
                </c:pt>
                <c:pt idx="1439">
                  <c:v>7.3634E-3</c:v>
                </c:pt>
                <c:pt idx="1440">
                  <c:v>9.2478999999999999E-3</c:v>
                </c:pt>
                <c:pt idx="1441">
                  <c:v>6.215E-3</c:v>
                </c:pt>
                <c:pt idx="1442">
                  <c:v>7.3585999999999999E-3</c:v>
                </c:pt>
                <c:pt idx="1443">
                  <c:v>7.8898000000000006E-3</c:v>
                </c:pt>
                <c:pt idx="1444">
                  <c:v>8.0056999999999993E-3</c:v>
                </c:pt>
                <c:pt idx="1445">
                  <c:v>8.1764999999999997E-3</c:v>
                </c:pt>
                <c:pt idx="1446">
                  <c:v>8.7427000000000008E-3</c:v>
                </c:pt>
                <c:pt idx="1447">
                  <c:v>8.3391000000000003E-3</c:v>
                </c:pt>
                <c:pt idx="1448">
                  <c:v>7.4305999999999999E-3</c:v>
                </c:pt>
                <c:pt idx="1449">
                  <c:v>8.1382999999999994E-3</c:v>
                </c:pt>
                <c:pt idx="1450">
                  <c:v>8.3756000000000004E-3</c:v>
                </c:pt>
                <c:pt idx="1451">
                  <c:v>8.8988000000000001E-3</c:v>
                </c:pt>
                <c:pt idx="1452">
                  <c:v>6.3109999999999998E-3</c:v>
                </c:pt>
                <c:pt idx="1453">
                  <c:v>8.7495000000000003E-3</c:v>
                </c:pt>
                <c:pt idx="1454">
                  <c:v>7.7326000000000001E-3</c:v>
                </c:pt>
                <c:pt idx="1455">
                  <c:v>6.6904E-3</c:v>
                </c:pt>
                <c:pt idx="1456">
                  <c:v>8.9820999999999998E-3</c:v>
                </c:pt>
                <c:pt idx="1457">
                  <c:v>6.9978000000000002E-3</c:v>
                </c:pt>
                <c:pt idx="1458">
                  <c:v>7.6334000000000003E-3</c:v>
                </c:pt>
                <c:pt idx="1459">
                  <c:v>6.9608999999999999E-3</c:v>
                </c:pt>
                <c:pt idx="1460">
                  <c:v>8.2815000000000007E-3</c:v>
                </c:pt>
                <c:pt idx="1461">
                  <c:v>7.8454000000000006E-3</c:v>
                </c:pt>
                <c:pt idx="1462">
                  <c:v>7.2429E-3</c:v>
                </c:pt>
                <c:pt idx="1463">
                  <c:v>8.1791999999999993E-3</c:v>
                </c:pt>
                <c:pt idx="1464">
                  <c:v>6.7602000000000001E-3</c:v>
                </c:pt>
                <c:pt idx="1465">
                  <c:v>7.9552000000000008E-3</c:v>
                </c:pt>
                <c:pt idx="1466">
                  <c:v>7.7244999999999996E-3</c:v>
                </c:pt>
                <c:pt idx="1467">
                  <c:v>7.0251999999999997E-3</c:v>
                </c:pt>
                <c:pt idx="1468">
                  <c:v>8.7916000000000001E-3</c:v>
                </c:pt>
                <c:pt idx="1469">
                  <c:v>8.0707999999999995E-3</c:v>
                </c:pt>
                <c:pt idx="1470">
                  <c:v>8.1998000000000001E-3</c:v>
                </c:pt>
                <c:pt idx="1471">
                  <c:v>7.6302999999999996E-3</c:v>
                </c:pt>
                <c:pt idx="1472">
                  <c:v>8.1654999999999991E-3</c:v>
                </c:pt>
                <c:pt idx="1473">
                  <c:v>7.5510000000000004E-3</c:v>
                </c:pt>
                <c:pt idx="1474">
                  <c:v>6.7990999999999998E-3</c:v>
                </c:pt>
                <c:pt idx="1475">
                  <c:v>7.4571999999999998E-3</c:v>
                </c:pt>
                <c:pt idx="1476">
                  <c:v>8.0427999999999993E-3</c:v>
                </c:pt>
                <c:pt idx="1477">
                  <c:v>1.0416E-2</c:v>
                </c:pt>
                <c:pt idx="1478">
                  <c:v>8.5205999999999997E-3</c:v>
                </c:pt>
                <c:pt idx="1479">
                  <c:v>8.3503999999999991E-3</c:v>
                </c:pt>
                <c:pt idx="1480">
                  <c:v>7.9152000000000007E-3</c:v>
                </c:pt>
                <c:pt idx="1481">
                  <c:v>7.3613000000000003E-3</c:v>
                </c:pt>
                <c:pt idx="1482">
                  <c:v>9.6915000000000005E-3</c:v>
                </c:pt>
                <c:pt idx="1483">
                  <c:v>8.1411000000000001E-3</c:v>
                </c:pt>
                <c:pt idx="1484">
                  <c:v>8.0003999999999995E-3</c:v>
                </c:pt>
                <c:pt idx="1485">
                  <c:v>7.1576000000000001E-3</c:v>
                </c:pt>
                <c:pt idx="1486">
                  <c:v>7.4330999999999998E-3</c:v>
                </c:pt>
                <c:pt idx="1487">
                  <c:v>9.2571000000000007E-3</c:v>
                </c:pt>
                <c:pt idx="1488">
                  <c:v>7.8329000000000003E-3</c:v>
                </c:pt>
                <c:pt idx="1489">
                  <c:v>8.3707999999999994E-3</c:v>
                </c:pt>
                <c:pt idx="1490">
                  <c:v>7.4184000000000003E-3</c:v>
                </c:pt>
                <c:pt idx="1491">
                  <c:v>8.1869999999999998E-3</c:v>
                </c:pt>
                <c:pt idx="1492">
                  <c:v>7.1728E-3</c:v>
                </c:pt>
                <c:pt idx="1493">
                  <c:v>7.8201E-3</c:v>
                </c:pt>
                <c:pt idx="1494">
                  <c:v>9.0343999999999997E-3</c:v>
                </c:pt>
                <c:pt idx="1495">
                  <c:v>8.7907000000000002E-3</c:v>
                </c:pt>
                <c:pt idx="1496">
                  <c:v>9.3754000000000007E-3</c:v>
                </c:pt>
                <c:pt idx="1497">
                  <c:v>6.5560000000000002E-3</c:v>
                </c:pt>
                <c:pt idx="1498">
                  <c:v>8.7305000000000004E-3</c:v>
                </c:pt>
                <c:pt idx="1499">
                  <c:v>7.9916999999999992E-3</c:v>
                </c:pt>
                <c:pt idx="1500">
                  <c:v>8.1919000000000002E-3</c:v>
                </c:pt>
                <c:pt idx="1501">
                  <c:v>8.2053000000000004E-3</c:v>
                </c:pt>
                <c:pt idx="1502">
                  <c:v>9.7222000000000003E-3</c:v>
                </c:pt>
                <c:pt idx="1503">
                  <c:v>8.6359000000000002E-3</c:v>
                </c:pt>
                <c:pt idx="1504">
                  <c:v>7.0144999999999999E-3</c:v>
                </c:pt>
                <c:pt idx="1505">
                  <c:v>7.3128000000000004E-3</c:v>
                </c:pt>
                <c:pt idx="1506">
                  <c:v>9.0194000000000003E-3</c:v>
                </c:pt>
                <c:pt idx="1507">
                  <c:v>7.8521000000000007E-3</c:v>
                </c:pt>
                <c:pt idx="1508">
                  <c:v>7.9292000000000008E-3</c:v>
                </c:pt>
                <c:pt idx="1509">
                  <c:v>8.8702999999999994E-3</c:v>
                </c:pt>
                <c:pt idx="1510">
                  <c:v>6.9800000000000001E-3</c:v>
                </c:pt>
                <c:pt idx="1511">
                  <c:v>9.3106999999999999E-3</c:v>
                </c:pt>
                <c:pt idx="1512">
                  <c:v>8.7235000000000004E-3</c:v>
                </c:pt>
                <c:pt idx="1513">
                  <c:v>7.3236000000000004E-3</c:v>
                </c:pt>
                <c:pt idx="1514">
                  <c:v>8.8506999999999995E-3</c:v>
                </c:pt>
                <c:pt idx="1515">
                  <c:v>7.5541000000000002E-3</c:v>
                </c:pt>
                <c:pt idx="1516">
                  <c:v>8.6631999999999994E-3</c:v>
                </c:pt>
                <c:pt idx="1517">
                  <c:v>9.2312000000000002E-3</c:v>
                </c:pt>
                <c:pt idx="1518">
                  <c:v>8.4799000000000003E-3</c:v>
                </c:pt>
                <c:pt idx="1519">
                  <c:v>6.365E-3</c:v>
                </c:pt>
                <c:pt idx="1520">
                  <c:v>7.2871000000000003E-3</c:v>
                </c:pt>
                <c:pt idx="1521">
                  <c:v>7.4394999999999999E-3</c:v>
                </c:pt>
                <c:pt idx="1522">
                  <c:v>9.3629999999999998E-3</c:v>
                </c:pt>
                <c:pt idx="1523">
                  <c:v>9.3915999999999999E-3</c:v>
                </c:pt>
                <c:pt idx="1524">
                  <c:v>8.0455000000000006E-3</c:v>
                </c:pt>
                <c:pt idx="1525">
                  <c:v>7.6696000000000004E-3</c:v>
                </c:pt>
                <c:pt idx="1526">
                  <c:v>8.8889999999999993E-3</c:v>
                </c:pt>
                <c:pt idx="1527">
                  <c:v>8.0697000000000008E-3</c:v>
                </c:pt>
                <c:pt idx="1528">
                  <c:v>8.8947000000000002E-3</c:v>
                </c:pt>
                <c:pt idx="1529">
                  <c:v>1.1775000000000001E-2</c:v>
                </c:pt>
                <c:pt idx="1530">
                  <c:v>8.0438000000000003E-3</c:v>
                </c:pt>
                <c:pt idx="1531">
                  <c:v>8.7208000000000008E-3</c:v>
                </c:pt>
                <c:pt idx="1532">
                  <c:v>7.6705000000000002E-3</c:v>
                </c:pt>
                <c:pt idx="1533">
                  <c:v>9.8837000000000005E-3</c:v>
                </c:pt>
                <c:pt idx="1534">
                  <c:v>9.1524999999999992E-3</c:v>
                </c:pt>
                <c:pt idx="1535">
                  <c:v>9.2263999999999992E-3</c:v>
                </c:pt>
                <c:pt idx="1536">
                  <c:v>9.7730999999999998E-3</c:v>
                </c:pt>
                <c:pt idx="1537">
                  <c:v>8.8947000000000002E-3</c:v>
                </c:pt>
                <c:pt idx="1538">
                  <c:v>7.1621000000000002E-3</c:v>
                </c:pt>
                <c:pt idx="1539">
                  <c:v>9.2519999999999998E-3</c:v>
                </c:pt>
                <c:pt idx="1540">
                  <c:v>9.3979000000000007E-3</c:v>
                </c:pt>
                <c:pt idx="1541">
                  <c:v>8.0786E-3</c:v>
                </c:pt>
                <c:pt idx="1542">
                  <c:v>7.7064000000000004E-3</c:v>
                </c:pt>
                <c:pt idx="1543">
                  <c:v>9.9197E-3</c:v>
                </c:pt>
                <c:pt idx="1544">
                  <c:v>8.2489E-3</c:v>
                </c:pt>
                <c:pt idx="1545">
                  <c:v>7.8910000000000004E-3</c:v>
                </c:pt>
                <c:pt idx="1546">
                  <c:v>8.3967999999999994E-3</c:v>
                </c:pt>
                <c:pt idx="1547">
                  <c:v>7.4224E-3</c:v>
                </c:pt>
                <c:pt idx="1548">
                  <c:v>8.4378000000000005E-3</c:v>
                </c:pt>
                <c:pt idx="1549">
                  <c:v>9.3425999999999995E-3</c:v>
                </c:pt>
                <c:pt idx="1550">
                  <c:v>8.5903999999999998E-3</c:v>
                </c:pt>
                <c:pt idx="1551">
                  <c:v>8.7095999999999996E-3</c:v>
                </c:pt>
                <c:pt idx="1552">
                  <c:v>7.8586999999999997E-3</c:v>
                </c:pt>
                <c:pt idx="1553">
                  <c:v>7.0752000000000002E-3</c:v>
                </c:pt>
                <c:pt idx="1554">
                  <c:v>8.4133000000000003E-3</c:v>
                </c:pt>
                <c:pt idx="1555">
                  <c:v>7.8978E-3</c:v>
                </c:pt>
                <c:pt idx="1556">
                  <c:v>8.2007E-3</c:v>
                </c:pt>
                <c:pt idx="1557">
                  <c:v>9.4791000000000007E-3</c:v>
                </c:pt>
                <c:pt idx="1558">
                  <c:v>1.1205E-2</c:v>
                </c:pt>
                <c:pt idx="1559">
                  <c:v>7.2712000000000002E-3</c:v>
                </c:pt>
                <c:pt idx="1560">
                  <c:v>9.4011000000000008E-3</c:v>
                </c:pt>
                <c:pt idx="1561">
                  <c:v>7.2537000000000001E-3</c:v>
                </c:pt>
                <c:pt idx="1562">
                  <c:v>1.0647999999999999E-2</c:v>
                </c:pt>
                <c:pt idx="1563">
                  <c:v>8.2504999999999992E-3</c:v>
                </c:pt>
                <c:pt idx="1564">
                  <c:v>7.9717E-3</c:v>
                </c:pt>
                <c:pt idx="1565">
                  <c:v>1.0156999999999999E-2</c:v>
                </c:pt>
                <c:pt idx="1566">
                  <c:v>7.3648000000000003E-3</c:v>
                </c:pt>
                <c:pt idx="1567">
                  <c:v>7.3407000000000003E-3</c:v>
                </c:pt>
                <c:pt idx="1568">
                  <c:v>9.3653E-3</c:v>
                </c:pt>
                <c:pt idx="1569">
                  <c:v>8.9902000000000003E-3</c:v>
                </c:pt>
                <c:pt idx="1570">
                  <c:v>8.8967000000000004E-3</c:v>
                </c:pt>
                <c:pt idx="1571">
                  <c:v>7.8756E-3</c:v>
                </c:pt>
                <c:pt idx="1572">
                  <c:v>8.3292000000000001E-3</c:v>
                </c:pt>
                <c:pt idx="1573">
                  <c:v>8.8626E-3</c:v>
                </c:pt>
                <c:pt idx="1574">
                  <c:v>1.0196999999999999E-2</c:v>
                </c:pt>
                <c:pt idx="1575">
                  <c:v>9.6223000000000003E-3</c:v>
                </c:pt>
                <c:pt idx="1576">
                  <c:v>9.7494000000000001E-3</c:v>
                </c:pt>
                <c:pt idx="1577">
                  <c:v>8.3897999999999993E-3</c:v>
                </c:pt>
                <c:pt idx="1578">
                  <c:v>9.9187000000000008E-3</c:v>
                </c:pt>
                <c:pt idx="1579">
                  <c:v>7.9851000000000002E-3</c:v>
                </c:pt>
                <c:pt idx="1580">
                  <c:v>9.5580999999999999E-3</c:v>
                </c:pt>
                <c:pt idx="1581">
                  <c:v>8.8225999999999999E-3</c:v>
                </c:pt>
                <c:pt idx="1582">
                  <c:v>7.6585000000000004E-3</c:v>
                </c:pt>
                <c:pt idx="1583">
                  <c:v>9.5995999999999998E-3</c:v>
                </c:pt>
                <c:pt idx="1584">
                  <c:v>9.8653999999999999E-3</c:v>
                </c:pt>
                <c:pt idx="1585">
                  <c:v>8.3326000000000008E-3</c:v>
                </c:pt>
                <c:pt idx="1586">
                  <c:v>1.1206000000000001E-2</c:v>
                </c:pt>
                <c:pt idx="1587">
                  <c:v>8.1522000000000001E-3</c:v>
                </c:pt>
                <c:pt idx="1588">
                  <c:v>7.6996E-3</c:v>
                </c:pt>
                <c:pt idx="1589">
                  <c:v>8.3593000000000001E-3</c:v>
                </c:pt>
                <c:pt idx="1590">
                  <c:v>9.2423999999999996E-3</c:v>
                </c:pt>
                <c:pt idx="1591">
                  <c:v>8.9698E-3</c:v>
                </c:pt>
                <c:pt idx="1592">
                  <c:v>8.8780999999999999E-3</c:v>
                </c:pt>
                <c:pt idx="1593">
                  <c:v>8.4180000000000001E-3</c:v>
                </c:pt>
                <c:pt idx="1594">
                  <c:v>8.6481000000000006E-3</c:v>
                </c:pt>
                <c:pt idx="1595">
                  <c:v>8.8695000000000006E-3</c:v>
                </c:pt>
                <c:pt idx="1596">
                  <c:v>1.0325000000000001E-2</c:v>
                </c:pt>
                <c:pt idx="1597">
                  <c:v>9.6567000000000007E-3</c:v>
                </c:pt>
                <c:pt idx="1598">
                  <c:v>8.0511000000000003E-3</c:v>
                </c:pt>
                <c:pt idx="1599">
                  <c:v>9.0588999999999999E-3</c:v>
                </c:pt>
                <c:pt idx="1600">
                  <c:v>8.6701999999999994E-3</c:v>
                </c:pt>
                <c:pt idx="1601">
                  <c:v>8.7294999999999994E-3</c:v>
                </c:pt>
                <c:pt idx="1602">
                  <c:v>9.1672999999999998E-3</c:v>
                </c:pt>
                <c:pt idx="1603">
                  <c:v>8.7016000000000003E-3</c:v>
                </c:pt>
                <c:pt idx="1604">
                  <c:v>9.9745000000000007E-3</c:v>
                </c:pt>
                <c:pt idx="1605">
                  <c:v>8.9592000000000005E-3</c:v>
                </c:pt>
                <c:pt idx="1606">
                  <c:v>9.3144999999999999E-3</c:v>
                </c:pt>
                <c:pt idx="1607">
                  <c:v>1.0326999999999999E-2</c:v>
                </c:pt>
                <c:pt idx="1608">
                  <c:v>8.0198000000000005E-3</c:v>
                </c:pt>
                <c:pt idx="1609">
                  <c:v>9.6568999999999995E-3</c:v>
                </c:pt>
                <c:pt idx="1610">
                  <c:v>8.4756999999999992E-3</c:v>
                </c:pt>
                <c:pt idx="1611">
                  <c:v>9.9953000000000004E-3</c:v>
                </c:pt>
                <c:pt idx="1612">
                  <c:v>8.2961000000000007E-3</c:v>
                </c:pt>
                <c:pt idx="1613">
                  <c:v>9.4214999999999993E-3</c:v>
                </c:pt>
                <c:pt idx="1614">
                  <c:v>9.5300000000000003E-3</c:v>
                </c:pt>
                <c:pt idx="1615">
                  <c:v>9.9124999999999994E-3</c:v>
                </c:pt>
                <c:pt idx="1616">
                  <c:v>1.0246E-2</c:v>
                </c:pt>
                <c:pt idx="1617">
                  <c:v>8.8223999999999993E-3</c:v>
                </c:pt>
                <c:pt idx="1618">
                  <c:v>8.1436000000000008E-3</c:v>
                </c:pt>
                <c:pt idx="1619">
                  <c:v>8.3608999999999992E-3</c:v>
                </c:pt>
                <c:pt idx="1620">
                  <c:v>1.0578000000000001E-2</c:v>
                </c:pt>
                <c:pt idx="1621">
                  <c:v>7.8881999999999997E-3</c:v>
                </c:pt>
                <c:pt idx="1622">
                  <c:v>9.0840999999999995E-3</c:v>
                </c:pt>
                <c:pt idx="1623">
                  <c:v>8.0634999999999995E-3</c:v>
                </c:pt>
                <c:pt idx="1624">
                  <c:v>9.8749000000000007E-3</c:v>
                </c:pt>
                <c:pt idx="1625">
                  <c:v>1.1825E-2</c:v>
                </c:pt>
                <c:pt idx="1626">
                  <c:v>1.0008E-2</c:v>
                </c:pt>
                <c:pt idx="1627">
                  <c:v>9.9722000000000005E-3</c:v>
                </c:pt>
                <c:pt idx="1628">
                  <c:v>9.4514000000000004E-3</c:v>
                </c:pt>
                <c:pt idx="1629">
                  <c:v>1.0489999999999999E-2</c:v>
                </c:pt>
                <c:pt idx="1630">
                  <c:v>8.9607999999999997E-3</c:v>
                </c:pt>
                <c:pt idx="1631">
                  <c:v>9.306E-3</c:v>
                </c:pt>
                <c:pt idx="1632">
                  <c:v>1.2012999999999999E-2</c:v>
                </c:pt>
                <c:pt idx="1633">
                  <c:v>1.0595E-2</c:v>
                </c:pt>
                <c:pt idx="1634">
                  <c:v>9.3197999999999996E-3</c:v>
                </c:pt>
                <c:pt idx="1635">
                  <c:v>9.5682000000000007E-3</c:v>
                </c:pt>
                <c:pt idx="1636">
                  <c:v>8.3400000000000002E-3</c:v>
                </c:pt>
                <c:pt idx="1637">
                  <c:v>8.4402999999999995E-3</c:v>
                </c:pt>
                <c:pt idx="1638">
                  <c:v>1.133E-2</c:v>
                </c:pt>
                <c:pt idx="1639">
                  <c:v>9.1952000000000006E-3</c:v>
                </c:pt>
                <c:pt idx="1640">
                  <c:v>8.3155999999999994E-3</c:v>
                </c:pt>
                <c:pt idx="1641">
                  <c:v>1.0496E-2</c:v>
                </c:pt>
                <c:pt idx="1642">
                  <c:v>8.2971E-3</c:v>
                </c:pt>
                <c:pt idx="1643">
                  <c:v>7.9672000000000007E-3</c:v>
                </c:pt>
                <c:pt idx="1644">
                  <c:v>9.3924000000000004E-3</c:v>
                </c:pt>
                <c:pt idx="1645">
                  <c:v>9.2773999999999999E-3</c:v>
                </c:pt>
                <c:pt idx="1646">
                  <c:v>1.0071E-2</c:v>
                </c:pt>
                <c:pt idx="1647">
                  <c:v>8.7723000000000002E-3</c:v>
                </c:pt>
                <c:pt idx="1648">
                  <c:v>7.633E-3</c:v>
                </c:pt>
                <c:pt idx="1649">
                  <c:v>9.0367999999999993E-3</c:v>
                </c:pt>
                <c:pt idx="1650">
                  <c:v>1.0716E-2</c:v>
                </c:pt>
                <c:pt idx="1651">
                  <c:v>1.009E-2</c:v>
                </c:pt>
                <c:pt idx="1652">
                  <c:v>7.7552000000000003E-3</c:v>
                </c:pt>
                <c:pt idx="1653">
                  <c:v>1.1656E-2</c:v>
                </c:pt>
                <c:pt idx="1654">
                  <c:v>1.129E-2</c:v>
                </c:pt>
                <c:pt idx="1655">
                  <c:v>8.5632E-3</c:v>
                </c:pt>
                <c:pt idx="1656">
                  <c:v>9.1488000000000003E-3</c:v>
                </c:pt>
                <c:pt idx="1657">
                  <c:v>9.8632000000000008E-3</c:v>
                </c:pt>
                <c:pt idx="1658">
                  <c:v>9.0396999999999995E-3</c:v>
                </c:pt>
                <c:pt idx="1659">
                  <c:v>8.2932000000000006E-3</c:v>
                </c:pt>
                <c:pt idx="1660">
                  <c:v>8.5869999999999991E-3</c:v>
                </c:pt>
                <c:pt idx="1661">
                  <c:v>1.0576E-2</c:v>
                </c:pt>
                <c:pt idx="1662">
                  <c:v>8.9370999999999999E-3</c:v>
                </c:pt>
                <c:pt idx="1663">
                  <c:v>9.0089000000000002E-3</c:v>
                </c:pt>
                <c:pt idx="1664">
                  <c:v>9.5679000000000007E-3</c:v>
                </c:pt>
                <c:pt idx="1665">
                  <c:v>9.0678000000000009E-3</c:v>
                </c:pt>
                <c:pt idx="1666">
                  <c:v>9.7228000000000002E-3</c:v>
                </c:pt>
                <c:pt idx="1667">
                  <c:v>9.1035000000000005E-3</c:v>
                </c:pt>
                <c:pt idx="1668">
                  <c:v>9.9378999999999995E-3</c:v>
                </c:pt>
                <c:pt idx="1669">
                  <c:v>9.6942E-3</c:v>
                </c:pt>
                <c:pt idx="1670">
                  <c:v>1.0954999999999999E-2</c:v>
                </c:pt>
                <c:pt idx="1671">
                  <c:v>9.6965999999999997E-3</c:v>
                </c:pt>
                <c:pt idx="1672">
                  <c:v>9.0603999999999997E-3</c:v>
                </c:pt>
                <c:pt idx="1673">
                  <c:v>8.9604000000000003E-3</c:v>
                </c:pt>
                <c:pt idx="1674">
                  <c:v>9.3231000000000008E-3</c:v>
                </c:pt>
                <c:pt idx="1675">
                  <c:v>1.0407E-2</c:v>
                </c:pt>
                <c:pt idx="1676">
                  <c:v>9.0746000000000004E-3</c:v>
                </c:pt>
                <c:pt idx="1677">
                  <c:v>9.0972999999999991E-3</c:v>
                </c:pt>
                <c:pt idx="1678">
                  <c:v>1.1965999999999999E-2</c:v>
                </c:pt>
                <c:pt idx="1679">
                  <c:v>1.1342E-2</c:v>
                </c:pt>
                <c:pt idx="1680">
                  <c:v>8.9397000000000001E-3</c:v>
                </c:pt>
                <c:pt idx="1681">
                  <c:v>8.8818000000000005E-3</c:v>
                </c:pt>
                <c:pt idx="1682">
                  <c:v>8.8042999999999993E-3</c:v>
                </c:pt>
                <c:pt idx="1683">
                  <c:v>9.8522000000000002E-3</c:v>
                </c:pt>
                <c:pt idx="1684">
                  <c:v>1.0938E-2</c:v>
                </c:pt>
                <c:pt idx="1685">
                  <c:v>9.4988E-3</c:v>
                </c:pt>
                <c:pt idx="1686">
                  <c:v>1.1618E-2</c:v>
                </c:pt>
                <c:pt idx="1687">
                  <c:v>8.8845E-3</c:v>
                </c:pt>
                <c:pt idx="1688">
                  <c:v>9.7520000000000003E-3</c:v>
                </c:pt>
                <c:pt idx="1689">
                  <c:v>9.2765999999999994E-3</c:v>
                </c:pt>
                <c:pt idx="1690">
                  <c:v>8.7703999999999994E-3</c:v>
                </c:pt>
                <c:pt idx="1691">
                  <c:v>1.1070999999999999E-2</c:v>
                </c:pt>
                <c:pt idx="1692">
                  <c:v>9.5127000000000007E-3</c:v>
                </c:pt>
                <c:pt idx="1693">
                  <c:v>1.0321E-2</c:v>
                </c:pt>
                <c:pt idx="1694">
                  <c:v>8.8702999999999994E-3</c:v>
                </c:pt>
                <c:pt idx="1695">
                  <c:v>8.9505999999999995E-3</c:v>
                </c:pt>
                <c:pt idx="1696">
                  <c:v>1.0406E-2</c:v>
                </c:pt>
                <c:pt idx="1697">
                  <c:v>1.0083E-2</c:v>
                </c:pt>
                <c:pt idx="1698">
                  <c:v>8.5432000000000008E-3</c:v>
                </c:pt>
                <c:pt idx="1699">
                  <c:v>1.1247999999999999E-2</c:v>
                </c:pt>
                <c:pt idx="1700">
                  <c:v>9.9968999999999995E-3</c:v>
                </c:pt>
                <c:pt idx="1701">
                  <c:v>9.0002999999999993E-3</c:v>
                </c:pt>
                <c:pt idx="1702">
                  <c:v>1.1782000000000001E-2</c:v>
                </c:pt>
                <c:pt idx="1703">
                  <c:v>9.3284000000000006E-3</c:v>
                </c:pt>
                <c:pt idx="1704">
                  <c:v>9.4888000000000004E-3</c:v>
                </c:pt>
                <c:pt idx="1705">
                  <c:v>1.0619E-2</c:v>
                </c:pt>
                <c:pt idx="1706">
                  <c:v>1.0299000000000001E-2</c:v>
                </c:pt>
                <c:pt idx="1707">
                  <c:v>8.8804999999999995E-3</c:v>
                </c:pt>
                <c:pt idx="1708">
                  <c:v>9.8642000000000001E-3</c:v>
                </c:pt>
                <c:pt idx="1709">
                  <c:v>1.0919E-2</c:v>
                </c:pt>
                <c:pt idx="1710">
                  <c:v>8.9672999999999992E-3</c:v>
                </c:pt>
                <c:pt idx="1711">
                  <c:v>1.0435E-2</c:v>
                </c:pt>
                <c:pt idx="1712">
                  <c:v>1.1865000000000001E-2</c:v>
                </c:pt>
                <c:pt idx="1713">
                  <c:v>9.3065999999999999E-3</c:v>
                </c:pt>
                <c:pt idx="1714">
                  <c:v>1.0198E-2</c:v>
                </c:pt>
                <c:pt idx="1715">
                  <c:v>1.2461E-2</c:v>
                </c:pt>
                <c:pt idx="1716">
                  <c:v>9.5930000000000008E-3</c:v>
                </c:pt>
                <c:pt idx="1717">
                  <c:v>1.1004E-2</c:v>
                </c:pt>
                <c:pt idx="1718">
                  <c:v>1.0662E-2</c:v>
                </c:pt>
                <c:pt idx="1719">
                  <c:v>8.7820999999999993E-3</c:v>
                </c:pt>
                <c:pt idx="1720">
                  <c:v>7.6574E-3</c:v>
                </c:pt>
                <c:pt idx="1721">
                  <c:v>1.0009000000000001E-2</c:v>
                </c:pt>
                <c:pt idx="1722">
                  <c:v>1.1398999999999999E-2</c:v>
                </c:pt>
                <c:pt idx="1723">
                  <c:v>8.8562999999999992E-3</c:v>
                </c:pt>
                <c:pt idx="1724">
                  <c:v>1.0895E-2</c:v>
                </c:pt>
                <c:pt idx="1725">
                  <c:v>1.1472E-2</c:v>
                </c:pt>
                <c:pt idx="1726">
                  <c:v>9.7671000000000008E-3</c:v>
                </c:pt>
                <c:pt idx="1727">
                  <c:v>9.8276000000000006E-3</c:v>
                </c:pt>
                <c:pt idx="1728">
                  <c:v>1.0907999999999999E-2</c:v>
                </c:pt>
                <c:pt idx="1729">
                  <c:v>1.0272999999999999E-2</c:v>
                </c:pt>
                <c:pt idx="1730">
                  <c:v>1.014E-2</c:v>
                </c:pt>
                <c:pt idx="1731">
                  <c:v>9.7435999999999998E-3</c:v>
                </c:pt>
                <c:pt idx="1732">
                  <c:v>9.9968000000000001E-3</c:v>
                </c:pt>
                <c:pt idx="1733">
                  <c:v>9.4783999999999997E-3</c:v>
                </c:pt>
                <c:pt idx="1734">
                  <c:v>9.1342000000000003E-3</c:v>
                </c:pt>
                <c:pt idx="1735">
                  <c:v>1.0106E-2</c:v>
                </c:pt>
                <c:pt idx="1736">
                  <c:v>9.5230000000000002E-3</c:v>
                </c:pt>
                <c:pt idx="1737">
                  <c:v>1.0585000000000001E-2</c:v>
                </c:pt>
                <c:pt idx="1738">
                  <c:v>1.0668E-2</c:v>
                </c:pt>
                <c:pt idx="1739">
                  <c:v>9.5449999999999997E-3</c:v>
                </c:pt>
                <c:pt idx="1740">
                  <c:v>8.3922000000000007E-3</c:v>
                </c:pt>
                <c:pt idx="1741">
                  <c:v>9.9141000000000003E-3</c:v>
                </c:pt>
                <c:pt idx="1742">
                  <c:v>1.1247E-2</c:v>
                </c:pt>
                <c:pt idx="1743">
                  <c:v>9.9492999999999995E-3</c:v>
                </c:pt>
                <c:pt idx="1744">
                  <c:v>9.5198999999999995E-3</c:v>
                </c:pt>
                <c:pt idx="1745">
                  <c:v>9.2358000000000006E-3</c:v>
                </c:pt>
                <c:pt idx="1746">
                  <c:v>9.3714999999999996E-3</c:v>
                </c:pt>
                <c:pt idx="1747">
                  <c:v>1.0651000000000001E-2</c:v>
                </c:pt>
                <c:pt idx="1748">
                  <c:v>9.9378000000000001E-3</c:v>
                </c:pt>
                <c:pt idx="1749">
                  <c:v>1.1254999999999999E-2</c:v>
                </c:pt>
                <c:pt idx="1750">
                  <c:v>1.0227999999999999E-2</c:v>
                </c:pt>
                <c:pt idx="1751">
                  <c:v>1.0174000000000001E-2</c:v>
                </c:pt>
                <c:pt idx="1752">
                  <c:v>9.3454999999999996E-3</c:v>
                </c:pt>
                <c:pt idx="1753">
                  <c:v>1.0852000000000001E-2</c:v>
                </c:pt>
                <c:pt idx="1754">
                  <c:v>9.4272999999999996E-3</c:v>
                </c:pt>
                <c:pt idx="1755">
                  <c:v>9.1667999999999993E-3</c:v>
                </c:pt>
                <c:pt idx="1756">
                  <c:v>1.1279000000000001E-2</c:v>
                </c:pt>
                <c:pt idx="1757">
                  <c:v>1.0743000000000001E-2</c:v>
                </c:pt>
                <c:pt idx="1758">
                  <c:v>9.3124000000000002E-3</c:v>
                </c:pt>
                <c:pt idx="1759">
                  <c:v>9.7525000000000008E-3</c:v>
                </c:pt>
                <c:pt idx="1760">
                  <c:v>1.1606E-2</c:v>
                </c:pt>
                <c:pt idx="1761">
                  <c:v>9.8785999999999995E-3</c:v>
                </c:pt>
                <c:pt idx="1762">
                  <c:v>9.2943999999999995E-3</c:v>
                </c:pt>
                <c:pt idx="1763">
                  <c:v>1.1069000000000001E-2</c:v>
                </c:pt>
                <c:pt idx="1764">
                  <c:v>1.0226000000000001E-2</c:v>
                </c:pt>
                <c:pt idx="1765">
                  <c:v>8.8281999999999996E-3</c:v>
                </c:pt>
                <c:pt idx="1766">
                  <c:v>9.7394999999999999E-3</c:v>
                </c:pt>
                <c:pt idx="1767">
                  <c:v>1.0208999999999999E-2</c:v>
                </c:pt>
                <c:pt idx="1768">
                  <c:v>8.7379999999999992E-3</c:v>
                </c:pt>
                <c:pt idx="1769">
                  <c:v>1.0219000000000001E-2</c:v>
                </c:pt>
                <c:pt idx="1770">
                  <c:v>1.0364999999999999E-2</c:v>
                </c:pt>
                <c:pt idx="1771">
                  <c:v>1.1351999999999999E-2</c:v>
                </c:pt>
                <c:pt idx="1772">
                  <c:v>1.0038E-2</c:v>
                </c:pt>
                <c:pt idx="1773">
                  <c:v>1.1003000000000001E-2</c:v>
                </c:pt>
                <c:pt idx="1774">
                  <c:v>1.0211E-2</c:v>
                </c:pt>
                <c:pt idx="1775">
                  <c:v>1.0581E-2</c:v>
                </c:pt>
                <c:pt idx="1776">
                  <c:v>1.0397E-2</c:v>
                </c:pt>
                <c:pt idx="1777">
                  <c:v>1.2211E-2</c:v>
                </c:pt>
                <c:pt idx="1778">
                  <c:v>9.7211999999999993E-3</c:v>
                </c:pt>
                <c:pt idx="1779">
                  <c:v>1.1639999999999999E-2</c:v>
                </c:pt>
                <c:pt idx="1780">
                  <c:v>1.0787E-2</c:v>
                </c:pt>
                <c:pt idx="1781">
                  <c:v>1.0311000000000001E-2</c:v>
                </c:pt>
                <c:pt idx="1782">
                  <c:v>1.004E-2</c:v>
                </c:pt>
                <c:pt idx="1783">
                  <c:v>1.0494E-2</c:v>
                </c:pt>
                <c:pt idx="1784">
                  <c:v>9.2745999999999992E-3</c:v>
                </c:pt>
                <c:pt idx="1785">
                  <c:v>8.8804999999999995E-3</c:v>
                </c:pt>
                <c:pt idx="1786">
                  <c:v>1.2640999999999999E-2</c:v>
                </c:pt>
                <c:pt idx="1787">
                  <c:v>1.0167000000000001E-2</c:v>
                </c:pt>
                <c:pt idx="1788">
                  <c:v>9.3516999999999992E-3</c:v>
                </c:pt>
                <c:pt idx="1789">
                  <c:v>1.2544E-2</c:v>
                </c:pt>
                <c:pt idx="1790">
                  <c:v>1.1139E-2</c:v>
                </c:pt>
                <c:pt idx="1791">
                  <c:v>9.6840999999999993E-3</c:v>
                </c:pt>
                <c:pt idx="1792">
                  <c:v>9.9253999999999992E-3</c:v>
                </c:pt>
                <c:pt idx="1793">
                  <c:v>9.6980999999999994E-3</c:v>
                </c:pt>
                <c:pt idx="1794">
                  <c:v>1.2004000000000001E-2</c:v>
                </c:pt>
                <c:pt idx="1795">
                  <c:v>1.0879E-2</c:v>
                </c:pt>
                <c:pt idx="1796">
                  <c:v>8.6406E-3</c:v>
                </c:pt>
                <c:pt idx="1797">
                  <c:v>1.0487E-2</c:v>
                </c:pt>
                <c:pt idx="1798">
                  <c:v>1.0576E-2</c:v>
                </c:pt>
                <c:pt idx="1799">
                  <c:v>9.4886999999999992E-3</c:v>
                </c:pt>
                <c:pt idx="1800">
                  <c:v>1.1047E-2</c:v>
                </c:pt>
                <c:pt idx="1801">
                  <c:v>1.2739E-2</c:v>
                </c:pt>
                <c:pt idx="1802">
                  <c:v>9.5808000000000004E-3</c:v>
                </c:pt>
                <c:pt idx="1803">
                  <c:v>1.0344000000000001E-2</c:v>
                </c:pt>
                <c:pt idx="1804">
                  <c:v>1.0825E-2</c:v>
                </c:pt>
                <c:pt idx="1805">
                  <c:v>1.3703E-2</c:v>
                </c:pt>
                <c:pt idx="1806">
                  <c:v>1.2127000000000001E-2</c:v>
                </c:pt>
                <c:pt idx="1807">
                  <c:v>1.1849999999999999E-2</c:v>
                </c:pt>
                <c:pt idx="1808">
                  <c:v>9.2689000000000001E-3</c:v>
                </c:pt>
                <c:pt idx="1809">
                  <c:v>1.1514E-2</c:v>
                </c:pt>
                <c:pt idx="1810">
                  <c:v>1.1917000000000001E-2</c:v>
                </c:pt>
                <c:pt idx="1811">
                  <c:v>1.1246000000000001E-2</c:v>
                </c:pt>
                <c:pt idx="1812">
                  <c:v>1.1039E-2</c:v>
                </c:pt>
                <c:pt idx="1813">
                  <c:v>1.0739E-2</c:v>
                </c:pt>
                <c:pt idx="1814">
                  <c:v>1.1194000000000001E-2</c:v>
                </c:pt>
                <c:pt idx="1815">
                  <c:v>1.0567E-2</c:v>
                </c:pt>
                <c:pt idx="1816">
                  <c:v>8.8342999999999998E-3</c:v>
                </c:pt>
                <c:pt idx="1817">
                  <c:v>1.0056000000000001E-2</c:v>
                </c:pt>
                <c:pt idx="1818">
                  <c:v>1.1719E-2</c:v>
                </c:pt>
                <c:pt idx="1819">
                  <c:v>9.2396000000000006E-3</c:v>
                </c:pt>
                <c:pt idx="1820">
                  <c:v>1.1459E-2</c:v>
                </c:pt>
                <c:pt idx="1821">
                  <c:v>1.1871E-2</c:v>
                </c:pt>
                <c:pt idx="1822">
                  <c:v>1.2737E-2</c:v>
                </c:pt>
                <c:pt idx="1823">
                  <c:v>1.0137E-2</c:v>
                </c:pt>
                <c:pt idx="1824">
                  <c:v>1.081E-2</c:v>
                </c:pt>
                <c:pt idx="1825">
                  <c:v>1.052E-2</c:v>
                </c:pt>
                <c:pt idx="1826">
                  <c:v>1.0770999999999999E-2</c:v>
                </c:pt>
                <c:pt idx="1827">
                  <c:v>1.1343000000000001E-2</c:v>
                </c:pt>
                <c:pt idx="1828">
                  <c:v>1.0455000000000001E-2</c:v>
                </c:pt>
                <c:pt idx="1829">
                  <c:v>1.217E-2</c:v>
                </c:pt>
                <c:pt idx="1830">
                  <c:v>1.0302E-2</c:v>
                </c:pt>
                <c:pt idx="1831">
                  <c:v>1.1069000000000001E-2</c:v>
                </c:pt>
                <c:pt idx="1832">
                  <c:v>9.9010999999999995E-3</c:v>
                </c:pt>
                <c:pt idx="1833">
                  <c:v>1.0888E-2</c:v>
                </c:pt>
                <c:pt idx="1834">
                  <c:v>1.1013E-2</c:v>
                </c:pt>
                <c:pt idx="1835">
                  <c:v>1.0127000000000001E-2</c:v>
                </c:pt>
                <c:pt idx="1836">
                  <c:v>9.8937000000000001E-3</c:v>
                </c:pt>
                <c:pt idx="1837">
                  <c:v>9.8671000000000002E-3</c:v>
                </c:pt>
                <c:pt idx="1838">
                  <c:v>1.3198E-2</c:v>
                </c:pt>
                <c:pt idx="1839">
                  <c:v>1.0325000000000001E-2</c:v>
                </c:pt>
                <c:pt idx="1840">
                  <c:v>9.1646000000000002E-3</c:v>
                </c:pt>
                <c:pt idx="1841">
                  <c:v>1.0548E-2</c:v>
                </c:pt>
                <c:pt idx="1842">
                  <c:v>9.9229999999999995E-3</c:v>
                </c:pt>
                <c:pt idx="1843">
                  <c:v>1.038E-2</c:v>
                </c:pt>
                <c:pt idx="1844">
                  <c:v>9.8449999999999996E-3</c:v>
                </c:pt>
                <c:pt idx="1845">
                  <c:v>1.3087E-2</c:v>
                </c:pt>
                <c:pt idx="1846">
                  <c:v>9.4604000000000008E-3</c:v>
                </c:pt>
                <c:pt idx="1847">
                  <c:v>1.1976000000000001E-2</c:v>
                </c:pt>
                <c:pt idx="1848">
                  <c:v>1.0984000000000001E-2</c:v>
                </c:pt>
                <c:pt idx="1849">
                  <c:v>1.0781000000000001E-2</c:v>
                </c:pt>
                <c:pt idx="1850">
                  <c:v>1.0659999999999999E-2</c:v>
                </c:pt>
                <c:pt idx="1851">
                  <c:v>8.6091999999999991E-3</c:v>
                </c:pt>
                <c:pt idx="1852">
                  <c:v>1.0345999999999999E-2</c:v>
                </c:pt>
                <c:pt idx="1853">
                  <c:v>1.2113000000000001E-2</c:v>
                </c:pt>
                <c:pt idx="1854">
                  <c:v>1.1256E-2</c:v>
                </c:pt>
                <c:pt idx="1855">
                  <c:v>1.1166000000000001E-2</c:v>
                </c:pt>
                <c:pt idx="1856">
                  <c:v>1.1285E-2</c:v>
                </c:pt>
                <c:pt idx="1857">
                  <c:v>1.1113E-2</c:v>
                </c:pt>
                <c:pt idx="1858">
                  <c:v>1.2374E-2</c:v>
                </c:pt>
                <c:pt idx="1859">
                  <c:v>1.1135000000000001E-2</c:v>
                </c:pt>
                <c:pt idx="1860">
                  <c:v>1.1612000000000001E-2</c:v>
                </c:pt>
                <c:pt idx="1861">
                  <c:v>1.2377000000000001E-2</c:v>
                </c:pt>
                <c:pt idx="1862">
                  <c:v>1.1903E-2</c:v>
                </c:pt>
                <c:pt idx="1863">
                  <c:v>9.9363000000000003E-3</c:v>
                </c:pt>
                <c:pt idx="1864">
                  <c:v>9.4772999999999993E-3</c:v>
                </c:pt>
                <c:pt idx="1865">
                  <c:v>1.1355000000000001E-2</c:v>
                </c:pt>
                <c:pt idx="1866">
                  <c:v>1.0754E-2</c:v>
                </c:pt>
                <c:pt idx="1867">
                  <c:v>1.1786E-2</c:v>
                </c:pt>
                <c:pt idx="1868">
                  <c:v>1.3638000000000001E-2</c:v>
                </c:pt>
                <c:pt idx="1869">
                  <c:v>1.0704E-2</c:v>
                </c:pt>
                <c:pt idx="1870">
                  <c:v>1.1547E-2</c:v>
                </c:pt>
                <c:pt idx="1871">
                  <c:v>1.141E-2</c:v>
                </c:pt>
                <c:pt idx="1872">
                  <c:v>1.1194000000000001E-2</c:v>
                </c:pt>
                <c:pt idx="1873">
                  <c:v>1.1220000000000001E-2</c:v>
                </c:pt>
                <c:pt idx="1874">
                  <c:v>1.1140000000000001E-2</c:v>
                </c:pt>
                <c:pt idx="1875">
                  <c:v>1.0088E-2</c:v>
                </c:pt>
                <c:pt idx="1876">
                  <c:v>1.1028E-2</c:v>
                </c:pt>
                <c:pt idx="1877">
                  <c:v>1.1923E-2</c:v>
                </c:pt>
                <c:pt idx="1878">
                  <c:v>1.1181E-2</c:v>
                </c:pt>
                <c:pt idx="1879">
                  <c:v>1.2442999999999999E-2</c:v>
                </c:pt>
                <c:pt idx="1880">
                  <c:v>1.1342E-2</c:v>
                </c:pt>
                <c:pt idx="1881">
                  <c:v>1.1249E-2</c:v>
                </c:pt>
                <c:pt idx="1882">
                  <c:v>1.2031E-2</c:v>
                </c:pt>
                <c:pt idx="1883">
                  <c:v>1.3207E-2</c:v>
                </c:pt>
                <c:pt idx="1884">
                  <c:v>1.1067E-2</c:v>
                </c:pt>
                <c:pt idx="1885">
                  <c:v>9.1605000000000002E-3</c:v>
                </c:pt>
                <c:pt idx="1886">
                  <c:v>9.7689999999999999E-3</c:v>
                </c:pt>
                <c:pt idx="1887">
                  <c:v>1.0363000000000001E-2</c:v>
                </c:pt>
                <c:pt idx="1888">
                  <c:v>1.2604000000000001E-2</c:v>
                </c:pt>
                <c:pt idx="1889">
                  <c:v>1.0484E-2</c:v>
                </c:pt>
                <c:pt idx="1890">
                  <c:v>1.1717E-2</c:v>
                </c:pt>
                <c:pt idx="1891">
                  <c:v>1.0713E-2</c:v>
                </c:pt>
                <c:pt idx="1892">
                  <c:v>1.0551E-2</c:v>
                </c:pt>
                <c:pt idx="1893">
                  <c:v>1.3101E-2</c:v>
                </c:pt>
                <c:pt idx="1894">
                  <c:v>1.1061E-2</c:v>
                </c:pt>
                <c:pt idx="1895">
                  <c:v>1.3322000000000001E-2</c:v>
                </c:pt>
                <c:pt idx="1896">
                  <c:v>1.1698999999999999E-2</c:v>
                </c:pt>
                <c:pt idx="1897">
                  <c:v>1.2161999999999999E-2</c:v>
                </c:pt>
                <c:pt idx="1898">
                  <c:v>1.1782000000000001E-2</c:v>
                </c:pt>
                <c:pt idx="1899">
                  <c:v>1.0834E-2</c:v>
                </c:pt>
                <c:pt idx="1900">
                  <c:v>1.0312E-2</c:v>
                </c:pt>
                <c:pt idx="1901">
                  <c:v>1.0770999999999999E-2</c:v>
                </c:pt>
                <c:pt idx="1902">
                  <c:v>1.0965000000000001E-2</c:v>
                </c:pt>
                <c:pt idx="1903">
                  <c:v>1.2714E-2</c:v>
                </c:pt>
                <c:pt idx="1904">
                  <c:v>1.3743999999999999E-2</c:v>
                </c:pt>
                <c:pt idx="1905">
                  <c:v>1.1183999999999999E-2</c:v>
                </c:pt>
                <c:pt idx="1906">
                  <c:v>1.1972999999999999E-2</c:v>
                </c:pt>
                <c:pt idx="1907">
                  <c:v>1.0212000000000001E-2</c:v>
                </c:pt>
                <c:pt idx="1908">
                  <c:v>9.7733000000000004E-3</c:v>
                </c:pt>
                <c:pt idx="1909">
                  <c:v>1.1129E-2</c:v>
                </c:pt>
                <c:pt idx="1910">
                  <c:v>1.0619999999999999E-2</c:v>
                </c:pt>
                <c:pt idx="1911">
                  <c:v>1.1325999999999999E-2</c:v>
                </c:pt>
                <c:pt idx="1912">
                  <c:v>1.0662E-2</c:v>
                </c:pt>
                <c:pt idx="1913">
                  <c:v>1.0378E-2</c:v>
                </c:pt>
                <c:pt idx="1914">
                  <c:v>1.1129E-2</c:v>
                </c:pt>
                <c:pt idx="1915">
                  <c:v>1.2408000000000001E-2</c:v>
                </c:pt>
                <c:pt idx="1916">
                  <c:v>1.0985E-2</c:v>
                </c:pt>
                <c:pt idx="1917">
                  <c:v>9.9676000000000001E-3</c:v>
                </c:pt>
                <c:pt idx="1918">
                  <c:v>1.3475000000000001E-2</c:v>
                </c:pt>
                <c:pt idx="1919">
                  <c:v>1.2965000000000001E-2</c:v>
                </c:pt>
                <c:pt idx="1920">
                  <c:v>1.2819000000000001E-2</c:v>
                </c:pt>
                <c:pt idx="1921">
                  <c:v>1.2054E-2</c:v>
                </c:pt>
                <c:pt idx="1922">
                  <c:v>1.0116E-2</c:v>
                </c:pt>
                <c:pt idx="1923">
                  <c:v>1.1492E-2</c:v>
                </c:pt>
                <c:pt idx="1924">
                  <c:v>1.025E-2</c:v>
                </c:pt>
                <c:pt idx="1925">
                  <c:v>1.1434E-2</c:v>
                </c:pt>
                <c:pt idx="1926">
                  <c:v>1.4227E-2</c:v>
                </c:pt>
                <c:pt idx="1927">
                  <c:v>1.1750999999999999E-2</c:v>
                </c:pt>
                <c:pt idx="1928">
                  <c:v>1.1132E-2</c:v>
                </c:pt>
                <c:pt idx="1929">
                  <c:v>9.8011000000000001E-3</c:v>
                </c:pt>
                <c:pt idx="1930">
                  <c:v>1.3135000000000001E-2</c:v>
                </c:pt>
                <c:pt idx="1931">
                  <c:v>1.0899000000000001E-2</c:v>
                </c:pt>
                <c:pt idx="1932">
                  <c:v>1.0093E-2</c:v>
                </c:pt>
                <c:pt idx="1933">
                  <c:v>1.1847999999999999E-2</c:v>
                </c:pt>
                <c:pt idx="1934">
                  <c:v>1.0024999999999999E-2</c:v>
                </c:pt>
                <c:pt idx="1935">
                  <c:v>1.315E-2</c:v>
                </c:pt>
                <c:pt idx="1936">
                  <c:v>1.0621E-2</c:v>
                </c:pt>
                <c:pt idx="1937">
                  <c:v>1.2185E-2</c:v>
                </c:pt>
                <c:pt idx="1938">
                  <c:v>1.0396000000000001E-2</c:v>
                </c:pt>
                <c:pt idx="1939">
                  <c:v>1.2688E-2</c:v>
                </c:pt>
                <c:pt idx="1940">
                  <c:v>1.0588E-2</c:v>
                </c:pt>
                <c:pt idx="1941">
                  <c:v>1.1566999999999999E-2</c:v>
                </c:pt>
                <c:pt idx="1942">
                  <c:v>1.4165000000000001E-2</c:v>
                </c:pt>
                <c:pt idx="1943">
                  <c:v>1.3376000000000001E-2</c:v>
                </c:pt>
                <c:pt idx="1944">
                  <c:v>1.0481000000000001E-2</c:v>
                </c:pt>
                <c:pt idx="1945">
                  <c:v>1.1702000000000001E-2</c:v>
                </c:pt>
                <c:pt idx="1946">
                  <c:v>1.0833000000000001E-2</c:v>
                </c:pt>
                <c:pt idx="1947">
                  <c:v>1.1939999999999999E-2</c:v>
                </c:pt>
                <c:pt idx="1948">
                  <c:v>1.1535E-2</c:v>
                </c:pt>
                <c:pt idx="1949">
                  <c:v>1.5373E-2</c:v>
                </c:pt>
                <c:pt idx="1950">
                  <c:v>1.2815999999999999E-2</c:v>
                </c:pt>
                <c:pt idx="1951">
                  <c:v>1.0595E-2</c:v>
                </c:pt>
                <c:pt idx="1952">
                  <c:v>1.1113E-2</c:v>
                </c:pt>
                <c:pt idx="1953">
                  <c:v>1.2682000000000001E-2</c:v>
                </c:pt>
                <c:pt idx="1954">
                  <c:v>1.3381000000000001E-2</c:v>
                </c:pt>
                <c:pt idx="1955">
                  <c:v>1.2403000000000001E-2</c:v>
                </c:pt>
                <c:pt idx="1956">
                  <c:v>1.2906000000000001E-2</c:v>
                </c:pt>
                <c:pt idx="1957">
                  <c:v>1.1986E-2</c:v>
                </c:pt>
                <c:pt idx="1958">
                  <c:v>1.2551E-2</c:v>
                </c:pt>
                <c:pt idx="1959">
                  <c:v>1.3207999999999999E-2</c:v>
                </c:pt>
                <c:pt idx="1960">
                  <c:v>1.2049000000000001E-2</c:v>
                </c:pt>
                <c:pt idx="1961">
                  <c:v>1.1820000000000001E-2</c:v>
                </c:pt>
                <c:pt idx="1962">
                  <c:v>1.3953999999999999E-2</c:v>
                </c:pt>
                <c:pt idx="1963">
                  <c:v>1.2633999999999999E-2</c:v>
                </c:pt>
                <c:pt idx="1964">
                  <c:v>1.0521000000000001E-2</c:v>
                </c:pt>
                <c:pt idx="1965">
                  <c:v>1.2266000000000001E-2</c:v>
                </c:pt>
                <c:pt idx="1966">
                  <c:v>1.1455E-2</c:v>
                </c:pt>
                <c:pt idx="1967">
                  <c:v>1.0597000000000001E-2</c:v>
                </c:pt>
                <c:pt idx="1968">
                  <c:v>1.0578000000000001E-2</c:v>
                </c:pt>
                <c:pt idx="1969">
                  <c:v>1.0168E-2</c:v>
                </c:pt>
                <c:pt idx="1970">
                  <c:v>1.0345999999999999E-2</c:v>
                </c:pt>
                <c:pt idx="1971">
                  <c:v>1.4607E-2</c:v>
                </c:pt>
                <c:pt idx="1972">
                  <c:v>1.3221999999999999E-2</c:v>
                </c:pt>
                <c:pt idx="1973">
                  <c:v>1.1814E-2</c:v>
                </c:pt>
                <c:pt idx="1974">
                  <c:v>9.8510999999999998E-3</c:v>
                </c:pt>
                <c:pt idx="1975">
                  <c:v>1.0106E-2</c:v>
                </c:pt>
                <c:pt idx="1976">
                  <c:v>1.0942E-2</c:v>
                </c:pt>
                <c:pt idx="1977">
                  <c:v>1.1398999999999999E-2</c:v>
                </c:pt>
                <c:pt idx="1978">
                  <c:v>1.1768000000000001E-2</c:v>
                </c:pt>
                <c:pt idx="1979">
                  <c:v>1.0786E-2</c:v>
                </c:pt>
                <c:pt idx="1980">
                  <c:v>1.1554999999999999E-2</c:v>
                </c:pt>
                <c:pt idx="1981">
                  <c:v>1.0808999999999999E-2</c:v>
                </c:pt>
                <c:pt idx="1982">
                  <c:v>1.0507000000000001E-2</c:v>
                </c:pt>
                <c:pt idx="1983">
                  <c:v>1.091E-2</c:v>
                </c:pt>
                <c:pt idx="1984">
                  <c:v>1.2168999999999999E-2</c:v>
                </c:pt>
                <c:pt idx="1985">
                  <c:v>1.1610000000000001E-2</c:v>
                </c:pt>
                <c:pt idx="1986">
                  <c:v>1.1135000000000001E-2</c:v>
                </c:pt>
                <c:pt idx="1987">
                  <c:v>1.0422000000000001E-2</c:v>
                </c:pt>
                <c:pt idx="1988">
                  <c:v>1.1899E-2</c:v>
                </c:pt>
                <c:pt idx="1989">
                  <c:v>1.1716000000000001E-2</c:v>
                </c:pt>
                <c:pt idx="1990">
                  <c:v>9.6696999999999998E-3</c:v>
                </c:pt>
                <c:pt idx="1991">
                  <c:v>1.4701000000000001E-2</c:v>
                </c:pt>
                <c:pt idx="1992">
                  <c:v>1.2156999999999999E-2</c:v>
                </c:pt>
                <c:pt idx="1993">
                  <c:v>1.281E-2</c:v>
                </c:pt>
                <c:pt idx="1994">
                  <c:v>1.2996000000000001E-2</c:v>
                </c:pt>
                <c:pt idx="1995">
                  <c:v>1.2518E-2</c:v>
                </c:pt>
                <c:pt idx="1996">
                  <c:v>1.2592000000000001E-2</c:v>
                </c:pt>
                <c:pt idx="1997">
                  <c:v>1.0376E-2</c:v>
                </c:pt>
                <c:pt idx="1998">
                  <c:v>1.3823999999999999E-2</c:v>
                </c:pt>
                <c:pt idx="1999">
                  <c:v>1.0158E-2</c:v>
                </c:pt>
                <c:pt idx="2000">
                  <c:v>1.2435E-2</c:v>
                </c:pt>
                <c:pt idx="2001">
                  <c:v>1.3390000000000001E-2</c:v>
                </c:pt>
                <c:pt idx="2002">
                  <c:v>1.2356000000000001E-2</c:v>
                </c:pt>
                <c:pt idx="2003">
                  <c:v>1.1273999999999999E-2</c:v>
                </c:pt>
                <c:pt idx="2004">
                  <c:v>1.0630000000000001E-2</c:v>
                </c:pt>
                <c:pt idx="2005">
                  <c:v>1.1689E-2</c:v>
                </c:pt>
                <c:pt idx="2006">
                  <c:v>1.0684000000000001E-2</c:v>
                </c:pt>
                <c:pt idx="2007">
                  <c:v>1.1041E-2</c:v>
                </c:pt>
                <c:pt idx="2008">
                  <c:v>1.1831E-2</c:v>
                </c:pt>
                <c:pt idx="2009">
                  <c:v>1.298E-2</c:v>
                </c:pt>
                <c:pt idx="2010">
                  <c:v>1.3158E-2</c:v>
                </c:pt>
                <c:pt idx="2011">
                  <c:v>1.2430999999999999E-2</c:v>
                </c:pt>
                <c:pt idx="2012">
                  <c:v>1.2338E-2</c:v>
                </c:pt>
                <c:pt idx="2013">
                  <c:v>1.4394000000000001E-2</c:v>
                </c:pt>
                <c:pt idx="2014">
                  <c:v>1.2600999999999999E-2</c:v>
                </c:pt>
                <c:pt idx="2015">
                  <c:v>1.1736E-2</c:v>
                </c:pt>
                <c:pt idx="2016">
                  <c:v>1.2307999999999999E-2</c:v>
                </c:pt>
                <c:pt idx="2017">
                  <c:v>1.3868E-2</c:v>
                </c:pt>
                <c:pt idx="2018">
                  <c:v>1.4184E-2</c:v>
                </c:pt>
                <c:pt idx="2019">
                  <c:v>1.3521999999999999E-2</c:v>
                </c:pt>
                <c:pt idx="2020">
                  <c:v>1.2407E-2</c:v>
                </c:pt>
                <c:pt idx="2021">
                  <c:v>9.5058999999999994E-3</c:v>
                </c:pt>
                <c:pt idx="2022">
                  <c:v>1.1900000000000001E-2</c:v>
                </c:pt>
                <c:pt idx="2023">
                  <c:v>1.1898000000000001E-2</c:v>
                </c:pt>
                <c:pt idx="2024">
                  <c:v>1.1447000000000001E-2</c:v>
                </c:pt>
                <c:pt idx="2025">
                  <c:v>1.1024000000000001E-2</c:v>
                </c:pt>
                <c:pt idx="2026">
                  <c:v>1.0227999999999999E-2</c:v>
                </c:pt>
                <c:pt idx="2027">
                  <c:v>1.1476999999999999E-2</c:v>
                </c:pt>
                <c:pt idx="2028">
                  <c:v>1.1263E-2</c:v>
                </c:pt>
                <c:pt idx="2029">
                  <c:v>1.3030999999999999E-2</c:v>
                </c:pt>
                <c:pt idx="2030">
                  <c:v>1.2888E-2</c:v>
                </c:pt>
                <c:pt idx="2031">
                  <c:v>1.1631000000000001E-2</c:v>
                </c:pt>
                <c:pt idx="2032">
                  <c:v>1.2285000000000001E-2</c:v>
                </c:pt>
                <c:pt idx="2033">
                  <c:v>1.1204E-2</c:v>
                </c:pt>
                <c:pt idx="2034">
                  <c:v>1.0806E-2</c:v>
                </c:pt>
                <c:pt idx="2035">
                  <c:v>1.2403000000000001E-2</c:v>
                </c:pt>
                <c:pt idx="2036">
                  <c:v>1.1505E-2</c:v>
                </c:pt>
                <c:pt idx="2037">
                  <c:v>1.2817E-2</c:v>
                </c:pt>
                <c:pt idx="2038">
                  <c:v>1.1573E-2</c:v>
                </c:pt>
                <c:pt idx="2039">
                  <c:v>1.4514000000000001E-2</c:v>
                </c:pt>
                <c:pt idx="2040">
                  <c:v>1.2452E-2</c:v>
                </c:pt>
                <c:pt idx="2041">
                  <c:v>1.2122000000000001E-2</c:v>
                </c:pt>
                <c:pt idx="2042">
                  <c:v>1.3176999999999999E-2</c:v>
                </c:pt>
                <c:pt idx="2043">
                  <c:v>1.4035000000000001E-2</c:v>
                </c:pt>
                <c:pt idx="2044">
                  <c:v>1.1061E-2</c:v>
                </c:pt>
                <c:pt idx="2045">
                  <c:v>1.2088E-2</c:v>
                </c:pt>
                <c:pt idx="2046">
                  <c:v>1.2416E-2</c:v>
                </c:pt>
                <c:pt idx="2047">
                  <c:v>1.2208E-2</c:v>
                </c:pt>
                <c:pt idx="2048">
                  <c:v>1.3004E-2</c:v>
                </c:pt>
                <c:pt idx="2049">
                  <c:v>1.1313999999999999E-2</c:v>
                </c:pt>
                <c:pt idx="2050">
                  <c:v>9.7432999999999999E-3</c:v>
                </c:pt>
                <c:pt idx="2051">
                  <c:v>1.4057999999999999E-2</c:v>
                </c:pt>
                <c:pt idx="2052">
                  <c:v>1.2335E-2</c:v>
                </c:pt>
                <c:pt idx="2053">
                  <c:v>1.0832E-2</c:v>
                </c:pt>
                <c:pt idx="2054">
                  <c:v>1.1953999999999999E-2</c:v>
                </c:pt>
                <c:pt idx="2055">
                  <c:v>1.4615E-2</c:v>
                </c:pt>
                <c:pt idx="2056">
                  <c:v>1.1370999999999999E-2</c:v>
                </c:pt>
                <c:pt idx="2057">
                  <c:v>1.3158E-2</c:v>
                </c:pt>
                <c:pt idx="2058">
                  <c:v>1.4167000000000001E-2</c:v>
                </c:pt>
                <c:pt idx="2059">
                  <c:v>1.3228E-2</c:v>
                </c:pt>
                <c:pt idx="2060">
                  <c:v>1.205E-2</c:v>
                </c:pt>
                <c:pt idx="2061">
                  <c:v>1.2075000000000001E-2</c:v>
                </c:pt>
                <c:pt idx="2062">
                  <c:v>1.1762999999999999E-2</c:v>
                </c:pt>
                <c:pt idx="2063">
                  <c:v>1.2213E-2</c:v>
                </c:pt>
                <c:pt idx="2064">
                  <c:v>1.5072E-2</c:v>
                </c:pt>
                <c:pt idx="2065">
                  <c:v>1.3979E-2</c:v>
                </c:pt>
                <c:pt idx="2066">
                  <c:v>1.4074E-2</c:v>
                </c:pt>
                <c:pt idx="2067">
                  <c:v>1.2518E-2</c:v>
                </c:pt>
                <c:pt idx="2068">
                  <c:v>1.1842E-2</c:v>
                </c:pt>
                <c:pt idx="2069">
                  <c:v>1.3586000000000001E-2</c:v>
                </c:pt>
                <c:pt idx="2070">
                  <c:v>1.2237E-2</c:v>
                </c:pt>
                <c:pt idx="2071">
                  <c:v>1.41E-2</c:v>
                </c:pt>
                <c:pt idx="2072">
                  <c:v>1.1683000000000001E-2</c:v>
                </c:pt>
                <c:pt idx="2073">
                  <c:v>1.308E-2</c:v>
                </c:pt>
                <c:pt idx="2074">
                  <c:v>1.1306999999999999E-2</c:v>
                </c:pt>
                <c:pt idx="2075">
                  <c:v>1.2871E-2</c:v>
                </c:pt>
                <c:pt idx="2076">
                  <c:v>1.1473000000000001E-2</c:v>
                </c:pt>
                <c:pt idx="2077">
                  <c:v>1.4208E-2</c:v>
                </c:pt>
                <c:pt idx="2078">
                  <c:v>1.2702E-2</c:v>
                </c:pt>
                <c:pt idx="2079">
                  <c:v>1.2836E-2</c:v>
                </c:pt>
                <c:pt idx="2080">
                  <c:v>1.1402000000000001E-2</c:v>
                </c:pt>
                <c:pt idx="2081">
                  <c:v>1.1428000000000001E-2</c:v>
                </c:pt>
                <c:pt idx="2082">
                  <c:v>1.3967E-2</c:v>
                </c:pt>
                <c:pt idx="2083">
                  <c:v>1.2500000000000001E-2</c:v>
                </c:pt>
                <c:pt idx="2084">
                  <c:v>1.2026E-2</c:v>
                </c:pt>
                <c:pt idx="2085">
                  <c:v>1.4272999999999999E-2</c:v>
                </c:pt>
                <c:pt idx="2086">
                  <c:v>1.2364999999999999E-2</c:v>
                </c:pt>
                <c:pt idx="2087">
                  <c:v>1.2161999999999999E-2</c:v>
                </c:pt>
                <c:pt idx="2088">
                  <c:v>1.5900999999999998E-2</c:v>
                </c:pt>
                <c:pt idx="2089">
                  <c:v>1.2871E-2</c:v>
                </c:pt>
                <c:pt idx="2090">
                  <c:v>1.3571E-2</c:v>
                </c:pt>
                <c:pt idx="2091">
                  <c:v>1.3374E-2</c:v>
                </c:pt>
                <c:pt idx="2092">
                  <c:v>1.3504E-2</c:v>
                </c:pt>
                <c:pt idx="2093">
                  <c:v>1.1544E-2</c:v>
                </c:pt>
                <c:pt idx="2094">
                  <c:v>1.3191E-2</c:v>
                </c:pt>
                <c:pt idx="2095">
                  <c:v>1.1054E-2</c:v>
                </c:pt>
                <c:pt idx="2096">
                  <c:v>1.2548999999999999E-2</c:v>
                </c:pt>
                <c:pt idx="2097">
                  <c:v>1.1306E-2</c:v>
                </c:pt>
                <c:pt idx="2098">
                  <c:v>1.1762E-2</c:v>
                </c:pt>
                <c:pt idx="2099">
                  <c:v>1.2659999999999999E-2</c:v>
                </c:pt>
                <c:pt idx="2100">
                  <c:v>1.2971999999999999E-2</c:v>
                </c:pt>
                <c:pt idx="2101">
                  <c:v>1.0796E-2</c:v>
                </c:pt>
                <c:pt idx="2102">
                  <c:v>1.2569E-2</c:v>
                </c:pt>
                <c:pt idx="2103">
                  <c:v>1.1615E-2</c:v>
                </c:pt>
                <c:pt idx="2104">
                  <c:v>1.4813E-2</c:v>
                </c:pt>
                <c:pt idx="2105">
                  <c:v>1.1792E-2</c:v>
                </c:pt>
                <c:pt idx="2106">
                  <c:v>1.4288E-2</c:v>
                </c:pt>
                <c:pt idx="2107">
                  <c:v>1.2415000000000001E-2</c:v>
                </c:pt>
                <c:pt idx="2108">
                  <c:v>1.4416E-2</c:v>
                </c:pt>
                <c:pt idx="2109">
                  <c:v>1.4102E-2</c:v>
                </c:pt>
                <c:pt idx="2110">
                  <c:v>1.1417999999999999E-2</c:v>
                </c:pt>
                <c:pt idx="2111">
                  <c:v>1.1886000000000001E-2</c:v>
                </c:pt>
                <c:pt idx="2112">
                  <c:v>1.2886E-2</c:v>
                </c:pt>
                <c:pt idx="2113">
                  <c:v>1.1806000000000001E-2</c:v>
                </c:pt>
                <c:pt idx="2114">
                  <c:v>1.2843E-2</c:v>
                </c:pt>
                <c:pt idx="2115">
                  <c:v>1.1841000000000001E-2</c:v>
                </c:pt>
                <c:pt idx="2116">
                  <c:v>1.2940999999999999E-2</c:v>
                </c:pt>
                <c:pt idx="2117">
                  <c:v>1.2151E-2</c:v>
                </c:pt>
                <c:pt idx="2118">
                  <c:v>1.1472E-2</c:v>
                </c:pt>
                <c:pt idx="2119">
                  <c:v>1.2323000000000001E-2</c:v>
                </c:pt>
                <c:pt idx="2120">
                  <c:v>1.3467E-2</c:v>
                </c:pt>
                <c:pt idx="2121">
                  <c:v>1.2052E-2</c:v>
                </c:pt>
                <c:pt idx="2122">
                  <c:v>1.1904E-2</c:v>
                </c:pt>
                <c:pt idx="2123">
                  <c:v>1.3689E-2</c:v>
                </c:pt>
                <c:pt idx="2124">
                  <c:v>1.3795E-2</c:v>
                </c:pt>
                <c:pt idx="2125">
                  <c:v>1.1847999999999999E-2</c:v>
                </c:pt>
                <c:pt idx="2126">
                  <c:v>1.2491E-2</c:v>
                </c:pt>
                <c:pt idx="2127">
                  <c:v>1.3726E-2</c:v>
                </c:pt>
                <c:pt idx="2128">
                  <c:v>1.2945999999999999E-2</c:v>
                </c:pt>
                <c:pt idx="2129">
                  <c:v>1.231E-2</c:v>
                </c:pt>
                <c:pt idx="2130">
                  <c:v>1.2954E-2</c:v>
                </c:pt>
                <c:pt idx="2131">
                  <c:v>1.4975E-2</c:v>
                </c:pt>
                <c:pt idx="2132">
                  <c:v>1.2326999999999999E-2</c:v>
                </c:pt>
                <c:pt idx="2133">
                  <c:v>1.1717E-2</c:v>
                </c:pt>
                <c:pt idx="2134">
                  <c:v>1.3358E-2</c:v>
                </c:pt>
                <c:pt idx="2135">
                  <c:v>1.2893999999999999E-2</c:v>
                </c:pt>
                <c:pt idx="2136">
                  <c:v>1.3971000000000001E-2</c:v>
                </c:pt>
                <c:pt idx="2137">
                  <c:v>1.3317000000000001E-2</c:v>
                </c:pt>
                <c:pt idx="2138">
                  <c:v>1.4174000000000001E-2</c:v>
                </c:pt>
                <c:pt idx="2139">
                  <c:v>1.3103999999999999E-2</c:v>
                </c:pt>
                <c:pt idx="2140">
                  <c:v>1.4246E-2</c:v>
                </c:pt>
                <c:pt idx="2141">
                  <c:v>1.2645999999999999E-2</c:v>
                </c:pt>
                <c:pt idx="2142">
                  <c:v>1.3650000000000001E-2</c:v>
                </c:pt>
                <c:pt idx="2143">
                  <c:v>1.5900000000000001E-2</c:v>
                </c:pt>
                <c:pt idx="2144">
                  <c:v>1.474E-2</c:v>
                </c:pt>
                <c:pt idx="2145">
                  <c:v>1.1816999999999999E-2</c:v>
                </c:pt>
                <c:pt idx="2146">
                  <c:v>1.3627E-2</c:v>
                </c:pt>
                <c:pt idx="2147">
                  <c:v>1.123E-2</c:v>
                </c:pt>
                <c:pt idx="2148">
                  <c:v>1.3266E-2</c:v>
                </c:pt>
                <c:pt idx="2149">
                  <c:v>1.5664999999999998E-2</c:v>
                </c:pt>
                <c:pt idx="2150">
                  <c:v>1.3344E-2</c:v>
                </c:pt>
                <c:pt idx="2151">
                  <c:v>1.1698E-2</c:v>
                </c:pt>
                <c:pt idx="2152">
                  <c:v>1.2847000000000001E-2</c:v>
                </c:pt>
                <c:pt idx="2153">
                  <c:v>1.5703999999999999E-2</c:v>
                </c:pt>
                <c:pt idx="2154">
                  <c:v>1.3278999999999999E-2</c:v>
                </c:pt>
                <c:pt idx="2155">
                  <c:v>1.2848E-2</c:v>
                </c:pt>
                <c:pt idx="2156">
                  <c:v>1.3613E-2</c:v>
                </c:pt>
                <c:pt idx="2157">
                  <c:v>1.3016E-2</c:v>
                </c:pt>
                <c:pt idx="2158">
                  <c:v>1.2095E-2</c:v>
                </c:pt>
                <c:pt idx="2159">
                  <c:v>1.6043999999999999E-2</c:v>
                </c:pt>
                <c:pt idx="2160">
                  <c:v>1.2409999999999999E-2</c:v>
                </c:pt>
                <c:pt idx="2161">
                  <c:v>1.2688E-2</c:v>
                </c:pt>
                <c:pt idx="2162">
                  <c:v>1.2616E-2</c:v>
                </c:pt>
                <c:pt idx="2163">
                  <c:v>1.4553999999999999E-2</c:v>
                </c:pt>
                <c:pt idx="2164">
                  <c:v>1.4290000000000001E-2</c:v>
                </c:pt>
                <c:pt idx="2165">
                  <c:v>1.2467000000000001E-2</c:v>
                </c:pt>
                <c:pt idx="2166">
                  <c:v>1.3738E-2</c:v>
                </c:pt>
                <c:pt idx="2167">
                  <c:v>1.1691E-2</c:v>
                </c:pt>
                <c:pt idx="2168">
                  <c:v>1.3756000000000001E-2</c:v>
                </c:pt>
                <c:pt idx="2169">
                  <c:v>1.4342000000000001E-2</c:v>
                </c:pt>
                <c:pt idx="2170">
                  <c:v>1.2756999999999999E-2</c:v>
                </c:pt>
                <c:pt idx="2171">
                  <c:v>1.3481E-2</c:v>
                </c:pt>
                <c:pt idx="2172">
                  <c:v>1.3295E-2</c:v>
                </c:pt>
                <c:pt idx="2173">
                  <c:v>1.3407000000000001E-2</c:v>
                </c:pt>
                <c:pt idx="2174">
                  <c:v>1.157E-2</c:v>
                </c:pt>
                <c:pt idx="2175">
                  <c:v>1.7994E-2</c:v>
                </c:pt>
                <c:pt idx="2176">
                  <c:v>1.3495999999999999E-2</c:v>
                </c:pt>
                <c:pt idx="2177">
                  <c:v>1.2406E-2</c:v>
                </c:pt>
                <c:pt idx="2178">
                  <c:v>1.1065E-2</c:v>
                </c:pt>
                <c:pt idx="2179">
                  <c:v>1.7831E-2</c:v>
                </c:pt>
                <c:pt idx="2180">
                  <c:v>1.2969E-2</c:v>
                </c:pt>
                <c:pt idx="2181">
                  <c:v>1.3079E-2</c:v>
                </c:pt>
                <c:pt idx="2182">
                  <c:v>1.4026E-2</c:v>
                </c:pt>
                <c:pt idx="2183">
                  <c:v>1.2082000000000001E-2</c:v>
                </c:pt>
                <c:pt idx="2184">
                  <c:v>1.4614E-2</c:v>
                </c:pt>
                <c:pt idx="2185">
                  <c:v>1.0864E-2</c:v>
                </c:pt>
                <c:pt idx="2186">
                  <c:v>1.6018999999999999E-2</c:v>
                </c:pt>
                <c:pt idx="2187">
                  <c:v>1.4141000000000001E-2</c:v>
                </c:pt>
                <c:pt idx="2188">
                  <c:v>1.4988E-2</c:v>
                </c:pt>
                <c:pt idx="2189">
                  <c:v>1.3852E-2</c:v>
                </c:pt>
                <c:pt idx="2190">
                  <c:v>1.167E-2</c:v>
                </c:pt>
                <c:pt idx="2191">
                  <c:v>1.2159E-2</c:v>
                </c:pt>
                <c:pt idx="2192">
                  <c:v>1.3216E-2</c:v>
                </c:pt>
                <c:pt idx="2193">
                  <c:v>1.5938999999999998E-2</c:v>
                </c:pt>
                <c:pt idx="2194">
                  <c:v>1.4704999999999999E-2</c:v>
                </c:pt>
                <c:pt idx="2195">
                  <c:v>1.3835E-2</c:v>
                </c:pt>
                <c:pt idx="2196">
                  <c:v>1.5639E-2</c:v>
                </c:pt>
                <c:pt idx="2197">
                  <c:v>1.4506E-2</c:v>
                </c:pt>
                <c:pt idx="2198">
                  <c:v>1.4603E-2</c:v>
                </c:pt>
                <c:pt idx="2199">
                  <c:v>1.4004000000000001E-2</c:v>
                </c:pt>
                <c:pt idx="2200">
                  <c:v>1.5521999999999999E-2</c:v>
                </c:pt>
                <c:pt idx="2201">
                  <c:v>1.4279E-2</c:v>
                </c:pt>
                <c:pt idx="2202">
                  <c:v>1.5935999999999999E-2</c:v>
                </c:pt>
                <c:pt idx="2203">
                  <c:v>1.2843E-2</c:v>
                </c:pt>
                <c:pt idx="2204">
                  <c:v>1.4437E-2</c:v>
                </c:pt>
                <c:pt idx="2205">
                  <c:v>1.3525000000000001E-2</c:v>
                </c:pt>
                <c:pt idx="2206">
                  <c:v>1.5565000000000001E-2</c:v>
                </c:pt>
                <c:pt idx="2207">
                  <c:v>1.2019E-2</c:v>
                </c:pt>
                <c:pt idx="2208">
                  <c:v>1.3507E-2</c:v>
                </c:pt>
                <c:pt idx="2209">
                  <c:v>1.2583E-2</c:v>
                </c:pt>
                <c:pt idx="2210">
                  <c:v>1.4883E-2</c:v>
                </c:pt>
                <c:pt idx="2211">
                  <c:v>1.8509000000000001E-2</c:v>
                </c:pt>
                <c:pt idx="2212">
                  <c:v>1.4203E-2</c:v>
                </c:pt>
                <c:pt idx="2213">
                  <c:v>1.3502999999999999E-2</c:v>
                </c:pt>
                <c:pt idx="2214">
                  <c:v>1.26E-2</c:v>
                </c:pt>
                <c:pt idx="2215">
                  <c:v>1.3094E-2</c:v>
                </c:pt>
                <c:pt idx="2216">
                  <c:v>1.3573E-2</c:v>
                </c:pt>
                <c:pt idx="2217">
                  <c:v>1.3357000000000001E-2</c:v>
                </c:pt>
                <c:pt idx="2218">
                  <c:v>1.4482E-2</c:v>
                </c:pt>
                <c:pt idx="2219">
                  <c:v>1.3575E-2</c:v>
                </c:pt>
                <c:pt idx="2220">
                  <c:v>1.2321E-2</c:v>
                </c:pt>
                <c:pt idx="2221">
                  <c:v>1.3401E-2</c:v>
                </c:pt>
                <c:pt idx="2222">
                  <c:v>1.4696000000000001E-2</c:v>
                </c:pt>
                <c:pt idx="2223">
                  <c:v>1.3580999999999999E-2</c:v>
                </c:pt>
                <c:pt idx="2224">
                  <c:v>1.3369000000000001E-2</c:v>
                </c:pt>
                <c:pt idx="2225">
                  <c:v>1.3538E-2</c:v>
                </c:pt>
                <c:pt idx="2226">
                  <c:v>1.4352999999999999E-2</c:v>
                </c:pt>
                <c:pt idx="2227">
                  <c:v>1.2644000000000001E-2</c:v>
                </c:pt>
                <c:pt idx="2228">
                  <c:v>1.2515999999999999E-2</c:v>
                </c:pt>
                <c:pt idx="2229">
                  <c:v>1.3837E-2</c:v>
                </c:pt>
                <c:pt idx="2230">
                  <c:v>1.6861000000000001E-2</c:v>
                </c:pt>
                <c:pt idx="2231">
                  <c:v>1.5318999999999999E-2</c:v>
                </c:pt>
                <c:pt idx="2232">
                  <c:v>1.4048E-2</c:v>
                </c:pt>
                <c:pt idx="2233">
                  <c:v>1.3303000000000001E-2</c:v>
                </c:pt>
                <c:pt idx="2234">
                  <c:v>1.3834000000000001E-2</c:v>
                </c:pt>
                <c:pt idx="2235">
                  <c:v>1.2348E-2</c:v>
                </c:pt>
                <c:pt idx="2236">
                  <c:v>1.5166000000000001E-2</c:v>
                </c:pt>
                <c:pt idx="2237">
                  <c:v>1.2156999999999999E-2</c:v>
                </c:pt>
                <c:pt idx="2238">
                  <c:v>1.2213999999999999E-2</c:v>
                </c:pt>
                <c:pt idx="2239">
                  <c:v>1.5247999999999999E-2</c:v>
                </c:pt>
                <c:pt idx="2240">
                  <c:v>1.1998999999999999E-2</c:v>
                </c:pt>
                <c:pt idx="2241">
                  <c:v>1.3276E-2</c:v>
                </c:pt>
                <c:pt idx="2242">
                  <c:v>1.2508999999999999E-2</c:v>
                </c:pt>
                <c:pt idx="2243">
                  <c:v>1.5577000000000001E-2</c:v>
                </c:pt>
                <c:pt idx="2244">
                  <c:v>1.3861999999999999E-2</c:v>
                </c:pt>
                <c:pt idx="2245">
                  <c:v>1.2898E-2</c:v>
                </c:pt>
                <c:pt idx="2246">
                  <c:v>1.2966999999999999E-2</c:v>
                </c:pt>
                <c:pt idx="2247">
                  <c:v>1.357E-2</c:v>
                </c:pt>
                <c:pt idx="2248">
                  <c:v>1.3440000000000001E-2</c:v>
                </c:pt>
                <c:pt idx="2249">
                  <c:v>1.2418999999999999E-2</c:v>
                </c:pt>
                <c:pt idx="2250">
                  <c:v>1.2801999999999999E-2</c:v>
                </c:pt>
                <c:pt idx="2251">
                  <c:v>1.1644E-2</c:v>
                </c:pt>
                <c:pt idx="2252">
                  <c:v>1.371E-2</c:v>
                </c:pt>
                <c:pt idx="2253">
                  <c:v>1.2371999999999999E-2</c:v>
                </c:pt>
                <c:pt idx="2254">
                  <c:v>1.3468000000000001E-2</c:v>
                </c:pt>
                <c:pt idx="2255">
                  <c:v>1.2393E-2</c:v>
                </c:pt>
                <c:pt idx="2256">
                  <c:v>1.4903E-2</c:v>
                </c:pt>
                <c:pt idx="2257">
                  <c:v>1.2581E-2</c:v>
                </c:pt>
                <c:pt idx="2258">
                  <c:v>1.4558E-2</c:v>
                </c:pt>
                <c:pt idx="2259">
                  <c:v>1.8717000000000001E-2</c:v>
                </c:pt>
                <c:pt idx="2260">
                  <c:v>1.2182999999999999E-2</c:v>
                </c:pt>
                <c:pt idx="2261">
                  <c:v>1.2692E-2</c:v>
                </c:pt>
                <c:pt idx="2262">
                  <c:v>1.5235E-2</c:v>
                </c:pt>
                <c:pt idx="2263">
                  <c:v>1.3372999999999999E-2</c:v>
                </c:pt>
                <c:pt idx="2264">
                  <c:v>1.4489E-2</c:v>
                </c:pt>
                <c:pt idx="2265">
                  <c:v>1.3062000000000001E-2</c:v>
                </c:pt>
                <c:pt idx="2266">
                  <c:v>1.4943E-2</c:v>
                </c:pt>
                <c:pt idx="2267">
                  <c:v>1.2185E-2</c:v>
                </c:pt>
                <c:pt idx="2268">
                  <c:v>1.3115999999999999E-2</c:v>
                </c:pt>
                <c:pt idx="2269">
                  <c:v>1.7284999999999998E-2</c:v>
                </c:pt>
                <c:pt idx="2270">
                  <c:v>1.3051E-2</c:v>
                </c:pt>
                <c:pt idx="2271">
                  <c:v>1.8339000000000001E-2</c:v>
                </c:pt>
                <c:pt idx="2272">
                  <c:v>1.4896E-2</c:v>
                </c:pt>
                <c:pt idx="2273">
                  <c:v>1.3428000000000001E-2</c:v>
                </c:pt>
                <c:pt idx="2274">
                  <c:v>1.2331E-2</c:v>
                </c:pt>
                <c:pt idx="2275">
                  <c:v>1.3492000000000001E-2</c:v>
                </c:pt>
                <c:pt idx="2276">
                  <c:v>1.2564000000000001E-2</c:v>
                </c:pt>
                <c:pt idx="2277">
                  <c:v>1.4514000000000001E-2</c:v>
                </c:pt>
                <c:pt idx="2278">
                  <c:v>1.4215E-2</c:v>
                </c:pt>
                <c:pt idx="2279">
                  <c:v>1.6094000000000001E-2</c:v>
                </c:pt>
                <c:pt idx="2280">
                  <c:v>1.5353E-2</c:v>
                </c:pt>
                <c:pt idx="2281">
                  <c:v>1.4234999999999999E-2</c:v>
                </c:pt>
                <c:pt idx="2282">
                  <c:v>1.4789999999999999E-2</c:v>
                </c:pt>
                <c:pt idx="2283">
                  <c:v>1.3353E-2</c:v>
                </c:pt>
                <c:pt idx="2284">
                  <c:v>1.6617E-2</c:v>
                </c:pt>
                <c:pt idx="2285">
                  <c:v>1.3369000000000001E-2</c:v>
                </c:pt>
                <c:pt idx="2286">
                  <c:v>1.3117E-2</c:v>
                </c:pt>
                <c:pt idx="2287">
                  <c:v>1.4638999999999999E-2</c:v>
                </c:pt>
                <c:pt idx="2288">
                  <c:v>1.5025E-2</c:v>
                </c:pt>
                <c:pt idx="2289">
                  <c:v>1.5438E-2</c:v>
                </c:pt>
                <c:pt idx="2290">
                  <c:v>1.2042000000000001E-2</c:v>
                </c:pt>
                <c:pt idx="2291">
                  <c:v>1.2593E-2</c:v>
                </c:pt>
                <c:pt idx="2292">
                  <c:v>1.5949999999999999E-2</c:v>
                </c:pt>
                <c:pt idx="2293">
                  <c:v>1.4241999999999999E-2</c:v>
                </c:pt>
                <c:pt idx="2294">
                  <c:v>1.3273E-2</c:v>
                </c:pt>
                <c:pt idx="2295">
                  <c:v>1.3798E-2</c:v>
                </c:pt>
                <c:pt idx="2296">
                  <c:v>1.3514999999999999E-2</c:v>
                </c:pt>
                <c:pt idx="2297">
                  <c:v>1.3942E-2</c:v>
                </c:pt>
                <c:pt idx="2298">
                  <c:v>1.5723999999999998E-2</c:v>
                </c:pt>
                <c:pt idx="2299">
                  <c:v>1.5790999999999999E-2</c:v>
                </c:pt>
                <c:pt idx="2300">
                  <c:v>1.5403999999999999E-2</c:v>
                </c:pt>
                <c:pt idx="2301">
                  <c:v>1.3978000000000001E-2</c:v>
                </c:pt>
                <c:pt idx="2302">
                  <c:v>1.4907E-2</c:v>
                </c:pt>
                <c:pt idx="2303">
                  <c:v>1.5480000000000001E-2</c:v>
                </c:pt>
                <c:pt idx="2304">
                  <c:v>1.4182999999999999E-2</c:v>
                </c:pt>
                <c:pt idx="2305">
                  <c:v>1.4668E-2</c:v>
                </c:pt>
                <c:pt idx="2306">
                  <c:v>1.4418E-2</c:v>
                </c:pt>
                <c:pt idx="2307">
                  <c:v>1.353E-2</c:v>
                </c:pt>
                <c:pt idx="2308">
                  <c:v>1.4765E-2</c:v>
                </c:pt>
                <c:pt idx="2309">
                  <c:v>1.5048000000000001E-2</c:v>
                </c:pt>
                <c:pt idx="2310">
                  <c:v>1.4121E-2</c:v>
                </c:pt>
                <c:pt idx="2311">
                  <c:v>1.5805E-2</c:v>
                </c:pt>
                <c:pt idx="2312">
                  <c:v>1.5553000000000001E-2</c:v>
                </c:pt>
                <c:pt idx="2313">
                  <c:v>1.4015E-2</c:v>
                </c:pt>
                <c:pt idx="2314">
                  <c:v>1.3583E-2</c:v>
                </c:pt>
                <c:pt idx="2315">
                  <c:v>1.5528999999999999E-2</c:v>
                </c:pt>
                <c:pt idx="2316">
                  <c:v>1.3860000000000001E-2</c:v>
                </c:pt>
                <c:pt idx="2317">
                  <c:v>1.4874999999999999E-2</c:v>
                </c:pt>
                <c:pt idx="2318">
                  <c:v>1.6133999999999999E-2</c:v>
                </c:pt>
                <c:pt idx="2319">
                  <c:v>1.4670000000000001E-2</c:v>
                </c:pt>
                <c:pt idx="2320">
                  <c:v>1.3974E-2</c:v>
                </c:pt>
                <c:pt idx="2321">
                  <c:v>1.5129E-2</c:v>
                </c:pt>
                <c:pt idx="2322">
                  <c:v>1.4335000000000001E-2</c:v>
                </c:pt>
                <c:pt idx="2323">
                  <c:v>1.5468000000000001E-2</c:v>
                </c:pt>
                <c:pt idx="2324">
                  <c:v>1.4723999999999999E-2</c:v>
                </c:pt>
                <c:pt idx="2325">
                  <c:v>1.2585000000000001E-2</c:v>
                </c:pt>
                <c:pt idx="2326">
                  <c:v>1.5129999999999999E-2</c:v>
                </c:pt>
                <c:pt idx="2327">
                  <c:v>1.7947999999999999E-2</c:v>
                </c:pt>
                <c:pt idx="2328">
                  <c:v>1.3346999999999999E-2</c:v>
                </c:pt>
                <c:pt idx="2329">
                  <c:v>1.4116999999999999E-2</c:v>
                </c:pt>
                <c:pt idx="2330">
                  <c:v>1.4864E-2</c:v>
                </c:pt>
                <c:pt idx="2331">
                  <c:v>1.4148000000000001E-2</c:v>
                </c:pt>
                <c:pt idx="2332">
                  <c:v>1.5337999999999999E-2</c:v>
                </c:pt>
                <c:pt idx="2333">
                  <c:v>1.7219000000000002E-2</c:v>
                </c:pt>
                <c:pt idx="2334">
                  <c:v>1.6136000000000001E-2</c:v>
                </c:pt>
                <c:pt idx="2335">
                  <c:v>1.4481000000000001E-2</c:v>
                </c:pt>
                <c:pt idx="2336">
                  <c:v>1.4048E-2</c:v>
                </c:pt>
                <c:pt idx="2337">
                  <c:v>1.5247E-2</c:v>
                </c:pt>
                <c:pt idx="2338">
                  <c:v>1.6489E-2</c:v>
                </c:pt>
                <c:pt idx="2339">
                  <c:v>1.6105000000000001E-2</c:v>
                </c:pt>
                <c:pt idx="2340">
                  <c:v>1.4544E-2</c:v>
                </c:pt>
                <c:pt idx="2341">
                  <c:v>1.7623E-2</c:v>
                </c:pt>
                <c:pt idx="2342">
                  <c:v>1.6546000000000002E-2</c:v>
                </c:pt>
                <c:pt idx="2343">
                  <c:v>1.4504E-2</c:v>
                </c:pt>
                <c:pt idx="2344">
                  <c:v>1.5476E-2</c:v>
                </c:pt>
                <c:pt idx="2345">
                  <c:v>1.5675000000000001E-2</c:v>
                </c:pt>
                <c:pt idx="2346">
                  <c:v>1.6108000000000001E-2</c:v>
                </c:pt>
                <c:pt idx="2347">
                  <c:v>1.737E-2</c:v>
                </c:pt>
                <c:pt idx="2348">
                  <c:v>1.3927999999999999E-2</c:v>
                </c:pt>
                <c:pt idx="2349">
                  <c:v>1.5025E-2</c:v>
                </c:pt>
                <c:pt idx="2350">
                  <c:v>1.5520000000000001E-2</c:v>
                </c:pt>
                <c:pt idx="2351">
                  <c:v>1.4739E-2</c:v>
                </c:pt>
                <c:pt idx="2352">
                  <c:v>1.5549E-2</c:v>
                </c:pt>
                <c:pt idx="2353">
                  <c:v>1.2857E-2</c:v>
                </c:pt>
                <c:pt idx="2354">
                  <c:v>1.6506E-2</c:v>
                </c:pt>
                <c:pt idx="2355">
                  <c:v>1.4938E-2</c:v>
                </c:pt>
                <c:pt idx="2356">
                  <c:v>1.5576E-2</c:v>
                </c:pt>
                <c:pt idx="2357">
                  <c:v>1.2695E-2</c:v>
                </c:pt>
                <c:pt idx="2358">
                  <c:v>1.5911000000000002E-2</c:v>
                </c:pt>
                <c:pt idx="2359">
                  <c:v>1.8166999999999999E-2</c:v>
                </c:pt>
                <c:pt idx="2360">
                  <c:v>1.6456999999999999E-2</c:v>
                </c:pt>
                <c:pt idx="2361">
                  <c:v>1.4722000000000001E-2</c:v>
                </c:pt>
                <c:pt idx="2362">
                  <c:v>1.5689999999999999E-2</c:v>
                </c:pt>
                <c:pt idx="2363">
                  <c:v>1.5084999999999999E-2</c:v>
                </c:pt>
                <c:pt idx="2364">
                  <c:v>1.6198000000000001E-2</c:v>
                </c:pt>
                <c:pt idx="2365">
                  <c:v>1.5228E-2</c:v>
                </c:pt>
                <c:pt idx="2366">
                  <c:v>1.5765999999999999E-2</c:v>
                </c:pt>
                <c:pt idx="2367">
                  <c:v>1.5545E-2</c:v>
                </c:pt>
                <c:pt idx="2368">
                  <c:v>1.3975E-2</c:v>
                </c:pt>
                <c:pt idx="2369">
                  <c:v>1.6160000000000001E-2</c:v>
                </c:pt>
                <c:pt idx="2370">
                  <c:v>1.3191E-2</c:v>
                </c:pt>
                <c:pt idx="2371">
                  <c:v>1.5731999999999999E-2</c:v>
                </c:pt>
                <c:pt idx="2372">
                  <c:v>1.3403E-2</c:v>
                </c:pt>
                <c:pt idx="2373">
                  <c:v>1.2484E-2</c:v>
                </c:pt>
                <c:pt idx="2374">
                  <c:v>1.4196E-2</c:v>
                </c:pt>
                <c:pt idx="2375">
                  <c:v>1.4647E-2</c:v>
                </c:pt>
                <c:pt idx="2376">
                  <c:v>1.6036000000000002E-2</c:v>
                </c:pt>
                <c:pt idx="2377">
                  <c:v>1.5284000000000001E-2</c:v>
                </c:pt>
                <c:pt idx="2378">
                  <c:v>1.6230999999999999E-2</c:v>
                </c:pt>
                <c:pt idx="2379">
                  <c:v>1.4357999999999999E-2</c:v>
                </c:pt>
                <c:pt idx="2380">
                  <c:v>1.4334E-2</c:v>
                </c:pt>
                <c:pt idx="2381">
                  <c:v>1.3663E-2</c:v>
                </c:pt>
                <c:pt idx="2382">
                  <c:v>1.3873999999999999E-2</c:v>
                </c:pt>
                <c:pt idx="2383">
                  <c:v>1.4522999999999999E-2</c:v>
                </c:pt>
                <c:pt idx="2384">
                  <c:v>1.6316000000000001E-2</c:v>
                </c:pt>
                <c:pt idx="2385">
                  <c:v>1.6105999999999999E-2</c:v>
                </c:pt>
                <c:pt idx="2386">
                  <c:v>1.6056000000000001E-2</c:v>
                </c:pt>
                <c:pt idx="2387">
                  <c:v>1.4057E-2</c:v>
                </c:pt>
                <c:pt idx="2388">
                  <c:v>1.3194000000000001E-2</c:v>
                </c:pt>
                <c:pt idx="2389">
                  <c:v>1.3452E-2</c:v>
                </c:pt>
                <c:pt idx="2390">
                  <c:v>1.3898000000000001E-2</c:v>
                </c:pt>
                <c:pt idx="2391">
                  <c:v>1.4689000000000001E-2</c:v>
                </c:pt>
                <c:pt idx="2392">
                  <c:v>1.4300999999999999E-2</c:v>
                </c:pt>
                <c:pt idx="2393">
                  <c:v>1.2852000000000001E-2</c:v>
                </c:pt>
                <c:pt idx="2394">
                  <c:v>1.4615E-2</c:v>
                </c:pt>
                <c:pt idx="2395">
                  <c:v>1.4297000000000001E-2</c:v>
                </c:pt>
                <c:pt idx="2396">
                  <c:v>1.8591E-2</c:v>
                </c:pt>
                <c:pt idx="2397">
                  <c:v>1.4069E-2</c:v>
                </c:pt>
                <c:pt idx="2398">
                  <c:v>1.5365E-2</c:v>
                </c:pt>
                <c:pt idx="2399">
                  <c:v>1.4846E-2</c:v>
                </c:pt>
                <c:pt idx="2400">
                  <c:v>1.3462999999999999E-2</c:v>
                </c:pt>
                <c:pt idx="2401">
                  <c:v>1.4439E-2</c:v>
                </c:pt>
                <c:pt idx="2402">
                  <c:v>1.2605E-2</c:v>
                </c:pt>
                <c:pt idx="2403">
                  <c:v>1.5415999999999999E-2</c:v>
                </c:pt>
                <c:pt idx="2404">
                  <c:v>1.4205000000000001E-2</c:v>
                </c:pt>
                <c:pt idx="2405">
                  <c:v>1.6244000000000001E-2</c:v>
                </c:pt>
                <c:pt idx="2406">
                  <c:v>1.5796999999999999E-2</c:v>
                </c:pt>
                <c:pt idx="2407">
                  <c:v>1.5426E-2</c:v>
                </c:pt>
                <c:pt idx="2408">
                  <c:v>1.4525E-2</c:v>
                </c:pt>
                <c:pt idx="2409">
                  <c:v>1.6681999999999999E-2</c:v>
                </c:pt>
                <c:pt idx="2410">
                  <c:v>1.4241E-2</c:v>
                </c:pt>
                <c:pt idx="2411">
                  <c:v>1.3697000000000001E-2</c:v>
                </c:pt>
                <c:pt idx="2412">
                  <c:v>1.512E-2</c:v>
                </c:pt>
                <c:pt idx="2413">
                  <c:v>1.4765E-2</c:v>
                </c:pt>
                <c:pt idx="2414">
                  <c:v>1.4133E-2</c:v>
                </c:pt>
                <c:pt idx="2415">
                  <c:v>1.4801E-2</c:v>
                </c:pt>
                <c:pt idx="2416">
                  <c:v>1.6108999999999998E-2</c:v>
                </c:pt>
                <c:pt idx="2417">
                  <c:v>1.5438E-2</c:v>
                </c:pt>
                <c:pt idx="2418">
                  <c:v>1.4199E-2</c:v>
                </c:pt>
                <c:pt idx="2419">
                  <c:v>1.4149E-2</c:v>
                </c:pt>
                <c:pt idx="2420">
                  <c:v>1.4514000000000001E-2</c:v>
                </c:pt>
                <c:pt idx="2421">
                  <c:v>1.2640999999999999E-2</c:v>
                </c:pt>
                <c:pt idx="2422">
                  <c:v>1.652E-2</c:v>
                </c:pt>
                <c:pt idx="2423">
                  <c:v>1.7544000000000001E-2</c:v>
                </c:pt>
                <c:pt idx="2424">
                  <c:v>1.5062000000000001E-2</c:v>
                </c:pt>
                <c:pt idx="2425">
                  <c:v>1.5455999999999999E-2</c:v>
                </c:pt>
                <c:pt idx="2426">
                  <c:v>1.455E-2</c:v>
                </c:pt>
                <c:pt idx="2427">
                  <c:v>1.6201E-2</c:v>
                </c:pt>
                <c:pt idx="2428">
                  <c:v>1.4681E-2</c:v>
                </c:pt>
                <c:pt idx="2429">
                  <c:v>1.2086E-2</c:v>
                </c:pt>
                <c:pt idx="2430">
                  <c:v>1.5278E-2</c:v>
                </c:pt>
                <c:pt idx="2431">
                  <c:v>1.3976000000000001E-2</c:v>
                </c:pt>
                <c:pt idx="2432">
                  <c:v>1.4997E-2</c:v>
                </c:pt>
                <c:pt idx="2433">
                  <c:v>1.5335E-2</c:v>
                </c:pt>
                <c:pt idx="2434">
                  <c:v>1.6195000000000001E-2</c:v>
                </c:pt>
                <c:pt idx="2435">
                  <c:v>1.4532E-2</c:v>
                </c:pt>
                <c:pt idx="2436">
                  <c:v>1.5443E-2</c:v>
                </c:pt>
                <c:pt idx="2437">
                  <c:v>1.4798E-2</c:v>
                </c:pt>
                <c:pt idx="2438">
                  <c:v>1.6191000000000001E-2</c:v>
                </c:pt>
                <c:pt idx="2439">
                  <c:v>1.6587999999999999E-2</c:v>
                </c:pt>
                <c:pt idx="2440">
                  <c:v>1.3504E-2</c:v>
                </c:pt>
                <c:pt idx="2441">
                  <c:v>1.3063999999999999E-2</c:v>
                </c:pt>
                <c:pt idx="2442">
                  <c:v>1.2632000000000001E-2</c:v>
                </c:pt>
                <c:pt idx="2443">
                  <c:v>1.5115999999999999E-2</c:v>
                </c:pt>
                <c:pt idx="2444">
                  <c:v>1.5678000000000001E-2</c:v>
                </c:pt>
                <c:pt idx="2445">
                  <c:v>1.5448E-2</c:v>
                </c:pt>
                <c:pt idx="2446">
                  <c:v>1.4491E-2</c:v>
                </c:pt>
                <c:pt idx="2447">
                  <c:v>1.4402E-2</c:v>
                </c:pt>
                <c:pt idx="2448">
                  <c:v>1.6819000000000001E-2</c:v>
                </c:pt>
                <c:pt idx="2449">
                  <c:v>1.4441000000000001E-2</c:v>
                </c:pt>
                <c:pt idx="2450">
                  <c:v>1.9703999999999999E-2</c:v>
                </c:pt>
                <c:pt idx="2451">
                  <c:v>1.4503E-2</c:v>
                </c:pt>
                <c:pt idx="2452">
                  <c:v>1.5347E-2</c:v>
                </c:pt>
                <c:pt idx="2453">
                  <c:v>1.4834E-2</c:v>
                </c:pt>
                <c:pt idx="2454">
                  <c:v>1.5469999999999999E-2</c:v>
                </c:pt>
                <c:pt idx="2455">
                  <c:v>1.4701000000000001E-2</c:v>
                </c:pt>
                <c:pt idx="2456">
                  <c:v>1.6816000000000001E-2</c:v>
                </c:pt>
                <c:pt idx="2457">
                  <c:v>1.601E-2</c:v>
                </c:pt>
                <c:pt idx="2458">
                  <c:v>1.3951E-2</c:v>
                </c:pt>
                <c:pt idx="2459">
                  <c:v>1.2684000000000001E-2</c:v>
                </c:pt>
                <c:pt idx="2460">
                  <c:v>1.6941999999999999E-2</c:v>
                </c:pt>
                <c:pt idx="2461">
                  <c:v>1.3787000000000001E-2</c:v>
                </c:pt>
                <c:pt idx="2462">
                  <c:v>1.5309E-2</c:v>
                </c:pt>
                <c:pt idx="2463">
                  <c:v>1.5472E-2</c:v>
                </c:pt>
                <c:pt idx="2464">
                  <c:v>1.4827E-2</c:v>
                </c:pt>
                <c:pt idx="2465">
                  <c:v>1.6428999999999999E-2</c:v>
                </c:pt>
                <c:pt idx="2466">
                  <c:v>1.5402000000000001E-2</c:v>
                </c:pt>
                <c:pt idx="2467">
                  <c:v>1.6018000000000001E-2</c:v>
                </c:pt>
                <c:pt idx="2468">
                  <c:v>1.5136999999999999E-2</c:v>
                </c:pt>
                <c:pt idx="2469">
                  <c:v>1.4368000000000001E-2</c:v>
                </c:pt>
                <c:pt idx="2470">
                  <c:v>1.4180999999999999E-2</c:v>
                </c:pt>
                <c:pt idx="2471">
                  <c:v>1.6143999999999999E-2</c:v>
                </c:pt>
                <c:pt idx="2472">
                  <c:v>1.5108999999999999E-2</c:v>
                </c:pt>
                <c:pt idx="2473">
                  <c:v>1.4710000000000001E-2</c:v>
                </c:pt>
                <c:pt idx="2474">
                  <c:v>1.6420000000000001E-2</c:v>
                </c:pt>
                <c:pt idx="2475">
                  <c:v>1.338E-2</c:v>
                </c:pt>
                <c:pt idx="2476">
                  <c:v>1.6088000000000002E-2</c:v>
                </c:pt>
                <c:pt idx="2477">
                  <c:v>1.7781999999999999E-2</c:v>
                </c:pt>
                <c:pt idx="2478">
                  <c:v>1.5232000000000001E-2</c:v>
                </c:pt>
                <c:pt idx="2479">
                  <c:v>1.3313999999999999E-2</c:v>
                </c:pt>
                <c:pt idx="2480">
                  <c:v>1.5878E-2</c:v>
                </c:pt>
                <c:pt idx="2481">
                  <c:v>1.4928E-2</c:v>
                </c:pt>
                <c:pt idx="2482">
                  <c:v>1.5455E-2</c:v>
                </c:pt>
                <c:pt idx="2483">
                  <c:v>1.6319E-2</c:v>
                </c:pt>
                <c:pt idx="2484">
                  <c:v>1.5949999999999999E-2</c:v>
                </c:pt>
                <c:pt idx="2485">
                  <c:v>1.5432E-2</c:v>
                </c:pt>
                <c:pt idx="2486">
                  <c:v>1.3239000000000001E-2</c:v>
                </c:pt>
                <c:pt idx="2487">
                  <c:v>1.6487999999999999E-2</c:v>
                </c:pt>
                <c:pt idx="2488">
                  <c:v>1.7132000000000001E-2</c:v>
                </c:pt>
                <c:pt idx="2489">
                  <c:v>1.2844E-2</c:v>
                </c:pt>
                <c:pt idx="2490">
                  <c:v>1.4446000000000001E-2</c:v>
                </c:pt>
                <c:pt idx="2491">
                  <c:v>1.7051E-2</c:v>
                </c:pt>
                <c:pt idx="2492">
                  <c:v>1.5141999999999999E-2</c:v>
                </c:pt>
                <c:pt idx="2493">
                  <c:v>1.5079E-2</c:v>
                </c:pt>
                <c:pt idx="2494">
                  <c:v>1.6601000000000001E-2</c:v>
                </c:pt>
                <c:pt idx="2495">
                  <c:v>1.5546000000000001E-2</c:v>
                </c:pt>
                <c:pt idx="2496">
                  <c:v>1.6469999999999999E-2</c:v>
                </c:pt>
                <c:pt idx="2497">
                  <c:v>1.4093E-2</c:v>
                </c:pt>
                <c:pt idx="2498">
                  <c:v>1.5628E-2</c:v>
                </c:pt>
                <c:pt idx="2499">
                  <c:v>1.7611000000000002E-2</c:v>
                </c:pt>
                <c:pt idx="2500">
                  <c:v>1.5565000000000001E-2</c:v>
                </c:pt>
                <c:pt idx="2501">
                  <c:v>1.6635E-2</c:v>
                </c:pt>
                <c:pt idx="2502">
                  <c:v>1.5347E-2</c:v>
                </c:pt>
                <c:pt idx="2503">
                  <c:v>1.5848000000000001E-2</c:v>
                </c:pt>
                <c:pt idx="2504">
                  <c:v>1.5633999999999999E-2</c:v>
                </c:pt>
                <c:pt idx="2505">
                  <c:v>1.6164999999999999E-2</c:v>
                </c:pt>
                <c:pt idx="2506">
                  <c:v>1.7635000000000001E-2</c:v>
                </c:pt>
                <c:pt idx="2507">
                  <c:v>1.5041000000000001E-2</c:v>
                </c:pt>
                <c:pt idx="2508">
                  <c:v>1.7506000000000001E-2</c:v>
                </c:pt>
                <c:pt idx="2509">
                  <c:v>1.5890000000000001E-2</c:v>
                </c:pt>
                <c:pt idx="2510">
                  <c:v>1.5257E-2</c:v>
                </c:pt>
                <c:pt idx="2511">
                  <c:v>1.619E-2</c:v>
                </c:pt>
                <c:pt idx="2512">
                  <c:v>1.3651999999999999E-2</c:v>
                </c:pt>
                <c:pt idx="2513">
                  <c:v>1.528E-2</c:v>
                </c:pt>
                <c:pt idx="2514">
                  <c:v>1.5491E-2</c:v>
                </c:pt>
                <c:pt idx="2515">
                  <c:v>1.5665999999999999E-2</c:v>
                </c:pt>
                <c:pt idx="2516">
                  <c:v>1.8908999999999999E-2</c:v>
                </c:pt>
                <c:pt idx="2517">
                  <c:v>1.4742999999999999E-2</c:v>
                </c:pt>
                <c:pt idx="2518">
                  <c:v>1.4279E-2</c:v>
                </c:pt>
                <c:pt idx="2519">
                  <c:v>1.8928E-2</c:v>
                </c:pt>
                <c:pt idx="2520">
                  <c:v>1.5141999999999999E-2</c:v>
                </c:pt>
                <c:pt idx="2521">
                  <c:v>1.6441999999999998E-2</c:v>
                </c:pt>
                <c:pt idx="2522">
                  <c:v>1.7188999999999999E-2</c:v>
                </c:pt>
                <c:pt idx="2523">
                  <c:v>1.5658999999999999E-2</c:v>
                </c:pt>
                <c:pt idx="2524">
                  <c:v>1.4840000000000001E-2</c:v>
                </c:pt>
                <c:pt idx="2525">
                  <c:v>1.4940999999999999E-2</c:v>
                </c:pt>
                <c:pt idx="2526">
                  <c:v>1.4097E-2</c:v>
                </c:pt>
                <c:pt idx="2527">
                  <c:v>1.8089999999999998E-2</c:v>
                </c:pt>
                <c:pt idx="2528">
                  <c:v>1.7312000000000001E-2</c:v>
                </c:pt>
                <c:pt idx="2529">
                  <c:v>1.5858000000000001E-2</c:v>
                </c:pt>
                <c:pt idx="2530">
                  <c:v>1.5278E-2</c:v>
                </c:pt>
                <c:pt idx="2531">
                  <c:v>1.5918000000000002E-2</c:v>
                </c:pt>
                <c:pt idx="2532">
                  <c:v>1.5131E-2</c:v>
                </c:pt>
                <c:pt idx="2533">
                  <c:v>1.6015999999999999E-2</c:v>
                </c:pt>
                <c:pt idx="2534">
                  <c:v>1.7104999999999999E-2</c:v>
                </c:pt>
                <c:pt idx="2535">
                  <c:v>1.5282E-2</c:v>
                </c:pt>
                <c:pt idx="2536">
                  <c:v>1.7814E-2</c:v>
                </c:pt>
                <c:pt idx="2537">
                  <c:v>1.7205999999999999E-2</c:v>
                </c:pt>
                <c:pt idx="2538">
                  <c:v>1.4779E-2</c:v>
                </c:pt>
                <c:pt idx="2539">
                  <c:v>1.7097000000000001E-2</c:v>
                </c:pt>
                <c:pt idx="2540">
                  <c:v>1.6244000000000001E-2</c:v>
                </c:pt>
                <c:pt idx="2541">
                  <c:v>1.4772E-2</c:v>
                </c:pt>
                <c:pt idx="2542">
                  <c:v>1.7395000000000001E-2</c:v>
                </c:pt>
                <c:pt idx="2543">
                  <c:v>1.4291999999999999E-2</c:v>
                </c:pt>
                <c:pt idx="2544">
                  <c:v>1.6528000000000001E-2</c:v>
                </c:pt>
                <c:pt idx="2545">
                  <c:v>1.7593000000000001E-2</c:v>
                </c:pt>
                <c:pt idx="2546">
                  <c:v>1.5727000000000001E-2</c:v>
                </c:pt>
                <c:pt idx="2547">
                  <c:v>1.4616000000000001E-2</c:v>
                </c:pt>
                <c:pt idx="2548">
                  <c:v>1.5994000000000001E-2</c:v>
                </c:pt>
                <c:pt idx="2549">
                  <c:v>1.4598E-2</c:v>
                </c:pt>
                <c:pt idx="2550">
                  <c:v>1.6160000000000001E-2</c:v>
                </c:pt>
                <c:pt idx="2551">
                  <c:v>1.6577999999999999E-2</c:v>
                </c:pt>
                <c:pt idx="2552">
                  <c:v>1.5637999999999999E-2</c:v>
                </c:pt>
                <c:pt idx="2553">
                  <c:v>1.6315E-2</c:v>
                </c:pt>
                <c:pt idx="2554">
                  <c:v>1.5678999999999998E-2</c:v>
                </c:pt>
                <c:pt idx="2555">
                  <c:v>1.6854000000000001E-2</c:v>
                </c:pt>
                <c:pt idx="2556">
                  <c:v>1.72E-2</c:v>
                </c:pt>
                <c:pt idx="2557">
                  <c:v>1.5211000000000001E-2</c:v>
                </c:pt>
                <c:pt idx="2558">
                  <c:v>1.5814999999999999E-2</c:v>
                </c:pt>
                <c:pt idx="2559">
                  <c:v>1.8851E-2</c:v>
                </c:pt>
                <c:pt idx="2560">
                  <c:v>1.4465E-2</c:v>
                </c:pt>
                <c:pt idx="2561">
                  <c:v>1.3965999999999999E-2</c:v>
                </c:pt>
                <c:pt idx="2562">
                  <c:v>1.5362000000000001E-2</c:v>
                </c:pt>
                <c:pt idx="2563">
                  <c:v>1.585E-2</c:v>
                </c:pt>
                <c:pt idx="2564">
                  <c:v>1.5668000000000001E-2</c:v>
                </c:pt>
                <c:pt idx="2565">
                  <c:v>1.5474E-2</c:v>
                </c:pt>
                <c:pt idx="2566">
                  <c:v>1.7066000000000001E-2</c:v>
                </c:pt>
                <c:pt idx="2567">
                  <c:v>1.7033E-2</c:v>
                </c:pt>
                <c:pt idx="2568">
                  <c:v>1.3545E-2</c:v>
                </c:pt>
                <c:pt idx="2569">
                  <c:v>1.6958000000000001E-2</c:v>
                </c:pt>
                <c:pt idx="2570">
                  <c:v>1.6452000000000001E-2</c:v>
                </c:pt>
                <c:pt idx="2571">
                  <c:v>1.4296E-2</c:v>
                </c:pt>
                <c:pt idx="2572">
                  <c:v>1.6976000000000002E-2</c:v>
                </c:pt>
                <c:pt idx="2573">
                  <c:v>1.5618999999999999E-2</c:v>
                </c:pt>
                <c:pt idx="2574">
                  <c:v>1.7141E-2</c:v>
                </c:pt>
                <c:pt idx="2575">
                  <c:v>1.5219E-2</c:v>
                </c:pt>
                <c:pt idx="2576">
                  <c:v>1.8142999999999999E-2</c:v>
                </c:pt>
                <c:pt idx="2577">
                  <c:v>1.6617E-2</c:v>
                </c:pt>
                <c:pt idx="2578">
                  <c:v>1.8089999999999998E-2</c:v>
                </c:pt>
                <c:pt idx="2579">
                  <c:v>1.6292000000000001E-2</c:v>
                </c:pt>
                <c:pt idx="2580">
                  <c:v>1.5911000000000002E-2</c:v>
                </c:pt>
                <c:pt idx="2581">
                  <c:v>1.6539000000000002E-2</c:v>
                </c:pt>
                <c:pt idx="2582">
                  <c:v>1.5141999999999999E-2</c:v>
                </c:pt>
                <c:pt idx="2583">
                  <c:v>1.8331E-2</c:v>
                </c:pt>
                <c:pt idx="2584">
                  <c:v>1.5394E-2</c:v>
                </c:pt>
                <c:pt idx="2585">
                  <c:v>1.5249E-2</c:v>
                </c:pt>
                <c:pt idx="2586">
                  <c:v>1.7316000000000002E-2</c:v>
                </c:pt>
                <c:pt idx="2587">
                  <c:v>1.5958E-2</c:v>
                </c:pt>
                <c:pt idx="2588">
                  <c:v>2.0184000000000001E-2</c:v>
                </c:pt>
                <c:pt idx="2589">
                  <c:v>1.7656000000000002E-2</c:v>
                </c:pt>
                <c:pt idx="2590">
                  <c:v>1.6846E-2</c:v>
                </c:pt>
                <c:pt idx="2591">
                  <c:v>1.7759E-2</c:v>
                </c:pt>
                <c:pt idx="2592">
                  <c:v>1.5866999999999999E-2</c:v>
                </c:pt>
                <c:pt idx="2593">
                  <c:v>1.4498E-2</c:v>
                </c:pt>
                <c:pt idx="2594">
                  <c:v>1.7387E-2</c:v>
                </c:pt>
                <c:pt idx="2595">
                  <c:v>1.7051E-2</c:v>
                </c:pt>
                <c:pt idx="2596">
                  <c:v>1.6389000000000001E-2</c:v>
                </c:pt>
                <c:pt idx="2597">
                  <c:v>1.5117E-2</c:v>
                </c:pt>
                <c:pt idx="2598">
                  <c:v>1.8839000000000002E-2</c:v>
                </c:pt>
                <c:pt idx="2599">
                  <c:v>1.7683999999999998E-2</c:v>
                </c:pt>
                <c:pt idx="2600">
                  <c:v>1.4399E-2</c:v>
                </c:pt>
                <c:pt idx="2601">
                  <c:v>1.6580999999999999E-2</c:v>
                </c:pt>
              </c:numCache>
            </c:numRef>
          </c:xVal>
          <c:yVal>
            <c:numRef>
              <c:f>Sheet1!$B$1:$B$2602</c:f>
              <c:numCache>
                <c:formatCode>General</c:formatCode>
                <c:ptCount val="2602"/>
                <c:pt idx="0">
                  <c:v>0</c:v>
                </c:pt>
                <c:pt idx="1">
                  <c:v>6.0312999999999999</c:v>
                </c:pt>
                <c:pt idx="2">
                  <c:v>10.709</c:v>
                </c:pt>
                <c:pt idx="3">
                  <c:v>17.058</c:v>
                </c:pt>
                <c:pt idx="4">
                  <c:v>21.292999999999999</c:v>
                </c:pt>
                <c:pt idx="5">
                  <c:v>25.968</c:v>
                </c:pt>
                <c:pt idx="6">
                  <c:v>28.5</c:v>
                </c:pt>
                <c:pt idx="7">
                  <c:v>37.96</c:v>
                </c:pt>
                <c:pt idx="8">
                  <c:v>42.006</c:v>
                </c:pt>
                <c:pt idx="9">
                  <c:v>49.881</c:v>
                </c:pt>
                <c:pt idx="10">
                  <c:v>44.146999999999998</c:v>
                </c:pt>
                <c:pt idx="11">
                  <c:v>58.89</c:v>
                </c:pt>
                <c:pt idx="12">
                  <c:v>62.207000000000001</c:v>
                </c:pt>
                <c:pt idx="13">
                  <c:v>67.736999999999995</c:v>
                </c:pt>
                <c:pt idx="14">
                  <c:v>75.421000000000006</c:v>
                </c:pt>
                <c:pt idx="15">
                  <c:v>86.17</c:v>
                </c:pt>
                <c:pt idx="16">
                  <c:v>90.521000000000001</c:v>
                </c:pt>
                <c:pt idx="17">
                  <c:v>93.168999999999997</c:v>
                </c:pt>
                <c:pt idx="18">
                  <c:v>86.566000000000003</c:v>
                </c:pt>
                <c:pt idx="19">
                  <c:v>82.793999999999997</c:v>
                </c:pt>
                <c:pt idx="20">
                  <c:v>87.935000000000002</c:v>
                </c:pt>
                <c:pt idx="21">
                  <c:v>90.05</c:v>
                </c:pt>
                <c:pt idx="22">
                  <c:v>75.807000000000002</c:v>
                </c:pt>
                <c:pt idx="23">
                  <c:v>95.114999999999995</c:v>
                </c:pt>
                <c:pt idx="24">
                  <c:v>91.825000000000003</c:v>
                </c:pt>
                <c:pt idx="25">
                  <c:v>102.84</c:v>
                </c:pt>
                <c:pt idx="26">
                  <c:v>101.38</c:v>
                </c:pt>
                <c:pt idx="27">
                  <c:v>106.92</c:v>
                </c:pt>
                <c:pt idx="28">
                  <c:v>116.57</c:v>
                </c:pt>
                <c:pt idx="29">
                  <c:v>115.85</c:v>
                </c:pt>
                <c:pt idx="30">
                  <c:v>119.53</c:v>
                </c:pt>
                <c:pt idx="31">
                  <c:v>129.11000000000001</c:v>
                </c:pt>
                <c:pt idx="32">
                  <c:v>119</c:v>
                </c:pt>
                <c:pt idx="33">
                  <c:v>131.08000000000001</c:v>
                </c:pt>
                <c:pt idx="34">
                  <c:v>134.6</c:v>
                </c:pt>
                <c:pt idx="35">
                  <c:v>138.88999999999999</c:v>
                </c:pt>
                <c:pt idx="36">
                  <c:v>148.65</c:v>
                </c:pt>
                <c:pt idx="37">
                  <c:v>149.35</c:v>
                </c:pt>
                <c:pt idx="38">
                  <c:v>146.9</c:v>
                </c:pt>
                <c:pt idx="39">
                  <c:v>159.58000000000001</c:v>
                </c:pt>
                <c:pt idx="40">
                  <c:v>161.46</c:v>
                </c:pt>
                <c:pt idx="41">
                  <c:v>164.86</c:v>
                </c:pt>
                <c:pt idx="42">
                  <c:v>167.31</c:v>
                </c:pt>
                <c:pt idx="43">
                  <c:v>166.15</c:v>
                </c:pt>
                <c:pt idx="44">
                  <c:v>173.16</c:v>
                </c:pt>
                <c:pt idx="45">
                  <c:v>185.19</c:v>
                </c:pt>
                <c:pt idx="46">
                  <c:v>188.53</c:v>
                </c:pt>
                <c:pt idx="47">
                  <c:v>208.99</c:v>
                </c:pt>
                <c:pt idx="48">
                  <c:v>212.87</c:v>
                </c:pt>
                <c:pt idx="49">
                  <c:v>202.4</c:v>
                </c:pt>
                <c:pt idx="50">
                  <c:v>191.08</c:v>
                </c:pt>
                <c:pt idx="51">
                  <c:v>189.64</c:v>
                </c:pt>
                <c:pt idx="52">
                  <c:v>208.28</c:v>
                </c:pt>
                <c:pt idx="53">
                  <c:v>206.81</c:v>
                </c:pt>
                <c:pt idx="54">
                  <c:v>215.36</c:v>
                </c:pt>
                <c:pt idx="55">
                  <c:v>217.73</c:v>
                </c:pt>
                <c:pt idx="56">
                  <c:v>226.74</c:v>
                </c:pt>
                <c:pt idx="57">
                  <c:v>223.09</c:v>
                </c:pt>
                <c:pt idx="58">
                  <c:v>225.37</c:v>
                </c:pt>
                <c:pt idx="59">
                  <c:v>230.1</c:v>
                </c:pt>
                <c:pt idx="60">
                  <c:v>231.69</c:v>
                </c:pt>
                <c:pt idx="61">
                  <c:v>239.57</c:v>
                </c:pt>
                <c:pt idx="62">
                  <c:v>241.03</c:v>
                </c:pt>
                <c:pt idx="63">
                  <c:v>247.59</c:v>
                </c:pt>
                <c:pt idx="64">
                  <c:v>255.92</c:v>
                </c:pt>
                <c:pt idx="65">
                  <c:v>241.24</c:v>
                </c:pt>
                <c:pt idx="66">
                  <c:v>262.58</c:v>
                </c:pt>
                <c:pt idx="67">
                  <c:v>257.5</c:v>
                </c:pt>
                <c:pt idx="68">
                  <c:v>257.08</c:v>
                </c:pt>
                <c:pt idx="69">
                  <c:v>265.52</c:v>
                </c:pt>
                <c:pt idx="70">
                  <c:v>270.12</c:v>
                </c:pt>
                <c:pt idx="71">
                  <c:v>279.37</c:v>
                </c:pt>
                <c:pt idx="72">
                  <c:v>278.2</c:v>
                </c:pt>
                <c:pt idx="73">
                  <c:v>284.97000000000003</c:v>
                </c:pt>
                <c:pt idx="74">
                  <c:v>294.14</c:v>
                </c:pt>
                <c:pt idx="75">
                  <c:v>295.16000000000003</c:v>
                </c:pt>
                <c:pt idx="76">
                  <c:v>300.54000000000002</c:v>
                </c:pt>
                <c:pt idx="77">
                  <c:v>289.12</c:v>
                </c:pt>
                <c:pt idx="78">
                  <c:v>307.57</c:v>
                </c:pt>
                <c:pt idx="79">
                  <c:v>300.29000000000002</c:v>
                </c:pt>
                <c:pt idx="80">
                  <c:v>297.17</c:v>
                </c:pt>
                <c:pt idx="81">
                  <c:v>343.67</c:v>
                </c:pt>
                <c:pt idx="82">
                  <c:v>322.3</c:v>
                </c:pt>
                <c:pt idx="83">
                  <c:v>323.27</c:v>
                </c:pt>
                <c:pt idx="84">
                  <c:v>311.49</c:v>
                </c:pt>
                <c:pt idx="85">
                  <c:v>331.12</c:v>
                </c:pt>
                <c:pt idx="86">
                  <c:v>338.54</c:v>
                </c:pt>
                <c:pt idx="87">
                  <c:v>335.99</c:v>
                </c:pt>
                <c:pt idx="88">
                  <c:v>343.4</c:v>
                </c:pt>
                <c:pt idx="89">
                  <c:v>346.25</c:v>
                </c:pt>
                <c:pt idx="90">
                  <c:v>350.94</c:v>
                </c:pt>
                <c:pt idx="91">
                  <c:v>366.18</c:v>
                </c:pt>
                <c:pt idx="92">
                  <c:v>338.95</c:v>
                </c:pt>
                <c:pt idx="93">
                  <c:v>359.97</c:v>
                </c:pt>
                <c:pt idx="94">
                  <c:v>389.35</c:v>
                </c:pt>
                <c:pt idx="95">
                  <c:v>373.52</c:v>
                </c:pt>
                <c:pt idx="96">
                  <c:v>367.43</c:v>
                </c:pt>
                <c:pt idx="97">
                  <c:v>360.18</c:v>
                </c:pt>
                <c:pt idx="98">
                  <c:v>380.46</c:v>
                </c:pt>
                <c:pt idx="99">
                  <c:v>376.64</c:v>
                </c:pt>
                <c:pt idx="100">
                  <c:v>379.48</c:v>
                </c:pt>
                <c:pt idx="101">
                  <c:v>385.46</c:v>
                </c:pt>
                <c:pt idx="102">
                  <c:v>394.03</c:v>
                </c:pt>
                <c:pt idx="103">
                  <c:v>421.1</c:v>
                </c:pt>
                <c:pt idx="104">
                  <c:v>403.15</c:v>
                </c:pt>
                <c:pt idx="105">
                  <c:v>399.94</c:v>
                </c:pt>
                <c:pt idx="106">
                  <c:v>407.19</c:v>
                </c:pt>
                <c:pt idx="107">
                  <c:v>403.72</c:v>
                </c:pt>
                <c:pt idx="108">
                  <c:v>425.72</c:v>
                </c:pt>
                <c:pt idx="109">
                  <c:v>414.71</c:v>
                </c:pt>
                <c:pt idx="110">
                  <c:v>435.07</c:v>
                </c:pt>
                <c:pt idx="111">
                  <c:v>417</c:v>
                </c:pt>
                <c:pt idx="112">
                  <c:v>432.63</c:v>
                </c:pt>
                <c:pt idx="113">
                  <c:v>437.6</c:v>
                </c:pt>
                <c:pt idx="114">
                  <c:v>439.38</c:v>
                </c:pt>
                <c:pt idx="115">
                  <c:v>444.15</c:v>
                </c:pt>
                <c:pt idx="116">
                  <c:v>442.45</c:v>
                </c:pt>
                <c:pt idx="117">
                  <c:v>451.91</c:v>
                </c:pt>
                <c:pt idx="118">
                  <c:v>416.19</c:v>
                </c:pt>
                <c:pt idx="119">
                  <c:v>462.28</c:v>
                </c:pt>
                <c:pt idx="120">
                  <c:v>463.29</c:v>
                </c:pt>
                <c:pt idx="121">
                  <c:v>457.2</c:v>
                </c:pt>
                <c:pt idx="122">
                  <c:v>465.28</c:v>
                </c:pt>
                <c:pt idx="123">
                  <c:v>468.06</c:v>
                </c:pt>
                <c:pt idx="124">
                  <c:v>476.32</c:v>
                </c:pt>
                <c:pt idx="125">
                  <c:v>481.84</c:v>
                </c:pt>
                <c:pt idx="126">
                  <c:v>495.28</c:v>
                </c:pt>
                <c:pt idx="127">
                  <c:v>501.25</c:v>
                </c:pt>
                <c:pt idx="128">
                  <c:v>487.78</c:v>
                </c:pt>
                <c:pt idx="129">
                  <c:v>514.48</c:v>
                </c:pt>
                <c:pt idx="130">
                  <c:v>487.13</c:v>
                </c:pt>
                <c:pt idx="131">
                  <c:v>487.5</c:v>
                </c:pt>
                <c:pt idx="132">
                  <c:v>503.45</c:v>
                </c:pt>
                <c:pt idx="133">
                  <c:v>503.69</c:v>
                </c:pt>
                <c:pt idx="134">
                  <c:v>515.44000000000005</c:v>
                </c:pt>
                <c:pt idx="135">
                  <c:v>515.04999999999995</c:v>
                </c:pt>
                <c:pt idx="136">
                  <c:v>502.35</c:v>
                </c:pt>
                <c:pt idx="137">
                  <c:v>529.02</c:v>
                </c:pt>
                <c:pt idx="138">
                  <c:v>519.14</c:v>
                </c:pt>
                <c:pt idx="139">
                  <c:v>507.45</c:v>
                </c:pt>
                <c:pt idx="140">
                  <c:v>528.30999999999995</c:v>
                </c:pt>
                <c:pt idx="141">
                  <c:v>522.21</c:v>
                </c:pt>
                <c:pt idx="142">
                  <c:v>548.01</c:v>
                </c:pt>
                <c:pt idx="143">
                  <c:v>531.89</c:v>
                </c:pt>
                <c:pt idx="144">
                  <c:v>544.46</c:v>
                </c:pt>
                <c:pt idx="145">
                  <c:v>558.67999999999995</c:v>
                </c:pt>
                <c:pt idx="146">
                  <c:v>554.36</c:v>
                </c:pt>
                <c:pt idx="147">
                  <c:v>554.84</c:v>
                </c:pt>
                <c:pt idx="148">
                  <c:v>571.92999999999995</c:v>
                </c:pt>
                <c:pt idx="149">
                  <c:v>554.55999999999995</c:v>
                </c:pt>
                <c:pt idx="150">
                  <c:v>533.02</c:v>
                </c:pt>
                <c:pt idx="151">
                  <c:v>548.53</c:v>
                </c:pt>
                <c:pt idx="152">
                  <c:v>565.29999999999995</c:v>
                </c:pt>
                <c:pt idx="153">
                  <c:v>568.89</c:v>
                </c:pt>
                <c:pt idx="154">
                  <c:v>587.74</c:v>
                </c:pt>
                <c:pt idx="155">
                  <c:v>574.53</c:v>
                </c:pt>
                <c:pt idx="156">
                  <c:v>549.16999999999996</c:v>
                </c:pt>
                <c:pt idx="157">
                  <c:v>624.37</c:v>
                </c:pt>
                <c:pt idx="158">
                  <c:v>591</c:v>
                </c:pt>
                <c:pt idx="159">
                  <c:v>603.33000000000004</c:v>
                </c:pt>
                <c:pt idx="160">
                  <c:v>623.48</c:v>
                </c:pt>
                <c:pt idx="161">
                  <c:v>614.09</c:v>
                </c:pt>
                <c:pt idx="162">
                  <c:v>597.44000000000005</c:v>
                </c:pt>
                <c:pt idx="163">
                  <c:v>633.67999999999995</c:v>
                </c:pt>
                <c:pt idx="164">
                  <c:v>600.91</c:v>
                </c:pt>
                <c:pt idx="165">
                  <c:v>624.29</c:v>
                </c:pt>
                <c:pt idx="166">
                  <c:v>625.1</c:v>
                </c:pt>
                <c:pt idx="167">
                  <c:v>639.71</c:v>
                </c:pt>
                <c:pt idx="168">
                  <c:v>649.82000000000005</c:v>
                </c:pt>
                <c:pt idx="169">
                  <c:v>637.84</c:v>
                </c:pt>
                <c:pt idx="170">
                  <c:v>657.11</c:v>
                </c:pt>
                <c:pt idx="171">
                  <c:v>632.04999999999995</c:v>
                </c:pt>
                <c:pt idx="172">
                  <c:v>632.66</c:v>
                </c:pt>
                <c:pt idx="173">
                  <c:v>662.31</c:v>
                </c:pt>
                <c:pt idx="174">
                  <c:v>646.57000000000005</c:v>
                </c:pt>
                <c:pt idx="175">
                  <c:v>661.91</c:v>
                </c:pt>
                <c:pt idx="176">
                  <c:v>667.87</c:v>
                </c:pt>
                <c:pt idx="177">
                  <c:v>682.99</c:v>
                </c:pt>
                <c:pt idx="178">
                  <c:v>651.76</c:v>
                </c:pt>
                <c:pt idx="179">
                  <c:v>674.06</c:v>
                </c:pt>
                <c:pt idx="180">
                  <c:v>705.42</c:v>
                </c:pt>
                <c:pt idx="181">
                  <c:v>684.33</c:v>
                </c:pt>
                <c:pt idx="182">
                  <c:v>671.52</c:v>
                </c:pt>
                <c:pt idx="183">
                  <c:v>672.47</c:v>
                </c:pt>
                <c:pt idx="184">
                  <c:v>700.84</c:v>
                </c:pt>
                <c:pt idx="185">
                  <c:v>678.1</c:v>
                </c:pt>
                <c:pt idx="186">
                  <c:v>677.38</c:v>
                </c:pt>
                <c:pt idx="187">
                  <c:v>675.18</c:v>
                </c:pt>
                <c:pt idx="188">
                  <c:v>696.29</c:v>
                </c:pt>
                <c:pt idx="189">
                  <c:v>690.47</c:v>
                </c:pt>
                <c:pt idx="190">
                  <c:v>651.92999999999995</c:v>
                </c:pt>
                <c:pt idx="191">
                  <c:v>692.95</c:v>
                </c:pt>
                <c:pt idx="192">
                  <c:v>721.72</c:v>
                </c:pt>
                <c:pt idx="193">
                  <c:v>715.83</c:v>
                </c:pt>
                <c:pt idx="194">
                  <c:v>707.27</c:v>
                </c:pt>
                <c:pt idx="195">
                  <c:v>773.25</c:v>
                </c:pt>
                <c:pt idx="196">
                  <c:v>719.32</c:v>
                </c:pt>
                <c:pt idx="197">
                  <c:v>742.26</c:v>
                </c:pt>
                <c:pt idx="198">
                  <c:v>695.44</c:v>
                </c:pt>
                <c:pt idx="199">
                  <c:v>734.28</c:v>
                </c:pt>
                <c:pt idx="200">
                  <c:v>740.29</c:v>
                </c:pt>
                <c:pt idx="201">
                  <c:v>726.3</c:v>
                </c:pt>
                <c:pt idx="202">
                  <c:v>726.22</c:v>
                </c:pt>
                <c:pt idx="203">
                  <c:v>704.19</c:v>
                </c:pt>
                <c:pt idx="204">
                  <c:v>728.55</c:v>
                </c:pt>
                <c:pt idx="205">
                  <c:v>767.69</c:v>
                </c:pt>
                <c:pt idx="206">
                  <c:v>742.05</c:v>
                </c:pt>
                <c:pt idx="207">
                  <c:v>765.73</c:v>
                </c:pt>
                <c:pt idx="208">
                  <c:v>762.22</c:v>
                </c:pt>
                <c:pt idx="209">
                  <c:v>763.36</c:v>
                </c:pt>
                <c:pt idx="210">
                  <c:v>766.78</c:v>
                </c:pt>
                <c:pt idx="211">
                  <c:v>754.83</c:v>
                </c:pt>
                <c:pt idx="212">
                  <c:v>781.94</c:v>
                </c:pt>
                <c:pt idx="213">
                  <c:v>732.94</c:v>
                </c:pt>
                <c:pt idx="214">
                  <c:v>761.77</c:v>
                </c:pt>
                <c:pt idx="215">
                  <c:v>807.05</c:v>
                </c:pt>
                <c:pt idx="216">
                  <c:v>778.61</c:v>
                </c:pt>
                <c:pt idx="217">
                  <c:v>768.27</c:v>
                </c:pt>
                <c:pt idx="218">
                  <c:v>767.6</c:v>
                </c:pt>
                <c:pt idx="219">
                  <c:v>788.47</c:v>
                </c:pt>
                <c:pt idx="220">
                  <c:v>807.05</c:v>
                </c:pt>
                <c:pt idx="221">
                  <c:v>793.85</c:v>
                </c:pt>
                <c:pt idx="222">
                  <c:v>807.1</c:v>
                </c:pt>
                <c:pt idx="223">
                  <c:v>791.23</c:v>
                </c:pt>
                <c:pt idx="224">
                  <c:v>799.72</c:v>
                </c:pt>
                <c:pt idx="225">
                  <c:v>813.18</c:v>
                </c:pt>
                <c:pt idx="226">
                  <c:v>867.45</c:v>
                </c:pt>
                <c:pt idx="227">
                  <c:v>813.85</c:v>
                </c:pt>
                <c:pt idx="228">
                  <c:v>821.69</c:v>
                </c:pt>
                <c:pt idx="229">
                  <c:v>832.28</c:v>
                </c:pt>
                <c:pt idx="230">
                  <c:v>822.14</c:v>
                </c:pt>
                <c:pt idx="231">
                  <c:v>843.08</c:v>
                </c:pt>
                <c:pt idx="232">
                  <c:v>830.28</c:v>
                </c:pt>
                <c:pt idx="233">
                  <c:v>826.47</c:v>
                </c:pt>
                <c:pt idx="234">
                  <c:v>851.7</c:v>
                </c:pt>
                <c:pt idx="235">
                  <c:v>831.26</c:v>
                </c:pt>
                <c:pt idx="236">
                  <c:v>831.91</c:v>
                </c:pt>
                <c:pt idx="237">
                  <c:v>846.03</c:v>
                </c:pt>
                <c:pt idx="238">
                  <c:v>858.97</c:v>
                </c:pt>
                <c:pt idx="239">
                  <c:v>860.12</c:v>
                </c:pt>
                <c:pt idx="240">
                  <c:v>858.78</c:v>
                </c:pt>
                <c:pt idx="241">
                  <c:v>862.2</c:v>
                </c:pt>
                <c:pt idx="242">
                  <c:v>862.01</c:v>
                </c:pt>
                <c:pt idx="243">
                  <c:v>892.48</c:v>
                </c:pt>
                <c:pt idx="244">
                  <c:v>858.8</c:v>
                </c:pt>
                <c:pt idx="245">
                  <c:v>864.41</c:v>
                </c:pt>
                <c:pt idx="246">
                  <c:v>885.62</c:v>
                </c:pt>
                <c:pt idx="247">
                  <c:v>895.88</c:v>
                </c:pt>
                <c:pt idx="248">
                  <c:v>890.61</c:v>
                </c:pt>
                <c:pt idx="249">
                  <c:v>884.44</c:v>
                </c:pt>
                <c:pt idx="250">
                  <c:v>867</c:v>
                </c:pt>
                <c:pt idx="251">
                  <c:v>889.38</c:v>
                </c:pt>
                <c:pt idx="252">
                  <c:v>894.92</c:v>
                </c:pt>
                <c:pt idx="253">
                  <c:v>927.66</c:v>
                </c:pt>
                <c:pt idx="254">
                  <c:v>895.49</c:v>
                </c:pt>
                <c:pt idx="255">
                  <c:v>903.45</c:v>
                </c:pt>
                <c:pt idx="256">
                  <c:v>908.95</c:v>
                </c:pt>
                <c:pt idx="257">
                  <c:v>888.81</c:v>
                </c:pt>
                <c:pt idx="258">
                  <c:v>899.59</c:v>
                </c:pt>
                <c:pt idx="259">
                  <c:v>901.89</c:v>
                </c:pt>
                <c:pt idx="260">
                  <c:v>918.62</c:v>
                </c:pt>
                <c:pt idx="261">
                  <c:v>925.76</c:v>
                </c:pt>
                <c:pt idx="262">
                  <c:v>911.05</c:v>
                </c:pt>
                <c:pt idx="263">
                  <c:v>911.01</c:v>
                </c:pt>
                <c:pt idx="264">
                  <c:v>928.22</c:v>
                </c:pt>
                <c:pt idx="265">
                  <c:v>931.62</c:v>
                </c:pt>
                <c:pt idx="266">
                  <c:v>913.58</c:v>
                </c:pt>
                <c:pt idx="267">
                  <c:v>951.42</c:v>
                </c:pt>
                <c:pt idx="268">
                  <c:v>940.09</c:v>
                </c:pt>
                <c:pt idx="269">
                  <c:v>948.98</c:v>
                </c:pt>
                <c:pt idx="270">
                  <c:v>941.54</c:v>
                </c:pt>
                <c:pt idx="271">
                  <c:v>956.66</c:v>
                </c:pt>
                <c:pt idx="272">
                  <c:v>952.31</c:v>
                </c:pt>
                <c:pt idx="273">
                  <c:v>951.22</c:v>
                </c:pt>
                <c:pt idx="274">
                  <c:v>964.75</c:v>
                </c:pt>
                <c:pt idx="275">
                  <c:v>969.61</c:v>
                </c:pt>
                <c:pt idx="276">
                  <c:v>972.43</c:v>
                </c:pt>
                <c:pt idx="277">
                  <c:v>965.89</c:v>
                </c:pt>
                <c:pt idx="278">
                  <c:v>1008.4</c:v>
                </c:pt>
                <c:pt idx="279">
                  <c:v>973.97</c:v>
                </c:pt>
                <c:pt idx="280">
                  <c:v>981.93</c:v>
                </c:pt>
                <c:pt idx="281">
                  <c:v>971.98</c:v>
                </c:pt>
                <c:pt idx="282">
                  <c:v>986.72</c:v>
                </c:pt>
                <c:pt idx="283">
                  <c:v>986.04</c:v>
                </c:pt>
                <c:pt idx="284">
                  <c:v>980.03</c:v>
                </c:pt>
                <c:pt idx="285">
                  <c:v>953.14</c:v>
                </c:pt>
                <c:pt idx="286">
                  <c:v>988.04</c:v>
                </c:pt>
                <c:pt idx="287">
                  <c:v>981.33</c:v>
                </c:pt>
                <c:pt idx="288">
                  <c:v>977.33</c:v>
                </c:pt>
                <c:pt idx="289">
                  <c:v>981.66</c:v>
                </c:pt>
                <c:pt idx="290">
                  <c:v>1108.7</c:v>
                </c:pt>
                <c:pt idx="291">
                  <c:v>1033.5999999999999</c:v>
                </c:pt>
                <c:pt idx="292">
                  <c:v>980.49</c:v>
                </c:pt>
                <c:pt idx="293">
                  <c:v>999.77</c:v>
                </c:pt>
                <c:pt idx="294">
                  <c:v>1027.2</c:v>
                </c:pt>
                <c:pt idx="295">
                  <c:v>1046.8</c:v>
                </c:pt>
                <c:pt idx="296">
                  <c:v>1012.3</c:v>
                </c:pt>
                <c:pt idx="297">
                  <c:v>1022.4</c:v>
                </c:pt>
                <c:pt idx="298">
                  <c:v>1015.9</c:v>
                </c:pt>
                <c:pt idx="299">
                  <c:v>1025.5</c:v>
                </c:pt>
                <c:pt idx="300">
                  <c:v>1102.3</c:v>
                </c:pt>
                <c:pt idx="301">
                  <c:v>1053.4000000000001</c:v>
                </c:pt>
                <c:pt idx="302">
                  <c:v>1035.8</c:v>
                </c:pt>
                <c:pt idx="303">
                  <c:v>1024.2</c:v>
                </c:pt>
                <c:pt idx="304">
                  <c:v>1064.0999999999999</c:v>
                </c:pt>
                <c:pt idx="305">
                  <c:v>1065.8</c:v>
                </c:pt>
                <c:pt idx="306">
                  <c:v>1069</c:v>
                </c:pt>
                <c:pt idx="307">
                  <c:v>1072.7</c:v>
                </c:pt>
                <c:pt idx="308">
                  <c:v>1057.4000000000001</c:v>
                </c:pt>
                <c:pt idx="309">
                  <c:v>1072.9000000000001</c:v>
                </c:pt>
                <c:pt idx="310">
                  <c:v>1052.9000000000001</c:v>
                </c:pt>
                <c:pt idx="311">
                  <c:v>1039.5999999999999</c:v>
                </c:pt>
                <c:pt idx="312">
                  <c:v>1052.4000000000001</c:v>
                </c:pt>
                <c:pt idx="313">
                  <c:v>1098.2</c:v>
                </c:pt>
                <c:pt idx="314">
                  <c:v>1048.0999999999999</c:v>
                </c:pt>
                <c:pt idx="315">
                  <c:v>1072.2</c:v>
                </c:pt>
                <c:pt idx="316">
                  <c:v>1061.4000000000001</c:v>
                </c:pt>
                <c:pt idx="317">
                  <c:v>1103.5</c:v>
                </c:pt>
                <c:pt idx="318">
                  <c:v>1066.3</c:v>
                </c:pt>
                <c:pt idx="319">
                  <c:v>1085.7</c:v>
                </c:pt>
                <c:pt idx="320">
                  <c:v>1086.7</c:v>
                </c:pt>
                <c:pt idx="321">
                  <c:v>1090.8</c:v>
                </c:pt>
                <c:pt idx="322">
                  <c:v>1130.4000000000001</c:v>
                </c:pt>
                <c:pt idx="323">
                  <c:v>1092.5</c:v>
                </c:pt>
                <c:pt idx="324">
                  <c:v>1119.8</c:v>
                </c:pt>
                <c:pt idx="325">
                  <c:v>1101.2</c:v>
                </c:pt>
                <c:pt idx="326">
                  <c:v>1108.0999999999999</c:v>
                </c:pt>
                <c:pt idx="327">
                  <c:v>1142.8</c:v>
                </c:pt>
                <c:pt idx="328">
                  <c:v>1119.9000000000001</c:v>
                </c:pt>
                <c:pt idx="329">
                  <c:v>1090.5999999999999</c:v>
                </c:pt>
                <c:pt idx="330">
                  <c:v>1090</c:v>
                </c:pt>
                <c:pt idx="331">
                  <c:v>1120.3</c:v>
                </c:pt>
                <c:pt idx="332">
                  <c:v>1130.3</c:v>
                </c:pt>
                <c:pt idx="333">
                  <c:v>1128.5</c:v>
                </c:pt>
                <c:pt idx="334">
                  <c:v>1126</c:v>
                </c:pt>
                <c:pt idx="335">
                  <c:v>1120.5999999999999</c:v>
                </c:pt>
                <c:pt idx="336">
                  <c:v>1139.9000000000001</c:v>
                </c:pt>
                <c:pt idx="337">
                  <c:v>1136.5</c:v>
                </c:pt>
                <c:pt idx="338">
                  <c:v>1134.7</c:v>
                </c:pt>
                <c:pt idx="339">
                  <c:v>1137.2</c:v>
                </c:pt>
                <c:pt idx="340">
                  <c:v>1127</c:v>
                </c:pt>
                <c:pt idx="341">
                  <c:v>1136.8</c:v>
                </c:pt>
                <c:pt idx="342">
                  <c:v>1131.8</c:v>
                </c:pt>
                <c:pt idx="343">
                  <c:v>1148.2</c:v>
                </c:pt>
                <c:pt idx="344">
                  <c:v>1138.4000000000001</c:v>
                </c:pt>
                <c:pt idx="345">
                  <c:v>1169.0999999999999</c:v>
                </c:pt>
                <c:pt idx="346">
                  <c:v>1147.5999999999999</c:v>
                </c:pt>
                <c:pt idx="347">
                  <c:v>1168.2</c:v>
                </c:pt>
                <c:pt idx="348">
                  <c:v>1162.0999999999999</c:v>
                </c:pt>
                <c:pt idx="349">
                  <c:v>1154.3</c:v>
                </c:pt>
                <c:pt idx="350">
                  <c:v>1178.0999999999999</c:v>
                </c:pt>
                <c:pt idx="351">
                  <c:v>1165.5999999999999</c:v>
                </c:pt>
                <c:pt idx="352">
                  <c:v>1173.0999999999999</c:v>
                </c:pt>
                <c:pt idx="353">
                  <c:v>1188.0999999999999</c:v>
                </c:pt>
                <c:pt idx="354">
                  <c:v>1182.7</c:v>
                </c:pt>
                <c:pt idx="355">
                  <c:v>1172</c:v>
                </c:pt>
                <c:pt idx="356">
                  <c:v>1175.0999999999999</c:v>
                </c:pt>
                <c:pt idx="357">
                  <c:v>1164.5</c:v>
                </c:pt>
                <c:pt idx="358">
                  <c:v>1167.3</c:v>
                </c:pt>
                <c:pt idx="359">
                  <c:v>1160.0999999999999</c:v>
                </c:pt>
                <c:pt idx="360">
                  <c:v>1189.5</c:v>
                </c:pt>
                <c:pt idx="361">
                  <c:v>1191.4000000000001</c:v>
                </c:pt>
                <c:pt idx="362">
                  <c:v>1222.3</c:v>
                </c:pt>
                <c:pt idx="363">
                  <c:v>1201.2</c:v>
                </c:pt>
                <c:pt idx="364">
                  <c:v>1180.4000000000001</c:v>
                </c:pt>
                <c:pt idx="365">
                  <c:v>1230.3</c:v>
                </c:pt>
                <c:pt idx="366">
                  <c:v>1209.9000000000001</c:v>
                </c:pt>
                <c:pt idx="367">
                  <c:v>1201.7</c:v>
                </c:pt>
                <c:pt idx="368">
                  <c:v>1234.8</c:v>
                </c:pt>
                <c:pt idx="369">
                  <c:v>1212.4000000000001</c:v>
                </c:pt>
                <c:pt idx="370">
                  <c:v>1205.8</c:v>
                </c:pt>
                <c:pt idx="371">
                  <c:v>1203.2</c:v>
                </c:pt>
                <c:pt idx="372">
                  <c:v>1226.5999999999999</c:v>
                </c:pt>
                <c:pt idx="373">
                  <c:v>1199.0999999999999</c:v>
                </c:pt>
                <c:pt idx="374">
                  <c:v>1233.7</c:v>
                </c:pt>
                <c:pt idx="375">
                  <c:v>1262.5</c:v>
                </c:pt>
                <c:pt idx="376">
                  <c:v>1223.8</c:v>
                </c:pt>
                <c:pt idx="377">
                  <c:v>1264.9000000000001</c:v>
                </c:pt>
                <c:pt idx="378">
                  <c:v>1250.5999999999999</c:v>
                </c:pt>
                <c:pt idx="379">
                  <c:v>1269.0999999999999</c:v>
                </c:pt>
                <c:pt idx="380">
                  <c:v>1278.9000000000001</c:v>
                </c:pt>
                <c:pt idx="381">
                  <c:v>1259</c:v>
                </c:pt>
                <c:pt idx="382">
                  <c:v>1248.4000000000001</c:v>
                </c:pt>
                <c:pt idx="383">
                  <c:v>1269.4000000000001</c:v>
                </c:pt>
                <c:pt idx="384">
                  <c:v>1241.2</c:v>
                </c:pt>
                <c:pt idx="385">
                  <c:v>1251.0999999999999</c:v>
                </c:pt>
                <c:pt idx="386">
                  <c:v>1267.5</c:v>
                </c:pt>
                <c:pt idx="387">
                  <c:v>1285</c:v>
                </c:pt>
                <c:pt idx="388">
                  <c:v>1265.5</c:v>
                </c:pt>
                <c:pt idx="389">
                  <c:v>1273.8</c:v>
                </c:pt>
                <c:pt idx="390">
                  <c:v>1262.2</c:v>
                </c:pt>
                <c:pt idx="391">
                  <c:v>1279.4000000000001</c:v>
                </c:pt>
                <c:pt idx="392">
                  <c:v>1278.0999999999999</c:v>
                </c:pt>
                <c:pt idx="393">
                  <c:v>1302.9000000000001</c:v>
                </c:pt>
                <c:pt idx="394">
                  <c:v>1260.3</c:v>
                </c:pt>
                <c:pt idx="395">
                  <c:v>1273.5999999999999</c:v>
                </c:pt>
                <c:pt idx="396">
                  <c:v>1272.5999999999999</c:v>
                </c:pt>
                <c:pt idx="397">
                  <c:v>1301.7</c:v>
                </c:pt>
                <c:pt idx="398">
                  <c:v>1276.7</c:v>
                </c:pt>
                <c:pt idx="399">
                  <c:v>1294.5</c:v>
                </c:pt>
                <c:pt idx="400">
                  <c:v>1298.5999999999999</c:v>
                </c:pt>
                <c:pt idx="401">
                  <c:v>1288.2</c:v>
                </c:pt>
                <c:pt idx="402">
                  <c:v>1311.6</c:v>
                </c:pt>
                <c:pt idx="403">
                  <c:v>1297.3</c:v>
                </c:pt>
                <c:pt idx="404">
                  <c:v>1286.9000000000001</c:v>
                </c:pt>
                <c:pt idx="405">
                  <c:v>1296.9000000000001</c:v>
                </c:pt>
                <c:pt idx="406">
                  <c:v>1326.3</c:v>
                </c:pt>
                <c:pt idx="407">
                  <c:v>1311.2</c:v>
                </c:pt>
                <c:pt idx="408">
                  <c:v>1304.0999999999999</c:v>
                </c:pt>
                <c:pt idx="409">
                  <c:v>1309</c:v>
                </c:pt>
                <c:pt idx="410">
                  <c:v>1336.8</c:v>
                </c:pt>
                <c:pt idx="411">
                  <c:v>1330.8</c:v>
                </c:pt>
                <c:pt idx="412">
                  <c:v>1322.5</c:v>
                </c:pt>
                <c:pt idx="413">
                  <c:v>1342.8</c:v>
                </c:pt>
                <c:pt idx="414">
                  <c:v>1363.1</c:v>
                </c:pt>
                <c:pt idx="415">
                  <c:v>1317.5</c:v>
                </c:pt>
                <c:pt idx="416">
                  <c:v>1335.5</c:v>
                </c:pt>
                <c:pt idx="417">
                  <c:v>1382.1</c:v>
                </c:pt>
                <c:pt idx="418">
                  <c:v>1333.8</c:v>
                </c:pt>
                <c:pt idx="419">
                  <c:v>1334.7</c:v>
                </c:pt>
                <c:pt idx="420">
                  <c:v>1350</c:v>
                </c:pt>
                <c:pt idx="421">
                  <c:v>1351.9</c:v>
                </c:pt>
                <c:pt idx="422">
                  <c:v>1363.3</c:v>
                </c:pt>
                <c:pt idx="423">
                  <c:v>1357.3</c:v>
                </c:pt>
                <c:pt idx="424">
                  <c:v>1386.4</c:v>
                </c:pt>
                <c:pt idx="425">
                  <c:v>1347.8</c:v>
                </c:pt>
                <c:pt idx="426">
                  <c:v>1335.7</c:v>
                </c:pt>
                <c:pt idx="427">
                  <c:v>1370.1</c:v>
                </c:pt>
                <c:pt idx="428">
                  <c:v>1358.9</c:v>
                </c:pt>
                <c:pt idx="429">
                  <c:v>1368</c:v>
                </c:pt>
                <c:pt idx="430">
                  <c:v>1348.9</c:v>
                </c:pt>
                <c:pt idx="431">
                  <c:v>1356.6</c:v>
                </c:pt>
                <c:pt idx="432">
                  <c:v>1391</c:v>
                </c:pt>
                <c:pt idx="433">
                  <c:v>1374.3</c:v>
                </c:pt>
                <c:pt idx="434">
                  <c:v>1374.7</c:v>
                </c:pt>
                <c:pt idx="435">
                  <c:v>1431.5</c:v>
                </c:pt>
                <c:pt idx="436">
                  <c:v>1413.2</c:v>
                </c:pt>
                <c:pt idx="437">
                  <c:v>1372.8</c:v>
                </c:pt>
                <c:pt idx="438">
                  <c:v>1390.5</c:v>
                </c:pt>
                <c:pt idx="439">
                  <c:v>1453.1</c:v>
                </c:pt>
                <c:pt idx="440">
                  <c:v>1405</c:v>
                </c:pt>
                <c:pt idx="441">
                  <c:v>1399.3</c:v>
                </c:pt>
                <c:pt idx="442">
                  <c:v>1405.8</c:v>
                </c:pt>
                <c:pt idx="443">
                  <c:v>1384.7</c:v>
                </c:pt>
                <c:pt idx="444">
                  <c:v>1410.6</c:v>
                </c:pt>
                <c:pt idx="445">
                  <c:v>1458.5</c:v>
                </c:pt>
                <c:pt idx="446">
                  <c:v>1415.5</c:v>
                </c:pt>
                <c:pt idx="447">
                  <c:v>1418</c:v>
                </c:pt>
                <c:pt idx="448">
                  <c:v>1423.7</c:v>
                </c:pt>
                <c:pt idx="449">
                  <c:v>1406.2</c:v>
                </c:pt>
                <c:pt idx="450">
                  <c:v>1413.9</c:v>
                </c:pt>
                <c:pt idx="451">
                  <c:v>1410.2</c:v>
                </c:pt>
                <c:pt idx="452">
                  <c:v>1402.8</c:v>
                </c:pt>
                <c:pt idx="453">
                  <c:v>1422.7</c:v>
                </c:pt>
                <c:pt idx="454">
                  <c:v>1428.3</c:v>
                </c:pt>
                <c:pt idx="455">
                  <c:v>1404.5</c:v>
                </c:pt>
                <c:pt idx="456">
                  <c:v>1428.7</c:v>
                </c:pt>
                <c:pt idx="457">
                  <c:v>1464.7</c:v>
                </c:pt>
                <c:pt idx="458">
                  <c:v>1432</c:v>
                </c:pt>
                <c:pt idx="459">
                  <c:v>1429.7</c:v>
                </c:pt>
                <c:pt idx="460">
                  <c:v>1418.8</c:v>
                </c:pt>
                <c:pt idx="461">
                  <c:v>1462.4</c:v>
                </c:pt>
                <c:pt idx="462">
                  <c:v>1458.5</c:v>
                </c:pt>
                <c:pt idx="463">
                  <c:v>1472.4</c:v>
                </c:pt>
                <c:pt idx="464">
                  <c:v>1413.6</c:v>
                </c:pt>
                <c:pt idx="465">
                  <c:v>1475.3</c:v>
                </c:pt>
                <c:pt idx="466">
                  <c:v>1438.7</c:v>
                </c:pt>
                <c:pt idx="467">
                  <c:v>1455.6</c:v>
                </c:pt>
                <c:pt idx="468">
                  <c:v>1472.6</c:v>
                </c:pt>
                <c:pt idx="469">
                  <c:v>1450.4</c:v>
                </c:pt>
                <c:pt idx="470">
                  <c:v>1463.6</c:v>
                </c:pt>
                <c:pt idx="471">
                  <c:v>1490.8</c:v>
                </c:pt>
                <c:pt idx="472">
                  <c:v>1476.4</c:v>
                </c:pt>
                <c:pt idx="473">
                  <c:v>1474.7</c:v>
                </c:pt>
                <c:pt idx="474">
                  <c:v>1502.3</c:v>
                </c:pt>
                <c:pt idx="475">
                  <c:v>1508.5</c:v>
                </c:pt>
                <c:pt idx="476">
                  <c:v>1416.8</c:v>
                </c:pt>
                <c:pt idx="477">
                  <c:v>1517</c:v>
                </c:pt>
                <c:pt idx="478">
                  <c:v>1472</c:v>
                </c:pt>
                <c:pt idx="479">
                  <c:v>1493.3</c:v>
                </c:pt>
                <c:pt idx="480">
                  <c:v>1515.6</c:v>
                </c:pt>
                <c:pt idx="481">
                  <c:v>1531.7</c:v>
                </c:pt>
                <c:pt idx="482">
                  <c:v>1509.5</c:v>
                </c:pt>
                <c:pt idx="483">
                  <c:v>1498.6</c:v>
                </c:pt>
                <c:pt idx="484">
                  <c:v>1531.4</c:v>
                </c:pt>
                <c:pt idx="485">
                  <c:v>1501.9</c:v>
                </c:pt>
                <c:pt idx="486">
                  <c:v>1515.3</c:v>
                </c:pt>
                <c:pt idx="487">
                  <c:v>1557</c:v>
                </c:pt>
                <c:pt idx="488">
                  <c:v>1508.9</c:v>
                </c:pt>
                <c:pt idx="489">
                  <c:v>1487.8</c:v>
                </c:pt>
                <c:pt idx="490">
                  <c:v>1506.1</c:v>
                </c:pt>
                <c:pt idx="491">
                  <c:v>1497.7</c:v>
                </c:pt>
                <c:pt idx="492">
                  <c:v>1500.9</c:v>
                </c:pt>
                <c:pt idx="493">
                  <c:v>1541.3</c:v>
                </c:pt>
                <c:pt idx="494">
                  <c:v>1555.8</c:v>
                </c:pt>
                <c:pt idx="495">
                  <c:v>1542.2</c:v>
                </c:pt>
                <c:pt idx="496">
                  <c:v>1526.2</c:v>
                </c:pt>
                <c:pt idx="497">
                  <c:v>1553.6</c:v>
                </c:pt>
                <c:pt idx="498">
                  <c:v>1519.7</c:v>
                </c:pt>
                <c:pt idx="499">
                  <c:v>1561.3</c:v>
                </c:pt>
                <c:pt idx="500">
                  <c:v>1526.3</c:v>
                </c:pt>
                <c:pt idx="501">
                  <c:v>1533.4</c:v>
                </c:pt>
                <c:pt idx="502">
                  <c:v>1565.7</c:v>
                </c:pt>
                <c:pt idx="503">
                  <c:v>1587.4</c:v>
                </c:pt>
                <c:pt idx="504">
                  <c:v>1543.1</c:v>
                </c:pt>
                <c:pt idx="505">
                  <c:v>1536.4</c:v>
                </c:pt>
                <c:pt idx="506">
                  <c:v>1545</c:v>
                </c:pt>
                <c:pt idx="507">
                  <c:v>1558</c:v>
                </c:pt>
                <c:pt idx="508">
                  <c:v>1511.2</c:v>
                </c:pt>
                <c:pt idx="509">
                  <c:v>1571.4</c:v>
                </c:pt>
                <c:pt idx="510">
                  <c:v>1541</c:v>
                </c:pt>
                <c:pt idx="511">
                  <c:v>1557.7</c:v>
                </c:pt>
                <c:pt idx="512">
                  <c:v>1551.5</c:v>
                </c:pt>
                <c:pt idx="513">
                  <c:v>1583</c:v>
                </c:pt>
                <c:pt idx="514">
                  <c:v>1593.9</c:v>
                </c:pt>
                <c:pt idx="515">
                  <c:v>1595.7</c:v>
                </c:pt>
                <c:pt idx="516">
                  <c:v>1539.6</c:v>
                </c:pt>
                <c:pt idx="517">
                  <c:v>1600.7</c:v>
                </c:pt>
                <c:pt idx="518">
                  <c:v>1587.5</c:v>
                </c:pt>
                <c:pt idx="519">
                  <c:v>1614.2</c:v>
                </c:pt>
                <c:pt idx="520">
                  <c:v>1612.1</c:v>
                </c:pt>
                <c:pt idx="521">
                  <c:v>1615.3</c:v>
                </c:pt>
                <c:pt idx="522">
                  <c:v>1585.8</c:v>
                </c:pt>
                <c:pt idx="523">
                  <c:v>1579.1</c:v>
                </c:pt>
                <c:pt idx="524">
                  <c:v>1588.1</c:v>
                </c:pt>
                <c:pt idx="525">
                  <c:v>1597.8</c:v>
                </c:pt>
                <c:pt idx="526">
                  <c:v>1661.9</c:v>
                </c:pt>
                <c:pt idx="527">
                  <c:v>1640.4</c:v>
                </c:pt>
                <c:pt idx="528">
                  <c:v>1613.5</c:v>
                </c:pt>
                <c:pt idx="529">
                  <c:v>1600.2</c:v>
                </c:pt>
                <c:pt idx="530">
                  <c:v>1637.7</c:v>
                </c:pt>
                <c:pt idx="531">
                  <c:v>1620.7</c:v>
                </c:pt>
                <c:pt idx="532">
                  <c:v>1603.1</c:v>
                </c:pt>
                <c:pt idx="533">
                  <c:v>1587.1</c:v>
                </c:pt>
                <c:pt idx="534">
                  <c:v>1594.7</c:v>
                </c:pt>
                <c:pt idx="535">
                  <c:v>1673.6</c:v>
                </c:pt>
                <c:pt idx="536">
                  <c:v>1676.7</c:v>
                </c:pt>
                <c:pt idx="537">
                  <c:v>1617.6</c:v>
                </c:pt>
                <c:pt idx="538">
                  <c:v>1591.6</c:v>
                </c:pt>
                <c:pt idx="539">
                  <c:v>1649</c:v>
                </c:pt>
                <c:pt idx="540">
                  <c:v>1654.3</c:v>
                </c:pt>
                <c:pt idx="541">
                  <c:v>1646.1</c:v>
                </c:pt>
                <c:pt idx="542">
                  <c:v>1641.5</c:v>
                </c:pt>
                <c:pt idx="543">
                  <c:v>1713</c:v>
                </c:pt>
                <c:pt idx="544">
                  <c:v>1633.8</c:v>
                </c:pt>
                <c:pt idx="545">
                  <c:v>1630.4</c:v>
                </c:pt>
                <c:pt idx="546">
                  <c:v>1670.9</c:v>
                </c:pt>
                <c:pt idx="547">
                  <c:v>1658.4</c:v>
                </c:pt>
                <c:pt idx="548">
                  <c:v>1675.8</c:v>
                </c:pt>
                <c:pt idx="549">
                  <c:v>1680.7</c:v>
                </c:pt>
                <c:pt idx="550">
                  <c:v>1683.5</c:v>
                </c:pt>
                <c:pt idx="551">
                  <c:v>1742.1</c:v>
                </c:pt>
                <c:pt idx="552">
                  <c:v>1706.2</c:v>
                </c:pt>
                <c:pt idx="553">
                  <c:v>1679.3</c:v>
                </c:pt>
                <c:pt idx="554">
                  <c:v>1652.8</c:v>
                </c:pt>
                <c:pt idx="555">
                  <c:v>1674.3</c:v>
                </c:pt>
                <c:pt idx="556">
                  <c:v>1696.4</c:v>
                </c:pt>
                <c:pt idx="557">
                  <c:v>1703.7</c:v>
                </c:pt>
                <c:pt idx="558">
                  <c:v>1696.9</c:v>
                </c:pt>
                <c:pt idx="559">
                  <c:v>1726</c:v>
                </c:pt>
                <c:pt idx="560">
                  <c:v>1688.3</c:v>
                </c:pt>
                <c:pt idx="561">
                  <c:v>1697.1</c:v>
                </c:pt>
                <c:pt idx="562">
                  <c:v>1695.2</c:v>
                </c:pt>
                <c:pt idx="563">
                  <c:v>1729.8</c:v>
                </c:pt>
                <c:pt idx="564">
                  <c:v>1702.9</c:v>
                </c:pt>
                <c:pt idx="565">
                  <c:v>1713.5</c:v>
                </c:pt>
                <c:pt idx="566">
                  <c:v>1696.7</c:v>
                </c:pt>
                <c:pt idx="567">
                  <c:v>1721.6</c:v>
                </c:pt>
                <c:pt idx="568">
                  <c:v>1723.4</c:v>
                </c:pt>
                <c:pt idx="569">
                  <c:v>1756.2</c:v>
                </c:pt>
                <c:pt idx="570">
                  <c:v>1729.1</c:v>
                </c:pt>
                <c:pt idx="571">
                  <c:v>1754.7</c:v>
                </c:pt>
                <c:pt idx="572">
                  <c:v>1715.9</c:v>
                </c:pt>
                <c:pt idx="573">
                  <c:v>1709.6</c:v>
                </c:pt>
                <c:pt idx="574">
                  <c:v>1731.3</c:v>
                </c:pt>
                <c:pt idx="575">
                  <c:v>1718.4</c:v>
                </c:pt>
                <c:pt idx="576">
                  <c:v>1766.3</c:v>
                </c:pt>
                <c:pt idx="577">
                  <c:v>1756.3</c:v>
                </c:pt>
                <c:pt idx="578">
                  <c:v>1725.1</c:v>
                </c:pt>
                <c:pt idx="579">
                  <c:v>1714.3</c:v>
                </c:pt>
                <c:pt idx="580">
                  <c:v>1739.7</c:v>
                </c:pt>
                <c:pt idx="581">
                  <c:v>1782.5</c:v>
                </c:pt>
                <c:pt idx="582">
                  <c:v>1749.4</c:v>
                </c:pt>
                <c:pt idx="583">
                  <c:v>1745.4</c:v>
                </c:pt>
                <c:pt idx="584">
                  <c:v>1764.6</c:v>
                </c:pt>
                <c:pt idx="585">
                  <c:v>1758.8</c:v>
                </c:pt>
                <c:pt idx="586">
                  <c:v>1779.2</c:v>
                </c:pt>
                <c:pt idx="587">
                  <c:v>1761.2</c:v>
                </c:pt>
                <c:pt idx="588">
                  <c:v>1805.1</c:v>
                </c:pt>
                <c:pt idx="589">
                  <c:v>1754.5</c:v>
                </c:pt>
                <c:pt idx="590">
                  <c:v>1757.5</c:v>
                </c:pt>
                <c:pt idx="591">
                  <c:v>1759.3</c:v>
                </c:pt>
                <c:pt idx="592">
                  <c:v>1775</c:v>
                </c:pt>
                <c:pt idx="593">
                  <c:v>1766.6</c:v>
                </c:pt>
                <c:pt idx="594">
                  <c:v>1760.5</c:v>
                </c:pt>
                <c:pt idx="595">
                  <c:v>1771</c:v>
                </c:pt>
                <c:pt idx="596">
                  <c:v>1760.6</c:v>
                </c:pt>
                <c:pt idx="597">
                  <c:v>1806.8</c:v>
                </c:pt>
                <c:pt idx="598">
                  <c:v>1781</c:v>
                </c:pt>
                <c:pt idx="599">
                  <c:v>1785.2</c:v>
                </c:pt>
                <c:pt idx="600">
                  <c:v>1776.2</c:v>
                </c:pt>
                <c:pt idx="601">
                  <c:v>1803.3</c:v>
                </c:pt>
                <c:pt idx="602">
                  <c:v>1843</c:v>
                </c:pt>
                <c:pt idx="603">
                  <c:v>1800.4</c:v>
                </c:pt>
                <c:pt idx="604">
                  <c:v>1800.7</c:v>
                </c:pt>
                <c:pt idx="605">
                  <c:v>1842.1</c:v>
                </c:pt>
                <c:pt idx="606">
                  <c:v>1774.5</c:v>
                </c:pt>
                <c:pt idx="607">
                  <c:v>1826.6</c:v>
                </c:pt>
                <c:pt idx="608">
                  <c:v>1802.7</c:v>
                </c:pt>
                <c:pt idx="609">
                  <c:v>1828</c:v>
                </c:pt>
                <c:pt idx="610">
                  <c:v>1823.2</c:v>
                </c:pt>
                <c:pt idx="611">
                  <c:v>1824</c:v>
                </c:pt>
                <c:pt idx="612">
                  <c:v>1808.6</c:v>
                </c:pt>
                <c:pt idx="613">
                  <c:v>1848.5</c:v>
                </c:pt>
                <c:pt idx="614">
                  <c:v>1813.7</c:v>
                </c:pt>
                <c:pt idx="615">
                  <c:v>1798.4</c:v>
                </c:pt>
                <c:pt idx="616">
                  <c:v>1825.2</c:v>
                </c:pt>
                <c:pt idx="617">
                  <c:v>1841.1</c:v>
                </c:pt>
                <c:pt idx="618">
                  <c:v>1813.4</c:v>
                </c:pt>
                <c:pt idx="619">
                  <c:v>1849.8</c:v>
                </c:pt>
                <c:pt idx="620">
                  <c:v>1851.9</c:v>
                </c:pt>
                <c:pt idx="621">
                  <c:v>1832.1</c:v>
                </c:pt>
                <c:pt idx="622">
                  <c:v>1813.7</c:v>
                </c:pt>
                <c:pt idx="623">
                  <c:v>1877</c:v>
                </c:pt>
                <c:pt idx="624">
                  <c:v>1908.4</c:v>
                </c:pt>
                <c:pt idx="625">
                  <c:v>1857.7</c:v>
                </c:pt>
                <c:pt idx="626">
                  <c:v>1861</c:v>
                </c:pt>
                <c:pt idx="627">
                  <c:v>1840.5</c:v>
                </c:pt>
                <c:pt idx="628">
                  <c:v>1885</c:v>
                </c:pt>
                <c:pt idx="629">
                  <c:v>1852.7</c:v>
                </c:pt>
                <c:pt idx="630">
                  <c:v>1874.7</c:v>
                </c:pt>
                <c:pt idx="631">
                  <c:v>1867.1</c:v>
                </c:pt>
                <c:pt idx="632">
                  <c:v>1918.3</c:v>
                </c:pt>
                <c:pt idx="633">
                  <c:v>1868.5</c:v>
                </c:pt>
                <c:pt idx="634">
                  <c:v>1874.7</c:v>
                </c:pt>
                <c:pt idx="635">
                  <c:v>1917.6</c:v>
                </c:pt>
                <c:pt idx="636">
                  <c:v>1869.5</c:v>
                </c:pt>
                <c:pt idx="637">
                  <c:v>1882.7</c:v>
                </c:pt>
                <c:pt idx="638">
                  <c:v>1877.7</c:v>
                </c:pt>
                <c:pt idx="639">
                  <c:v>1889.3</c:v>
                </c:pt>
                <c:pt idx="640">
                  <c:v>1894.4</c:v>
                </c:pt>
                <c:pt idx="641">
                  <c:v>1900.9</c:v>
                </c:pt>
                <c:pt idx="642">
                  <c:v>1915.8</c:v>
                </c:pt>
                <c:pt idx="643">
                  <c:v>1927.2</c:v>
                </c:pt>
                <c:pt idx="644">
                  <c:v>1902.9</c:v>
                </c:pt>
                <c:pt idx="645">
                  <c:v>1871.2</c:v>
                </c:pt>
                <c:pt idx="646">
                  <c:v>1943.2</c:v>
                </c:pt>
                <c:pt idx="647">
                  <c:v>1896.7</c:v>
                </c:pt>
                <c:pt idx="648">
                  <c:v>1915.4</c:v>
                </c:pt>
                <c:pt idx="649">
                  <c:v>1944.6</c:v>
                </c:pt>
                <c:pt idx="650">
                  <c:v>1910.9</c:v>
                </c:pt>
                <c:pt idx="651">
                  <c:v>1895.4</c:v>
                </c:pt>
                <c:pt idx="652">
                  <c:v>1928.3</c:v>
                </c:pt>
                <c:pt idx="653">
                  <c:v>1935.4</c:v>
                </c:pt>
                <c:pt idx="654">
                  <c:v>1884.6</c:v>
                </c:pt>
                <c:pt idx="655">
                  <c:v>1903.6</c:v>
                </c:pt>
                <c:pt idx="656">
                  <c:v>1916.2</c:v>
                </c:pt>
                <c:pt idx="657">
                  <c:v>1932</c:v>
                </c:pt>
                <c:pt idx="658">
                  <c:v>1911</c:v>
                </c:pt>
                <c:pt idx="659">
                  <c:v>1938.1</c:v>
                </c:pt>
                <c:pt idx="660">
                  <c:v>1928.1</c:v>
                </c:pt>
                <c:pt idx="661">
                  <c:v>1918.9</c:v>
                </c:pt>
                <c:pt idx="662">
                  <c:v>1968.2</c:v>
                </c:pt>
                <c:pt idx="663">
                  <c:v>1944.4</c:v>
                </c:pt>
                <c:pt idx="664">
                  <c:v>1969.4</c:v>
                </c:pt>
                <c:pt idx="665">
                  <c:v>1975.2</c:v>
                </c:pt>
                <c:pt idx="666">
                  <c:v>1993.5</c:v>
                </c:pt>
                <c:pt idx="667">
                  <c:v>1951.8</c:v>
                </c:pt>
                <c:pt idx="668">
                  <c:v>1953</c:v>
                </c:pt>
                <c:pt idx="669">
                  <c:v>1973.7</c:v>
                </c:pt>
                <c:pt idx="670">
                  <c:v>1943.7</c:v>
                </c:pt>
                <c:pt idx="671">
                  <c:v>1952.1</c:v>
                </c:pt>
                <c:pt idx="672">
                  <c:v>1979.5</c:v>
                </c:pt>
                <c:pt idx="673">
                  <c:v>1992</c:v>
                </c:pt>
                <c:pt idx="674">
                  <c:v>1922.1</c:v>
                </c:pt>
                <c:pt idx="675">
                  <c:v>1968.1</c:v>
                </c:pt>
                <c:pt idx="676">
                  <c:v>1988.1</c:v>
                </c:pt>
                <c:pt idx="677">
                  <c:v>1974.8</c:v>
                </c:pt>
                <c:pt idx="678">
                  <c:v>1993.1</c:v>
                </c:pt>
                <c:pt idx="679">
                  <c:v>1997.8</c:v>
                </c:pt>
                <c:pt idx="680">
                  <c:v>1939.1</c:v>
                </c:pt>
                <c:pt idx="681">
                  <c:v>1985</c:v>
                </c:pt>
                <c:pt idx="682">
                  <c:v>2035.9</c:v>
                </c:pt>
                <c:pt idx="683">
                  <c:v>2017.8</c:v>
                </c:pt>
                <c:pt idx="684">
                  <c:v>2002.8</c:v>
                </c:pt>
                <c:pt idx="685">
                  <c:v>2033.2</c:v>
                </c:pt>
                <c:pt idx="686">
                  <c:v>1990.5</c:v>
                </c:pt>
                <c:pt idx="687">
                  <c:v>1986.3</c:v>
                </c:pt>
                <c:pt idx="688">
                  <c:v>2062.1</c:v>
                </c:pt>
                <c:pt idx="689">
                  <c:v>2051.6999999999998</c:v>
                </c:pt>
                <c:pt idx="690">
                  <c:v>2012.2</c:v>
                </c:pt>
                <c:pt idx="691">
                  <c:v>1997.6</c:v>
                </c:pt>
                <c:pt idx="692">
                  <c:v>1986.2</c:v>
                </c:pt>
                <c:pt idx="693">
                  <c:v>2009.9</c:v>
                </c:pt>
                <c:pt idx="694">
                  <c:v>2008.1</c:v>
                </c:pt>
                <c:pt idx="695">
                  <c:v>2037.8</c:v>
                </c:pt>
                <c:pt idx="696">
                  <c:v>2054.9</c:v>
                </c:pt>
                <c:pt idx="697">
                  <c:v>2051.1999999999998</c:v>
                </c:pt>
                <c:pt idx="698">
                  <c:v>2021.1</c:v>
                </c:pt>
                <c:pt idx="699">
                  <c:v>2045.5</c:v>
                </c:pt>
                <c:pt idx="700">
                  <c:v>2001.6</c:v>
                </c:pt>
                <c:pt idx="701">
                  <c:v>2030.5</c:v>
                </c:pt>
                <c:pt idx="702">
                  <c:v>2041</c:v>
                </c:pt>
                <c:pt idx="703">
                  <c:v>2028.5</c:v>
                </c:pt>
                <c:pt idx="704">
                  <c:v>2011.6</c:v>
                </c:pt>
                <c:pt idx="705">
                  <c:v>2050.4</c:v>
                </c:pt>
                <c:pt idx="706">
                  <c:v>2024.6</c:v>
                </c:pt>
                <c:pt idx="707">
                  <c:v>2080.5</c:v>
                </c:pt>
                <c:pt idx="708">
                  <c:v>2058.5</c:v>
                </c:pt>
                <c:pt idx="709">
                  <c:v>2040.7</c:v>
                </c:pt>
                <c:pt idx="710">
                  <c:v>2015.4</c:v>
                </c:pt>
                <c:pt idx="711">
                  <c:v>2075.1</c:v>
                </c:pt>
                <c:pt idx="712">
                  <c:v>2047</c:v>
                </c:pt>
                <c:pt idx="713">
                  <c:v>2057</c:v>
                </c:pt>
                <c:pt idx="714">
                  <c:v>2066.9</c:v>
                </c:pt>
                <c:pt idx="715">
                  <c:v>2091.9</c:v>
                </c:pt>
                <c:pt idx="716">
                  <c:v>2097.1999999999998</c:v>
                </c:pt>
                <c:pt idx="717">
                  <c:v>2053.1999999999998</c:v>
                </c:pt>
                <c:pt idx="718">
                  <c:v>2071.1999999999998</c:v>
                </c:pt>
                <c:pt idx="719">
                  <c:v>2036.8</c:v>
                </c:pt>
                <c:pt idx="720">
                  <c:v>2079.1</c:v>
                </c:pt>
                <c:pt idx="721">
                  <c:v>2033.6</c:v>
                </c:pt>
                <c:pt idx="722">
                  <c:v>2075.5</c:v>
                </c:pt>
                <c:pt idx="723">
                  <c:v>2059.1</c:v>
                </c:pt>
                <c:pt idx="724">
                  <c:v>2080.6</c:v>
                </c:pt>
                <c:pt idx="725">
                  <c:v>2120.6999999999998</c:v>
                </c:pt>
                <c:pt idx="726">
                  <c:v>2062.5</c:v>
                </c:pt>
                <c:pt idx="727">
                  <c:v>2107.6</c:v>
                </c:pt>
                <c:pt idx="728">
                  <c:v>2138.6999999999998</c:v>
                </c:pt>
                <c:pt idx="729">
                  <c:v>2055.1</c:v>
                </c:pt>
                <c:pt idx="730">
                  <c:v>2087.6999999999998</c:v>
                </c:pt>
                <c:pt idx="731">
                  <c:v>2101.6</c:v>
                </c:pt>
                <c:pt idx="732">
                  <c:v>2074.5</c:v>
                </c:pt>
                <c:pt idx="733">
                  <c:v>2098.6999999999998</c:v>
                </c:pt>
                <c:pt idx="734">
                  <c:v>2164.1999999999998</c:v>
                </c:pt>
                <c:pt idx="735">
                  <c:v>2076.4</c:v>
                </c:pt>
                <c:pt idx="736">
                  <c:v>2110.3000000000002</c:v>
                </c:pt>
                <c:pt idx="737">
                  <c:v>2090.8000000000002</c:v>
                </c:pt>
                <c:pt idx="738">
                  <c:v>2076.1999999999998</c:v>
                </c:pt>
                <c:pt idx="739">
                  <c:v>2149.1</c:v>
                </c:pt>
                <c:pt idx="740">
                  <c:v>2116</c:v>
                </c:pt>
                <c:pt idx="741">
                  <c:v>2130.4</c:v>
                </c:pt>
                <c:pt idx="742">
                  <c:v>2139.5</c:v>
                </c:pt>
                <c:pt idx="743">
                  <c:v>2111.1</c:v>
                </c:pt>
                <c:pt idx="744">
                  <c:v>2122.4</c:v>
                </c:pt>
                <c:pt idx="745">
                  <c:v>2138.1999999999998</c:v>
                </c:pt>
                <c:pt idx="746">
                  <c:v>2144.5</c:v>
                </c:pt>
                <c:pt idx="747">
                  <c:v>2134.1999999999998</c:v>
                </c:pt>
                <c:pt idx="748">
                  <c:v>2135.6999999999998</c:v>
                </c:pt>
                <c:pt idx="749">
                  <c:v>2109.4</c:v>
                </c:pt>
                <c:pt idx="750">
                  <c:v>2118.9</c:v>
                </c:pt>
                <c:pt idx="751">
                  <c:v>2158.1999999999998</c:v>
                </c:pt>
                <c:pt idx="752">
                  <c:v>2130</c:v>
                </c:pt>
                <c:pt idx="753">
                  <c:v>2150.3000000000002</c:v>
                </c:pt>
                <c:pt idx="754">
                  <c:v>2183.3000000000002</c:v>
                </c:pt>
                <c:pt idx="755">
                  <c:v>2189.6</c:v>
                </c:pt>
                <c:pt idx="756">
                  <c:v>2114.9</c:v>
                </c:pt>
                <c:pt idx="757">
                  <c:v>2156.1</c:v>
                </c:pt>
                <c:pt idx="758">
                  <c:v>2122.4</c:v>
                </c:pt>
                <c:pt idx="759">
                  <c:v>2150.1999999999998</c:v>
                </c:pt>
                <c:pt idx="760">
                  <c:v>2188.5</c:v>
                </c:pt>
                <c:pt idx="761">
                  <c:v>2171.5</c:v>
                </c:pt>
                <c:pt idx="762">
                  <c:v>2267.4</c:v>
                </c:pt>
                <c:pt idx="763">
                  <c:v>2202.6999999999998</c:v>
                </c:pt>
                <c:pt idx="764">
                  <c:v>2159.3000000000002</c:v>
                </c:pt>
                <c:pt idx="765">
                  <c:v>2178.6999999999998</c:v>
                </c:pt>
                <c:pt idx="766">
                  <c:v>2194.1999999999998</c:v>
                </c:pt>
                <c:pt idx="767">
                  <c:v>2192.1999999999998</c:v>
                </c:pt>
                <c:pt idx="768">
                  <c:v>2158.9</c:v>
                </c:pt>
                <c:pt idx="769">
                  <c:v>2189.8000000000002</c:v>
                </c:pt>
                <c:pt idx="770">
                  <c:v>2173.1999999999998</c:v>
                </c:pt>
                <c:pt idx="771">
                  <c:v>2184.3000000000002</c:v>
                </c:pt>
                <c:pt idx="772">
                  <c:v>2179.9</c:v>
                </c:pt>
                <c:pt idx="773">
                  <c:v>2204.9</c:v>
                </c:pt>
                <c:pt idx="774">
                  <c:v>2191.6999999999998</c:v>
                </c:pt>
                <c:pt idx="775">
                  <c:v>2167.9</c:v>
                </c:pt>
                <c:pt idx="776">
                  <c:v>2215.5</c:v>
                </c:pt>
                <c:pt idx="777">
                  <c:v>2179.6999999999998</c:v>
                </c:pt>
                <c:pt idx="778">
                  <c:v>2200.6999999999998</c:v>
                </c:pt>
                <c:pt idx="779">
                  <c:v>2192</c:v>
                </c:pt>
                <c:pt idx="780">
                  <c:v>2167.1999999999998</c:v>
                </c:pt>
                <c:pt idx="781">
                  <c:v>2211.3000000000002</c:v>
                </c:pt>
                <c:pt idx="782">
                  <c:v>2233.4</c:v>
                </c:pt>
                <c:pt idx="783">
                  <c:v>2210.9</c:v>
                </c:pt>
                <c:pt idx="784">
                  <c:v>2223.6999999999998</c:v>
                </c:pt>
                <c:pt idx="785">
                  <c:v>2236.5</c:v>
                </c:pt>
                <c:pt idx="786">
                  <c:v>2208.8000000000002</c:v>
                </c:pt>
                <c:pt idx="787">
                  <c:v>2181</c:v>
                </c:pt>
                <c:pt idx="788">
                  <c:v>2239.4</c:v>
                </c:pt>
                <c:pt idx="789">
                  <c:v>2249.1999999999998</c:v>
                </c:pt>
                <c:pt idx="790">
                  <c:v>2232.9</c:v>
                </c:pt>
                <c:pt idx="791">
                  <c:v>2268.9</c:v>
                </c:pt>
                <c:pt idx="792">
                  <c:v>2260.6999999999998</c:v>
                </c:pt>
                <c:pt idx="793">
                  <c:v>2281.1</c:v>
                </c:pt>
                <c:pt idx="794">
                  <c:v>2245.5</c:v>
                </c:pt>
                <c:pt idx="795">
                  <c:v>2215.8000000000002</c:v>
                </c:pt>
                <c:pt idx="796">
                  <c:v>2264.1</c:v>
                </c:pt>
                <c:pt idx="797">
                  <c:v>2240.6</c:v>
                </c:pt>
                <c:pt idx="798">
                  <c:v>2240</c:v>
                </c:pt>
                <c:pt idx="799">
                  <c:v>2183.6999999999998</c:v>
                </c:pt>
                <c:pt idx="800">
                  <c:v>2268.6</c:v>
                </c:pt>
                <c:pt idx="801">
                  <c:v>2245.6999999999998</c:v>
                </c:pt>
                <c:pt idx="802">
                  <c:v>2267.4</c:v>
                </c:pt>
                <c:pt idx="803">
                  <c:v>2251.1</c:v>
                </c:pt>
                <c:pt idx="804">
                  <c:v>2275.1999999999998</c:v>
                </c:pt>
                <c:pt idx="805">
                  <c:v>2249.5</c:v>
                </c:pt>
                <c:pt idx="806">
                  <c:v>2253.6999999999998</c:v>
                </c:pt>
                <c:pt idx="807">
                  <c:v>2261.1999999999998</c:v>
                </c:pt>
                <c:pt idx="808">
                  <c:v>2273.3000000000002</c:v>
                </c:pt>
                <c:pt idx="809">
                  <c:v>2284.6999999999998</c:v>
                </c:pt>
                <c:pt idx="810">
                  <c:v>2245.1999999999998</c:v>
                </c:pt>
                <c:pt idx="811">
                  <c:v>2348.3000000000002</c:v>
                </c:pt>
                <c:pt idx="812">
                  <c:v>2306</c:v>
                </c:pt>
                <c:pt idx="813">
                  <c:v>2264.4</c:v>
                </c:pt>
                <c:pt idx="814">
                  <c:v>2284.1</c:v>
                </c:pt>
                <c:pt idx="815">
                  <c:v>2339.6999999999998</c:v>
                </c:pt>
                <c:pt idx="816">
                  <c:v>2284.8000000000002</c:v>
                </c:pt>
                <c:pt idx="817">
                  <c:v>2259.6999999999998</c:v>
                </c:pt>
                <c:pt idx="818">
                  <c:v>2291.9</c:v>
                </c:pt>
                <c:pt idx="819">
                  <c:v>2262.6</c:v>
                </c:pt>
                <c:pt idx="820">
                  <c:v>2349.3000000000002</c:v>
                </c:pt>
                <c:pt idx="821">
                  <c:v>2281.9</c:v>
                </c:pt>
                <c:pt idx="822">
                  <c:v>2340.3000000000002</c:v>
                </c:pt>
                <c:pt idx="823">
                  <c:v>2274</c:v>
                </c:pt>
                <c:pt idx="824">
                  <c:v>2301.5</c:v>
                </c:pt>
                <c:pt idx="825">
                  <c:v>2287</c:v>
                </c:pt>
                <c:pt idx="826">
                  <c:v>2317.8000000000002</c:v>
                </c:pt>
                <c:pt idx="827">
                  <c:v>2282.3000000000002</c:v>
                </c:pt>
                <c:pt idx="828">
                  <c:v>2287.4</c:v>
                </c:pt>
                <c:pt idx="829">
                  <c:v>2276.6999999999998</c:v>
                </c:pt>
                <c:pt idx="830">
                  <c:v>2270</c:v>
                </c:pt>
                <c:pt idx="831">
                  <c:v>2310.1</c:v>
                </c:pt>
                <c:pt idx="832">
                  <c:v>2320.4</c:v>
                </c:pt>
                <c:pt idx="833">
                  <c:v>2310.9</c:v>
                </c:pt>
                <c:pt idx="834">
                  <c:v>2335.8000000000002</c:v>
                </c:pt>
                <c:pt idx="835">
                  <c:v>2324</c:v>
                </c:pt>
                <c:pt idx="836">
                  <c:v>2326</c:v>
                </c:pt>
                <c:pt idx="837">
                  <c:v>2303.6999999999998</c:v>
                </c:pt>
                <c:pt idx="838">
                  <c:v>2357.1999999999998</c:v>
                </c:pt>
                <c:pt idx="839">
                  <c:v>2343.8000000000002</c:v>
                </c:pt>
                <c:pt idx="840">
                  <c:v>2299.9</c:v>
                </c:pt>
                <c:pt idx="841">
                  <c:v>2321</c:v>
                </c:pt>
                <c:pt idx="842">
                  <c:v>2364.1999999999998</c:v>
                </c:pt>
                <c:pt idx="843">
                  <c:v>2343.1999999999998</c:v>
                </c:pt>
                <c:pt idx="844">
                  <c:v>2403.1</c:v>
                </c:pt>
                <c:pt idx="845">
                  <c:v>2334.4</c:v>
                </c:pt>
                <c:pt idx="846">
                  <c:v>2328.5</c:v>
                </c:pt>
                <c:pt idx="847">
                  <c:v>2355.1999999999998</c:v>
                </c:pt>
                <c:pt idx="848">
                  <c:v>2455.4</c:v>
                </c:pt>
                <c:pt idx="849">
                  <c:v>2333.6</c:v>
                </c:pt>
                <c:pt idx="850">
                  <c:v>2311.4</c:v>
                </c:pt>
                <c:pt idx="851">
                  <c:v>2366.1999999999998</c:v>
                </c:pt>
                <c:pt idx="852">
                  <c:v>2352.1</c:v>
                </c:pt>
                <c:pt idx="853">
                  <c:v>2380.3000000000002</c:v>
                </c:pt>
                <c:pt idx="854">
                  <c:v>2340.6999999999998</c:v>
                </c:pt>
                <c:pt idx="855">
                  <c:v>2348.5</c:v>
                </c:pt>
                <c:pt idx="856">
                  <c:v>2376.1</c:v>
                </c:pt>
                <c:pt idx="857">
                  <c:v>2411.9</c:v>
                </c:pt>
                <c:pt idx="858">
                  <c:v>2389.1999999999998</c:v>
                </c:pt>
                <c:pt idx="859">
                  <c:v>2365.6999999999998</c:v>
                </c:pt>
                <c:pt idx="860">
                  <c:v>2377.4</c:v>
                </c:pt>
                <c:pt idx="861">
                  <c:v>2315.6999999999998</c:v>
                </c:pt>
                <c:pt idx="862">
                  <c:v>2378.4</c:v>
                </c:pt>
                <c:pt idx="863">
                  <c:v>2414.6999999999998</c:v>
                </c:pt>
                <c:pt idx="864">
                  <c:v>2392.4</c:v>
                </c:pt>
                <c:pt idx="865">
                  <c:v>2379</c:v>
                </c:pt>
                <c:pt idx="866">
                  <c:v>2403.6999999999998</c:v>
                </c:pt>
                <c:pt idx="867">
                  <c:v>2374.1999999999998</c:v>
                </c:pt>
                <c:pt idx="868">
                  <c:v>2389.9</c:v>
                </c:pt>
                <c:pt idx="869">
                  <c:v>2445.6</c:v>
                </c:pt>
                <c:pt idx="870">
                  <c:v>2373.1999999999998</c:v>
                </c:pt>
                <c:pt idx="871">
                  <c:v>2399.8000000000002</c:v>
                </c:pt>
                <c:pt idx="872">
                  <c:v>2459.1999999999998</c:v>
                </c:pt>
                <c:pt idx="873">
                  <c:v>2413.4</c:v>
                </c:pt>
                <c:pt idx="874">
                  <c:v>2408</c:v>
                </c:pt>
                <c:pt idx="875">
                  <c:v>2400.6</c:v>
                </c:pt>
                <c:pt idx="876">
                  <c:v>2434.3000000000002</c:v>
                </c:pt>
                <c:pt idx="877">
                  <c:v>2414.1</c:v>
                </c:pt>
                <c:pt idx="878">
                  <c:v>2431.6</c:v>
                </c:pt>
                <c:pt idx="879">
                  <c:v>2418.6999999999998</c:v>
                </c:pt>
                <c:pt idx="880">
                  <c:v>2463</c:v>
                </c:pt>
                <c:pt idx="881">
                  <c:v>2431.3000000000002</c:v>
                </c:pt>
                <c:pt idx="882">
                  <c:v>2496</c:v>
                </c:pt>
                <c:pt idx="883">
                  <c:v>2395.8000000000002</c:v>
                </c:pt>
                <c:pt idx="884">
                  <c:v>2493.3000000000002</c:v>
                </c:pt>
                <c:pt idx="885">
                  <c:v>2424.1</c:v>
                </c:pt>
                <c:pt idx="886">
                  <c:v>2403.6999999999998</c:v>
                </c:pt>
                <c:pt idx="887">
                  <c:v>2446.9</c:v>
                </c:pt>
                <c:pt idx="888">
                  <c:v>2419.9</c:v>
                </c:pt>
                <c:pt idx="889">
                  <c:v>2444.3000000000002</c:v>
                </c:pt>
                <c:pt idx="890">
                  <c:v>2439.6999999999998</c:v>
                </c:pt>
                <c:pt idx="891">
                  <c:v>2495.1</c:v>
                </c:pt>
                <c:pt idx="892">
                  <c:v>2386.9</c:v>
                </c:pt>
                <c:pt idx="893">
                  <c:v>2436.9</c:v>
                </c:pt>
                <c:pt idx="894">
                  <c:v>2430.4</c:v>
                </c:pt>
                <c:pt idx="895">
                  <c:v>2470.6</c:v>
                </c:pt>
                <c:pt idx="896">
                  <c:v>2437</c:v>
                </c:pt>
                <c:pt idx="897">
                  <c:v>2487.1</c:v>
                </c:pt>
                <c:pt idx="898">
                  <c:v>2426.4</c:v>
                </c:pt>
                <c:pt idx="899">
                  <c:v>2438.8000000000002</c:v>
                </c:pt>
                <c:pt idx="900">
                  <c:v>2505.6</c:v>
                </c:pt>
                <c:pt idx="901">
                  <c:v>2464.6</c:v>
                </c:pt>
                <c:pt idx="902">
                  <c:v>2448.8000000000002</c:v>
                </c:pt>
                <c:pt idx="903">
                  <c:v>2451.1</c:v>
                </c:pt>
                <c:pt idx="904">
                  <c:v>2504.8000000000002</c:v>
                </c:pt>
                <c:pt idx="905">
                  <c:v>2453</c:v>
                </c:pt>
                <c:pt idx="906">
                  <c:v>2431</c:v>
                </c:pt>
                <c:pt idx="907">
                  <c:v>2489.9</c:v>
                </c:pt>
                <c:pt idx="908">
                  <c:v>2570.1999999999998</c:v>
                </c:pt>
                <c:pt idx="909">
                  <c:v>2461.8000000000002</c:v>
                </c:pt>
                <c:pt idx="910">
                  <c:v>2485</c:v>
                </c:pt>
                <c:pt idx="911">
                  <c:v>2496.4</c:v>
                </c:pt>
                <c:pt idx="912">
                  <c:v>2480</c:v>
                </c:pt>
                <c:pt idx="913">
                  <c:v>2467.6</c:v>
                </c:pt>
                <c:pt idx="914">
                  <c:v>2494.4</c:v>
                </c:pt>
                <c:pt idx="915">
                  <c:v>2482.1999999999998</c:v>
                </c:pt>
                <c:pt idx="916">
                  <c:v>2492.5</c:v>
                </c:pt>
                <c:pt idx="917">
                  <c:v>2468.1999999999998</c:v>
                </c:pt>
                <c:pt idx="918">
                  <c:v>2539</c:v>
                </c:pt>
                <c:pt idx="919">
                  <c:v>2474.1</c:v>
                </c:pt>
                <c:pt idx="920">
                  <c:v>2541.6</c:v>
                </c:pt>
                <c:pt idx="921">
                  <c:v>2550.6999999999998</c:v>
                </c:pt>
                <c:pt idx="922">
                  <c:v>2470.3000000000002</c:v>
                </c:pt>
                <c:pt idx="923">
                  <c:v>2511.4</c:v>
                </c:pt>
                <c:pt idx="924">
                  <c:v>2508.3000000000002</c:v>
                </c:pt>
                <c:pt idx="925">
                  <c:v>2444.5</c:v>
                </c:pt>
                <c:pt idx="926">
                  <c:v>2501.8000000000002</c:v>
                </c:pt>
                <c:pt idx="927">
                  <c:v>2545.6999999999998</c:v>
                </c:pt>
                <c:pt idx="928">
                  <c:v>2517.1999999999998</c:v>
                </c:pt>
                <c:pt idx="929">
                  <c:v>2555.5</c:v>
                </c:pt>
                <c:pt idx="930">
                  <c:v>2545</c:v>
                </c:pt>
                <c:pt idx="931">
                  <c:v>2496</c:v>
                </c:pt>
                <c:pt idx="932">
                  <c:v>2546</c:v>
                </c:pt>
                <c:pt idx="933">
                  <c:v>2535.9</c:v>
                </c:pt>
                <c:pt idx="934">
                  <c:v>2505.6</c:v>
                </c:pt>
                <c:pt idx="935">
                  <c:v>2521.3000000000002</c:v>
                </c:pt>
                <c:pt idx="936">
                  <c:v>2546.3000000000002</c:v>
                </c:pt>
                <c:pt idx="937">
                  <c:v>2659.5</c:v>
                </c:pt>
                <c:pt idx="938">
                  <c:v>2510.9</c:v>
                </c:pt>
                <c:pt idx="939">
                  <c:v>2529</c:v>
                </c:pt>
                <c:pt idx="940">
                  <c:v>2597.9</c:v>
                </c:pt>
                <c:pt idx="941">
                  <c:v>2579</c:v>
                </c:pt>
                <c:pt idx="942">
                  <c:v>2619.8000000000002</c:v>
                </c:pt>
                <c:pt idx="943">
                  <c:v>2587</c:v>
                </c:pt>
                <c:pt idx="944">
                  <c:v>2576.5</c:v>
                </c:pt>
                <c:pt idx="945">
                  <c:v>2558.3000000000002</c:v>
                </c:pt>
                <c:pt idx="946">
                  <c:v>2552.1</c:v>
                </c:pt>
                <c:pt idx="947">
                  <c:v>2603.9</c:v>
                </c:pt>
                <c:pt idx="948">
                  <c:v>2594.9</c:v>
                </c:pt>
                <c:pt idx="949">
                  <c:v>2596.1</c:v>
                </c:pt>
                <c:pt idx="950">
                  <c:v>2530.8000000000002</c:v>
                </c:pt>
                <c:pt idx="951">
                  <c:v>2538.9</c:v>
                </c:pt>
                <c:pt idx="952">
                  <c:v>2554</c:v>
                </c:pt>
                <c:pt idx="953">
                  <c:v>2494.1999999999998</c:v>
                </c:pt>
                <c:pt idx="954">
                  <c:v>2560.5</c:v>
                </c:pt>
                <c:pt idx="955">
                  <c:v>2528.1</c:v>
                </c:pt>
                <c:pt idx="956">
                  <c:v>2588.8000000000002</c:v>
                </c:pt>
                <c:pt idx="957">
                  <c:v>2619.1</c:v>
                </c:pt>
                <c:pt idx="958">
                  <c:v>2572</c:v>
                </c:pt>
                <c:pt idx="959">
                  <c:v>2609.1999999999998</c:v>
                </c:pt>
                <c:pt idx="960">
                  <c:v>2589.1</c:v>
                </c:pt>
                <c:pt idx="961">
                  <c:v>2619</c:v>
                </c:pt>
                <c:pt idx="962">
                  <c:v>2582.3000000000002</c:v>
                </c:pt>
                <c:pt idx="963">
                  <c:v>2581</c:v>
                </c:pt>
                <c:pt idx="964">
                  <c:v>2587.6</c:v>
                </c:pt>
                <c:pt idx="965">
                  <c:v>2675</c:v>
                </c:pt>
                <c:pt idx="966">
                  <c:v>2597.8000000000002</c:v>
                </c:pt>
                <c:pt idx="967">
                  <c:v>2623.7</c:v>
                </c:pt>
                <c:pt idx="968">
                  <c:v>2669.3</c:v>
                </c:pt>
                <c:pt idx="969">
                  <c:v>2601.6999999999998</c:v>
                </c:pt>
                <c:pt idx="970">
                  <c:v>2648.9</c:v>
                </c:pt>
                <c:pt idx="971">
                  <c:v>2618.4</c:v>
                </c:pt>
                <c:pt idx="972">
                  <c:v>2604.6</c:v>
                </c:pt>
                <c:pt idx="973">
                  <c:v>2679.6</c:v>
                </c:pt>
                <c:pt idx="974">
                  <c:v>2575.8000000000002</c:v>
                </c:pt>
                <c:pt idx="975">
                  <c:v>2678.6</c:v>
                </c:pt>
                <c:pt idx="976">
                  <c:v>2602</c:v>
                </c:pt>
                <c:pt idx="977">
                  <c:v>2752.2</c:v>
                </c:pt>
                <c:pt idx="978">
                  <c:v>2595.1999999999998</c:v>
                </c:pt>
                <c:pt idx="979">
                  <c:v>2602.6999999999998</c:v>
                </c:pt>
                <c:pt idx="980">
                  <c:v>2569.1999999999998</c:v>
                </c:pt>
                <c:pt idx="981">
                  <c:v>2657.5</c:v>
                </c:pt>
                <c:pt idx="982">
                  <c:v>2611.6999999999998</c:v>
                </c:pt>
                <c:pt idx="983">
                  <c:v>2618.8000000000002</c:v>
                </c:pt>
                <c:pt idx="984">
                  <c:v>2625.1</c:v>
                </c:pt>
                <c:pt idx="985">
                  <c:v>2616</c:v>
                </c:pt>
                <c:pt idx="986">
                  <c:v>2688.8</c:v>
                </c:pt>
                <c:pt idx="987">
                  <c:v>2715</c:v>
                </c:pt>
                <c:pt idx="988">
                  <c:v>2633.1</c:v>
                </c:pt>
                <c:pt idx="989">
                  <c:v>2605.9</c:v>
                </c:pt>
                <c:pt idx="990">
                  <c:v>2646.1</c:v>
                </c:pt>
                <c:pt idx="991">
                  <c:v>2616.6999999999998</c:v>
                </c:pt>
                <c:pt idx="992">
                  <c:v>2628.4</c:v>
                </c:pt>
                <c:pt idx="993">
                  <c:v>2590.3000000000002</c:v>
                </c:pt>
                <c:pt idx="994">
                  <c:v>2654.1</c:v>
                </c:pt>
                <c:pt idx="995">
                  <c:v>2679.8</c:v>
                </c:pt>
                <c:pt idx="996">
                  <c:v>2690.7</c:v>
                </c:pt>
                <c:pt idx="997">
                  <c:v>2629</c:v>
                </c:pt>
                <c:pt idx="998">
                  <c:v>2686.9</c:v>
                </c:pt>
                <c:pt idx="999">
                  <c:v>2712.7</c:v>
                </c:pt>
                <c:pt idx="1000">
                  <c:v>2645</c:v>
                </c:pt>
                <c:pt idx="1001">
                  <c:v>2700.8</c:v>
                </c:pt>
                <c:pt idx="1002">
                  <c:v>2646</c:v>
                </c:pt>
                <c:pt idx="1003">
                  <c:v>2696.1</c:v>
                </c:pt>
                <c:pt idx="1004">
                  <c:v>2647</c:v>
                </c:pt>
                <c:pt idx="1005">
                  <c:v>2692.1</c:v>
                </c:pt>
                <c:pt idx="1006">
                  <c:v>2735.5</c:v>
                </c:pt>
                <c:pt idx="1007">
                  <c:v>2649.8</c:v>
                </c:pt>
                <c:pt idx="1008">
                  <c:v>2675.1</c:v>
                </c:pt>
                <c:pt idx="1009">
                  <c:v>2664.3</c:v>
                </c:pt>
                <c:pt idx="1010">
                  <c:v>2667.5</c:v>
                </c:pt>
                <c:pt idx="1011">
                  <c:v>2716.1</c:v>
                </c:pt>
                <c:pt idx="1012">
                  <c:v>2673</c:v>
                </c:pt>
                <c:pt idx="1013">
                  <c:v>2650.4</c:v>
                </c:pt>
                <c:pt idx="1014">
                  <c:v>2657.3</c:v>
                </c:pt>
                <c:pt idx="1015">
                  <c:v>2738.5</c:v>
                </c:pt>
                <c:pt idx="1016">
                  <c:v>2655.7</c:v>
                </c:pt>
                <c:pt idx="1017">
                  <c:v>2701.4</c:v>
                </c:pt>
                <c:pt idx="1018">
                  <c:v>2666.1</c:v>
                </c:pt>
                <c:pt idx="1019">
                  <c:v>2728.6</c:v>
                </c:pt>
                <c:pt idx="1020">
                  <c:v>2728.5</c:v>
                </c:pt>
                <c:pt idx="1021">
                  <c:v>2720.2</c:v>
                </c:pt>
                <c:pt idx="1022">
                  <c:v>2735.8</c:v>
                </c:pt>
                <c:pt idx="1023">
                  <c:v>2706.7</c:v>
                </c:pt>
                <c:pt idx="1024">
                  <c:v>2655.6</c:v>
                </c:pt>
                <c:pt idx="1025">
                  <c:v>2712</c:v>
                </c:pt>
                <c:pt idx="1026">
                  <c:v>2739.7</c:v>
                </c:pt>
                <c:pt idx="1027">
                  <c:v>2636.6</c:v>
                </c:pt>
                <c:pt idx="1028">
                  <c:v>2680.1</c:v>
                </c:pt>
                <c:pt idx="1029">
                  <c:v>2750.8</c:v>
                </c:pt>
                <c:pt idx="1030">
                  <c:v>2733.7</c:v>
                </c:pt>
                <c:pt idx="1031">
                  <c:v>2696.1</c:v>
                </c:pt>
                <c:pt idx="1032">
                  <c:v>2741.6</c:v>
                </c:pt>
                <c:pt idx="1033">
                  <c:v>2705.6</c:v>
                </c:pt>
                <c:pt idx="1034">
                  <c:v>2724.8</c:v>
                </c:pt>
                <c:pt idx="1035">
                  <c:v>2726.2</c:v>
                </c:pt>
                <c:pt idx="1036">
                  <c:v>2713.8</c:v>
                </c:pt>
                <c:pt idx="1037">
                  <c:v>2720.8</c:v>
                </c:pt>
                <c:pt idx="1038">
                  <c:v>2699</c:v>
                </c:pt>
                <c:pt idx="1039">
                  <c:v>2748.9</c:v>
                </c:pt>
                <c:pt idx="1040">
                  <c:v>2746.6</c:v>
                </c:pt>
                <c:pt idx="1041">
                  <c:v>2877.9</c:v>
                </c:pt>
                <c:pt idx="1042">
                  <c:v>2693.7</c:v>
                </c:pt>
                <c:pt idx="1043">
                  <c:v>2750.7</c:v>
                </c:pt>
                <c:pt idx="1044">
                  <c:v>2719.3</c:v>
                </c:pt>
                <c:pt idx="1045">
                  <c:v>2780.4</c:v>
                </c:pt>
                <c:pt idx="1046">
                  <c:v>2713.7</c:v>
                </c:pt>
                <c:pt idx="1047">
                  <c:v>2795.4</c:v>
                </c:pt>
                <c:pt idx="1048">
                  <c:v>2713.9</c:v>
                </c:pt>
                <c:pt idx="1049">
                  <c:v>2783.7</c:v>
                </c:pt>
                <c:pt idx="1050">
                  <c:v>2754.3</c:v>
                </c:pt>
                <c:pt idx="1051">
                  <c:v>2737</c:v>
                </c:pt>
                <c:pt idx="1052">
                  <c:v>2779.6</c:v>
                </c:pt>
                <c:pt idx="1053">
                  <c:v>2729.4</c:v>
                </c:pt>
                <c:pt idx="1054">
                  <c:v>2778.6</c:v>
                </c:pt>
                <c:pt idx="1055">
                  <c:v>2763.1</c:v>
                </c:pt>
                <c:pt idx="1056">
                  <c:v>2751.2</c:v>
                </c:pt>
                <c:pt idx="1057">
                  <c:v>2762.8</c:v>
                </c:pt>
                <c:pt idx="1058">
                  <c:v>2804</c:v>
                </c:pt>
                <c:pt idx="1059">
                  <c:v>2752.3</c:v>
                </c:pt>
                <c:pt idx="1060">
                  <c:v>2781.5</c:v>
                </c:pt>
                <c:pt idx="1061">
                  <c:v>2756</c:v>
                </c:pt>
                <c:pt idx="1062">
                  <c:v>2789.4</c:v>
                </c:pt>
                <c:pt idx="1063">
                  <c:v>2739.9</c:v>
                </c:pt>
                <c:pt idx="1064">
                  <c:v>2766.2</c:v>
                </c:pt>
                <c:pt idx="1065">
                  <c:v>2828.4</c:v>
                </c:pt>
                <c:pt idx="1066">
                  <c:v>2833</c:v>
                </c:pt>
                <c:pt idx="1067">
                  <c:v>2814.7</c:v>
                </c:pt>
                <c:pt idx="1068">
                  <c:v>2803.4</c:v>
                </c:pt>
                <c:pt idx="1069">
                  <c:v>2796.9</c:v>
                </c:pt>
                <c:pt idx="1070">
                  <c:v>2827.8</c:v>
                </c:pt>
                <c:pt idx="1071">
                  <c:v>2851.7</c:v>
                </c:pt>
                <c:pt idx="1072">
                  <c:v>2795.3</c:v>
                </c:pt>
                <c:pt idx="1073">
                  <c:v>2823.8</c:v>
                </c:pt>
                <c:pt idx="1074">
                  <c:v>2840.7</c:v>
                </c:pt>
                <c:pt idx="1075">
                  <c:v>2790.4</c:v>
                </c:pt>
                <c:pt idx="1076">
                  <c:v>2807.1</c:v>
                </c:pt>
                <c:pt idx="1077">
                  <c:v>2814</c:v>
                </c:pt>
                <c:pt idx="1078">
                  <c:v>2852.4</c:v>
                </c:pt>
                <c:pt idx="1079">
                  <c:v>2829.6</c:v>
                </c:pt>
                <c:pt idx="1080">
                  <c:v>2926.2</c:v>
                </c:pt>
                <c:pt idx="1081">
                  <c:v>2841.5</c:v>
                </c:pt>
                <c:pt idx="1082">
                  <c:v>2803.4</c:v>
                </c:pt>
                <c:pt idx="1083">
                  <c:v>2868.1</c:v>
                </c:pt>
                <c:pt idx="1084">
                  <c:v>2833.4</c:v>
                </c:pt>
                <c:pt idx="1085">
                  <c:v>2851.6</c:v>
                </c:pt>
                <c:pt idx="1086">
                  <c:v>2830.8</c:v>
                </c:pt>
                <c:pt idx="1087">
                  <c:v>2855.8</c:v>
                </c:pt>
                <c:pt idx="1088">
                  <c:v>2820.3</c:v>
                </c:pt>
                <c:pt idx="1089">
                  <c:v>2814.1</c:v>
                </c:pt>
                <c:pt idx="1090">
                  <c:v>2840.4</c:v>
                </c:pt>
                <c:pt idx="1091">
                  <c:v>2866.4</c:v>
                </c:pt>
                <c:pt idx="1092">
                  <c:v>2804.8</c:v>
                </c:pt>
                <c:pt idx="1093">
                  <c:v>2833.3</c:v>
                </c:pt>
                <c:pt idx="1094">
                  <c:v>2861.4</c:v>
                </c:pt>
                <c:pt idx="1095">
                  <c:v>2798.3</c:v>
                </c:pt>
                <c:pt idx="1096">
                  <c:v>2880.8</c:v>
                </c:pt>
                <c:pt idx="1097">
                  <c:v>2821.1</c:v>
                </c:pt>
                <c:pt idx="1098">
                  <c:v>2841</c:v>
                </c:pt>
                <c:pt idx="1099">
                  <c:v>2921.1</c:v>
                </c:pt>
                <c:pt idx="1100">
                  <c:v>2880.6</c:v>
                </c:pt>
                <c:pt idx="1101">
                  <c:v>2858.4</c:v>
                </c:pt>
                <c:pt idx="1102">
                  <c:v>2846.7</c:v>
                </c:pt>
                <c:pt idx="1103">
                  <c:v>2903</c:v>
                </c:pt>
                <c:pt idx="1104">
                  <c:v>2854.2</c:v>
                </c:pt>
                <c:pt idx="1105">
                  <c:v>2888.3</c:v>
                </c:pt>
                <c:pt idx="1106">
                  <c:v>2853.4</c:v>
                </c:pt>
                <c:pt idx="1107">
                  <c:v>2861.8</c:v>
                </c:pt>
                <c:pt idx="1108">
                  <c:v>2880.6</c:v>
                </c:pt>
                <c:pt idx="1109">
                  <c:v>2958.4</c:v>
                </c:pt>
                <c:pt idx="1110">
                  <c:v>2897.6</c:v>
                </c:pt>
                <c:pt idx="1111">
                  <c:v>2858.7</c:v>
                </c:pt>
                <c:pt idx="1112">
                  <c:v>2896.9</c:v>
                </c:pt>
                <c:pt idx="1113">
                  <c:v>2922.2</c:v>
                </c:pt>
                <c:pt idx="1114">
                  <c:v>2898</c:v>
                </c:pt>
                <c:pt idx="1115">
                  <c:v>2905.1</c:v>
                </c:pt>
                <c:pt idx="1116">
                  <c:v>2884.6</c:v>
                </c:pt>
                <c:pt idx="1117">
                  <c:v>2877.4</c:v>
                </c:pt>
                <c:pt idx="1118">
                  <c:v>2902.4</c:v>
                </c:pt>
                <c:pt idx="1119">
                  <c:v>2962.5</c:v>
                </c:pt>
                <c:pt idx="1120">
                  <c:v>2916.8</c:v>
                </c:pt>
                <c:pt idx="1121">
                  <c:v>2868.2</c:v>
                </c:pt>
                <c:pt idx="1122">
                  <c:v>2899.5</c:v>
                </c:pt>
                <c:pt idx="1123">
                  <c:v>2964.4</c:v>
                </c:pt>
                <c:pt idx="1124">
                  <c:v>2917.3</c:v>
                </c:pt>
                <c:pt idx="1125">
                  <c:v>2832.9</c:v>
                </c:pt>
                <c:pt idx="1126">
                  <c:v>2902.5</c:v>
                </c:pt>
                <c:pt idx="1127">
                  <c:v>2880.6</c:v>
                </c:pt>
                <c:pt idx="1128">
                  <c:v>2897</c:v>
                </c:pt>
                <c:pt idx="1129">
                  <c:v>2960.9</c:v>
                </c:pt>
                <c:pt idx="1130">
                  <c:v>2896.1</c:v>
                </c:pt>
                <c:pt idx="1131">
                  <c:v>2898.9</c:v>
                </c:pt>
                <c:pt idx="1132">
                  <c:v>2875.1</c:v>
                </c:pt>
                <c:pt idx="1133">
                  <c:v>2903.1</c:v>
                </c:pt>
                <c:pt idx="1134">
                  <c:v>2910.3</c:v>
                </c:pt>
                <c:pt idx="1135">
                  <c:v>2924.7</c:v>
                </c:pt>
                <c:pt idx="1136">
                  <c:v>2943.6</c:v>
                </c:pt>
                <c:pt idx="1137">
                  <c:v>2909.5</c:v>
                </c:pt>
                <c:pt idx="1138">
                  <c:v>3008.8</c:v>
                </c:pt>
                <c:pt idx="1139">
                  <c:v>2917.7</c:v>
                </c:pt>
                <c:pt idx="1140">
                  <c:v>2945.1</c:v>
                </c:pt>
                <c:pt idx="1141">
                  <c:v>2910.8</c:v>
                </c:pt>
                <c:pt idx="1142">
                  <c:v>2927.4</c:v>
                </c:pt>
                <c:pt idx="1143">
                  <c:v>2979.2</c:v>
                </c:pt>
                <c:pt idx="1144">
                  <c:v>3033.6</c:v>
                </c:pt>
                <c:pt idx="1145">
                  <c:v>3018.4</c:v>
                </c:pt>
                <c:pt idx="1146">
                  <c:v>2915.7</c:v>
                </c:pt>
                <c:pt idx="1147">
                  <c:v>2984.1</c:v>
                </c:pt>
                <c:pt idx="1148">
                  <c:v>3023.4</c:v>
                </c:pt>
                <c:pt idx="1149">
                  <c:v>2965.7</c:v>
                </c:pt>
                <c:pt idx="1150">
                  <c:v>2942.6</c:v>
                </c:pt>
                <c:pt idx="1151">
                  <c:v>2970.8</c:v>
                </c:pt>
                <c:pt idx="1152">
                  <c:v>3006.2</c:v>
                </c:pt>
                <c:pt idx="1153">
                  <c:v>2981.7</c:v>
                </c:pt>
                <c:pt idx="1154">
                  <c:v>2952.9</c:v>
                </c:pt>
                <c:pt idx="1155">
                  <c:v>2955.6</c:v>
                </c:pt>
                <c:pt idx="1156">
                  <c:v>2983.1</c:v>
                </c:pt>
                <c:pt idx="1157">
                  <c:v>2965.2</c:v>
                </c:pt>
                <c:pt idx="1158">
                  <c:v>3007.4</c:v>
                </c:pt>
                <c:pt idx="1159">
                  <c:v>2990.4</c:v>
                </c:pt>
                <c:pt idx="1160">
                  <c:v>3035.5</c:v>
                </c:pt>
                <c:pt idx="1161">
                  <c:v>2953.2</c:v>
                </c:pt>
                <c:pt idx="1162">
                  <c:v>3003.6</c:v>
                </c:pt>
                <c:pt idx="1163">
                  <c:v>2963.6</c:v>
                </c:pt>
                <c:pt idx="1164">
                  <c:v>3028.9</c:v>
                </c:pt>
                <c:pt idx="1165">
                  <c:v>2991.1</c:v>
                </c:pt>
                <c:pt idx="1166">
                  <c:v>3087.3</c:v>
                </c:pt>
                <c:pt idx="1167">
                  <c:v>2963.8</c:v>
                </c:pt>
                <c:pt idx="1168">
                  <c:v>2984.4</c:v>
                </c:pt>
                <c:pt idx="1169">
                  <c:v>3045</c:v>
                </c:pt>
                <c:pt idx="1170">
                  <c:v>3004</c:v>
                </c:pt>
                <c:pt idx="1171">
                  <c:v>2981.3</c:v>
                </c:pt>
                <c:pt idx="1172">
                  <c:v>2986.1</c:v>
                </c:pt>
                <c:pt idx="1173">
                  <c:v>3024.1</c:v>
                </c:pt>
                <c:pt idx="1174">
                  <c:v>2996.8</c:v>
                </c:pt>
                <c:pt idx="1175">
                  <c:v>2928.7</c:v>
                </c:pt>
                <c:pt idx="1176">
                  <c:v>3022.3</c:v>
                </c:pt>
                <c:pt idx="1177">
                  <c:v>2968</c:v>
                </c:pt>
                <c:pt idx="1178">
                  <c:v>2917.5</c:v>
                </c:pt>
                <c:pt idx="1179">
                  <c:v>3023.6</c:v>
                </c:pt>
                <c:pt idx="1180">
                  <c:v>3019.2</c:v>
                </c:pt>
                <c:pt idx="1181">
                  <c:v>2995.6</c:v>
                </c:pt>
                <c:pt idx="1182">
                  <c:v>2979.5</c:v>
                </c:pt>
                <c:pt idx="1183">
                  <c:v>3054.5</c:v>
                </c:pt>
                <c:pt idx="1184">
                  <c:v>2999.7</c:v>
                </c:pt>
                <c:pt idx="1185">
                  <c:v>2985.9</c:v>
                </c:pt>
                <c:pt idx="1186">
                  <c:v>3047.8</c:v>
                </c:pt>
                <c:pt idx="1187">
                  <c:v>3029.7</c:v>
                </c:pt>
                <c:pt idx="1188">
                  <c:v>3033</c:v>
                </c:pt>
                <c:pt idx="1189">
                  <c:v>3066.8</c:v>
                </c:pt>
                <c:pt idx="1190">
                  <c:v>3068.3</c:v>
                </c:pt>
                <c:pt idx="1191">
                  <c:v>3008.4</c:v>
                </c:pt>
                <c:pt idx="1192">
                  <c:v>2981.6</c:v>
                </c:pt>
                <c:pt idx="1193">
                  <c:v>3091.1</c:v>
                </c:pt>
                <c:pt idx="1194">
                  <c:v>3035.9</c:v>
                </c:pt>
                <c:pt idx="1195">
                  <c:v>3024.5</c:v>
                </c:pt>
                <c:pt idx="1196">
                  <c:v>3044.5</c:v>
                </c:pt>
                <c:pt idx="1197">
                  <c:v>3086.9</c:v>
                </c:pt>
                <c:pt idx="1198">
                  <c:v>3091.7</c:v>
                </c:pt>
                <c:pt idx="1199">
                  <c:v>3119.8</c:v>
                </c:pt>
                <c:pt idx="1200">
                  <c:v>3122.9</c:v>
                </c:pt>
                <c:pt idx="1201">
                  <c:v>3028.2</c:v>
                </c:pt>
                <c:pt idx="1202">
                  <c:v>3097.8</c:v>
                </c:pt>
                <c:pt idx="1203">
                  <c:v>3072.1</c:v>
                </c:pt>
                <c:pt idx="1204">
                  <c:v>3085.8</c:v>
                </c:pt>
                <c:pt idx="1205">
                  <c:v>3131.7</c:v>
                </c:pt>
                <c:pt idx="1206">
                  <c:v>3044.5</c:v>
                </c:pt>
                <c:pt idx="1207">
                  <c:v>3148.1</c:v>
                </c:pt>
                <c:pt idx="1208">
                  <c:v>3123.1</c:v>
                </c:pt>
                <c:pt idx="1209">
                  <c:v>3071.2</c:v>
                </c:pt>
                <c:pt idx="1210">
                  <c:v>3045.1</c:v>
                </c:pt>
                <c:pt idx="1211">
                  <c:v>3029.8</c:v>
                </c:pt>
                <c:pt idx="1212">
                  <c:v>3106.9</c:v>
                </c:pt>
                <c:pt idx="1213">
                  <c:v>3092.5</c:v>
                </c:pt>
                <c:pt idx="1214">
                  <c:v>3061.3</c:v>
                </c:pt>
                <c:pt idx="1215">
                  <c:v>3043.3</c:v>
                </c:pt>
                <c:pt idx="1216">
                  <c:v>3110</c:v>
                </c:pt>
                <c:pt idx="1217">
                  <c:v>3073.3</c:v>
                </c:pt>
                <c:pt idx="1218">
                  <c:v>3133.1</c:v>
                </c:pt>
                <c:pt idx="1219">
                  <c:v>3093.8</c:v>
                </c:pt>
                <c:pt idx="1220">
                  <c:v>3076</c:v>
                </c:pt>
                <c:pt idx="1221">
                  <c:v>3128.9</c:v>
                </c:pt>
                <c:pt idx="1222">
                  <c:v>3094.5</c:v>
                </c:pt>
                <c:pt idx="1223">
                  <c:v>3077.5</c:v>
                </c:pt>
                <c:pt idx="1224">
                  <c:v>3091.2</c:v>
                </c:pt>
                <c:pt idx="1225">
                  <c:v>3109.7</c:v>
                </c:pt>
                <c:pt idx="1226">
                  <c:v>3088.3</c:v>
                </c:pt>
                <c:pt idx="1227">
                  <c:v>3095.1</c:v>
                </c:pt>
                <c:pt idx="1228">
                  <c:v>3135.1</c:v>
                </c:pt>
                <c:pt idx="1229">
                  <c:v>3118.5</c:v>
                </c:pt>
                <c:pt idx="1230">
                  <c:v>3086.1</c:v>
                </c:pt>
                <c:pt idx="1231">
                  <c:v>3142.4</c:v>
                </c:pt>
                <c:pt idx="1232">
                  <c:v>3144.4</c:v>
                </c:pt>
                <c:pt idx="1233">
                  <c:v>3111.4</c:v>
                </c:pt>
                <c:pt idx="1234">
                  <c:v>3086.3</c:v>
                </c:pt>
                <c:pt idx="1235">
                  <c:v>3168.2</c:v>
                </c:pt>
                <c:pt idx="1236">
                  <c:v>3125.2</c:v>
                </c:pt>
                <c:pt idx="1237">
                  <c:v>3107.6</c:v>
                </c:pt>
                <c:pt idx="1238">
                  <c:v>3175.7</c:v>
                </c:pt>
                <c:pt idx="1239">
                  <c:v>3167.7</c:v>
                </c:pt>
                <c:pt idx="1240">
                  <c:v>3114.9</c:v>
                </c:pt>
                <c:pt idx="1241">
                  <c:v>3120.9</c:v>
                </c:pt>
                <c:pt idx="1242">
                  <c:v>3248.6</c:v>
                </c:pt>
                <c:pt idx="1243">
                  <c:v>3147.4</c:v>
                </c:pt>
                <c:pt idx="1244">
                  <c:v>3180.4</c:v>
                </c:pt>
                <c:pt idx="1245">
                  <c:v>3166.6</c:v>
                </c:pt>
                <c:pt idx="1246">
                  <c:v>3176.9</c:v>
                </c:pt>
                <c:pt idx="1247">
                  <c:v>3114.5</c:v>
                </c:pt>
                <c:pt idx="1248">
                  <c:v>3205.5</c:v>
                </c:pt>
                <c:pt idx="1249">
                  <c:v>3177.1</c:v>
                </c:pt>
                <c:pt idx="1250">
                  <c:v>3218.7</c:v>
                </c:pt>
                <c:pt idx="1251">
                  <c:v>3143.3</c:v>
                </c:pt>
                <c:pt idx="1252">
                  <c:v>3206.2</c:v>
                </c:pt>
                <c:pt idx="1253">
                  <c:v>3204.7</c:v>
                </c:pt>
                <c:pt idx="1254">
                  <c:v>3162.5</c:v>
                </c:pt>
                <c:pt idx="1255">
                  <c:v>3212</c:v>
                </c:pt>
                <c:pt idx="1256">
                  <c:v>3119.2</c:v>
                </c:pt>
                <c:pt idx="1257">
                  <c:v>3170.6</c:v>
                </c:pt>
                <c:pt idx="1258">
                  <c:v>3170.1</c:v>
                </c:pt>
                <c:pt idx="1259">
                  <c:v>3194.5</c:v>
                </c:pt>
                <c:pt idx="1260">
                  <c:v>3157.5</c:v>
                </c:pt>
                <c:pt idx="1261">
                  <c:v>3192.3</c:v>
                </c:pt>
                <c:pt idx="1262">
                  <c:v>3273.7</c:v>
                </c:pt>
                <c:pt idx="1263">
                  <c:v>3196.3</c:v>
                </c:pt>
                <c:pt idx="1264">
                  <c:v>3220.6</c:v>
                </c:pt>
                <c:pt idx="1265">
                  <c:v>3127.9</c:v>
                </c:pt>
                <c:pt idx="1266">
                  <c:v>3238.5</c:v>
                </c:pt>
                <c:pt idx="1267">
                  <c:v>3260.6</c:v>
                </c:pt>
                <c:pt idx="1268">
                  <c:v>3195.4</c:v>
                </c:pt>
                <c:pt idx="1269">
                  <c:v>3130.2</c:v>
                </c:pt>
                <c:pt idx="1270">
                  <c:v>3131.6</c:v>
                </c:pt>
                <c:pt idx="1271">
                  <c:v>3201</c:v>
                </c:pt>
                <c:pt idx="1272">
                  <c:v>3189.1</c:v>
                </c:pt>
                <c:pt idx="1273">
                  <c:v>3142.3</c:v>
                </c:pt>
                <c:pt idx="1274">
                  <c:v>3170.3</c:v>
                </c:pt>
                <c:pt idx="1275">
                  <c:v>3252.8</c:v>
                </c:pt>
                <c:pt idx="1276">
                  <c:v>3135.4</c:v>
                </c:pt>
                <c:pt idx="1277">
                  <c:v>3263.7</c:v>
                </c:pt>
                <c:pt idx="1278">
                  <c:v>3167.1</c:v>
                </c:pt>
                <c:pt idx="1279">
                  <c:v>3188.7</c:v>
                </c:pt>
                <c:pt idx="1280">
                  <c:v>3166.5</c:v>
                </c:pt>
                <c:pt idx="1281">
                  <c:v>3187.6</c:v>
                </c:pt>
                <c:pt idx="1282">
                  <c:v>3246.8</c:v>
                </c:pt>
                <c:pt idx="1283">
                  <c:v>3113.2</c:v>
                </c:pt>
                <c:pt idx="1284">
                  <c:v>3205.4</c:v>
                </c:pt>
                <c:pt idx="1285">
                  <c:v>3175.8</c:v>
                </c:pt>
                <c:pt idx="1286">
                  <c:v>3247</c:v>
                </c:pt>
                <c:pt idx="1287">
                  <c:v>3213.6</c:v>
                </c:pt>
                <c:pt idx="1288">
                  <c:v>3277.7</c:v>
                </c:pt>
                <c:pt idx="1289">
                  <c:v>3284.7</c:v>
                </c:pt>
                <c:pt idx="1290">
                  <c:v>3282.8</c:v>
                </c:pt>
                <c:pt idx="1291">
                  <c:v>3194</c:v>
                </c:pt>
                <c:pt idx="1292">
                  <c:v>3297</c:v>
                </c:pt>
                <c:pt idx="1293">
                  <c:v>3256.3</c:v>
                </c:pt>
                <c:pt idx="1294">
                  <c:v>3264.3</c:v>
                </c:pt>
                <c:pt idx="1295">
                  <c:v>3170.2</c:v>
                </c:pt>
                <c:pt idx="1296">
                  <c:v>3202.9</c:v>
                </c:pt>
                <c:pt idx="1297">
                  <c:v>3285.3</c:v>
                </c:pt>
                <c:pt idx="1298">
                  <c:v>3255</c:v>
                </c:pt>
                <c:pt idx="1299">
                  <c:v>3235.8</c:v>
                </c:pt>
                <c:pt idx="1300">
                  <c:v>3250.4</c:v>
                </c:pt>
                <c:pt idx="1301">
                  <c:v>3270.6</c:v>
                </c:pt>
                <c:pt idx="1302">
                  <c:v>3256.3</c:v>
                </c:pt>
                <c:pt idx="1303">
                  <c:v>3355</c:v>
                </c:pt>
                <c:pt idx="1304">
                  <c:v>3233.6</c:v>
                </c:pt>
                <c:pt idx="1305">
                  <c:v>3209.3</c:v>
                </c:pt>
                <c:pt idx="1306">
                  <c:v>3245.9</c:v>
                </c:pt>
                <c:pt idx="1307">
                  <c:v>3254.6</c:v>
                </c:pt>
                <c:pt idx="1308">
                  <c:v>3302.5</c:v>
                </c:pt>
                <c:pt idx="1309">
                  <c:v>3274.7</c:v>
                </c:pt>
                <c:pt idx="1310">
                  <c:v>3259.8</c:v>
                </c:pt>
                <c:pt idx="1311">
                  <c:v>3254.3</c:v>
                </c:pt>
                <c:pt idx="1312">
                  <c:v>3295.6</c:v>
                </c:pt>
                <c:pt idx="1313">
                  <c:v>3323.5</c:v>
                </c:pt>
                <c:pt idx="1314">
                  <c:v>3263.7</c:v>
                </c:pt>
                <c:pt idx="1315">
                  <c:v>3298.8</c:v>
                </c:pt>
                <c:pt idx="1316">
                  <c:v>3249.4</c:v>
                </c:pt>
                <c:pt idx="1317">
                  <c:v>3278.4</c:v>
                </c:pt>
                <c:pt idx="1318">
                  <c:v>3298.6</c:v>
                </c:pt>
                <c:pt idx="1319">
                  <c:v>3284.2</c:v>
                </c:pt>
                <c:pt idx="1320">
                  <c:v>3272.6</c:v>
                </c:pt>
                <c:pt idx="1321">
                  <c:v>3250</c:v>
                </c:pt>
                <c:pt idx="1322">
                  <c:v>3223.7</c:v>
                </c:pt>
                <c:pt idx="1323">
                  <c:v>3316.6</c:v>
                </c:pt>
                <c:pt idx="1324">
                  <c:v>3294.3</c:v>
                </c:pt>
                <c:pt idx="1325">
                  <c:v>3297.3</c:v>
                </c:pt>
                <c:pt idx="1326">
                  <c:v>3320.4</c:v>
                </c:pt>
                <c:pt idx="1327">
                  <c:v>3348.1</c:v>
                </c:pt>
                <c:pt idx="1328">
                  <c:v>3251.7</c:v>
                </c:pt>
                <c:pt idx="1329">
                  <c:v>3255.2</c:v>
                </c:pt>
                <c:pt idx="1330">
                  <c:v>3236.8</c:v>
                </c:pt>
                <c:pt idx="1331">
                  <c:v>3308.7</c:v>
                </c:pt>
                <c:pt idx="1332">
                  <c:v>3296.8</c:v>
                </c:pt>
                <c:pt idx="1333">
                  <c:v>3317.6</c:v>
                </c:pt>
                <c:pt idx="1334">
                  <c:v>3312</c:v>
                </c:pt>
                <c:pt idx="1335">
                  <c:v>3292.1</c:v>
                </c:pt>
                <c:pt idx="1336">
                  <c:v>3264.9</c:v>
                </c:pt>
                <c:pt idx="1337">
                  <c:v>3308.7</c:v>
                </c:pt>
                <c:pt idx="1338">
                  <c:v>3373.7</c:v>
                </c:pt>
                <c:pt idx="1339">
                  <c:v>3318.4</c:v>
                </c:pt>
                <c:pt idx="1340">
                  <c:v>3288.5</c:v>
                </c:pt>
                <c:pt idx="1341">
                  <c:v>3343.9</c:v>
                </c:pt>
                <c:pt idx="1342">
                  <c:v>3369.3</c:v>
                </c:pt>
                <c:pt idx="1343">
                  <c:v>3288</c:v>
                </c:pt>
                <c:pt idx="1344">
                  <c:v>3318</c:v>
                </c:pt>
                <c:pt idx="1345">
                  <c:v>3406.6</c:v>
                </c:pt>
                <c:pt idx="1346">
                  <c:v>3348.4</c:v>
                </c:pt>
                <c:pt idx="1347">
                  <c:v>3404.5</c:v>
                </c:pt>
                <c:pt idx="1348">
                  <c:v>3036.4</c:v>
                </c:pt>
                <c:pt idx="1349">
                  <c:v>3319.2</c:v>
                </c:pt>
                <c:pt idx="1350">
                  <c:v>3315.3</c:v>
                </c:pt>
                <c:pt idx="1351">
                  <c:v>3379.4</c:v>
                </c:pt>
                <c:pt idx="1352">
                  <c:v>3307.5</c:v>
                </c:pt>
                <c:pt idx="1353">
                  <c:v>3344.9</c:v>
                </c:pt>
                <c:pt idx="1354">
                  <c:v>3372.3</c:v>
                </c:pt>
                <c:pt idx="1355">
                  <c:v>3363.3</c:v>
                </c:pt>
                <c:pt idx="1356">
                  <c:v>3368.8</c:v>
                </c:pt>
                <c:pt idx="1357">
                  <c:v>3383.6</c:v>
                </c:pt>
                <c:pt idx="1358">
                  <c:v>3321.8</c:v>
                </c:pt>
                <c:pt idx="1359">
                  <c:v>3396.7</c:v>
                </c:pt>
                <c:pt idx="1360">
                  <c:v>3304.1</c:v>
                </c:pt>
                <c:pt idx="1361">
                  <c:v>3423.3</c:v>
                </c:pt>
                <c:pt idx="1362">
                  <c:v>3366.8</c:v>
                </c:pt>
                <c:pt idx="1363">
                  <c:v>3412.7</c:v>
                </c:pt>
                <c:pt idx="1364">
                  <c:v>3346</c:v>
                </c:pt>
                <c:pt idx="1365">
                  <c:v>3382.6</c:v>
                </c:pt>
                <c:pt idx="1366">
                  <c:v>3418.7</c:v>
                </c:pt>
                <c:pt idx="1367">
                  <c:v>3404.1</c:v>
                </c:pt>
                <c:pt idx="1368">
                  <c:v>3435</c:v>
                </c:pt>
                <c:pt idx="1369">
                  <c:v>3429.8</c:v>
                </c:pt>
                <c:pt idx="1370">
                  <c:v>3359.8</c:v>
                </c:pt>
                <c:pt idx="1371">
                  <c:v>3354.5</c:v>
                </c:pt>
                <c:pt idx="1372">
                  <c:v>3410.3</c:v>
                </c:pt>
                <c:pt idx="1373">
                  <c:v>3384.8</c:v>
                </c:pt>
                <c:pt idx="1374">
                  <c:v>3368.6</c:v>
                </c:pt>
                <c:pt idx="1375">
                  <c:v>3292.6</c:v>
                </c:pt>
                <c:pt idx="1376">
                  <c:v>3335</c:v>
                </c:pt>
                <c:pt idx="1377">
                  <c:v>3329.7</c:v>
                </c:pt>
                <c:pt idx="1378">
                  <c:v>3390.1</c:v>
                </c:pt>
                <c:pt idx="1379">
                  <c:v>3370.4</c:v>
                </c:pt>
                <c:pt idx="1380">
                  <c:v>3381.2</c:v>
                </c:pt>
                <c:pt idx="1381">
                  <c:v>3314.3</c:v>
                </c:pt>
                <c:pt idx="1382">
                  <c:v>3383.5</c:v>
                </c:pt>
                <c:pt idx="1383">
                  <c:v>3397.6</c:v>
                </c:pt>
                <c:pt idx="1384">
                  <c:v>3327.8</c:v>
                </c:pt>
                <c:pt idx="1385">
                  <c:v>3408.3</c:v>
                </c:pt>
                <c:pt idx="1386">
                  <c:v>3385.9</c:v>
                </c:pt>
                <c:pt idx="1387">
                  <c:v>3382.5</c:v>
                </c:pt>
                <c:pt idx="1388">
                  <c:v>3369</c:v>
                </c:pt>
                <c:pt idx="1389">
                  <c:v>3399</c:v>
                </c:pt>
                <c:pt idx="1390">
                  <c:v>3383.8</c:v>
                </c:pt>
                <c:pt idx="1391">
                  <c:v>3409.8</c:v>
                </c:pt>
                <c:pt idx="1392">
                  <c:v>3414.2</c:v>
                </c:pt>
                <c:pt idx="1393">
                  <c:v>3392.8</c:v>
                </c:pt>
                <c:pt idx="1394">
                  <c:v>3496</c:v>
                </c:pt>
                <c:pt idx="1395">
                  <c:v>3393.1</c:v>
                </c:pt>
                <c:pt idx="1396">
                  <c:v>3409.7</c:v>
                </c:pt>
                <c:pt idx="1397">
                  <c:v>3436.9</c:v>
                </c:pt>
                <c:pt idx="1398">
                  <c:v>3406.1</c:v>
                </c:pt>
                <c:pt idx="1399">
                  <c:v>3468.1</c:v>
                </c:pt>
                <c:pt idx="1400">
                  <c:v>3429.2</c:v>
                </c:pt>
                <c:pt idx="1401">
                  <c:v>3419.3</c:v>
                </c:pt>
                <c:pt idx="1402">
                  <c:v>3409.8</c:v>
                </c:pt>
                <c:pt idx="1403">
                  <c:v>3397.7</c:v>
                </c:pt>
                <c:pt idx="1404">
                  <c:v>3463.1</c:v>
                </c:pt>
                <c:pt idx="1405">
                  <c:v>3416.9</c:v>
                </c:pt>
                <c:pt idx="1406">
                  <c:v>3439.9</c:v>
                </c:pt>
                <c:pt idx="1407">
                  <c:v>3411.6</c:v>
                </c:pt>
                <c:pt idx="1408">
                  <c:v>3439.6</c:v>
                </c:pt>
                <c:pt idx="1409">
                  <c:v>3451.5</c:v>
                </c:pt>
                <c:pt idx="1410">
                  <c:v>3445.6</c:v>
                </c:pt>
                <c:pt idx="1411">
                  <c:v>3422.7</c:v>
                </c:pt>
                <c:pt idx="1412">
                  <c:v>3436.3</c:v>
                </c:pt>
                <c:pt idx="1413">
                  <c:v>3491</c:v>
                </c:pt>
                <c:pt idx="1414">
                  <c:v>3438</c:v>
                </c:pt>
                <c:pt idx="1415">
                  <c:v>3462.8</c:v>
                </c:pt>
                <c:pt idx="1416">
                  <c:v>3447.9</c:v>
                </c:pt>
                <c:pt idx="1417">
                  <c:v>3439.9</c:v>
                </c:pt>
                <c:pt idx="1418">
                  <c:v>3435.4</c:v>
                </c:pt>
                <c:pt idx="1419">
                  <c:v>3423.7</c:v>
                </c:pt>
                <c:pt idx="1420">
                  <c:v>3438.8</c:v>
                </c:pt>
                <c:pt idx="1421">
                  <c:v>3484.4</c:v>
                </c:pt>
                <c:pt idx="1422">
                  <c:v>3485.6</c:v>
                </c:pt>
                <c:pt idx="1423">
                  <c:v>3564.9</c:v>
                </c:pt>
                <c:pt idx="1424">
                  <c:v>3517.7</c:v>
                </c:pt>
                <c:pt idx="1425">
                  <c:v>3477</c:v>
                </c:pt>
                <c:pt idx="1426">
                  <c:v>3482.8</c:v>
                </c:pt>
                <c:pt idx="1427">
                  <c:v>3431.2</c:v>
                </c:pt>
                <c:pt idx="1428">
                  <c:v>3502.2</c:v>
                </c:pt>
                <c:pt idx="1429">
                  <c:v>3504.7</c:v>
                </c:pt>
                <c:pt idx="1430">
                  <c:v>3476.5</c:v>
                </c:pt>
                <c:pt idx="1431">
                  <c:v>3505.9</c:v>
                </c:pt>
                <c:pt idx="1432">
                  <c:v>3506.1</c:v>
                </c:pt>
                <c:pt idx="1433">
                  <c:v>3525.1</c:v>
                </c:pt>
                <c:pt idx="1434">
                  <c:v>3532.2</c:v>
                </c:pt>
                <c:pt idx="1435">
                  <c:v>3414.9</c:v>
                </c:pt>
                <c:pt idx="1436">
                  <c:v>3433.3</c:v>
                </c:pt>
                <c:pt idx="1437">
                  <c:v>3540.7</c:v>
                </c:pt>
                <c:pt idx="1438">
                  <c:v>3530.6</c:v>
                </c:pt>
                <c:pt idx="1439">
                  <c:v>3478.2</c:v>
                </c:pt>
                <c:pt idx="1440">
                  <c:v>3500.4</c:v>
                </c:pt>
                <c:pt idx="1441">
                  <c:v>3554.3</c:v>
                </c:pt>
                <c:pt idx="1442">
                  <c:v>3504.7</c:v>
                </c:pt>
                <c:pt idx="1443">
                  <c:v>3510.3</c:v>
                </c:pt>
                <c:pt idx="1444">
                  <c:v>3574.2</c:v>
                </c:pt>
                <c:pt idx="1445">
                  <c:v>3517.6</c:v>
                </c:pt>
                <c:pt idx="1446">
                  <c:v>3488.5</c:v>
                </c:pt>
                <c:pt idx="1447">
                  <c:v>3577.8</c:v>
                </c:pt>
                <c:pt idx="1448">
                  <c:v>3516.8</c:v>
                </c:pt>
                <c:pt idx="1449">
                  <c:v>3496.9</c:v>
                </c:pt>
                <c:pt idx="1450">
                  <c:v>3501.6</c:v>
                </c:pt>
                <c:pt idx="1451">
                  <c:v>3445.3</c:v>
                </c:pt>
                <c:pt idx="1452">
                  <c:v>3529.2</c:v>
                </c:pt>
                <c:pt idx="1453">
                  <c:v>3497.4</c:v>
                </c:pt>
                <c:pt idx="1454">
                  <c:v>3526.2</c:v>
                </c:pt>
                <c:pt idx="1455">
                  <c:v>3529.8</c:v>
                </c:pt>
                <c:pt idx="1456">
                  <c:v>3506.4</c:v>
                </c:pt>
                <c:pt idx="1457">
                  <c:v>3593.6</c:v>
                </c:pt>
                <c:pt idx="1458">
                  <c:v>3528.3</c:v>
                </c:pt>
                <c:pt idx="1459">
                  <c:v>3528.8</c:v>
                </c:pt>
                <c:pt idx="1460">
                  <c:v>3558.2</c:v>
                </c:pt>
                <c:pt idx="1461">
                  <c:v>3560</c:v>
                </c:pt>
                <c:pt idx="1462">
                  <c:v>3536.8</c:v>
                </c:pt>
                <c:pt idx="1463">
                  <c:v>3487.3</c:v>
                </c:pt>
                <c:pt idx="1464">
                  <c:v>3566.8</c:v>
                </c:pt>
                <c:pt idx="1465">
                  <c:v>3597.5</c:v>
                </c:pt>
                <c:pt idx="1466">
                  <c:v>3572.6</c:v>
                </c:pt>
                <c:pt idx="1467">
                  <c:v>3551</c:v>
                </c:pt>
                <c:pt idx="1468">
                  <c:v>3492.5</c:v>
                </c:pt>
                <c:pt idx="1469">
                  <c:v>3540.4</c:v>
                </c:pt>
                <c:pt idx="1470">
                  <c:v>3531.9</c:v>
                </c:pt>
                <c:pt idx="1471">
                  <c:v>3544.9</c:v>
                </c:pt>
                <c:pt idx="1472">
                  <c:v>3562.3</c:v>
                </c:pt>
                <c:pt idx="1473">
                  <c:v>3646.5</c:v>
                </c:pt>
                <c:pt idx="1474">
                  <c:v>3561.8</c:v>
                </c:pt>
                <c:pt idx="1475">
                  <c:v>3527.3</c:v>
                </c:pt>
                <c:pt idx="1476">
                  <c:v>3567.1</c:v>
                </c:pt>
                <c:pt idx="1477">
                  <c:v>3515.5</c:v>
                </c:pt>
                <c:pt idx="1478">
                  <c:v>3550.6</c:v>
                </c:pt>
                <c:pt idx="1479">
                  <c:v>3537.6</c:v>
                </c:pt>
                <c:pt idx="1480">
                  <c:v>3541.9</c:v>
                </c:pt>
                <c:pt idx="1481">
                  <c:v>3581.8</c:v>
                </c:pt>
                <c:pt idx="1482">
                  <c:v>3472.3</c:v>
                </c:pt>
                <c:pt idx="1483">
                  <c:v>3578</c:v>
                </c:pt>
                <c:pt idx="1484">
                  <c:v>3588.1</c:v>
                </c:pt>
                <c:pt idx="1485">
                  <c:v>3627.3</c:v>
                </c:pt>
                <c:pt idx="1486">
                  <c:v>3574.5</c:v>
                </c:pt>
                <c:pt idx="1487">
                  <c:v>3546</c:v>
                </c:pt>
                <c:pt idx="1488">
                  <c:v>3626.5</c:v>
                </c:pt>
                <c:pt idx="1489">
                  <c:v>3606.8</c:v>
                </c:pt>
                <c:pt idx="1490">
                  <c:v>3635.2</c:v>
                </c:pt>
                <c:pt idx="1491">
                  <c:v>3637.6</c:v>
                </c:pt>
                <c:pt idx="1492">
                  <c:v>3629.6</c:v>
                </c:pt>
                <c:pt idx="1493">
                  <c:v>3621.9</c:v>
                </c:pt>
                <c:pt idx="1494">
                  <c:v>3570.8</c:v>
                </c:pt>
                <c:pt idx="1495">
                  <c:v>3579</c:v>
                </c:pt>
                <c:pt idx="1496">
                  <c:v>3596.1</c:v>
                </c:pt>
                <c:pt idx="1497">
                  <c:v>3664.8</c:v>
                </c:pt>
                <c:pt idx="1498">
                  <c:v>3539.1</c:v>
                </c:pt>
                <c:pt idx="1499">
                  <c:v>3646.4</c:v>
                </c:pt>
                <c:pt idx="1500">
                  <c:v>3589.8</c:v>
                </c:pt>
                <c:pt idx="1501">
                  <c:v>3624.8</c:v>
                </c:pt>
                <c:pt idx="1502">
                  <c:v>3587.4</c:v>
                </c:pt>
                <c:pt idx="1503">
                  <c:v>3601.8</c:v>
                </c:pt>
                <c:pt idx="1504">
                  <c:v>3636.6</c:v>
                </c:pt>
                <c:pt idx="1505">
                  <c:v>3626.6</c:v>
                </c:pt>
                <c:pt idx="1506">
                  <c:v>3573</c:v>
                </c:pt>
                <c:pt idx="1507">
                  <c:v>3556.4</c:v>
                </c:pt>
                <c:pt idx="1508">
                  <c:v>3668.8</c:v>
                </c:pt>
                <c:pt idx="1509">
                  <c:v>3593.5</c:v>
                </c:pt>
                <c:pt idx="1510">
                  <c:v>3671</c:v>
                </c:pt>
                <c:pt idx="1511">
                  <c:v>3605.2</c:v>
                </c:pt>
                <c:pt idx="1512">
                  <c:v>3619.2</c:v>
                </c:pt>
                <c:pt idx="1513">
                  <c:v>3641.1</c:v>
                </c:pt>
                <c:pt idx="1514">
                  <c:v>3640.9</c:v>
                </c:pt>
                <c:pt idx="1515">
                  <c:v>3611.3</c:v>
                </c:pt>
                <c:pt idx="1516">
                  <c:v>3585.3</c:v>
                </c:pt>
                <c:pt idx="1517">
                  <c:v>3667.4</c:v>
                </c:pt>
                <c:pt idx="1518">
                  <c:v>3669.3</c:v>
                </c:pt>
                <c:pt idx="1519">
                  <c:v>3671</c:v>
                </c:pt>
                <c:pt idx="1520">
                  <c:v>3605.2</c:v>
                </c:pt>
                <c:pt idx="1521">
                  <c:v>3683</c:v>
                </c:pt>
                <c:pt idx="1522">
                  <c:v>3682</c:v>
                </c:pt>
                <c:pt idx="1523">
                  <c:v>3582.1</c:v>
                </c:pt>
                <c:pt idx="1524">
                  <c:v>3638.1</c:v>
                </c:pt>
                <c:pt idx="1525">
                  <c:v>3681.7</c:v>
                </c:pt>
                <c:pt idx="1526">
                  <c:v>3598.1</c:v>
                </c:pt>
                <c:pt idx="1527">
                  <c:v>3696</c:v>
                </c:pt>
                <c:pt idx="1528">
                  <c:v>3700.4</c:v>
                </c:pt>
                <c:pt idx="1529">
                  <c:v>3721.3</c:v>
                </c:pt>
                <c:pt idx="1530">
                  <c:v>3674.9</c:v>
                </c:pt>
                <c:pt idx="1531">
                  <c:v>3638.5</c:v>
                </c:pt>
                <c:pt idx="1532">
                  <c:v>3723.8</c:v>
                </c:pt>
                <c:pt idx="1533">
                  <c:v>3635</c:v>
                </c:pt>
                <c:pt idx="1534">
                  <c:v>3704.4</c:v>
                </c:pt>
                <c:pt idx="1535">
                  <c:v>3645.7</c:v>
                </c:pt>
                <c:pt idx="1536">
                  <c:v>3621</c:v>
                </c:pt>
                <c:pt idx="1537">
                  <c:v>3711.2</c:v>
                </c:pt>
                <c:pt idx="1538">
                  <c:v>3741.3</c:v>
                </c:pt>
                <c:pt idx="1539">
                  <c:v>3622.9</c:v>
                </c:pt>
                <c:pt idx="1540">
                  <c:v>3641.4</c:v>
                </c:pt>
                <c:pt idx="1541">
                  <c:v>3681.9</c:v>
                </c:pt>
                <c:pt idx="1542">
                  <c:v>3703.3</c:v>
                </c:pt>
                <c:pt idx="1543">
                  <c:v>3636.5</c:v>
                </c:pt>
                <c:pt idx="1544">
                  <c:v>3668</c:v>
                </c:pt>
                <c:pt idx="1545">
                  <c:v>3727</c:v>
                </c:pt>
                <c:pt idx="1546">
                  <c:v>3682.1</c:v>
                </c:pt>
                <c:pt idx="1547">
                  <c:v>3665.8</c:v>
                </c:pt>
                <c:pt idx="1548">
                  <c:v>3695.4</c:v>
                </c:pt>
                <c:pt idx="1549">
                  <c:v>3658.3</c:v>
                </c:pt>
                <c:pt idx="1550">
                  <c:v>3665.6</c:v>
                </c:pt>
                <c:pt idx="1551">
                  <c:v>3647.6</c:v>
                </c:pt>
                <c:pt idx="1552">
                  <c:v>3671.9</c:v>
                </c:pt>
                <c:pt idx="1553">
                  <c:v>3785.7</c:v>
                </c:pt>
                <c:pt idx="1554">
                  <c:v>3659.6</c:v>
                </c:pt>
                <c:pt idx="1555">
                  <c:v>3751.8</c:v>
                </c:pt>
                <c:pt idx="1556">
                  <c:v>3695.4</c:v>
                </c:pt>
                <c:pt idx="1557">
                  <c:v>3695.8</c:v>
                </c:pt>
                <c:pt idx="1558">
                  <c:v>3666.3</c:v>
                </c:pt>
                <c:pt idx="1559">
                  <c:v>3774.6</c:v>
                </c:pt>
                <c:pt idx="1560">
                  <c:v>3704.6</c:v>
                </c:pt>
                <c:pt idx="1561">
                  <c:v>3733.7</c:v>
                </c:pt>
                <c:pt idx="1562">
                  <c:v>3721.3</c:v>
                </c:pt>
                <c:pt idx="1563">
                  <c:v>3787.6</c:v>
                </c:pt>
                <c:pt idx="1564">
                  <c:v>3765.6</c:v>
                </c:pt>
                <c:pt idx="1565">
                  <c:v>3756.8</c:v>
                </c:pt>
                <c:pt idx="1566">
                  <c:v>3725.6</c:v>
                </c:pt>
                <c:pt idx="1567">
                  <c:v>3732.7</c:v>
                </c:pt>
                <c:pt idx="1568">
                  <c:v>3736.5</c:v>
                </c:pt>
                <c:pt idx="1569">
                  <c:v>3694.1</c:v>
                </c:pt>
                <c:pt idx="1570">
                  <c:v>3772.9</c:v>
                </c:pt>
                <c:pt idx="1571">
                  <c:v>3696.4</c:v>
                </c:pt>
                <c:pt idx="1572">
                  <c:v>3723.5</c:v>
                </c:pt>
                <c:pt idx="1573">
                  <c:v>3712.4</c:v>
                </c:pt>
                <c:pt idx="1574">
                  <c:v>3774</c:v>
                </c:pt>
                <c:pt idx="1575">
                  <c:v>3688.8</c:v>
                </c:pt>
                <c:pt idx="1576">
                  <c:v>3632.1</c:v>
                </c:pt>
                <c:pt idx="1577">
                  <c:v>3756.2</c:v>
                </c:pt>
                <c:pt idx="1578">
                  <c:v>3854.3</c:v>
                </c:pt>
                <c:pt idx="1579">
                  <c:v>3705.5</c:v>
                </c:pt>
                <c:pt idx="1580">
                  <c:v>3701.1</c:v>
                </c:pt>
                <c:pt idx="1581">
                  <c:v>3770</c:v>
                </c:pt>
                <c:pt idx="1582">
                  <c:v>3783.1</c:v>
                </c:pt>
                <c:pt idx="1583">
                  <c:v>3756.6</c:v>
                </c:pt>
                <c:pt idx="1584">
                  <c:v>3764.1</c:v>
                </c:pt>
                <c:pt idx="1585">
                  <c:v>3781.4</c:v>
                </c:pt>
                <c:pt idx="1586">
                  <c:v>3649.2</c:v>
                </c:pt>
                <c:pt idx="1587">
                  <c:v>3798.7</c:v>
                </c:pt>
                <c:pt idx="1588">
                  <c:v>3816.1</c:v>
                </c:pt>
                <c:pt idx="1589">
                  <c:v>3800.5</c:v>
                </c:pt>
                <c:pt idx="1590">
                  <c:v>3770.4</c:v>
                </c:pt>
                <c:pt idx="1591">
                  <c:v>3810.3</c:v>
                </c:pt>
                <c:pt idx="1592">
                  <c:v>3808.9</c:v>
                </c:pt>
                <c:pt idx="1593">
                  <c:v>3734.1</c:v>
                </c:pt>
                <c:pt idx="1594">
                  <c:v>3751</c:v>
                </c:pt>
                <c:pt idx="1595">
                  <c:v>3791.1</c:v>
                </c:pt>
                <c:pt idx="1596">
                  <c:v>3729.6</c:v>
                </c:pt>
                <c:pt idx="1597">
                  <c:v>3699.1</c:v>
                </c:pt>
                <c:pt idx="1598">
                  <c:v>3785.9</c:v>
                </c:pt>
                <c:pt idx="1599">
                  <c:v>3766.8</c:v>
                </c:pt>
                <c:pt idx="1600">
                  <c:v>3766.7</c:v>
                </c:pt>
                <c:pt idx="1601">
                  <c:v>3824.7</c:v>
                </c:pt>
                <c:pt idx="1602">
                  <c:v>3775.5</c:v>
                </c:pt>
                <c:pt idx="1603">
                  <c:v>3742.3</c:v>
                </c:pt>
                <c:pt idx="1604">
                  <c:v>3748.1</c:v>
                </c:pt>
                <c:pt idx="1605">
                  <c:v>3786.4</c:v>
                </c:pt>
                <c:pt idx="1606">
                  <c:v>3815.7</c:v>
                </c:pt>
                <c:pt idx="1607">
                  <c:v>3772.9</c:v>
                </c:pt>
                <c:pt idx="1608">
                  <c:v>3783.2</c:v>
                </c:pt>
                <c:pt idx="1609">
                  <c:v>3823.5</c:v>
                </c:pt>
                <c:pt idx="1610">
                  <c:v>3807.7</c:v>
                </c:pt>
                <c:pt idx="1611">
                  <c:v>3859.7</c:v>
                </c:pt>
                <c:pt idx="1612">
                  <c:v>3829.9</c:v>
                </c:pt>
                <c:pt idx="1613">
                  <c:v>3782.9</c:v>
                </c:pt>
                <c:pt idx="1614">
                  <c:v>3786.2</c:v>
                </c:pt>
                <c:pt idx="1615">
                  <c:v>3810</c:v>
                </c:pt>
                <c:pt idx="1616">
                  <c:v>3835.2</c:v>
                </c:pt>
                <c:pt idx="1617">
                  <c:v>3799.6</c:v>
                </c:pt>
                <c:pt idx="1618">
                  <c:v>3878.3</c:v>
                </c:pt>
                <c:pt idx="1619">
                  <c:v>3794.4</c:v>
                </c:pt>
                <c:pt idx="1620">
                  <c:v>3817.8</c:v>
                </c:pt>
                <c:pt idx="1621">
                  <c:v>3837.4</c:v>
                </c:pt>
                <c:pt idx="1622">
                  <c:v>3777.3</c:v>
                </c:pt>
                <c:pt idx="1623">
                  <c:v>3924.4</c:v>
                </c:pt>
                <c:pt idx="1624">
                  <c:v>3759.8</c:v>
                </c:pt>
                <c:pt idx="1625">
                  <c:v>3759.3</c:v>
                </c:pt>
                <c:pt idx="1626">
                  <c:v>3788.8</c:v>
                </c:pt>
                <c:pt idx="1627">
                  <c:v>3798.7</c:v>
                </c:pt>
                <c:pt idx="1628">
                  <c:v>3837.8</c:v>
                </c:pt>
                <c:pt idx="1629">
                  <c:v>3872.6</c:v>
                </c:pt>
                <c:pt idx="1630">
                  <c:v>3824.2</c:v>
                </c:pt>
                <c:pt idx="1631">
                  <c:v>3924.4</c:v>
                </c:pt>
                <c:pt idx="1632">
                  <c:v>3862.6</c:v>
                </c:pt>
                <c:pt idx="1633">
                  <c:v>3777.9</c:v>
                </c:pt>
                <c:pt idx="1634">
                  <c:v>3956.2</c:v>
                </c:pt>
                <c:pt idx="1635">
                  <c:v>3841.1</c:v>
                </c:pt>
                <c:pt idx="1636">
                  <c:v>3839.1</c:v>
                </c:pt>
                <c:pt idx="1637">
                  <c:v>3860.7</c:v>
                </c:pt>
                <c:pt idx="1638">
                  <c:v>3873.9</c:v>
                </c:pt>
                <c:pt idx="1639">
                  <c:v>3819.7</c:v>
                </c:pt>
                <c:pt idx="1640">
                  <c:v>3834.3</c:v>
                </c:pt>
                <c:pt idx="1641">
                  <c:v>3843.8</c:v>
                </c:pt>
                <c:pt idx="1642">
                  <c:v>3846.6</c:v>
                </c:pt>
                <c:pt idx="1643">
                  <c:v>3873.8</c:v>
                </c:pt>
                <c:pt idx="1644">
                  <c:v>3797.5</c:v>
                </c:pt>
                <c:pt idx="1645">
                  <c:v>3859.3</c:v>
                </c:pt>
                <c:pt idx="1646">
                  <c:v>3895.3</c:v>
                </c:pt>
                <c:pt idx="1647">
                  <c:v>3888.7</c:v>
                </c:pt>
                <c:pt idx="1648">
                  <c:v>3875.2</c:v>
                </c:pt>
                <c:pt idx="1649">
                  <c:v>3882.6</c:v>
                </c:pt>
                <c:pt idx="1650">
                  <c:v>3837.7</c:v>
                </c:pt>
                <c:pt idx="1651">
                  <c:v>3886.6</c:v>
                </c:pt>
                <c:pt idx="1652">
                  <c:v>3863.3</c:v>
                </c:pt>
                <c:pt idx="1653">
                  <c:v>3898.2</c:v>
                </c:pt>
                <c:pt idx="1654">
                  <c:v>3847.6</c:v>
                </c:pt>
                <c:pt idx="1655">
                  <c:v>3926.9</c:v>
                </c:pt>
                <c:pt idx="1656">
                  <c:v>3818.7</c:v>
                </c:pt>
                <c:pt idx="1657">
                  <c:v>3850.4</c:v>
                </c:pt>
                <c:pt idx="1658">
                  <c:v>3895.7</c:v>
                </c:pt>
                <c:pt idx="1659">
                  <c:v>3901.9</c:v>
                </c:pt>
                <c:pt idx="1660">
                  <c:v>3855</c:v>
                </c:pt>
                <c:pt idx="1661">
                  <c:v>3851.7</c:v>
                </c:pt>
                <c:pt idx="1662">
                  <c:v>3851.7</c:v>
                </c:pt>
                <c:pt idx="1663">
                  <c:v>3868</c:v>
                </c:pt>
                <c:pt idx="1664">
                  <c:v>3860</c:v>
                </c:pt>
                <c:pt idx="1665">
                  <c:v>3856.6</c:v>
                </c:pt>
                <c:pt idx="1666">
                  <c:v>3875.5</c:v>
                </c:pt>
                <c:pt idx="1667">
                  <c:v>3929</c:v>
                </c:pt>
                <c:pt idx="1668">
                  <c:v>3923.2</c:v>
                </c:pt>
                <c:pt idx="1669">
                  <c:v>3857.2</c:v>
                </c:pt>
                <c:pt idx="1670">
                  <c:v>3851.6</c:v>
                </c:pt>
                <c:pt idx="1671">
                  <c:v>3894.4</c:v>
                </c:pt>
                <c:pt idx="1672">
                  <c:v>3924.4</c:v>
                </c:pt>
                <c:pt idx="1673">
                  <c:v>3851.3</c:v>
                </c:pt>
                <c:pt idx="1674">
                  <c:v>3866.3</c:v>
                </c:pt>
                <c:pt idx="1675">
                  <c:v>3871.4</c:v>
                </c:pt>
                <c:pt idx="1676">
                  <c:v>3894.3</c:v>
                </c:pt>
                <c:pt idx="1677">
                  <c:v>3916.1</c:v>
                </c:pt>
                <c:pt idx="1678">
                  <c:v>3825</c:v>
                </c:pt>
                <c:pt idx="1679">
                  <c:v>3922.9</c:v>
                </c:pt>
                <c:pt idx="1680">
                  <c:v>3933.8</c:v>
                </c:pt>
                <c:pt idx="1681">
                  <c:v>3895.6</c:v>
                </c:pt>
                <c:pt idx="1682">
                  <c:v>3896.4</c:v>
                </c:pt>
                <c:pt idx="1683">
                  <c:v>3936</c:v>
                </c:pt>
                <c:pt idx="1684">
                  <c:v>3926.8</c:v>
                </c:pt>
                <c:pt idx="1685">
                  <c:v>3889.5</c:v>
                </c:pt>
                <c:pt idx="1686">
                  <c:v>3899.2</c:v>
                </c:pt>
                <c:pt idx="1687">
                  <c:v>3919</c:v>
                </c:pt>
                <c:pt idx="1688">
                  <c:v>3851.3</c:v>
                </c:pt>
                <c:pt idx="1689">
                  <c:v>3884.3</c:v>
                </c:pt>
                <c:pt idx="1690">
                  <c:v>3916.9</c:v>
                </c:pt>
                <c:pt idx="1691">
                  <c:v>3932.9</c:v>
                </c:pt>
                <c:pt idx="1692">
                  <c:v>3942.6</c:v>
                </c:pt>
                <c:pt idx="1693">
                  <c:v>3871</c:v>
                </c:pt>
                <c:pt idx="1694">
                  <c:v>3923.8</c:v>
                </c:pt>
                <c:pt idx="1695">
                  <c:v>3976.4</c:v>
                </c:pt>
                <c:pt idx="1696">
                  <c:v>3859.8</c:v>
                </c:pt>
                <c:pt idx="1697">
                  <c:v>3972.7</c:v>
                </c:pt>
                <c:pt idx="1698">
                  <c:v>3953.1</c:v>
                </c:pt>
                <c:pt idx="1699">
                  <c:v>3891.7</c:v>
                </c:pt>
                <c:pt idx="1700">
                  <c:v>3981</c:v>
                </c:pt>
                <c:pt idx="1701">
                  <c:v>4023.2</c:v>
                </c:pt>
                <c:pt idx="1702">
                  <c:v>3909.2</c:v>
                </c:pt>
                <c:pt idx="1703">
                  <c:v>4008.9</c:v>
                </c:pt>
                <c:pt idx="1704">
                  <c:v>4019.7</c:v>
                </c:pt>
                <c:pt idx="1705">
                  <c:v>3920.7</c:v>
                </c:pt>
                <c:pt idx="1706">
                  <c:v>3932</c:v>
                </c:pt>
                <c:pt idx="1707">
                  <c:v>3971.8</c:v>
                </c:pt>
                <c:pt idx="1708">
                  <c:v>3937.6</c:v>
                </c:pt>
                <c:pt idx="1709">
                  <c:v>3968.3</c:v>
                </c:pt>
                <c:pt idx="1710">
                  <c:v>3978.6</c:v>
                </c:pt>
                <c:pt idx="1711">
                  <c:v>3931</c:v>
                </c:pt>
                <c:pt idx="1712">
                  <c:v>3958.3</c:v>
                </c:pt>
                <c:pt idx="1713">
                  <c:v>3977.9</c:v>
                </c:pt>
                <c:pt idx="1714">
                  <c:v>4003</c:v>
                </c:pt>
                <c:pt idx="1715">
                  <c:v>3949.9</c:v>
                </c:pt>
                <c:pt idx="1716">
                  <c:v>3975.8</c:v>
                </c:pt>
                <c:pt idx="1717">
                  <c:v>3935.9</c:v>
                </c:pt>
                <c:pt idx="1718">
                  <c:v>4001</c:v>
                </c:pt>
                <c:pt idx="1719">
                  <c:v>4043.9</c:v>
                </c:pt>
                <c:pt idx="1720">
                  <c:v>3976.6</c:v>
                </c:pt>
                <c:pt idx="1721">
                  <c:v>3932.7</c:v>
                </c:pt>
                <c:pt idx="1722">
                  <c:v>3921.4</c:v>
                </c:pt>
                <c:pt idx="1723">
                  <c:v>4030.4</c:v>
                </c:pt>
                <c:pt idx="1724">
                  <c:v>3952.6</c:v>
                </c:pt>
                <c:pt idx="1725">
                  <c:v>3982.4</c:v>
                </c:pt>
                <c:pt idx="1726">
                  <c:v>3988.3</c:v>
                </c:pt>
                <c:pt idx="1727">
                  <c:v>3933.3</c:v>
                </c:pt>
                <c:pt idx="1728">
                  <c:v>4003.3</c:v>
                </c:pt>
                <c:pt idx="1729">
                  <c:v>3925.4</c:v>
                </c:pt>
                <c:pt idx="1730">
                  <c:v>3971.6</c:v>
                </c:pt>
                <c:pt idx="1731">
                  <c:v>4025.1</c:v>
                </c:pt>
                <c:pt idx="1732">
                  <c:v>4045.6</c:v>
                </c:pt>
                <c:pt idx="1733">
                  <c:v>4004.4</c:v>
                </c:pt>
                <c:pt idx="1734">
                  <c:v>4031</c:v>
                </c:pt>
                <c:pt idx="1735">
                  <c:v>4020.3</c:v>
                </c:pt>
                <c:pt idx="1736">
                  <c:v>3956.7</c:v>
                </c:pt>
                <c:pt idx="1737">
                  <c:v>4022.7</c:v>
                </c:pt>
                <c:pt idx="1738">
                  <c:v>4030.4</c:v>
                </c:pt>
                <c:pt idx="1739">
                  <c:v>4045.9</c:v>
                </c:pt>
                <c:pt idx="1740">
                  <c:v>4021.9</c:v>
                </c:pt>
                <c:pt idx="1741">
                  <c:v>3995.3</c:v>
                </c:pt>
                <c:pt idx="1742">
                  <c:v>3972.2</c:v>
                </c:pt>
                <c:pt idx="1743">
                  <c:v>3990.9</c:v>
                </c:pt>
                <c:pt idx="1744">
                  <c:v>4012.2</c:v>
                </c:pt>
                <c:pt idx="1745">
                  <c:v>4021.8</c:v>
                </c:pt>
                <c:pt idx="1746">
                  <c:v>4076.9</c:v>
                </c:pt>
                <c:pt idx="1747">
                  <c:v>3998.2</c:v>
                </c:pt>
                <c:pt idx="1748">
                  <c:v>4039.8</c:v>
                </c:pt>
                <c:pt idx="1749">
                  <c:v>4052.2</c:v>
                </c:pt>
                <c:pt idx="1750">
                  <c:v>4028.5</c:v>
                </c:pt>
                <c:pt idx="1751">
                  <c:v>4003.4</c:v>
                </c:pt>
                <c:pt idx="1752">
                  <c:v>4088.4</c:v>
                </c:pt>
                <c:pt idx="1753">
                  <c:v>4002</c:v>
                </c:pt>
                <c:pt idx="1754">
                  <c:v>4000.3</c:v>
                </c:pt>
                <c:pt idx="1755">
                  <c:v>4082.8</c:v>
                </c:pt>
                <c:pt idx="1756">
                  <c:v>4010.3</c:v>
                </c:pt>
                <c:pt idx="1757">
                  <c:v>3970.2</c:v>
                </c:pt>
                <c:pt idx="1758">
                  <c:v>4111.7</c:v>
                </c:pt>
                <c:pt idx="1759">
                  <c:v>4121.8</c:v>
                </c:pt>
                <c:pt idx="1760">
                  <c:v>3996.1</c:v>
                </c:pt>
                <c:pt idx="1761">
                  <c:v>4065.6</c:v>
                </c:pt>
                <c:pt idx="1762">
                  <c:v>4049.4</c:v>
                </c:pt>
                <c:pt idx="1763">
                  <c:v>4001.9</c:v>
                </c:pt>
                <c:pt idx="1764">
                  <c:v>4101.8</c:v>
                </c:pt>
                <c:pt idx="1765">
                  <c:v>4070.1</c:v>
                </c:pt>
                <c:pt idx="1766">
                  <c:v>4102.8</c:v>
                </c:pt>
                <c:pt idx="1767">
                  <c:v>4057.2</c:v>
                </c:pt>
                <c:pt idx="1768">
                  <c:v>4150</c:v>
                </c:pt>
                <c:pt idx="1769">
                  <c:v>4040.4</c:v>
                </c:pt>
                <c:pt idx="1770">
                  <c:v>4115.2</c:v>
                </c:pt>
                <c:pt idx="1771">
                  <c:v>4036.7</c:v>
                </c:pt>
                <c:pt idx="1772">
                  <c:v>4062.1</c:v>
                </c:pt>
                <c:pt idx="1773">
                  <c:v>4086.1</c:v>
                </c:pt>
                <c:pt idx="1774">
                  <c:v>4063</c:v>
                </c:pt>
                <c:pt idx="1775">
                  <c:v>4051</c:v>
                </c:pt>
                <c:pt idx="1776">
                  <c:v>4053.5</c:v>
                </c:pt>
                <c:pt idx="1777">
                  <c:v>4021.9</c:v>
                </c:pt>
                <c:pt idx="1778">
                  <c:v>4065</c:v>
                </c:pt>
                <c:pt idx="1779">
                  <c:v>3996.5</c:v>
                </c:pt>
                <c:pt idx="1780">
                  <c:v>4164.6000000000004</c:v>
                </c:pt>
                <c:pt idx="1781">
                  <c:v>4125.7</c:v>
                </c:pt>
                <c:pt idx="1782">
                  <c:v>4048.4</c:v>
                </c:pt>
                <c:pt idx="1783">
                  <c:v>4111</c:v>
                </c:pt>
                <c:pt idx="1784">
                  <c:v>4165.5</c:v>
                </c:pt>
                <c:pt idx="1785">
                  <c:v>4200.5</c:v>
                </c:pt>
                <c:pt idx="1786">
                  <c:v>4193.5</c:v>
                </c:pt>
                <c:pt idx="1787">
                  <c:v>4042.9</c:v>
                </c:pt>
                <c:pt idx="1788">
                  <c:v>4078.2</c:v>
                </c:pt>
                <c:pt idx="1789">
                  <c:v>4180.8999999999996</c:v>
                </c:pt>
                <c:pt idx="1790">
                  <c:v>4055.6</c:v>
                </c:pt>
                <c:pt idx="1791">
                  <c:v>4069.9</c:v>
                </c:pt>
                <c:pt idx="1792">
                  <c:v>4019.6</c:v>
                </c:pt>
                <c:pt idx="1793">
                  <c:v>4070.5</c:v>
                </c:pt>
                <c:pt idx="1794">
                  <c:v>4088.3</c:v>
                </c:pt>
                <c:pt idx="1795">
                  <c:v>4116.3</c:v>
                </c:pt>
                <c:pt idx="1796">
                  <c:v>4109</c:v>
                </c:pt>
                <c:pt idx="1797">
                  <c:v>4181.2</c:v>
                </c:pt>
                <c:pt idx="1798">
                  <c:v>4145.3999999999996</c:v>
                </c:pt>
                <c:pt idx="1799">
                  <c:v>4100.3999999999996</c:v>
                </c:pt>
                <c:pt idx="1800">
                  <c:v>4047.3</c:v>
                </c:pt>
                <c:pt idx="1801">
                  <c:v>4067.1</c:v>
                </c:pt>
                <c:pt idx="1802">
                  <c:v>4106.6000000000004</c:v>
                </c:pt>
                <c:pt idx="1803">
                  <c:v>4024</c:v>
                </c:pt>
                <c:pt idx="1804">
                  <c:v>4054.2</c:v>
                </c:pt>
                <c:pt idx="1805">
                  <c:v>4081.1</c:v>
                </c:pt>
                <c:pt idx="1806">
                  <c:v>4091.2</c:v>
                </c:pt>
                <c:pt idx="1807">
                  <c:v>4082.3</c:v>
                </c:pt>
                <c:pt idx="1808">
                  <c:v>4077.9</c:v>
                </c:pt>
                <c:pt idx="1809">
                  <c:v>4081</c:v>
                </c:pt>
                <c:pt idx="1810">
                  <c:v>4116.7</c:v>
                </c:pt>
                <c:pt idx="1811">
                  <c:v>4066.1</c:v>
                </c:pt>
                <c:pt idx="1812">
                  <c:v>4229.2</c:v>
                </c:pt>
                <c:pt idx="1813">
                  <c:v>4115.6000000000004</c:v>
                </c:pt>
                <c:pt idx="1814">
                  <c:v>4097.1000000000004</c:v>
                </c:pt>
                <c:pt idx="1815">
                  <c:v>4172.3</c:v>
                </c:pt>
                <c:pt idx="1816">
                  <c:v>4226.2</c:v>
                </c:pt>
                <c:pt idx="1817">
                  <c:v>4162.1000000000004</c:v>
                </c:pt>
                <c:pt idx="1818">
                  <c:v>4104.8999999999996</c:v>
                </c:pt>
                <c:pt idx="1819">
                  <c:v>4182.6000000000004</c:v>
                </c:pt>
                <c:pt idx="1820">
                  <c:v>4120.2</c:v>
                </c:pt>
                <c:pt idx="1821">
                  <c:v>4068.5</c:v>
                </c:pt>
                <c:pt idx="1822">
                  <c:v>4093.1</c:v>
                </c:pt>
                <c:pt idx="1823">
                  <c:v>4096.7</c:v>
                </c:pt>
                <c:pt idx="1824">
                  <c:v>4176.3</c:v>
                </c:pt>
                <c:pt idx="1825">
                  <c:v>4126.1000000000004</c:v>
                </c:pt>
                <c:pt idx="1826">
                  <c:v>4187.8</c:v>
                </c:pt>
                <c:pt idx="1827">
                  <c:v>4134.1000000000004</c:v>
                </c:pt>
                <c:pt idx="1828">
                  <c:v>4164.3</c:v>
                </c:pt>
                <c:pt idx="1829">
                  <c:v>4200.3</c:v>
                </c:pt>
                <c:pt idx="1830">
                  <c:v>4170.1000000000004</c:v>
                </c:pt>
                <c:pt idx="1831">
                  <c:v>4180.5</c:v>
                </c:pt>
                <c:pt idx="1832">
                  <c:v>4151.2</c:v>
                </c:pt>
                <c:pt idx="1833">
                  <c:v>4120.8</c:v>
                </c:pt>
                <c:pt idx="1834">
                  <c:v>4149.2</c:v>
                </c:pt>
                <c:pt idx="1835">
                  <c:v>4210.3</c:v>
                </c:pt>
                <c:pt idx="1836">
                  <c:v>4199.1000000000004</c:v>
                </c:pt>
                <c:pt idx="1837">
                  <c:v>4154.3</c:v>
                </c:pt>
                <c:pt idx="1838">
                  <c:v>4041.3</c:v>
                </c:pt>
                <c:pt idx="1839">
                  <c:v>4206.2</c:v>
                </c:pt>
                <c:pt idx="1840">
                  <c:v>4243.1000000000004</c:v>
                </c:pt>
                <c:pt idx="1841">
                  <c:v>4161.8</c:v>
                </c:pt>
                <c:pt idx="1842">
                  <c:v>4193.5</c:v>
                </c:pt>
                <c:pt idx="1843">
                  <c:v>4190.3999999999996</c:v>
                </c:pt>
                <c:pt idx="1844">
                  <c:v>4191.3</c:v>
                </c:pt>
                <c:pt idx="1845">
                  <c:v>4055.8</c:v>
                </c:pt>
                <c:pt idx="1846">
                  <c:v>4285.5</c:v>
                </c:pt>
                <c:pt idx="1847">
                  <c:v>4162.7</c:v>
                </c:pt>
                <c:pt idx="1848">
                  <c:v>4161.3</c:v>
                </c:pt>
                <c:pt idx="1849">
                  <c:v>4221.3999999999996</c:v>
                </c:pt>
                <c:pt idx="1850">
                  <c:v>4195.1000000000004</c:v>
                </c:pt>
                <c:pt idx="1851">
                  <c:v>4256.5</c:v>
                </c:pt>
                <c:pt idx="1852">
                  <c:v>4172.7</c:v>
                </c:pt>
                <c:pt idx="1853">
                  <c:v>4214.5</c:v>
                </c:pt>
                <c:pt idx="1854">
                  <c:v>4162.3999999999996</c:v>
                </c:pt>
                <c:pt idx="1855">
                  <c:v>4215.3</c:v>
                </c:pt>
                <c:pt idx="1856">
                  <c:v>4270.8</c:v>
                </c:pt>
                <c:pt idx="1857">
                  <c:v>4168.8999999999996</c:v>
                </c:pt>
                <c:pt idx="1858">
                  <c:v>4211</c:v>
                </c:pt>
                <c:pt idx="1859">
                  <c:v>4151.6000000000004</c:v>
                </c:pt>
                <c:pt idx="1860">
                  <c:v>4242.3999999999996</c:v>
                </c:pt>
                <c:pt idx="1861">
                  <c:v>4213</c:v>
                </c:pt>
                <c:pt idx="1862">
                  <c:v>4166.3</c:v>
                </c:pt>
                <c:pt idx="1863">
                  <c:v>4221.6000000000004</c:v>
                </c:pt>
                <c:pt idx="1864">
                  <c:v>4263.8999999999996</c:v>
                </c:pt>
                <c:pt idx="1865">
                  <c:v>4222.2</c:v>
                </c:pt>
                <c:pt idx="1866">
                  <c:v>4237.2</c:v>
                </c:pt>
                <c:pt idx="1867">
                  <c:v>4199.7</c:v>
                </c:pt>
                <c:pt idx="1868">
                  <c:v>4319.8</c:v>
                </c:pt>
                <c:pt idx="1869">
                  <c:v>4222.1000000000004</c:v>
                </c:pt>
                <c:pt idx="1870">
                  <c:v>4312.3</c:v>
                </c:pt>
                <c:pt idx="1871">
                  <c:v>4217.2</c:v>
                </c:pt>
                <c:pt idx="1872">
                  <c:v>4235.2</c:v>
                </c:pt>
                <c:pt idx="1873">
                  <c:v>4160.3999999999996</c:v>
                </c:pt>
                <c:pt idx="1874">
                  <c:v>4295.2</c:v>
                </c:pt>
                <c:pt idx="1875">
                  <c:v>4282.8</c:v>
                </c:pt>
                <c:pt idx="1876">
                  <c:v>4259.3999999999996</c:v>
                </c:pt>
                <c:pt idx="1877">
                  <c:v>4206</c:v>
                </c:pt>
                <c:pt idx="1878">
                  <c:v>4243.3999999999996</c:v>
                </c:pt>
                <c:pt idx="1879">
                  <c:v>4305.8</c:v>
                </c:pt>
                <c:pt idx="1880">
                  <c:v>4192.8</c:v>
                </c:pt>
                <c:pt idx="1881">
                  <c:v>4258</c:v>
                </c:pt>
                <c:pt idx="1882">
                  <c:v>4259.1000000000004</c:v>
                </c:pt>
                <c:pt idx="1883">
                  <c:v>4322.8</c:v>
                </c:pt>
                <c:pt idx="1884">
                  <c:v>4271.5</c:v>
                </c:pt>
                <c:pt idx="1885">
                  <c:v>4224.1000000000004</c:v>
                </c:pt>
                <c:pt idx="1886">
                  <c:v>4268.3</c:v>
                </c:pt>
                <c:pt idx="1887">
                  <c:v>4297.8999999999996</c:v>
                </c:pt>
                <c:pt idx="1888">
                  <c:v>4199.7</c:v>
                </c:pt>
                <c:pt idx="1889">
                  <c:v>4280.7</c:v>
                </c:pt>
                <c:pt idx="1890">
                  <c:v>4273</c:v>
                </c:pt>
                <c:pt idx="1891">
                  <c:v>4232.7</c:v>
                </c:pt>
                <c:pt idx="1892">
                  <c:v>4278.3999999999996</c:v>
                </c:pt>
                <c:pt idx="1893">
                  <c:v>4245</c:v>
                </c:pt>
                <c:pt idx="1894">
                  <c:v>4301.8999999999996</c:v>
                </c:pt>
                <c:pt idx="1895">
                  <c:v>4244.3999999999996</c:v>
                </c:pt>
                <c:pt idx="1896">
                  <c:v>4278.6000000000004</c:v>
                </c:pt>
                <c:pt idx="1897">
                  <c:v>4257.3999999999996</c:v>
                </c:pt>
                <c:pt idx="1898">
                  <c:v>4306.6000000000004</c:v>
                </c:pt>
                <c:pt idx="1899">
                  <c:v>4339.1000000000004</c:v>
                </c:pt>
                <c:pt idx="1900">
                  <c:v>4325.6000000000004</c:v>
                </c:pt>
                <c:pt idx="1901">
                  <c:v>4202.8</c:v>
                </c:pt>
                <c:pt idx="1902">
                  <c:v>4298.6000000000004</c:v>
                </c:pt>
                <c:pt idx="1903">
                  <c:v>4306.6000000000004</c:v>
                </c:pt>
                <c:pt idx="1904">
                  <c:v>4299.7</c:v>
                </c:pt>
                <c:pt idx="1905">
                  <c:v>4259.8999999999996</c:v>
                </c:pt>
                <c:pt idx="1906">
                  <c:v>4268.3999999999996</c:v>
                </c:pt>
                <c:pt idx="1907">
                  <c:v>4267</c:v>
                </c:pt>
                <c:pt idx="1908">
                  <c:v>4303.8</c:v>
                </c:pt>
                <c:pt idx="1909">
                  <c:v>4281.3</c:v>
                </c:pt>
                <c:pt idx="1910">
                  <c:v>4322.1000000000004</c:v>
                </c:pt>
                <c:pt idx="1911">
                  <c:v>4308.3</c:v>
                </c:pt>
                <c:pt idx="1912">
                  <c:v>4311.2</c:v>
                </c:pt>
                <c:pt idx="1913">
                  <c:v>4323.5</c:v>
                </c:pt>
                <c:pt idx="1914">
                  <c:v>4215</c:v>
                </c:pt>
                <c:pt idx="1915">
                  <c:v>4240.6000000000004</c:v>
                </c:pt>
                <c:pt idx="1916">
                  <c:v>4332.2</c:v>
                </c:pt>
                <c:pt idx="1917">
                  <c:v>4304.1000000000004</c:v>
                </c:pt>
                <c:pt idx="1918">
                  <c:v>4265.3</c:v>
                </c:pt>
                <c:pt idx="1919">
                  <c:v>4282.8999999999996</c:v>
                </c:pt>
                <c:pt idx="1920">
                  <c:v>4309.8</c:v>
                </c:pt>
                <c:pt idx="1921">
                  <c:v>4265.7</c:v>
                </c:pt>
                <c:pt idx="1922">
                  <c:v>4245.8</c:v>
                </c:pt>
                <c:pt idx="1923">
                  <c:v>4343.1000000000004</c:v>
                </c:pt>
                <c:pt idx="1924">
                  <c:v>4313.2</c:v>
                </c:pt>
                <c:pt idx="1925">
                  <c:v>4299.8</c:v>
                </c:pt>
                <c:pt idx="1926">
                  <c:v>4346.2</c:v>
                </c:pt>
                <c:pt idx="1927">
                  <c:v>4448</c:v>
                </c:pt>
                <c:pt idx="1928">
                  <c:v>4324.5</c:v>
                </c:pt>
                <c:pt idx="1929">
                  <c:v>4366.3999999999996</c:v>
                </c:pt>
                <c:pt idx="1930">
                  <c:v>4321.2</c:v>
                </c:pt>
                <c:pt idx="1931">
                  <c:v>4304.3</c:v>
                </c:pt>
                <c:pt idx="1932">
                  <c:v>4292.3</c:v>
                </c:pt>
                <c:pt idx="1933">
                  <c:v>4321.3999999999996</c:v>
                </c:pt>
                <c:pt idx="1934">
                  <c:v>4356.3999999999996</c:v>
                </c:pt>
                <c:pt idx="1935">
                  <c:v>4364</c:v>
                </c:pt>
                <c:pt idx="1936">
                  <c:v>4284.8</c:v>
                </c:pt>
                <c:pt idx="1937">
                  <c:v>4402.5</c:v>
                </c:pt>
                <c:pt idx="1938">
                  <c:v>4338.7</c:v>
                </c:pt>
                <c:pt idx="1939">
                  <c:v>4264.3</c:v>
                </c:pt>
                <c:pt idx="1940">
                  <c:v>4336.1000000000004</c:v>
                </c:pt>
                <c:pt idx="1941">
                  <c:v>4376.3</c:v>
                </c:pt>
                <c:pt idx="1942">
                  <c:v>4420.2</c:v>
                </c:pt>
                <c:pt idx="1943">
                  <c:v>4393.5</c:v>
                </c:pt>
                <c:pt idx="1944">
                  <c:v>4361.3999999999996</c:v>
                </c:pt>
                <c:pt idx="1945">
                  <c:v>4340.5</c:v>
                </c:pt>
                <c:pt idx="1946">
                  <c:v>4363.8999999999996</c:v>
                </c:pt>
                <c:pt idx="1947">
                  <c:v>4300.2</c:v>
                </c:pt>
                <c:pt idx="1948">
                  <c:v>4292</c:v>
                </c:pt>
                <c:pt idx="1949">
                  <c:v>4285.8</c:v>
                </c:pt>
                <c:pt idx="1950">
                  <c:v>4352</c:v>
                </c:pt>
                <c:pt idx="1951">
                  <c:v>4363.2</c:v>
                </c:pt>
                <c:pt idx="1952">
                  <c:v>4348</c:v>
                </c:pt>
                <c:pt idx="1953">
                  <c:v>4339.3999999999996</c:v>
                </c:pt>
                <c:pt idx="1954">
                  <c:v>4438.5</c:v>
                </c:pt>
                <c:pt idx="1955">
                  <c:v>4404.3</c:v>
                </c:pt>
                <c:pt idx="1956">
                  <c:v>4323.3</c:v>
                </c:pt>
                <c:pt idx="1957">
                  <c:v>4330.8999999999996</c:v>
                </c:pt>
                <c:pt idx="1958">
                  <c:v>4339.8999999999996</c:v>
                </c:pt>
                <c:pt idx="1959">
                  <c:v>4344.2</c:v>
                </c:pt>
                <c:pt idx="1960">
                  <c:v>4315.6000000000004</c:v>
                </c:pt>
                <c:pt idx="1961">
                  <c:v>4355.2</c:v>
                </c:pt>
                <c:pt idx="1962">
                  <c:v>4435.3</c:v>
                </c:pt>
                <c:pt idx="1963">
                  <c:v>4408.5</c:v>
                </c:pt>
                <c:pt idx="1964">
                  <c:v>4397.6000000000004</c:v>
                </c:pt>
                <c:pt idx="1965">
                  <c:v>4387.3999999999996</c:v>
                </c:pt>
                <c:pt idx="1966">
                  <c:v>4481.1000000000004</c:v>
                </c:pt>
                <c:pt idx="1967">
                  <c:v>4385.8999999999996</c:v>
                </c:pt>
                <c:pt idx="1968">
                  <c:v>4394</c:v>
                </c:pt>
                <c:pt idx="1969">
                  <c:v>4390.1000000000004</c:v>
                </c:pt>
                <c:pt idx="1970">
                  <c:v>4384.7</c:v>
                </c:pt>
                <c:pt idx="1971">
                  <c:v>4340</c:v>
                </c:pt>
                <c:pt idx="1972">
                  <c:v>4374</c:v>
                </c:pt>
                <c:pt idx="1973">
                  <c:v>4346.2</c:v>
                </c:pt>
                <c:pt idx="1974">
                  <c:v>4309.8999999999996</c:v>
                </c:pt>
                <c:pt idx="1975">
                  <c:v>4435</c:v>
                </c:pt>
                <c:pt idx="1976">
                  <c:v>4332.6000000000004</c:v>
                </c:pt>
                <c:pt idx="1977">
                  <c:v>4385.3999999999996</c:v>
                </c:pt>
                <c:pt idx="1978">
                  <c:v>4389.3</c:v>
                </c:pt>
                <c:pt idx="1979">
                  <c:v>4430.8999999999996</c:v>
                </c:pt>
                <c:pt idx="1980">
                  <c:v>4373.8999999999996</c:v>
                </c:pt>
                <c:pt idx="1981">
                  <c:v>4394.6000000000004</c:v>
                </c:pt>
                <c:pt idx="1982">
                  <c:v>4387.5</c:v>
                </c:pt>
                <c:pt idx="1983">
                  <c:v>4396.3999999999996</c:v>
                </c:pt>
                <c:pt idx="1984">
                  <c:v>4434.3999999999996</c:v>
                </c:pt>
                <c:pt idx="1985">
                  <c:v>4346.7</c:v>
                </c:pt>
                <c:pt idx="1986">
                  <c:v>4407.3</c:v>
                </c:pt>
                <c:pt idx="1987">
                  <c:v>4372.3999999999996</c:v>
                </c:pt>
                <c:pt idx="1988">
                  <c:v>4448.2</c:v>
                </c:pt>
                <c:pt idx="1989">
                  <c:v>4342.3999999999996</c:v>
                </c:pt>
                <c:pt idx="1990">
                  <c:v>4454.3</c:v>
                </c:pt>
                <c:pt idx="1991">
                  <c:v>4369.8</c:v>
                </c:pt>
                <c:pt idx="1992">
                  <c:v>4389.3999999999996</c:v>
                </c:pt>
                <c:pt idx="1993">
                  <c:v>4414.8</c:v>
                </c:pt>
                <c:pt idx="1994">
                  <c:v>4395.5</c:v>
                </c:pt>
                <c:pt idx="1995">
                  <c:v>4350.3</c:v>
                </c:pt>
                <c:pt idx="1996">
                  <c:v>4412.1000000000004</c:v>
                </c:pt>
                <c:pt idx="1997">
                  <c:v>4459.3</c:v>
                </c:pt>
                <c:pt idx="1998">
                  <c:v>4405.7</c:v>
                </c:pt>
                <c:pt idx="1999">
                  <c:v>4451.1000000000004</c:v>
                </c:pt>
                <c:pt idx="2000">
                  <c:v>4431.6000000000004</c:v>
                </c:pt>
                <c:pt idx="2001">
                  <c:v>4406.5</c:v>
                </c:pt>
                <c:pt idx="2002">
                  <c:v>4395.5</c:v>
                </c:pt>
                <c:pt idx="2003">
                  <c:v>4443.6000000000004</c:v>
                </c:pt>
                <c:pt idx="2004">
                  <c:v>4405.7</c:v>
                </c:pt>
                <c:pt idx="2005">
                  <c:v>4426.1000000000004</c:v>
                </c:pt>
                <c:pt idx="2006">
                  <c:v>4460.3</c:v>
                </c:pt>
                <c:pt idx="2007">
                  <c:v>4436.2</c:v>
                </c:pt>
                <c:pt idx="2008">
                  <c:v>4391.7</c:v>
                </c:pt>
                <c:pt idx="2009">
                  <c:v>4444.8999999999996</c:v>
                </c:pt>
                <c:pt idx="2010">
                  <c:v>4373.2</c:v>
                </c:pt>
                <c:pt idx="2011">
                  <c:v>4431.6000000000004</c:v>
                </c:pt>
                <c:pt idx="2012">
                  <c:v>4419.3</c:v>
                </c:pt>
                <c:pt idx="2013">
                  <c:v>4422.8999999999996</c:v>
                </c:pt>
                <c:pt idx="2014">
                  <c:v>4416.6000000000004</c:v>
                </c:pt>
                <c:pt idx="2015">
                  <c:v>4446.3999999999996</c:v>
                </c:pt>
                <c:pt idx="2016">
                  <c:v>4388.5</c:v>
                </c:pt>
                <c:pt idx="2017">
                  <c:v>4386.6000000000004</c:v>
                </c:pt>
                <c:pt idx="2018">
                  <c:v>4427.2</c:v>
                </c:pt>
                <c:pt idx="2019">
                  <c:v>4454.1000000000004</c:v>
                </c:pt>
                <c:pt idx="2020">
                  <c:v>4508.3</c:v>
                </c:pt>
                <c:pt idx="2021">
                  <c:v>4528.8</c:v>
                </c:pt>
                <c:pt idx="2022">
                  <c:v>4403.7</c:v>
                </c:pt>
                <c:pt idx="2023">
                  <c:v>4458.3999999999996</c:v>
                </c:pt>
                <c:pt idx="2024">
                  <c:v>4523.8</c:v>
                </c:pt>
                <c:pt idx="2025">
                  <c:v>4501.3</c:v>
                </c:pt>
                <c:pt idx="2026">
                  <c:v>4509.8999999999996</c:v>
                </c:pt>
                <c:pt idx="2027">
                  <c:v>4360.7</c:v>
                </c:pt>
                <c:pt idx="2028">
                  <c:v>4422.8999999999996</c:v>
                </c:pt>
                <c:pt idx="2029">
                  <c:v>4431</c:v>
                </c:pt>
                <c:pt idx="2030">
                  <c:v>4463.7</c:v>
                </c:pt>
                <c:pt idx="2031">
                  <c:v>4428</c:v>
                </c:pt>
                <c:pt idx="2032">
                  <c:v>4435.1000000000004</c:v>
                </c:pt>
                <c:pt idx="2033">
                  <c:v>4514.5</c:v>
                </c:pt>
                <c:pt idx="2034">
                  <c:v>4442.2</c:v>
                </c:pt>
                <c:pt idx="2035">
                  <c:v>4447.8</c:v>
                </c:pt>
                <c:pt idx="2036">
                  <c:v>4501.2</c:v>
                </c:pt>
                <c:pt idx="2037">
                  <c:v>4496.7</c:v>
                </c:pt>
                <c:pt idx="2038">
                  <c:v>4414.1000000000004</c:v>
                </c:pt>
                <c:pt idx="2039">
                  <c:v>4469</c:v>
                </c:pt>
                <c:pt idx="2040">
                  <c:v>4486.1000000000004</c:v>
                </c:pt>
                <c:pt idx="2041">
                  <c:v>4510.7</c:v>
                </c:pt>
                <c:pt idx="2042">
                  <c:v>4492.3</c:v>
                </c:pt>
                <c:pt idx="2043">
                  <c:v>4388.1000000000004</c:v>
                </c:pt>
                <c:pt idx="2044">
                  <c:v>4467.3999999999996</c:v>
                </c:pt>
                <c:pt idx="2045">
                  <c:v>4485.3</c:v>
                </c:pt>
                <c:pt idx="2046">
                  <c:v>4551.2</c:v>
                </c:pt>
                <c:pt idx="2047">
                  <c:v>4507.6000000000004</c:v>
                </c:pt>
                <c:pt idx="2048">
                  <c:v>4489.8999999999996</c:v>
                </c:pt>
                <c:pt idx="2049">
                  <c:v>4529.8999999999996</c:v>
                </c:pt>
                <c:pt idx="2050">
                  <c:v>4551.2</c:v>
                </c:pt>
                <c:pt idx="2051">
                  <c:v>4466.3999999999996</c:v>
                </c:pt>
                <c:pt idx="2052">
                  <c:v>4471.2</c:v>
                </c:pt>
                <c:pt idx="2053">
                  <c:v>4557.7</c:v>
                </c:pt>
                <c:pt idx="2054">
                  <c:v>4567.8999999999996</c:v>
                </c:pt>
                <c:pt idx="2055">
                  <c:v>4465.1000000000004</c:v>
                </c:pt>
                <c:pt idx="2056">
                  <c:v>4572.3999999999996</c:v>
                </c:pt>
                <c:pt idx="2057">
                  <c:v>4403.1000000000004</c:v>
                </c:pt>
                <c:pt idx="2058">
                  <c:v>4505.2</c:v>
                </c:pt>
                <c:pt idx="2059">
                  <c:v>4574.7</c:v>
                </c:pt>
                <c:pt idx="2060">
                  <c:v>4550</c:v>
                </c:pt>
                <c:pt idx="2061">
                  <c:v>4531.8</c:v>
                </c:pt>
                <c:pt idx="2062">
                  <c:v>4503.6000000000004</c:v>
                </c:pt>
                <c:pt idx="2063">
                  <c:v>4517.1000000000004</c:v>
                </c:pt>
                <c:pt idx="2064">
                  <c:v>4527.6000000000004</c:v>
                </c:pt>
                <c:pt idx="2065">
                  <c:v>4548.6000000000004</c:v>
                </c:pt>
                <c:pt idx="2066">
                  <c:v>4531.7</c:v>
                </c:pt>
                <c:pt idx="2067">
                  <c:v>4476</c:v>
                </c:pt>
                <c:pt idx="2068">
                  <c:v>4480.7</c:v>
                </c:pt>
                <c:pt idx="2069">
                  <c:v>4550.3999999999996</c:v>
                </c:pt>
                <c:pt idx="2070">
                  <c:v>4532.2</c:v>
                </c:pt>
                <c:pt idx="2071">
                  <c:v>4557</c:v>
                </c:pt>
                <c:pt idx="2072">
                  <c:v>4570</c:v>
                </c:pt>
                <c:pt idx="2073">
                  <c:v>4536.6000000000004</c:v>
                </c:pt>
                <c:pt idx="2074">
                  <c:v>4591.7</c:v>
                </c:pt>
                <c:pt idx="2075">
                  <c:v>4474.1000000000004</c:v>
                </c:pt>
                <c:pt idx="2076">
                  <c:v>4556.5</c:v>
                </c:pt>
                <c:pt idx="2077">
                  <c:v>4479.5</c:v>
                </c:pt>
                <c:pt idx="2078">
                  <c:v>4570</c:v>
                </c:pt>
                <c:pt idx="2079">
                  <c:v>4539.1000000000004</c:v>
                </c:pt>
                <c:pt idx="2080">
                  <c:v>4554.5</c:v>
                </c:pt>
                <c:pt idx="2081">
                  <c:v>4608.2</c:v>
                </c:pt>
                <c:pt idx="2082">
                  <c:v>4602.2</c:v>
                </c:pt>
                <c:pt idx="2083">
                  <c:v>4521.1000000000004</c:v>
                </c:pt>
                <c:pt idx="2084">
                  <c:v>4580.5</c:v>
                </c:pt>
                <c:pt idx="2085">
                  <c:v>4561.1000000000004</c:v>
                </c:pt>
                <c:pt idx="2086">
                  <c:v>4542.3</c:v>
                </c:pt>
                <c:pt idx="2087">
                  <c:v>4559.3999999999996</c:v>
                </c:pt>
                <c:pt idx="2088">
                  <c:v>4552.3999999999996</c:v>
                </c:pt>
                <c:pt idx="2089">
                  <c:v>4585.3999999999996</c:v>
                </c:pt>
                <c:pt idx="2090">
                  <c:v>4533.8</c:v>
                </c:pt>
                <c:pt idx="2091">
                  <c:v>4513.5</c:v>
                </c:pt>
                <c:pt idx="2092">
                  <c:v>4547.6000000000004</c:v>
                </c:pt>
                <c:pt idx="2093">
                  <c:v>4546.5</c:v>
                </c:pt>
                <c:pt idx="2094">
                  <c:v>4626.5</c:v>
                </c:pt>
                <c:pt idx="2095">
                  <c:v>4635</c:v>
                </c:pt>
                <c:pt idx="2096">
                  <c:v>4561.8</c:v>
                </c:pt>
                <c:pt idx="2097">
                  <c:v>4603.8999999999996</c:v>
                </c:pt>
                <c:pt idx="2098">
                  <c:v>4572.8999999999996</c:v>
                </c:pt>
                <c:pt idx="2099">
                  <c:v>4524</c:v>
                </c:pt>
                <c:pt idx="2100">
                  <c:v>4497.1000000000004</c:v>
                </c:pt>
                <c:pt idx="2101">
                  <c:v>4646.5</c:v>
                </c:pt>
                <c:pt idx="2102">
                  <c:v>4613.5</c:v>
                </c:pt>
                <c:pt idx="2103">
                  <c:v>4612.5</c:v>
                </c:pt>
                <c:pt idx="2104">
                  <c:v>4577.3999999999996</c:v>
                </c:pt>
                <c:pt idx="2105">
                  <c:v>4566.8999999999996</c:v>
                </c:pt>
                <c:pt idx="2106">
                  <c:v>4659.8</c:v>
                </c:pt>
                <c:pt idx="2107">
                  <c:v>4553.8</c:v>
                </c:pt>
                <c:pt idx="2108">
                  <c:v>4553.8999999999996</c:v>
                </c:pt>
                <c:pt idx="2109">
                  <c:v>4573.3999999999996</c:v>
                </c:pt>
                <c:pt idx="2110">
                  <c:v>4604.1000000000004</c:v>
                </c:pt>
                <c:pt idx="2111">
                  <c:v>4596.3</c:v>
                </c:pt>
                <c:pt idx="2112">
                  <c:v>4597.2</c:v>
                </c:pt>
                <c:pt idx="2113">
                  <c:v>4598.8999999999996</c:v>
                </c:pt>
                <c:pt idx="2114">
                  <c:v>4547.7</c:v>
                </c:pt>
                <c:pt idx="2115">
                  <c:v>4639.6000000000004</c:v>
                </c:pt>
                <c:pt idx="2116">
                  <c:v>4606.1000000000004</c:v>
                </c:pt>
                <c:pt idx="2117">
                  <c:v>4604.8</c:v>
                </c:pt>
                <c:pt idx="2118">
                  <c:v>4609.6000000000004</c:v>
                </c:pt>
                <c:pt idx="2119">
                  <c:v>4580.8999999999996</c:v>
                </c:pt>
                <c:pt idx="2120">
                  <c:v>4621.6000000000004</c:v>
                </c:pt>
                <c:pt idx="2121">
                  <c:v>4570.3999999999996</c:v>
                </c:pt>
                <c:pt idx="2122">
                  <c:v>4536.6000000000004</c:v>
                </c:pt>
                <c:pt idx="2123">
                  <c:v>4593.7</c:v>
                </c:pt>
                <c:pt idx="2124">
                  <c:v>4644.5</c:v>
                </c:pt>
                <c:pt idx="2125">
                  <c:v>4636.8999999999996</c:v>
                </c:pt>
                <c:pt idx="2126">
                  <c:v>4680.2</c:v>
                </c:pt>
                <c:pt idx="2127">
                  <c:v>4668.2</c:v>
                </c:pt>
                <c:pt idx="2128">
                  <c:v>4597.7</c:v>
                </c:pt>
                <c:pt idx="2129">
                  <c:v>4607</c:v>
                </c:pt>
                <c:pt idx="2130">
                  <c:v>4600.8</c:v>
                </c:pt>
                <c:pt idx="2131">
                  <c:v>4590.3</c:v>
                </c:pt>
                <c:pt idx="2132">
                  <c:v>4595.3</c:v>
                </c:pt>
                <c:pt idx="2133">
                  <c:v>4679.2</c:v>
                </c:pt>
                <c:pt idx="2134">
                  <c:v>4589.2</c:v>
                </c:pt>
                <c:pt idx="2135">
                  <c:v>4565.3</c:v>
                </c:pt>
                <c:pt idx="2136">
                  <c:v>4661.7</c:v>
                </c:pt>
                <c:pt idx="2137">
                  <c:v>4681.3999999999996</c:v>
                </c:pt>
                <c:pt idx="2138">
                  <c:v>4638.3</c:v>
                </c:pt>
                <c:pt idx="2139">
                  <c:v>4565.5</c:v>
                </c:pt>
                <c:pt idx="2140">
                  <c:v>4622.7</c:v>
                </c:pt>
                <c:pt idx="2141">
                  <c:v>4579.5</c:v>
                </c:pt>
                <c:pt idx="2142">
                  <c:v>4658.6000000000004</c:v>
                </c:pt>
                <c:pt idx="2143">
                  <c:v>4715.1000000000004</c:v>
                </c:pt>
                <c:pt idx="2144">
                  <c:v>4617.8</c:v>
                </c:pt>
                <c:pt idx="2145">
                  <c:v>4703.8</c:v>
                </c:pt>
                <c:pt idx="2146">
                  <c:v>4670.3</c:v>
                </c:pt>
                <c:pt idx="2147">
                  <c:v>4683.3</c:v>
                </c:pt>
                <c:pt idx="2148">
                  <c:v>4633.3999999999996</c:v>
                </c:pt>
                <c:pt idx="2149">
                  <c:v>4646.8999999999996</c:v>
                </c:pt>
                <c:pt idx="2150">
                  <c:v>4651.5</c:v>
                </c:pt>
                <c:pt idx="2151">
                  <c:v>4656.2</c:v>
                </c:pt>
                <c:pt idx="2152">
                  <c:v>4706.7</c:v>
                </c:pt>
                <c:pt idx="2153">
                  <c:v>4674.6000000000004</c:v>
                </c:pt>
                <c:pt idx="2154">
                  <c:v>4576.8999999999996</c:v>
                </c:pt>
                <c:pt idx="2155">
                  <c:v>4700.1000000000004</c:v>
                </c:pt>
                <c:pt idx="2156">
                  <c:v>4650.8</c:v>
                </c:pt>
                <c:pt idx="2157">
                  <c:v>4663.3999999999996</c:v>
                </c:pt>
                <c:pt idx="2158">
                  <c:v>4651.3</c:v>
                </c:pt>
                <c:pt idx="2159">
                  <c:v>4684</c:v>
                </c:pt>
                <c:pt idx="2160">
                  <c:v>4591.8999999999996</c:v>
                </c:pt>
                <c:pt idx="2161">
                  <c:v>4667.3999999999996</c:v>
                </c:pt>
                <c:pt idx="2162">
                  <c:v>4691.1000000000004</c:v>
                </c:pt>
                <c:pt idx="2163">
                  <c:v>4746.1000000000004</c:v>
                </c:pt>
                <c:pt idx="2164">
                  <c:v>4690.8999999999996</c:v>
                </c:pt>
                <c:pt idx="2165">
                  <c:v>4686.7</c:v>
                </c:pt>
                <c:pt idx="2166">
                  <c:v>4657.8999999999996</c:v>
                </c:pt>
                <c:pt idx="2167">
                  <c:v>4663.3</c:v>
                </c:pt>
                <c:pt idx="2168">
                  <c:v>4681.3999999999996</c:v>
                </c:pt>
                <c:pt idx="2169">
                  <c:v>4686.8</c:v>
                </c:pt>
                <c:pt idx="2170">
                  <c:v>4667.5</c:v>
                </c:pt>
                <c:pt idx="2171">
                  <c:v>4636.6000000000004</c:v>
                </c:pt>
                <c:pt idx="2172">
                  <c:v>4680.1000000000004</c:v>
                </c:pt>
                <c:pt idx="2173">
                  <c:v>4767.3</c:v>
                </c:pt>
                <c:pt idx="2174">
                  <c:v>4743.8</c:v>
                </c:pt>
                <c:pt idx="2175">
                  <c:v>4650.3999999999996</c:v>
                </c:pt>
                <c:pt idx="2176">
                  <c:v>4669.3</c:v>
                </c:pt>
                <c:pt idx="2177">
                  <c:v>4630.3</c:v>
                </c:pt>
                <c:pt idx="2178">
                  <c:v>4694.3</c:v>
                </c:pt>
                <c:pt idx="2179">
                  <c:v>4759.2</c:v>
                </c:pt>
                <c:pt idx="2180">
                  <c:v>4694.7</c:v>
                </c:pt>
                <c:pt idx="2181">
                  <c:v>4782.3</c:v>
                </c:pt>
                <c:pt idx="2182">
                  <c:v>4704.2</c:v>
                </c:pt>
                <c:pt idx="2183">
                  <c:v>4714.8</c:v>
                </c:pt>
                <c:pt idx="2184">
                  <c:v>4698</c:v>
                </c:pt>
                <c:pt idx="2185">
                  <c:v>4767</c:v>
                </c:pt>
                <c:pt idx="2186">
                  <c:v>4713.2</c:v>
                </c:pt>
                <c:pt idx="2187">
                  <c:v>4689.3999999999996</c:v>
                </c:pt>
                <c:pt idx="2188">
                  <c:v>4683.3999999999996</c:v>
                </c:pt>
                <c:pt idx="2189">
                  <c:v>4626.5</c:v>
                </c:pt>
                <c:pt idx="2190">
                  <c:v>4779.6000000000004</c:v>
                </c:pt>
                <c:pt idx="2191">
                  <c:v>4667.8999999999996</c:v>
                </c:pt>
                <c:pt idx="2192">
                  <c:v>4724.8</c:v>
                </c:pt>
                <c:pt idx="2193">
                  <c:v>4702.3</c:v>
                </c:pt>
                <c:pt idx="2194">
                  <c:v>4651.5</c:v>
                </c:pt>
                <c:pt idx="2195">
                  <c:v>4674</c:v>
                </c:pt>
                <c:pt idx="2196">
                  <c:v>4785.6000000000004</c:v>
                </c:pt>
                <c:pt idx="2197">
                  <c:v>4758.6000000000004</c:v>
                </c:pt>
                <c:pt idx="2198">
                  <c:v>4895.3999999999996</c:v>
                </c:pt>
                <c:pt idx="2199">
                  <c:v>4663.2</c:v>
                </c:pt>
                <c:pt idx="2200">
                  <c:v>4687.2</c:v>
                </c:pt>
                <c:pt idx="2201">
                  <c:v>4702.5</c:v>
                </c:pt>
                <c:pt idx="2202">
                  <c:v>4697.6000000000004</c:v>
                </c:pt>
                <c:pt idx="2203">
                  <c:v>4720.8999999999996</c:v>
                </c:pt>
                <c:pt idx="2204">
                  <c:v>4723.8</c:v>
                </c:pt>
                <c:pt idx="2205">
                  <c:v>4751.6000000000004</c:v>
                </c:pt>
                <c:pt idx="2206">
                  <c:v>4771.3999999999996</c:v>
                </c:pt>
                <c:pt idx="2207">
                  <c:v>4697.3999999999996</c:v>
                </c:pt>
                <c:pt idx="2208">
                  <c:v>4698.3999999999996</c:v>
                </c:pt>
                <c:pt idx="2209">
                  <c:v>4787.6000000000004</c:v>
                </c:pt>
                <c:pt idx="2210">
                  <c:v>4719.1000000000004</c:v>
                </c:pt>
                <c:pt idx="2211">
                  <c:v>4737</c:v>
                </c:pt>
                <c:pt idx="2212">
                  <c:v>4756</c:v>
                </c:pt>
                <c:pt idx="2213">
                  <c:v>4726.1000000000004</c:v>
                </c:pt>
                <c:pt idx="2214">
                  <c:v>4745.3</c:v>
                </c:pt>
                <c:pt idx="2215">
                  <c:v>4752.3999999999996</c:v>
                </c:pt>
                <c:pt idx="2216">
                  <c:v>4705.1000000000004</c:v>
                </c:pt>
                <c:pt idx="2217">
                  <c:v>4818.8999999999996</c:v>
                </c:pt>
                <c:pt idx="2218">
                  <c:v>4733.8</c:v>
                </c:pt>
                <c:pt idx="2219">
                  <c:v>4834.7</c:v>
                </c:pt>
                <c:pt idx="2220">
                  <c:v>4858</c:v>
                </c:pt>
                <c:pt idx="2221">
                  <c:v>4717.8</c:v>
                </c:pt>
                <c:pt idx="2222">
                  <c:v>4813.3</c:v>
                </c:pt>
                <c:pt idx="2223">
                  <c:v>4717.8</c:v>
                </c:pt>
                <c:pt idx="2224">
                  <c:v>4808.2</c:v>
                </c:pt>
                <c:pt idx="2225">
                  <c:v>4769.1000000000004</c:v>
                </c:pt>
                <c:pt idx="2226">
                  <c:v>4735.5</c:v>
                </c:pt>
                <c:pt idx="2227">
                  <c:v>4762.3</c:v>
                </c:pt>
                <c:pt idx="2228">
                  <c:v>4735.3</c:v>
                </c:pt>
                <c:pt idx="2229">
                  <c:v>4796.8999999999996</c:v>
                </c:pt>
                <c:pt idx="2230">
                  <c:v>4862.6000000000004</c:v>
                </c:pt>
                <c:pt idx="2231">
                  <c:v>4849.1000000000004</c:v>
                </c:pt>
                <c:pt idx="2232">
                  <c:v>4758</c:v>
                </c:pt>
                <c:pt idx="2233">
                  <c:v>4749.2</c:v>
                </c:pt>
                <c:pt idx="2234">
                  <c:v>4789.5</c:v>
                </c:pt>
                <c:pt idx="2235">
                  <c:v>4830.7</c:v>
                </c:pt>
                <c:pt idx="2236">
                  <c:v>4773.2</c:v>
                </c:pt>
                <c:pt idx="2237">
                  <c:v>4827.5</c:v>
                </c:pt>
                <c:pt idx="2238">
                  <c:v>4786.3</c:v>
                </c:pt>
                <c:pt idx="2239">
                  <c:v>4799</c:v>
                </c:pt>
                <c:pt idx="2240">
                  <c:v>4898.3</c:v>
                </c:pt>
                <c:pt idx="2241">
                  <c:v>4723.3</c:v>
                </c:pt>
                <c:pt idx="2242">
                  <c:v>4763.5</c:v>
                </c:pt>
                <c:pt idx="2243">
                  <c:v>4798.2</c:v>
                </c:pt>
                <c:pt idx="2244">
                  <c:v>4753.1000000000004</c:v>
                </c:pt>
                <c:pt idx="2245">
                  <c:v>4807.2</c:v>
                </c:pt>
                <c:pt idx="2246">
                  <c:v>4763.8999999999996</c:v>
                </c:pt>
                <c:pt idx="2247">
                  <c:v>4819.1000000000004</c:v>
                </c:pt>
                <c:pt idx="2248">
                  <c:v>4773.3</c:v>
                </c:pt>
                <c:pt idx="2249">
                  <c:v>4808.3</c:v>
                </c:pt>
                <c:pt idx="2250">
                  <c:v>4877.2</c:v>
                </c:pt>
                <c:pt idx="2251">
                  <c:v>4809.8</c:v>
                </c:pt>
                <c:pt idx="2252">
                  <c:v>4848.2</c:v>
                </c:pt>
                <c:pt idx="2253">
                  <c:v>4849.3999999999996</c:v>
                </c:pt>
                <c:pt idx="2254">
                  <c:v>4811.7</c:v>
                </c:pt>
                <c:pt idx="2255">
                  <c:v>4803.7</c:v>
                </c:pt>
                <c:pt idx="2256">
                  <c:v>4827.8</c:v>
                </c:pt>
                <c:pt idx="2257">
                  <c:v>4828.1000000000004</c:v>
                </c:pt>
                <c:pt idx="2258">
                  <c:v>4847.8999999999996</c:v>
                </c:pt>
                <c:pt idx="2259">
                  <c:v>4799.7</c:v>
                </c:pt>
                <c:pt idx="2260">
                  <c:v>4814</c:v>
                </c:pt>
                <c:pt idx="2261">
                  <c:v>4812.6000000000004</c:v>
                </c:pt>
                <c:pt idx="2262">
                  <c:v>4821.1000000000004</c:v>
                </c:pt>
                <c:pt idx="2263">
                  <c:v>4763.7</c:v>
                </c:pt>
                <c:pt idx="2264">
                  <c:v>4802.3999999999996</c:v>
                </c:pt>
                <c:pt idx="2265">
                  <c:v>4890.8999999999996</c:v>
                </c:pt>
                <c:pt idx="2266">
                  <c:v>4835.8999999999996</c:v>
                </c:pt>
                <c:pt idx="2267">
                  <c:v>4899.8999999999996</c:v>
                </c:pt>
                <c:pt idx="2268">
                  <c:v>4847.5</c:v>
                </c:pt>
                <c:pt idx="2269">
                  <c:v>4785.1000000000004</c:v>
                </c:pt>
                <c:pt idx="2270">
                  <c:v>4805.7</c:v>
                </c:pt>
                <c:pt idx="2271">
                  <c:v>4825.5</c:v>
                </c:pt>
                <c:pt idx="2272">
                  <c:v>4776.7</c:v>
                </c:pt>
                <c:pt idx="2273">
                  <c:v>4884.6000000000004</c:v>
                </c:pt>
                <c:pt idx="2274">
                  <c:v>4796.7</c:v>
                </c:pt>
                <c:pt idx="2275">
                  <c:v>4882.5</c:v>
                </c:pt>
                <c:pt idx="2276">
                  <c:v>4854</c:v>
                </c:pt>
                <c:pt idx="2277">
                  <c:v>4842.7</c:v>
                </c:pt>
                <c:pt idx="2278">
                  <c:v>4832.6000000000004</c:v>
                </c:pt>
                <c:pt idx="2279">
                  <c:v>4809.7</c:v>
                </c:pt>
                <c:pt idx="2280">
                  <c:v>4898.7</c:v>
                </c:pt>
                <c:pt idx="2281">
                  <c:v>4994.8999999999996</c:v>
                </c:pt>
                <c:pt idx="2282">
                  <c:v>4855.7</c:v>
                </c:pt>
                <c:pt idx="2283">
                  <c:v>4877.8</c:v>
                </c:pt>
                <c:pt idx="2284">
                  <c:v>4793.1000000000004</c:v>
                </c:pt>
                <c:pt idx="2285">
                  <c:v>4848.1000000000004</c:v>
                </c:pt>
                <c:pt idx="2286">
                  <c:v>4876.8</c:v>
                </c:pt>
                <c:pt idx="2287">
                  <c:v>4861.3999999999996</c:v>
                </c:pt>
                <c:pt idx="2288">
                  <c:v>4919</c:v>
                </c:pt>
                <c:pt idx="2289">
                  <c:v>4819.3</c:v>
                </c:pt>
                <c:pt idx="2290">
                  <c:v>4887.7</c:v>
                </c:pt>
                <c:pt idx="2291">
                  <c:v>4913.3999999999996</c:v>
                </c:pt>
                <c:pt idx="2292">
                  <c:v>4800.2</c:v>
                </c:pt>
                <c:pt idx="2293">
                  <c:v>4925.5</c:v>
                </c:pt>
                <c:pt idx="2294">
                  <c:v>4800.1000000000004</c:v>
                </c:pt>
                <c:pt idx="2295">
                  <c:v>4863.8</c:v>
                </c:pt>
                <c:pt idx="2296">
                  <c:v>4890.1000000000004</c:v>
                </c:pt>
                <c:pt idx="2297">
                  <c:v>4886.8</c:v>
                </c:pt>
                <c:pt idx="2298">
                  <c:v>4884.5</c:v>
                </c:pt>
                <c:pt idx="2299">
                  <c:v>4845.6000000000004</c:v>
                </c:pt>
                <c:pt idx="2300">
                  <c:v>4907.1000000000004</c:v>
                </c:pt>
                <c:pt idx="2301">
                  <c:v>4900.3999999999996</c:v>
                </c:pt>
                <c:pt idx="2302">
                  <c:v>4881.3</c:v>
                </c:pt>
                <c:pt idx="2303">
                  <c:v>4903.3</c:v>
                </c:pt>
                <c:pt idx="2304">
                  <c:v>4850</c:v>
                </c:pt>
                <c:pt idx="2305">
                  <c:v>4855</c:v>
                </c:pt>
                <c:pt idx="2306">
                  <c:v>4805.8</c:v>
                </c:pt>
                <c:pt idx="2307">
                  <c:v>4920.5</c:v>
                </c:pt>
                <c:pt idx="2308">
                  <c:v>4841.3</c:v>
                </c:pt>
                <c:pt idx="2309">
                  <c:v>4869.3999999999996</c:v>
                </c:pt>
                <c:pt idx="2310">
                  <c:v>4901.8</c:v>
                </c:pt>
                <c:pt idx="2311">
                  <c:v>4901.1000000000004</c:v>
                </c:pt>
                <c:pt idx="2312">
                  <c:v>4915.8999999999996</c:v>
                </c:pt>
                <c:pt idx="2313">
                  <c:v>4849.5</c:v>
                </c:pt>
                <c:pt idx="2314">
                  <c:v>4924.8</c:v>
                </c:pt>
                <c:pt idx="2315">
                  <c:v>4843.5</c:v>
                </c:pt>
                <c:pt idx="2316">
                  <c:v>4943.2</c:v>
                </c:pt>
                <c:pt idx="2317">
                  <c:v>4888.5</c:v>
                </c:pt>
                <c:pt idx="2318">
                  <c:v>4906.8999999999996</c:v>
                </c:pt>
                <c:pt idx="2319">
                  <c:v>4892.7</c:v>
                </c:pt>
                <c:pt idx="2320">
                  <c:v>4921.8</c:v>
                </c:pt>
                <c:pt idx="2321">
                  <c:v>4881.8999999999996</c:v>
                </c:pt>
                <c:pt idx="2322">
                  <c:v>4959.3999999999996</c:v>
                </c:pt>
                <c:pt idx="2323">
                  <c:v>4916.3</c:v>
                </c:pt>
                <c:pt idx="2324">
                  <c:v>4888.8999999999996</c:v>
                </c:pt>
                <c:pt idx="2325">
                  <c:v>4936.3</c:v>
                </c:pt>
                <c:pt idx="2326">
                  <c:v>4933.6000000000004</c:v>
                </c:pt>
                <c:pt idx="2327">
                  <c:v>4873.8</c:v>
                </c:pt>
                <c:pt idx="2328">
                  <c:v>4947.5</c:v>
                </c:pt>
                <c:pt idx="2329">
                  <c:v>4890</c:v>
                </c:pt>
                <c:pt idx="2330">
                  <c:v>4987.1000000000004</c:v>
                </c:pt>
                <c:pt idx="2331">
                  <c:v>5013.8</c:v>
                </c:pt>
                <c:pt idx="2332">
                  <c:v>4912.8999999999996</c:v>
                </c:pt>
                <c:pt idx="2333">
                  <c:v>4917.2</c:v>
                </c:pt>
                <c:pt idx="2334">
                  <c:v>4882.1000000000004</c:v>
                </c:pt>
                <c:pt idx="2335">
                  <c:v>4897.6000000000004</c:v>
                </c:pt>
                <c:pt idx="2336">
                  <c:v>4853</c:v>
                </c:pt>
                <c:pt idx="2337">
                  <c:v>4935.6000000000004</c:v>
                </c:pt>
                <c:pt idx="2338">
                  <c:v>4902.1000000000004</c:v>
                </c:pt>
                <c:pt idx="2339">
                  <c:v>4989.3</c:v>
                </c:pt>
                <c:pt idx="2340">
                  <c:v>4907.1000000000004</c:v>
                </c:pt>
                <c:pt idx="2341">
                  <c:v>5051.8999999999996</c:v>
                </c:pt>
                <c:pt idx="2342">
                  <c:v>4927.3999999999996</c:v>
                </c:pt>
                <c:pt idx="2343">
                  <c:v>4984</c:v>
                </c:pt>
                <c:pt idx="2344">
                  <c:v>4929.8999999999996</c:v>
                </c:pt>
                <c:pt idx="2345">
                  <c:v>4942.3999999999996</c:v>
                </c:pt>
                <c:pt idx="2346">
                  <c:v>4928.8999999999996</c:v>
                </c:pt>
                <c:pt idx="2347">
                  <c:v>4917.2</c:v>
                </c:pt>
                <c:pt idx="2348">
                  <c:v>4905.8</c:v>
                </c:pt>
                <c:pt idx="2349">
                  <c:v>4943.2</c:v>
                </c:pt>
                <c:pt idx="2350">
                  <c:v>5009.2</c:v>
                </c:pt>
                <c:pt idx="2351">
                  <c:v>4928.1000000000004</c:v>
                </c:pt>
                <c:pt idx="2352">
                  <c:v>4913</c:v>
                </c:pt>
                <c:pt idx="2353">
                  <c:v>4983.3999999999996</c:v>
                </c:pt>
                <c:pt idx="2354">
                  <c:v>5004.3999999999996</c:v>
                </c:pt>
                <c:pt idx="2355">
                  <c:v>4858.8</c:v>
                </c:pt>
                <c:pt idx="2356">
                  <c:v>5038.8</c:v>
                </c:pt>
                <c:pt idx="2357">
                  <c:v>5004.8</c:v>
                </c:pt>
                <c:pt idx="2358">
                  <c:v>4973.1000000000004</c:v>
                </c:pt>
                <c:pt idx="2359">
                  <c:v>4897.8</c:v>
                </c:pt>
                <c:pt idx="2360">
                  <c:v>5072.3</c:v>
                </c:pt>
                <c:pt idx="2361">
                  <c:v>4892.8</c:v>
                </c:pt>
                <c:pt idx="2362">
                  <c:v>4988.7</c:v>
                </c:pt>
                <c:pt idx="2363">
                  <c:v>4912.7</c:v>
                </c:pt>
                <c:pt idx="2364">
                  <c:v>4960.6000000000004</c:v>
                </c:pt>
                <c:pt idx="2365">
                  <c:v>4965.8999999999996</c:v>
                </c:pt>
                <c:pt idx="2366">
                  <c:v>4960.2</c:v>
                </c:pt>
                <c:pt idx="2367">
                  <c:v>4980.7</c:v>
                </c:pt>
                <c:pt idx="2368">
                  <c:v>4991.2</c:v>
                </c:pt>
                <c:pt idx="2369">
                  <c:v>4953.2</c:v>
                </c:pt>
                <c:pt idx="2370">
                  <c:v>4980.7</c:v>
                </c:pt>
                <c:pt idx="2371">
                  <c:v>4943.1000000000004</c:v>
                </c:pt>
                <c:pt idx="2372">
                  <c:v>4972.8999999999996</c:v>
                </c:pt>
                <c:pt idx="2373">
                  <c:v>5028.6000000000004</c:v>
                </c:pt>
                <c:pt idx="2374">
                  <c:v>5002.2</c:v>
                </c:pt>
                <c:pt idx="2375">
                  <c:v>4980</c:v>
                </c:pt>
                <c:pt idx="2376">
                  <c:v>4966.2</c:v>
                </c:pt>
                <c:pt idx="2377">
                  <c:v>5017.3</c:v>
                </c:pt>
                <c:pt idx="2378">
                  <c:v>5008.8</c:v>
                </c:pt>
                <c:pt idx="2379">
                  <c:v>4926.6000000000004</c:v>
                </c:pt>
                <c:pt idx="2380">
                  <c:v>4993.7</c:v>
                </c:pt>
                <c:pt idx="2381">
                  <c:v>4984.8999999999996</c:v>
                </c:pt>
                <c:pt idx="2382">
                  <c:v>4981.6000000000004</c:v>
                </c:pt>
                <c:pt idx="2383">
                  <c:v>4991.8999999999996</c:v>
                </c:pt>
                <c:pt idx="2384">
                  <c:v>4953.2</c:v>
                </c:pt>
                <c:pt idx="2385">
                  <c:v>5028.8999999999996</c:v>
                </c:pt>
                <c:pt idx="2386">
                  <c:v>4999.6000000000004</c:v>
                </c:pt>
                <c:pt idx="2387">
                  <c:v>4989.2</c:v>
                </c:pt>
                <c:pt idx="2388">
                  <c:v>5058.1000000000004</c:v>
                </c:pt>
                <c:pt idx="2389">
                  <c:v>4999.8999999999996</c:v>
                </c:pt>
                <c:pt idx="2390">
                  <c:v>5000.8999999999996</c:v>
                </c:pt>
                <c:pt idx="2391">
                  <c:v>4970.8</c:v>
                </c:pt>
                <c:pt idx="2392">
                  <c:v>5062.5</c:v>
                </c:pt>
                <c:pt idx="2393">
                  <c:v>5029.8</c:v>
                </c:pt>
                <c:pt idx="2394">
                  <c:v>4958.3</c:v>
                </c:pt>
                <c:pt idx="2395">
                  <c:v>5060.2</c:v>
                </c:pt>
                <c:pt idx="2396">
                  <c:v>5002.6000000000004</c:v>
                </c:pt>
                <c:pt idx="2397">
                  <c:v>5055.1000000000004</c:v>
                </c:pt>
                <c:pt idx="2398">
                  <c:v>5066.5</c:v>
                </c:pt>
                <c:pt idx="2399">
                  <c:v>5013.3999999999996</c:v>
                </c:pt>
                <c:pt idx="2400">
                  <c:v>5027</c:v>
                </c:pt>
                <c:pt idx="2401">
                  <c:v>5051.8999999999996</c:v>
                </c:pt>
                <c:pt idx="2402">
                  <c:v>5056.5</c:v>
                </c:pt>
                <c:pt idx="2403">
                  <c:v>5030.3</c:v>
                </c:pt>
                <c:pt idx="2404">
                  <c:v>5043.6000000000004</c:v>
                </c:pt>
                <c:pt idx="2405">
                  <c:v>5012.3999999999996</c:v>
                </c:pt>
                <c:pt idx="2406">
                  <c:v>5036.8</c:v>
                </c:pt>
                <c:pt idx="2407">
                  <c:v>5072.3</c:v>
                </c:pt>
                <c:pt idx="2408">
                  <c:v>5078.8999999999996</c:v>
                </c:pt>
                <c:pt idx="2409">
                  <c:v>4989.2</c:v>
                </c:pt>
                <c:pt idx="2410">
                  <c:v>4991.1000000000004</c:v>
                </c:pt>
                <c:pt idx="2411">
                  <c:v>5039.3</c:v>
                </c:pt>
                <c:pt idx="2412">
                  <c:v>5087.2</c:v>
                </c:pt>
                <c:pt idx="2413">
                  <c:v>5107.3999999999996</c:v>
                </c:pt>
                <c:pt idx="2414">
                  <c:v>4977.1000000000004</c:v>
                </c:pt>
                <c:pt idx="2415">
                  <c:v>5025.3</c:v>
                </c:pt>
                <c:pt idx="2416">
                  <c:v>4996.2</c:v>
                </c:pt>
                <c:pt idx="2417">
                  <c:v>5047.5</c:v>
                </c:pt>
                <c:pt idx="2418">
                  <c:v>5037.7</c:v>
                </c:pt>
                <c:pt idx="2419">
                  <c:v>5080.1000000000004</c:v>
                </c:pt>
                <c:pt idx="2420">
                  <c:v>5041.8999999999996</c:v>
                </c:pt>
                <c:pt idx="2421">
                  <c:v>4997</c:v>
                </c:pt>
                <c:pt idx="2422">
                  <c:v>5003</c:v>
                </c:pt>
                <c:pt idx="2423">
                  <c:v>4996.7</c:v>
                </c:pt>
                <c:pt idx="2424">
                  <c:v>5087.3999999999996</c:v>
                </c:pt>
                <c:pt idx="2425">
                  <c:v>5024.6000000000004</c:v>
                </c:pt>
                <c:pt idx="2426">
                  <c:v>5019.3</c:v>
                </c:pt>
                <c:pt idx="2427">
                  <c:v>5080.7</c:v>
                </c:pt>
                <c:pt idx="2428">
                  <c:v>5099.1000000000004</c:v>
                </c:pt>
                <c:pt idx="2429">
                  <c:v>5103</c:v>
                </c:pt>
                <c:pt idx="2430">
                  <c:v>5097.3999999999996</c:v>
                </c:pt>
                <c:pt idx="2431">
                  <c:v>5115.2</c:v>
                </c:pt>
                <c:pt idx="2432">
                  <c:v>5052.2</c:v>
                </c:pt>
                <c:pt idx="2433">
                  <c:v>5077</c:v>
                </c:pt>
                <c:pt idx="2434">
                  <c:v>5100.6000000000004</c:v>
                </c:pt>
                <c:pt idx="2435">
                  <c:v>5092.1000000000004</c:v>
                </c:pt>
                <c:pt idx="2436">
                  <c:v>5071.3</c:v>
                </c:pt>
                <c:pt idx="2437">
                  <c:v>5110.6000000000004</c:v>
                </c:pt>
                <c:pt idx="2438">
                  <c:v>5019.5</c:v>
                </c:pt>
                <c:pt idx="2439">
                  <c:v>5064.2</c:v>
                </c:pt>
                <c:pt idx="2440">
                  <c:v>5067.2</c:v>
                </c:pt>
                <c:pt idx="2441">
                  <c:v>5176.8999999999996</c:v>
                </c:pt>
                <c:pt idx="2442">
                  <c:v>5108.8</c:v>
                </c:pt>
                <c:pt idx="2443">
                  <c:v>5077.6000000000004</c:v>
                </c:pt>
                <c:pt idx="2444">
                  <c:v>5146.3</c:v>
                </c:pt>
                <c:pt idx="2445">
                  <c:v>5037.8</c:v>
                </c:pt>
                <c:pt idx="2446">
                  <c:v>5181.8999999999996</c:v>
                </c:pt>
                <c:pt idx="2447">
                  <c:v>5130.1000000000004</c:v>
                </c:pt>
                <c:pt idx="2448">
                  <c:v>5036.5</c:v>
                </c:pt>
                <c:pt idx="2449">
                  <c:v>5106.3</c:v>
                </c:pt>
                <c:pt idx="2450">
                  <c:v>4797.2</c:v>
                </c:pt>
                <c:pt idx="2451">
                  <c:v>5055.1000000000004</c:v>
                </c:pt>
                <c:pt idx="2452">
                  <c:v>5140</c:v>
                </c:pt>
                <c:pt idx="2453">
                  <c:v>5128.3999999999996</c:v>
                </c:pt>
                <c:pt idx="2454">
                  <c:v>5104.3999999999996</c:v>
                </c:pt>
                <c:pt idx="2455">
                  <c:v>5159.8</c:v>
                </c:pt>
                <c:pt idx="2456">
                  <c:v>5124.7</c:v>
                </c:pt>
                <c:pt idx="2457">
                  <c:v>5147.3999999999996</c:v>
                </c:pt>
                <c:pt idx="2458">
                  <c:v>5122.5</c:v>
                </c:pt>
                <c:pt idx="2459">
                  <c:v>5148.5</c:v>
                </c:pt>
                <c:pt idx="2460">
                  <c:v>5127.3</c:v>
                </c:pt>
                <c:pt idx="2461">
                  <c:v>5094.1000000000004</c:v>
                </c:pt>
                <c:pt idx="2462">
                  <c:v>5140.8</c:v>
                </c:pt>
                <c:pt idx="2463">
                  <c:v>5094.8</c:v>
                </c:pt>
                <c:pt idx="2464">
                  <c:v>5118.8999999999996</c:v>
                </c:pt>
                <c:pt idx="2465">
                  <c:v>5173.8999999999996</c:v>
                </c:pt>
                <c:pt idx="2466">
                  <c:v>5127.3999999999996</c:v>
                </c:pt>
                <c:pt idx="2467">
                  <c:v>5121.3999999999996</c:v>
                </c:pt>
                <c:pt idx="2468">
                  <c:v>5102.6000000000004</c:v>
                </c:pt>
                <c:pt idx="2469">
                  <c:v>5180.5</c:v>
                </c:pt>
                <c:pt idx="2470">
                  <c:v>5140.5</c:v>
                </c:pt>
                <c:pt idx="2471">
                  <c:v>5102.7</c:v>
                </c:pt>
                <c:pt idx="2472">
                  <c:v>5171.1000000000004</c:v>
                </c:pt>
                <c:pt idx="2473">
                  <c:v>5061.6000000000004</c:v>
                </c:pt>
                <c:pt idx="2474">
                  <c:v>5144.3999999999996</c:v>
                </c:pt>
                <c:pt idx="2475">
                  <c:v>5195.5</c:v>
                </c:pt>
                <c:pt idx="2476">
                  <c:v>5202.5</c:v>
                </c:pt>
                <c:pt idx="2477">
                  <c:v>5118.3</c:v>
                </c:pt>
                <c:pt idx="2478">
                  <c:v>5102.8</c:v>
                </c:pt>
                <c:pt idx="2479">
                  <c:v>5287</c:v>
                </c:pt>
                <c:pt idx="2480">
                  <c:v>5163.5</c:v>
                </c:pt>
                <c:pt idx="2481">
                  <c:v>5110.8</c:v>
                </c:pt>
                <c:pt idx="2482">
                  <c:v>5129.8</c:v>
                </c:pt>
                <c:pt idx="2483">
                  <c:v>5203.1000000000004</c:v>
                </c:pt>
                <c:pt idx="2484">
                  <c:v>5147</c:v>
                </c:pt>
                <c:pt idx="2485">
                  <c:v>5097.8</c:v>
                </c:pt>
                <c:pt idx="2486">
                  <c:v>5148.1000000000004</c:v>
                </c:pt>
                <c:pt idx="2487">
                  <c:v>5115.3</c:v>
                </c:pt>
                <c:pt idx="2488">
                  <c:v>5148.3999999999996</c:v>
                </c:pt>
                <c:pt idx="2489">
                  <c:v>5133.8</c:v>
                </c:pt>
                <c:pt idx="2490">
                  <c:v>5219.3999999999996</c:v>
                </c:pt>
                <c:pt idx="2491">
                  <c:v>5183.6000000000004</c:v>
                </c:pt>
                <c:pt idx="2492">
                  <c:v>5201.3999999999996</c:v>
                </c:pt>
                <c:pt idx="2493">
                  <c:v>5199.8999999999996</c:v>
                </c:pt>
                <c:pt idx="2494">
                  <c:v>5161.1000000000004</c:v>
                </c:pt>
                <c:pt idx="2495">
                  <c:v>5190.8999999999996</c:v>
                </c:pt>
                <c:pt idx="2496">
                  <c:v>5164.8999999999996</c:v>
                </c:pt>
                <c:pt idx="2497">
                  <c:v>5243.2</c:v>
                </c:pt>
                <c:pt idx="2498">
                  <c:v>5220</c:v>
                </c:pt>
                <c:pt idx="2499">
                  <c:v>5158.8</c:v>
                </c:pt>
                <c:pt idx="2500">
                  <c:v>5219.3</c:v>
                </c:pt>
                <c:pt idx="2501">
                  <c:v>5175.6000000000004</c:v>
                </c:pt>
                <c:pt idx="2502">
                  <c:v>5198.5</c:v>
                </c:pt>
                <c:pt idx="2503">
                  <c:v>5157.1000000000004</c:v>
                </c:pt>
                <c:pt idx="2504">
                  <c:v>5121.5</c:v>
                </c:pt>
                <c:pt idx="2505">
                  <c:v>5186.3999999999996</c:v>
                </c:pt>
                <c:pt idx="2506">
                  <c:v>5170.6000000000004</c:v>
                </c:pt>
                <c:pt idx="2507">
                  <c:v>5243.3</c:v>
                </c:pt>
                <c:pt idx="2508">
                  <c:v>5282.5</c:v>
                </c:pt>
                <c:pt idx="2509">
                  <c:v>5160.8999999999996</c:v>
                </c:pt>
                <c:pt idx="2510">
                  <c:v>5270.8</c:v>
                </c:pt>
                <c:pt idx="2511">
                  <c:v>5164.6000000000004</c:v>
                </c:pt>
                <c:pt idx="2512">
                  <c:v>5222.6000000000004</c:v>
                </c:pt>
                <c:pt idx="2513">
                  <c:v>5236.3999999999996</c:v>
                </c:pt>
                <c:pt idx="2514">
                  <c:v>5247.5</c:v>
                </c:pt>
                <c:pt idx="2515">
                  <c:v>5237.6000000000004</c:v>
                </c:pt>
                <c:pt idx="2516">
                  <c:v>5111.3</c:v>
                </c:pt>
                <c:pt idx="2517">
                  <c:v>5219.2</c:v>
                </c:pt>
                <c:pt idx="2518">
                  <c:v>5243.7</c:v>
                </c:pt>
                <c:pt idx="2519">
                  <c:v>5254.8</c:v>
                </c:pt>
                <c:pt idx="2520">
                  <c:v>5354.1</c:v>
                </c:pt>
                <c:pt idx="2521">
                  <c:v>5264.5</c:v>
                </c:pt>
                <c:pt idx="2522">
                  <c:v>5163.6000000000004</c:v>
                </c:pt>
                <c:pt idx="2523">
                  <c:v>5340.7</c:v>
                </c:pt>
                <c:pt idx="2524">
                  <c:v>5202.2</c:v>
                </c:pt>
                <c:pt idx="2525">
                  <c:v>5208.8999999999996</c:v>
                </c:pt>
                <c:pt idx="2526">
                  <c:v>5202</c:v>
                </c:pt>
                <c:pt idx="2527">
                  <c:v>5267.5</c:v>
                </c:pt>
                <c:pt idx="2528">
                  <c:v>5258.9</c:v>
                </c:pt>
                <c:pt idx="2529">
                  <c:v>5237.6000000000004</c:v>
                </c:pt>
                <c:pt idx="2530">
                  <c:v>5216.8</c:v>
                </c:pt>
                <c:pt idx="2531">
                  <c:v>5254.3</c:v>
                </c:pt>
                <c:pt idx="2532">
                  <c:v>5211.8999999999996</c:v>
                </c:pt>
                <c:pt idx="2533">
                  <c:v>5184.1000000000004</c:v>
                </c:pt>
                <c:pt idx="2534">
                  <c:v>5260.1</c:v>
                </c:pt>
                <c:pt idx="2535">
                  <c:v>5312.2</c:v>
                </c:pt>
                <c:pt idx="2536">
                  <c:v>5255.3</c:v>
                </c:pt>
                <c:pt idx="2537">
                  <c:v>5270.8</c:v>
                </c:pt>
                <c:pt idx="2538">
                  <c:v>5261.4</c:v>
                </c:pt>
                <c:pt idx="2539">
                  <c:v>5259.6</c:v>
                </c:pt>
                <c:pt idx="2540">
                  <c:v>5323.9</c:v>
                </c:pt>
                <c:pt idx="2541">
                  <c:v>5241.3999999999996</c:v>
                </c:pt>
                <c:pt idx="2542">
                  <c:v>5271.2</c:v>
                </c:pt>
                <c:pt idx="2543">
                  <c:v>5267.1</c:v>
                </c:pt>
                <c:pt idx="2544">
                  <c:v>5315.1</c:v>
                </c:pt>
                <c:pt idx="2545">
                  <c:v>5240.3</c:v>
                </c:pt>
                <c:pt idx="2546">
                  <c:v>5302.4</c:v>
                </c:pt>
                <c:pt idx="2547">
                  <c:v>5237.3</c:v>
                </c:pt>
                <c:pt idx="2548">
                  <c:v>5288.3</c:v>
                </c:pt>
                <c:pt idx="2549">
                  <c:v>5286</c:v>
                </c:pt>
                <c:pt idx="2550">
                  <c:v>5432.3</c:v>
                </c:pt>
                <c:pt idx="2551">
                  <c:v>5232.3</c:v>
                </c:pt>
                <c:pt idx="2552">
                  <c:v>5269.3</c:v>
                </c:pt>
                <c:pt idx="2553">
                  <c:v>5266.5</c:v>
                </c:pt>
                <c:pt idx="2554">
                  <c:v>5316.1</c:v>
                </c:pt>
                <c:pt idx="2555">
                  <c:v>5249.9</c:v>
                </c:pt>
                <c:pt idx="2556">
                  <c:v>5364</c:v>
                </c:pt>
                <c:pt idx="2557">
                  <c:v>5305.3</c:v>
                </c:pt>
                <c:pt idx="2558">
                  <c:v>5283.7</c:v>
                </c:pt>
                <c:pt idx="2559">
                  <c:v>5300.6</c:v>
                </c:pt>
                <c:pt idx="2560">
                  <c:v>5265.3</c:v>
                </c:pt>
                <c:pt idx="2561">
                  <c:v>5289.6</c:v>
                </c:pt>
                <c:pt idx="2562">
                  <c:v>5390.6</c:v>
                </c:pt>
                <c:pt idx="2563">
                  <c:v>5300.5</c:v>
                </c:pt>
                <c:pt idx="2564">
                  <c:v>5256.7</c:v>
                </c:pt>
                <c:pt idx="2565">
                  <c:v>5320.6</c:v>
                </c:pt>
                <c:pt idx="2566">
                  <c:v>5306.1</c:v>
                </c:pt>
                <c:pt idx="2567">
                  <c:v>5324</c:v>
                </c:pt>
                <c:pt idx="2568">
                  <c:v>5390.9</c:v>
                </c:pt>
                <c:pt idx="2569">
                  <c:v>5223.8999999999996</c:v>
                </c:pt>
                <c:pt idx="2570">
                  <c:v>5266.9</c:v>
                </c:pt>
                <c:pt idx="2571">
                  <c:v>5361.5</c:v>
                </c:pt>
                <c:pt idx="2572">
                  <c:v>5276.3</c:v>
                </c:pt>
                <c:pt idx="2573">
                  <c:v>5302.4</c:v>
                </c:pt>
                <c:pt idx="2574">
                  <c:v>5295.1</c:v>
                </c:pt>
                <c:pt idx="2575">
                  <c:v>5348.2</c:v>
                </c:pt>
                <c:pt idx="2576">
                  <c:v>5339.6</c:v>
                </c:pt>
                <c:pt idx="2577">
                  <c:v>5369.8</c:v>
                </c:pt>
                <c:pt idx="2578">
                  <c:v>5280</c:v>
                </c:pt>
                <c:pt idx="2579">
                  <c:v>5329.7</c:v>
                </c:pt>
                <c:pt idx="2580">
                  <c:v>5362.3</c:v>
                </c:pt>
                <c:pt idx="2581">
                  <c:v>5371.8</c:v>
                </c:pt>
                <c:pt idx="2582">
                  <c:v>5381.2</c:v>
                </c:pt>
                <c:pt idx="2583">
                  <c:v>5325.4</c:v>
                </c:pt>
                <c:pt idx="2584">
                  <c:v>5359.1</c:v>
                </c:pt>
                <c:pt idx="2585">
                  <c:v>5330.4</c:v>
                </c:pt>
                <c:pt idx="2586">
                  <c:v>5396.8</c:v>
                </c:pt>
                <c:pt idx="2587">
                  <c:v>5327.9</c:v>
                </c:pt>
                <c:pt idx="2588">
                  <c:v>5410.1</c:v>
                </c:pt>
                <c:pt idx="2589">
                  <c:v>5332</c:v>
                </c:pt>
                <c:pt idx="2590">
                  <c:v>5401</c:v>
                </c:pt>
                <c:pt idx="2591">
                  <c:v>5402.7</c:v>
                </c:pt>
                <c:pt idx="2592">
                  <c:v>5283.6</c:v>
                </c:pt>
                <c:pt idx="2593">
                  <c:v>5364.1</c:v>
                </c:pt>
                <c:pt idx="2594">
                  <c:v>5369.9</c:v>
                </c:pt>
                <c:pt idx="2595">
                  <c:v>5409.4</c:v>
                </c:pt>
                <c:pt idx="2596">
                  <c:v>5402.8</c:v>
                </c:pt>
                <c:pt idx="2597">
                  <c:v>5519.2</c:v>
                </c:pt>
                <c:pt idx="2598">
                  <c:v>5356.2</c:v>
                </c:pt>
                <c:pt idx="2599">
                  <c:v>5338.6</c:v>
                </c:pt>
                <c:pt idx="2600">
                  <c:v>5404.4</c:v>
                </c:pt>
                <c:pt idx="2601">
                  <c:v>5354.2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0D3-42B2-931D-BEEE67E704C1}"/>
            </c:ext>
          </c:extLst>
        </c:ser>
        <c:ser>
          <c:idx val="2"/>
          <c:order val="1"/>
          <c:tx>
            <c:v>20-t2(center)</c:v>
          </c:tx>
          <c:spPr>
            <a:ln w="19050" cap="rnd">
              <a:noFill/>
              <a:round/>
            </a:ln>
            <a:effectLst/>
          </c:spPr>
          <c:xVal>
            <c:numRef>
              <c:f>Sheet1!$D$1:$D$2602</c:f>
              <c:numCache>
                <c:formatCode>General</c:formatCode>
                <c:ptCount val="2602"/>
                <c:pt idx="0">
                  <c:v>0</c:v>
                </c:pt>
                <c:pt idx="1">
                  <c:v>1.4907E-3</c:v>
                </c:pt>
                <c:pt idx="2">
                  <c:v>1.6902E-3</c:v>
                </c:pt>
                <c:pt idx="3">
                  <c:v>3.2755000000000002E-3</c:v>
                </c:pt>
                <c:pt idx="4">
                  <c:v>6.0762999999999995E-4</c:v>
                </c:pt>
                <c:pt idx="5">
                  <c:v>1.2195000000000001E-3</c:v>
                </c:pt>
                <c:pt idx="6">
                  <c:v>3.7980000000000002E-3</c:v>
                </c:pt>
                <c:pt idx="7">
                  <c:v>1.2669999999999999E-3</c:v>
                </c:pt>
                <c:pt idx="8">
                  <c:v>5.8785E-3</c:v>
                </c:pt>
                <c:pt idx="9">
                  <c:v>3.1640000000000001E-3</c:v>
                </c:pt>
                <c:pt idx="10">
                  <c:v>1.5629000000000001E-3</c:v>
                </c:pt>
                <c:pt idx="11">
                  <c:v>2.0224000000000002E-3</c:v>
                </c:pt>
                <c:pt idx="12">
                  <c:v>1.6317E-3</c:v>
                </c:pt>
                <c:pt idx="13" formatCode="0.00E+00">
                  <c:v>-2.3099E-5</c:v>
                </c:pt>
                <c:pt idx="14">
                  <c:v>1.0620000000000001E-4</c:v>
                </c:pt>
                <c:pt idx="15">
                  <c:v>4.2637999999999999E-3</c:v>
                </c:pt>
                <c:pt idx="16">
                  <c:v>3.026E-3</c:v>
                </c:pt>
                <c:pt idx="17">
                  <c:v>1.7719000000000001E-3</c:v>
                </c:pt>
                <c:pt idx="18">
                  <c:v>2.1738E-3</c:v>
                </c:pt>
                <c:pt idx="19">
                  <c:v>1.018E-3</c:v>
                </c:pt>
                <c:pt idx="20" formatCode="0.00E+00">
                  <c:v>3.1347999999999999E-5</c:v>
                </c:pt>
                <c:pt idx="21" formatCode="0.00E+00">
                  <c:v>7.8545999999999993E-6</c:v>
                </c:pt>
                <c:pt idx="22">
                  <c:v>4.6794000000000002E-3</c:v>
                </c:pt>
                <c:pt idx="23">
                  <c:v>4.7299000000000004E-3</c:v>
                </c:pt>
                <c:pt idx="24">
                  <c:v>3.4093000000000001E-3</c:v>
                </c:pt>
                <c:pt idx="25">
                  <c:v>2.1515000000000002E-3</c:v>
                </c:pt>
                <c:pt idx="26">
                  <c:v>3.7598999999999998E-4</c:v>
                </c:pt>
                <c:pt idx="27">
                  <c:v>2.4759000000000001E-3</c:v>
                </c:pt>
                <c:pt idx="28">
                  <c:v>2.7613E-3</c:v>
                </c:pt>
                <c:pt idx="29">
                  <c:v>7.2526000000000003E-4</c:v>
                </c:pt>
                <c:pt idx="30">
                  <c:v>2.7531000000000002E-4</c:v>
                </c:pt>
                <c:pt idx="31">
                  <c:v>1.4159000000000001E-3</c:v>
                </c:pt>
                <c:pt idx="32">
                  <c:v>2.1405999999999999E-3</c:v>
                </c:pt>
                <c:pt idx="33">
                  <c:v>6.4526999999999998E-4</c:v>
                </c:pt>
                <c:pt idx="34" formatCode="0.00E+00">
                  <c:v>4.2565000000000003E-5</c:v>
                </c:pt>
                <c:pt idx="35">
                  <c:v>2.0052E-3</c:v>
                </c:pt>
                <c:pt idx="36">
                  <c:v>2.8906000000000001E-3</c:v>
                </c:pt>
                <c:pt idx="37">
                  <c:v>1.7278E-3</c:v>
                </c:pt>
                <c:pt idx="38">
                  <c:v>6.7341000000000005E-4</c:v>
                </c:pt>
                <c:pt idx="39">
                  <c:v>7.8337000000000003E-4</c:v>
                </c:pt>
                <c:pt idx="40" formatCode="0.00E+00">
                  <c:v>9.8430000000000005E-5</c:v>
                </c:pt>
                <c:pt idx="41">
                  <c:v>8.8692999999999997E-4</c:v>
                </c:pt>
                <c:pt idx="42">
                  <c:v>1.1132E-4</c:v>
                </c:pt>
                <c:pt idx="43">
                  <c:v>1.5861E-3</c:v>
                </c:pt>
                <c:pt idx="44">
                  <c:v>3.0904000000000001E-3</c:v>
                </c:pt>
                <c:pt idx="45">
                  <c:v>2.2679000000000002E-3</c:v>
                </c:pt>
                <c:pt idx="46">
                  <c:v>4.0644999999999999E-4</c:v>
                </c:pt>
                <c:pt idx="47">
                  <c:v>2.0669999999999998E-3</c:v>
                </c:pt>
                <c:pt idx="48">
                  <c:v>1.2434E-3</c:v>
                </c:pt>
                <c:pt idx="49">
                  <c:v>1.0558E-3</c:v>
                </c:pt>
                <c:pt idx="50">
                  <c:v>1.1779E-3</c:v>
                </c:pt>
                <c:pt idx="51">
                  <c:v>4.7419999999999998E-4</c:v>
                </c:pt>
                <c:pt idx="52">
                  <c:v>9.7546000000000004E-4</c:v>
                </c:pt>
                <c:pt idx="53">
                  <c:v>1.9534999999999999E-3</c:v>
                </c:pt>
                <c:pt idx="54">
                  <c:v>2.4888000000000002E-3</c:v>
                </c:pt>
                <c:pt idx="55">
                  <c:v>2.1267E-3</c:v>
                </c:pt>
                <c:pt idx="56">
                  <c:v>1.3056999999999999E-3</c:v>
                </c:pt>
                <c:pt idx="57">
                  <c:v>1.5066000000000001E-3</c:v>
                </c:pt>
                <c:pt idx="58">
                  <c:v>1.4679999999999999E-3</c:v>
                </c:pt>
                <c:pt idx="59">
                  <c:v>1.4094999999999999E-3</c:v>
                </c:pt>
                <c:pt idx="60">
                  <c:v>3.9810000000000002E-3</c:v>
                </c:pt>
                <c:pt idx="61">
                  <c:v>7.1568999999999995E-4</c:v>
                </c:pt>
                <c:pt idx="62">
                  <c:v>1.0421E-3</c:v>
                </c:pt>
                <c:pt idx="63">
                  <c:v>1.2183999999999999E-3</c:v>
                </c:pt>
                <c:pt idx="64">
                  <c:v>1.5422999999999999E-3</c:v>
                </c:pt>
                <c:pt idx="65">
                  <c:v>2.7696000000000001E-3</c:v>
                </c:pt>
                <c:pt idx="66">
                  <c:v>1.1984000000000001E-3</c:v>
                </c:pt>
                <c:pt idx="67">
                  <c:v>5.7636999999999999E-4</c:v>
                </c:pt>
                <c:pt idx="68">
                  <c:v>3.6273E-3</c:v>
                </c:pt>
                <c:pt idx="69">
                  <c:v>1.3147E-3</c:v>
                </c:pt>
                <c:pt idx="70">
                  <c:v>3.5755999999999999E-4</c:v>
                </c:pt>
                <c:pt idx="71">
                  <c:v>1.5129E-3</c:v>
                </c:pt>
                <c:pt idx="72">
                  <c:v>1.5352E-3</c:v>
                </c:pt>
                <c:pt idx="73">
                  <c:v>9.3198E-4</c:v>
                </c:pt>
                <c:pt idx="74">
                  <c:v>2.4851000000000001E-3</c:v>
                </c:pt>
                <c:pt idx="75">
                  <c:v>1.8617E-3</c:v>
                </c:pt>
                <c:pt idx="76">
                  <c:v>1.0218E-3</c:v>
                </c:pt>
                <c:pt idx="77">
                  <c:v>2.7483999999999998E-3</c:v>
                </c:pt>
                <c:pt idx="78">
                  <c:v>3.3146999999999999E-3</c:v>
                </c:pt>
                <c:pt idx="79">
                  <c:v>7.0220000000000005E-4</c:v>
                </c:pt>
                <c:pt idx="80">
                  <c:v>1.8391E-3</c:v>
                </c:pt>
                <c:pt idx="81">
                  <c:v>2.9461000000000001E-3</c:v>
                </c:pt>
                <c:pt idx="82">
                  <c:v>1.9823000000000002E-3</c:v>
                </c:pt>
                <c:pt idx="83">
                  <c:v>8.5923E-4</c:v>
                </c:pt>
                <c:pt idx="84">
                  <c:v>1.9672000000000001E-3</c:v>
                </c:pt>
                <c:pt idx="85">
                  <c:v>1.1589E-3</c:v>
                </c:pt>
                <c:pt idx="86">
                  <c:v>1.0001999999999999E-3</c:v>
                </c:pt>
                <c:pt idx="87">
                  <c:v>2.5639999999999999E-3</c:v>
                </c:pt>
                <c:pt idx="88">
                  <c:v>1.2849000000000001E-3</c:v>
                </c:pt>
                <c:pt idx="89">
                  <c:v>1.0248E-3</c:v>
                </c:pt>
                <c:pt idx="90">
                  <c:v>8.0106999999999997E-4</c:v>
                </c:pt>
                <c:pt idx="91">
                  <c:v>3.6005E-3</c:v>
                </c:pt>
                <c:pt idx="92">
                  <c:v>1.676E-3</c:v>
                </c:pt>
                <c:pt idx="93">
                  <c:v>1.2527E-3</c:v>
                </c:pt>
                <c:pt idx="94">
                  <c:v>1.7933999999999999E-3</c:v>
                </c:pt>
                <c:pt idx="95">
                  <c:v>2.8184999999999998E-3</c:v>
                </c:pt>
                <c:pt idx="96">
                  <c:v>1.9294E-3</c:v>
                </c:pt>
                <c:pt idx="97">
                  <c:v>1.1432E-3</c:v>
                </c:pt>
                <c:pt idx="98">
                  <c:v>2.1695E-3</c:v>
                </c:pt>
                <c:pt idx="99">
                  <c:v>1.0753E-3</c:v>
                </c:pt>
                <c:pt idx="100">
                  <c:v>1.8381999999999999E-3</c:v>
                </c:pt>
                <c:pt idx="101">
                  <c:v>2.2209E-3</c:v>
                </c:pt>
                <c:pt idx="102">
                  <c:v>4.1208E-3</c:v>
                </c:pt>
                <c:pt idx="103">
                  <c:v>1.6466E-3</c:v>
                </c:pt>
                <c:pt idx="104">
                  <c:v>2.5779000000000002E-3</c:v>
                </c:pt>
                <c:pt idx="105">
                  <c:v>1.823E-3</c:v>
                </c:pt>
                <c:pt idx="106">
                  <c:v>1.0154000000000001E-3</c:v>
                </c:pt>
                <c:pt idx="107">
                  <c:v>8.9245999999999998E-4</c:v>
                </c:pt>
                <c:pt idx="108">
                  <c:v>6.2998000000000004E-4</c:v>
                </c:pt>
                <c:pt idx="109">
                  <c:v>4.3550999999999998E-3</c:v>
                </c:pt>
                <c:pt idx="110">
                  <c:v>1.6659999999999999E-3</c:v>
                </c:pt>
                <c:pt idx="111">
                  <c:v>7.6166999999999999E-4</c:v>
                </c:pt>
                <c:pt idx="112">
                  <c:v>1.3077E-3</c:v>
                </c:pt>
                <c:pt idx="113">
                  <c:v>1.9570999999999998E-3</c:v>
                </c:pt>
                <c:pt idx="114">
                  <c:v>9.4941999999999997E-4</c:v>
                </c:pt>
                <c:pt idx="115">
                  <c:v>1.4805E-3</c:v>
                </c:pt>
                <c:pt idx="116">
                  <c:v>1.5303999999999999E-3</c:v>
                </c:pt>
                <c:pt idx="117">
                  <c:v>2.9941999999999998E-3</c:v>
                </c:pt>
                <c:pt idx="118">
                  <c:v>2.3549999999999999E-3</c:v>
                </c:pt>
                <c:pt idx="119">
                  <c:v>2.6300999999999998E-3</c:v>
                </c:pt>
                <c:pt idx="120">
                  <c:v>1.5464000000000001E-3</c:v>
                </c:pt>
                <c:pt idx="121">
                  <c:v>4.4501999999999996E-3</c:v>
                </c:pt>
                <c:pt idx="122">
                  <c:v>1.3303E-3</c:v>
                </c:pt>
                <c:pt idx="123">
                  <c:v>2.833E-3</c:v>
                </c:pt>
                <c:pt idx="124">
                  <c:v>1.1599E-3</c:v>
                </c:pt>
                <c:pt idx="125">
                  <c:v>9.0167000000000003E-4</c:v>
                </c:pt>
                <c:pt idx="126">
                  <c:v>1.9607000000000001E-3</c:v>
                </c:pt>
                <c:pt idx="127">
                  <c:v>2.0005000000000001E-3</c:v>
                </c:pt>
                <c:pt idx="128">
                  <c:v>1.7621E-3</c:v>
                </c:pt>
                <c:pt idx="129">
                  <c:v>2.3029000000000001E-3</c:v>
                </c:pt>
                <c:pt idx="130">
                  <c:v>1.0097000000000001E-3</c:v>
                </c:pt>
                <c:pt idx="131">
                  <c:v>3.2967999999999999E-3</c:v>
                </c:pt>
                <c:pt idx="132">
                  <c:v>1.0571999999999999E-3</c:v>
                </c:pt>
                <c:pt idx="133">
                  <c:v>2.1231000000000002E-3</c:v>
                </c:pt>
                <c:pt idx="134">
                  <c:v>1.2794E-3</c:v>
                </c:pt>
                <c:pt idx="135">
                  <c:v>3.2640999999999998E-3</c:v>
                </c:pt>
                <c:pt idx="136">
                  <c:v>5.6544999999999998E-3</c:v>
                </c:pt>
                <c:pt idx="137">
                  <c:v>1.8821E-3</c:v>
                </c:pt>
                <c:pt idx="138">
                  <c:v>1.9915000000000002E-3</c:v>
                </c:pt>
                <c:pt idx="139">
                  <c:v>3.2341000000000002E-3</c:v>
                </c:pt>
                <c:pt idx="140">
                  <c:v>1.6986E-3</c:v>
                </c:pt>
                <c:pt idx="141">
                  <c:v>1.7642000000000001E-3</c:v>
                </c:pt>
                <c:pt idx="142">
                  <c:v>1.7260000000000001E-3</c:v>
                </c:pt>
                <c:pt idx="143">
                  <c:v>1.7508999999999999E-3</c:v>
                </c:pt>
                <c:pt idx="144">
                  <c:v>1.4572000000000001E-3</c:v>
                </c:pt>
                <c:pt idx="145">
                  <c:v>8.5572000000000003E-4</c:v>
                </c:pt>
                <c:pt idx="146">
                  <c:v>2.1675000000000002E-3</c:v>
                </c:pt>
                <c:pt idx="147">
                  <c:v>1.7672E-3</c:v>
                </c:pt>
                <c:pt idx="148">
                  <c:v>1.6588E-3</c:v>
                </c:pt>
                <c:pt idx="149">
                  <c:v>1.3144000000000001E-3</c:v>
                </c:pt>
                <c:pt idx="150">
                  <c:v>2.2626999999999999E-3</c:v>
                </c:pt>
                <c:pt idx="151">
                  <c:v>3.0679000000000001E-3</c:v>
                </c:pt>
                <c:pt idx="152">
                  <c:v>1.8504999999999999E-3</c:v>
                </c:pt>
                <c:pt idx="153">
                  <c:v>2.2387000000000002E-3</c:v>
                </c:pt>
                <c:pt idx="154">
                  <c:v>1.6484E-3</c:v>
                </c:pt>
                <c:pt idx="155">
                  <c:v>2.9776999999999998E-3</c:v>
                </c:pt>
                <c:pt idx="156">
                  <c:v>2.0720999999999999E-3</c:v>
                </c:pt>
                <c:pt idx="157">
                  <c:v>1.7282E-3</c:v>
                </c:pt>
                <c:pt idx="158">
                  <c:v>1.5956E-3</c:v>
                </c:pt>
                <c:pt idx="159">
                  <c:v>2.1145999999999999E-3</c:v>
                </c:pt>
                <c:pt idx="160">
                  <c:v>2.1327E-3</c:v>
                </c:pt>
                <c:pt idx="161">
                  <c:v>1.1508E-3</c:v>
                </c:pt>
                <c:pt idx="162">
                  <c:v>1.8703000000000001E-3</c:v>
                </c:pt>
                <c:pt idx="163">
                  <c:v>1.3243E-3</c:v>
                </c:pt>
                <c:pt idx="164">
                  <c:v>1.5405E-3</c:v>
                </c:pt>
                <c:pt idx="165">
                  <c:v>2.3383000000000002E-3</c:v>
                </c:pt>
                <c:pt idx="166">
                  <c:v>2.183E-3</c:v>
                </c:pt>
                <c:pt idx="167">
                  <c:v>1.0387E-3</c:v>
                </c:pt>
                <c:pt idx="168">
                  <c:v>1.8208E-3</c:v>
                </c:pt>
                <c:pt idx="169">
                  <c:v>2.3679E-3</c:v>
                </c:pt>
                <c:pt idx="170">
                  <c:v>2.4383999999999999E-3</c:v>
                </c:pt>
                <c:pt idx="171">
                  <c:v>2.4889999999999999E-3</c:v>
                </c:pt>
                <c:pt idx="172">
                  <c:v>1.6628000000000001E-3</c:v>
                </c:pt>
                <c:pt idx="173">
                  <c:v>2.1860999999999998E-3</c:v>
                </c:pt>
                <c:pt idx="174">
                  <c:v>1.9053E-3</c:v>
                </c:pt>
                <c:pt idx="175">
                  <c:v>1.8173E-3</c:v>
                </c:pt>
                <c:pt idx="176">
                  <c:v>1.333E-3</c:v>
                </c:pt>
                <c:pt idx="177">
                  <c:v>1.5938E-3</c:v>
                </c:pt>
                <c:pt idx="178">
                  <c:v>1.8358000000000001E-3</c:v>
                </c:pt>
                <c:pt idx="179">
                  <c:v>3.2506000000000002E-3</c:v>
                </c:pt>
                <c:pt idx="180">
                  <c:v>2.8490999999999998E-3</c:v>
                </c:pt>
                <c:pt idx="181">
                  <c:v>1.8010999999999999E-3</c:v>
                </c:pt>
                <c:pt idx="182">
                  <c:v>1.7206000000000001E-3</c:v>
                </c:pt>
                <c:pt idx="183">
                  <c:v>2.2269999999999998E-3</c:v>
                </c:pt>
                <c:pt idx="184">
                  <c:v>1.9580999999999999E-3</c:v>
                </c:pt>
                <c:pt idx="185">
                  <c:v>2.2423E-3</c:v>
                </c:pt>
                <c:pt idx="186">
                  <c:v>2.8530999999999999E-3</c:v>
                </c:pt>
                <c:pt idx="187">
                  <c:v>1.7745E-3</c:v>
                </c:pt>
                <c:pt idx="188">
                  <c:v>1.7403E-3</c:v>
                </c:pt>
                <c:pt idx="189">
                  <c:v>1.7240999999999999E-3</c:v>
                </c:pt>
                <c:pt idx="190">
                  <c:v>2.1427999999999998E-3</c:v>
                </c:pt>
                <c:pt idx="191">
                  <c:v>2.1583000000000001E-3</c:v>
                </c:pt>
                <c:pt idx="192">
                  <c:v>1.1516E-3</c:v>
                </c:pt>
                <c:pt idx="193">
                  <c:v>2.2815000000000001E-3</c:v>
                </c:pt>
                <c:pt idx="194">
                  <c:v>1.5873E-3</c:v>
                </c:pt>
                <c:pt idx="195">
                  <c:v>2.7160000000000001E-3</c:v>
                </c:pt>
                <c:pt idx="196">
                  <c:v>3.6928999999999998E-3</c:v>
                </c:pt>
                <c:pt idx="197">
                  <c:v>1.8617E-3</c:v>
                </c:pt>
                <c:pt idx="198">
                  <c:v>2.0991999999999999E-3</c:v>
                </c:pt>
                <c:pt idx="199">
                  <c:v>1.9666000000000002E-3</c:v>
                </c:pt>
                <c:pt idx="200">
                  <c:v>1.9317E-3</c:v>
                </c:pt>
                <c:pt idx="201">
                  <c:v>2.8406E-3</c:v>
                </c:pt>
                <c:pt idx="202">
                  <c:v>1.823E-3</c:v>
                </c:pt>
                <c:pt idx="203">
                  <c:v>1.892E-3</c:v>
                </c:pt>
                <c:pt idx="204">
                  <c:v>2.0016000000000001E-3</c:v>
                </c:pt>
                <c:pt idx="205">
                  <c:v>1.3470999999999999E-3</c:v>
                </c:pt>
                <c:pt idx="206">
                  <c:v>2.3801999999999999E-3</c:v>
                </c:pt>
                <c:pt idx="207">
                  <c:v>1.6397E-3</c:v>
                </c:pt>
                <c:pt idx="208">
                  <c:v>1.4672999999999999E-3</c:v>
                </c:pt>
                <c:pt idx="209">
                  <c:v>2.0238000000000001E-3</c:v>
                </c:pt>
                <c:pt idx="210">
                  <c:v>2.8628999999999998E-3</c:v>
                </c:pt>
                <c:pt idx="211">
                  <c:v>2.6380000000000002E-3</c:v>
                </c:pt>
                <c:pt idx="212">
                  <c:v>2.3126000000000002E-3</c:v>
                </c:pt>
                <c:pt idx="213">
                  <c:v>2.4309000000000002E-3</c:v>
                </c:pt>
                <c:pt idx="214">
                  <c:v>2.3857000000000001E-3</c:v>
                </c:pt>
                <c:pt idx="215">
                  <c:v>2.8327999999999999E-3</c:v>
                </c:pt>
                <c:pt idx="216">
                  <c:v>1.7554000000000001E-3</c:v>
                </c:pt>
                <c:pt idx="217">
                  <c:v>1.9581999999999998E-3</c:v>
                </c:pt>
                <c:pt idx="218">
                  <c:v>2.4432E-3</c:v>
                </c:pt>
                <c:pt idx="219">
                  <c:v>2.4670999999999998E-3</c:v>
                </c:pt>
                <c:pt idx="220">
                  <c:v>3.3576999999999999E-3</c:v>
                </c:pt>
                <c:pt idx="221">
                  <c:v>2.3468999999999999E-3</c:v>
                </c:pt>
                <c:pt idx="222">
                  <c:v>2.5822000000000002E-3</c:v>
                </c:pt>
                <c:pt idx="223">
                  <c:v>3.4307999999999999E-3</c:v>
                </c:pt>
                <c:pt idx="224">
                  <c:v>2.7231E-3</c:v>
                </c:pt>
                <c:pt idx="225">
                  <c:v>3.0186000000000002E-3</c:v>
                </c:pt>
                <c:pt idx="226">
                  <c:v>2.8647999999999998E-3</c:v>
                </c:pt>
                <c:pt idx="227">
                  <c:v>3.0593E-3</c:v>
                </c:pt>
                <c:pt idx="228">
                  <c:v>2.9472999999999999E-3</c:v>
                </c:pt>
                <c:pt idx="229">
                  <c:v>2.9547000000000002E-3</c:v>
                </c:pt>
                <c:pt idx="230">
                  <c:v>1.7679E-3</c:v>
                </c:pt>
                <c:pt idx="231">
                  <c:v>1.9092E-3</c:v>
                </c:pt>
                <c:pt idx="232">
                  <c:v>2.2066999999999998E-3</c:v>
                </c:pt>
                <c:pt idx="233">
                  <c:v>1.8511999999999999E-3</c:v>
                </c:pt>
                <c:pt idx="234">
                  <c:v>3.5718E-3</c:v>
                </c:pt>
                <c:pt idx="235">
                  <c:v>2.2742000000000001E-3</c:v>
                </c:pt>
                <c:pt idx="236">
                  <c:v>2.3942E-3</c:v>
                </c:pt>
                <c:pt idx="237">
                  <c:v>2.1002E-3</c:v>
                </c:pt>
                <c:pt idx="238">
                  <c:v>2.0866000000000001E-3</c:v>
                </c:pt>
                <c:pt idx="239">
                  <c:v>1.8565000000000001E-3</c:v>
                </c:pt>
                <c:pt idx="240">
                  <c:v>2.9072999999999998E-3</c:v>
                </c:pt>
                <c:pt idx="241">
                  <c:v>2.1814E-3</c:v>
                </c:pt>
                <c:pt idx="242">
                  <c:v>3.4031999999999999E-3</c:v>
                </c:pt>
                <c:pt idx="243">
                  <c:v>1.622E-3</c:v>
                </c:pt>
                <c:pt idx="244">
                  <c:v>2.7341000000000002E-3</c:v>
                </c:pt>
                <c:pt idx="245">
                  <c:v>3.1145999999999999E-3</c:v>
                </c:pt>
                <c:pt idx="246">
                  <c:v>3.8899E-3</c:v>
                </c:pt>
                <c:pt idx="247">
                  <c:v>2.5065999999999999E-3</c:v>
                </c:pt>
                <c:pt idx="248">
                  <c:v>2.6364000000000001E-3</c:v>
                </c:pt>
                <c:pt idx="249">
                  <c:v>2.4623000000000002E-3</c:v>
                </c:pt>
                <c:pt idx="250">
                  <c:v>2.2342E-3</c:v>
                </c:pt>
                <c:pt idx="251">
                  <c:v>7.0174E-3</c:v>
                </c:pt>
                <c:pt idx="252">
                  <c:v>2.0501999999999999E-3</c:v>
                </c:pt>
                <c:pt idx="253">
                  <c:v>1.8188E-3</c:v>
                </c:pt>
                <c:pt idx="254">
                  <c:v>3.2295000000000002E-3</c:v>
                </c:pt>
                <c:pt idx="255">
                  <c:v>2.2875E-3</c:v>
                </c:pt>
                <c:pt idx="256">
                  <c:v>2.9007E-3</c:v>
                </c:pt>
                <c:pt idx="257">
                  <c:v>2.2853999999999999E-3</c:v>
                </c:pt>
                <c:pt idx="258">
                  <c:v>3.2063999999999999E-3</c:v>
                </c:pt>
                <c:pt idx="259">
                  <c:v>2.6492E-3</c:v>
                </c:pt>
                <c:pt idx="260">
                  <c:v>3.1911000000000001E-3</c:v>
                </c:pt>
                <c:pt idx="261">
                  <c:v>1.6975E-3</c:v>
                </c:pt>
                <c:pt idx="262">
                  <c:v>3.039E-3</c:v>
                </c:pt>
                <c:pt idx="263">
                  <c:v>1.6949999999999999E-3</c:v>
                </c:pt>
                <c:pt idx="264">
                  <c:v>3.2223E-3</c:v>
                </c:pt>
                <c:pt idx="265">
                  <c:v>3.1451999999999999E-3</c:v>
                </c:pt>
                <c:pt idx="266">
                  <c:v>2.2948999999999999E-3</c:v>
                </c:pt>
                <c:pt idx="267">
                  <c:v>3.7659999999999998E-3</c:v>
                </c:pt>
                <c:pt idx="268">
                  <c:v>2.7997999999999999E-3</c:v>
                </c:pt>
                <c:pt idx="269">
                  <c:v>2.5630000000000002E-3</c:v>
                </c:pt>
                <c:pt idx="270">
                  <c:v>2.4539000000000002E-3</c:v>
                </c:pt>
                <c:pt idx="271">
                  <c:v>2.9986000000000001E-3</c:v>
                </c:pt>
                <c:pt idx="272">
                  <c:v>2.2074E-3</c:v>
                </c:pt>
                <c:pt idx="273">
                  <c:v>2.5758000000000001E-3</c:v>
                </c:pt>
                <c:pt idx="274">
                  <c:v>3.8045000000000002E-3</c:v>
                </c:pt>
                <c:pt idx="275">
                  <c:v>3.5268000000000001E-3</c:v>
                </c:pt>
                <c:pt idx="276">
                  <c:v>2.4329999999999998E-3</c:v>
                </c:pt>
                <c:pt idx="277">
                  <c:v>3.6830000000000001E-3</c:v>
                </c:pt>
                <c:pt idx="278">
                  <c:v>2.5579999999999999E-3</c:v>
                </c:pt>
                <c:pt idx="279">
                  <c:v>2.4084000000000002E-3</c:v>
                </c:pt>
                <c:pt idx="280">
                  <c:v>3.0389000000000002E-3</c:v>
                </c:pt>
                <c:pt idx="281">
                  <c:v>3.5569E-3</c:v>
                </c:pt>
                <c:pt idx="282">
                  <c:v>3.8773000000000002E-3</c:v>
                </c:pt>
                <c:pt idx="283">
                  <c:v>3.5406999999999999E-3</c:v>
                </c:pt>
                <c:pt idx="284">
                  <c:v>2.8333999999999998E-3</c:v>
                </c:pt>
                <c:pt idx="285">
                  <c:v>3.4234999999999999E-3</c:v>
                </c:pt>
                <c:pt idx="286">
                  <c:v>3.3083000000000001E-3</c:v>
                </c:pt>
                <c:pt idx="287">
                  <c:v>2.8819000000000002E-3</c:v>
                </c:pt>
                <c:pt idx="288">
                  <c:v>4.6540000000000002E-3</c:v>
                </c:pt>
                <c:pt idx="289">
                  <c:v>2.5888E-3</c:v>
                </c:pt>
                <c:pt idx="290">
                  <c:v>3.2897999999999998E-3</c:v>
                </c:pt>
                <c:pt idx="291">
                  <c:v>3.4269000000000001E-3</c:v>
                </c:pt>
                <c:pt idx="292">
                  <c:v>2.9792999999999998E-3</c:v>
                </c:pt>
                <c:pt idx="293">
                  <c:v>2.8681000000000002E-3</c:v>
                </c:pt>
                <c:pt idx="294">
                  <c:v>3.7737999999999999E-3</c:v>
                </c:pt>
                <c:pt idx="295">
                  <c:v>4.0019000000000001E-3</c:v>
                </c:pt>
                <c:pt idx="296">
                  <c:v>2.9332999999999998E-3</c:v>
                </c:pt>
                <c:pt idx="297">
                  <c:v>4.0039999999999997E-3</c:v>
                </c:pt>
                <c:pt idx="298">
                  <c:v>2.9618999999999999E-3</c:v>
                </c:pt>
                <c:pt idx="299">
                  <c:v>3.0425000000000001E-3</c:v>
                </c:pt>
                <c:pt idx="300">
                  <c:v>5.2199999999999998E-3</c:v>
                </c:pt>
                <c:pt idx="301">
                  <c:v>3.6116999999999998E-3</c:v>
                </c:pt>
                <c:pt idx="302">
                  <c:v>3.4618000000000001E-3</c:v>
                </c:pt>
                <c:pt idx="303">
                  <c:v>3.1738000000000001E-3</c:v>
                </c:pt>
                <c:pt idx="304">
                  <c:v>3.0961000000000001E-3</c:v>
                </c:pt>
                <c:pt idx="305">
                  <c:v>2.3200999999999999E-3</c:v>
                </c:pt>
                <c:pt idx="306">
                  <c:v>2.921E-3</c:v>
                </c:pt>
                <c:pt idx="307">
                  <c:v>3.5381000000000002E-3</c:v>
                </c:pt>
                <c:pt idx="308">
                  <c:v>2.0195E-3</c:v>
                </c:pt>
                <c:pt idx="309">
                  <c:v>3.8305000000000001E-3</c:v>
                </c:pt>
                <c:pt idx="310">
                  <c:v>4.0574000000000001E-3</c:v>
                </c:pt>
                <c:pt idx="311">
                  <c:v>2.8379999999999998E-3</c:v>
                </c:pt>
                <c:pt idx="312">
                  <c:v>4.4922E-3</c:v>
                </c:pt>
                <c:pt idx="313">
                  <c:v>2.2764999999999999E-3</c:v>
                </c:pt>
                <c:pt idx="314">
                  <c:v>4.8656999999999997E-3</c:v>
                </c:pt>
                <c:pt idx="315">
                  <c:v>3.6841999999999999E-3</c:v>
                </c:pt>
                <c:pt idx="316">
                  <c:v>2.5054999999999999E-3</c:v>
                </c:pt>
                <c:pt idx="317">
                  <c:v>3.4085000000000001E-3</c:v>
                </c:pt>
                <c:pt idx="318">
                  <c:v>3.8804E-3</c:v>
                </c:pt>
                <c:pt idx="319">
                  <c:v>3.4193000000000001E-3</c:v>
                </c:pt>
                <c:pt idx="320">
                  <c:v>3.496E-3</c:v>
                </c:pt>
                <c:pt idx="321">
                  <c:v>3.4383999999999999E-3</c:v>
                </c:pt>
                <c:pt idx="322">
                  <c:v>3.0278000000000002E-3</c:v>
                </c:pt>
                <c:pt idx="323">
                  <c:v>2.5986E-3</c:v>
                </c:pt>
                <c:pt idx="324">
                  <c:v>3.0926999999999999E-3</c:v>
                </c:pt>
                <c:pt idx="325">
                  <c:v>2.9807000000000002E-3</c:v>
                </c:pt>
                <c:pt idx="326">
                  <c:v>4.2379000000000002E-3</c:v>
                </c:pt>
                <c:pt idx="327">
                  <c:v>4.0150999999999997E-3</c:v>
                </c:pt>
                <c:pt idx="328">
                  <c:v>3.4274000000000002E-3</c:v>
                </c:pt>
                <c:pt idx="329">
                  <c:v>3.4788000000000002E-3</c:v>
                </c:pt>
                <c:pt idx="330">
                  <c:v>3.8137000000000002E-3</c:v>
                </c:pt>
                <c:pt idx="331">
                  <c:v>3.2845999999999999E-3</c:v>
                </c:pt>
                <c:pt idx="332">
                  <c:v>3.4288000000000001E-3</c:v>
                </c:pt>
                <c:pt idx="333">
                  <c:v>4.3566000000000004E-3</c:v>
                </c:pt>
                <c:pt idx="334">
                  <c:v>3.6121E-3</c:v>
                </c:pt>
                <c:pt idx="335">
                  <c:v>3.6492E-3</c:v>
                </c:pt>
                <c:pt idx="336">
                  <c:v>3.3062999999999999E-3</c:v>
                </c:pt>
                <c:pt idx="337">
                  <c:v>2.8752999999999999E-3</c:v>
                </c:pt>
                <c:pt idx="338">
                  <c:v>2.8097E-3</c:v>
                </c:pt>
                <c:pt idx="339">
                  <c:v>3.6692999999999999E-3</c:v>
                </c:pt>
                <c:pt idx="340">
                  <c:v>3.4102999999999998E-3</c:v>
                </c:pt>
                <c:pt idx="341">
                  <c:v>3.6624000000000001E-3</c:v>
                </c:pt>
                <c:pt idx="342">
                  <c:v>2.6971999999999999E-3</c:v>
                </c:pt>
                <c:pt idx="343">
                  <c:v>3.8758999999999998E-3</c:v>
                </c:pt>
                <c:pt idx="344">
                  <c:v>3.3985999999999999E-3</c:v>
                </c:pt>
                <c:pt idx="345">
                  <c:v>3.5054000000000001E-3</c:v>
                </c:pt>
                <c:pt idx="346">
                  <c:v>3.0639E-3</c:v>
                </c:pt>
                <c:pt idx="347">
                  <c:v>5.0948E-3</c:v>
                </c:pt>
                <c:pt idx="348">
                  <c:v>2.9345E-3</c:v>
                </c:pt>
                <c:pt idx="349">
                  <c:v>2.3351000000000001E-3</c:v>
                </c:pt>
                <c:pt idx="350">
                  <c:v>4.2300000000000003E-3</c:v>
                </c:pt>
                <c:pt idx="351">
                  <c:v>2.1540999999999999E-3</c:v>
                </c:pt>
                <c:pt idx="352">
                  <c:v>4.2129000000000003E-3</c:v>
                </c:pt>
                <c:pt idx="353">
                  <c:v>2.6648000000000002E-3</c:v>
                </c:pt>
                <c:pt idx="354">
                  <c:v>3.9294999999999998E-3</c:v>
                </c:pt>
                <c:pt idx="355">
                  <c:v>3.6553000000000002E-3</c:v>
                </c:pt>
                <c:pt idx="356">
                  <c:v>4.4662E-3</c:v>
                </c:pt>
                <c:pt idx="357">
                  <c:v>3.8625E-3</c:v>
                </c:pt>
                <c:pt idx="358">
                  <c:v>4.7296999999999999E-3</c:v>
                </c:pt>
                <c:pt idx="359">
                  <c:v>4.1412999999999997E-3</c:v>
                </c:pt>
                <c:pt idx="360">
                  <c:v>4.1687E-3</c:v>
                </c:pt>
                <c:pt idx="361">
                  <c:v>3.3934999999999998E-3</c:v>
                </c:pt>
                <c:pt idx="362">
                  <c:v>2.7223E-3</c:v>
                </c:pt>
                <c:pt idx="363">
                  <c:v>3.3371999999999998E-3</c:v>
                </c:pt>
                <c:pt idx="364">
                  <c:v>3.9423000000000001E-3</c:v>
                </c:pt>
                <c:pt idx="365">
                  <c:v>3.1193000000000002E-3</c:v>
                </c:pt>
                <c:pt idx="366">
                  <c:v>3.5739999999999999E-3</c:v>
                </c:pt>
                <c:pt idx="367">
                  <c:v>2.6224999999999998E-3</c:v>
                </c:pt>
                <c:pt idx="368">
                  <c:v>3.7521999999999998E-3</c:v>
                </c:pt>
                <c:pt idx="369">
                  <c:v>3.4656000000000001E-3</c:v>
                </c:pt>
                <c:pt idx="370">
                  <c:v>3.1478000000000001E-3</c:v>
                </c:pt>
                <c:pt idx="371">
                  <c:v>4.6544999999999998E-3</c:v>
                </c:pt>
                <c:pt idx="372">
                  <c:v>3.5328999999999998E-3</c:v>
                </c:pt>
                <c:pt idx="373">
                  <c:v>4.6743000000000002E-3</c:v>
                </c:pt>
                <c:pt idx="374">
                  <c:v>3.7515000000000001E-3</c:v>
                </c:pt>
                <c:pt idx="375">
                  <c:v>4.3464000000000003E-3</c:v>
                </c:pt>
                <c:pt idx="376">
                  <c:v>3.6765999999999999E-3</c:v>
                </c:pt>
                <c:pt idx="377">
                  <c:v>2.9226999999999999E-3</c:v>
                </c:pt>
                <c:pt idx="378">
                  <c:v>4.4095999999999996E-3</c:v>
                </c:pt>
                <c:pt idx="379">
                  <c:v>3.2948000000000001E-3</c:v>
                </c:pt>
                <c:pt idx="380">
                  <c:v>2.6502000000000001E-3</c:v>
                </c:pt>
                <c:pt idx="381">
                  <c:v>4.8285000000000003E-3</c:v>
                </c:pt>
                <c:pt idx="382">
                  <c:v>3.3763E-3</c:v>
                </c:pt>
                <c:pt idx="383">
                  <c:v>4.3373999999999999E-3</c:v>
                </c:pt>
                <c:pt idx="384">
                  <c:v>4.4752000000000004E-3</c:v>
                </c:pt>
                <c:pt idx="385">
                  <c:v>3.6954000000000002E-3</c:v>
                </c:pt>
                <c:pt idx="386">
                  <c:v>5.7952999999999998E-3</c:v>
                </c:pt>
                <c:pt idx="387">
                  <c:v>4.8956E-3</c:v>
                </c:pt>
                <c:pt idx="388">
                  <c:v>3.6237999999999999E-3</c:v>
                </c:pt>
                <c:pt idx="389">
                  <c:v>2.8974999999999999E-3</c:v>
                </c:pt>
                <c:pt idx="390">
                  <c:v>4.3314E-3</c:v>
                </c:pt>
                <c:pt idx="391">
                  <c:v>3.395E-3</c:v>
                </c:pt>
                <c:pt idx="392">
                  <c:v>3.2234E-3</c:v>
                </c:pt>
                <c:pt idx="393">
                  <c:v>3.1670999999999999E-3</c:v>
                </c:pt>
                <c:pt idx="394">
                  <c:v>3.8034000000000002E-3</c:v>
                </c:pt>
                <c:pt idx="395">
                  <c:v>4.5217E-3</c:v>
                </c:pt>
                <c:pt idx="396">
                  <c:v>3.7188E-3</c:v>
                </c:pt>
                <c:pt idx="397">
                  <c:v>4.0083999999999996E-3</c:v>
                </c:pt>
                <c:pt idx="398">
                  <c:v>4.8443999999999996E-3</c:v>
                </c:pt>
                <c:pt idx="399">
                  <c:v>5.5050000000000003E-3</c:v>
                </c:pt>
                <c:pt idx="400">
                  <c:v>3.8316999999999999E-3</c:v>
                </c:pt>
                <c:pt idx="401">
                  <c:v>4.7438000000000003E-3</c:v>
                </c:pt>
                <c:pt idx="402">
                  <c:v>3.8677E-3</c:v>
                </c:pt>
                <c:pt idx="403">
                  <c:v>4.1031000000000001E-3</c:v>
                </c:pt>
                <c:pt idx="404">
                  <c:v>3.4426999999999999E-3</c:v>
                </c:pt>
                <c:pt idx="405">
                  <c:v>4.4494000000000001E-3</c:v>
                </c:pt>
                <c:pt idx="406">
                  <c:v>4.0885000000000001E-3</c:v>
                </c:pt>
                <c:pt idx="407">
                  <c:v>4.5694000000000004E-3</c:v>
                </c:pt>
                <c:pt idx="408">
                  <c:v>4.4786000000000001E-3</c:v>
                </c:pt>
                <c:pt idx="409">
                  <c:v>4.3283000000000002E-3</c:v>
                </c:pt>
                <c:pt idx="410">
                  <c:v>3.4063000000000001E-3</c:v>
                </c:pt>
                <c:pt idx="411">
                  <c:v>5.5199000000000003E-3</c:v>
                </c:pt>
                <c:pt idx="412">
                  <c:v>3.9050999999999999E-3</c:v>
                </c:pt>
                <c:pt idx="413">
                  <c:v>5.1446E-3</c:v>
                </c:pt>
                <c:pt idx="414">
                  <c:v>3.8609999999999998E-3</c:v>
                </c:pt>
                <c:pt idx="415">
                  <c:v>3.5917000000000002E-3</c:v>
                </c:pt>
                <c:pt idx="416">
                  <c:v>4.2741000000000003E-3</c:v>
                </c:pt>
                <c:pt idx="417">
                  <c:v>3.2219000000000002E-3</c:v>
                </c:pt>
                <c:pt idx="418">
                  <c:v>4.5592000000000002E-3</c:v>
                </c:pt>
                <c:pt idx="419">
                  <c:v>4.7264999999999998E-3</c:v>
                </c:pt>
                <c:pt idx="420">
                  <c:v>3.2074999999999998E-3</c:v>
                </c:pt>
                <c:pt idx="421">
                  <c:v>3.6208999999999998E-3</c:v>
                </c:pt>
                <c:pt idx="422">
                  <c:v>3.7502E-3</c:v>
                </c:pt>
                <c:pt idx="423">
                  <c:v>6.0165000000000001E-3</c:v>
                </c:pt>
                <c:pt idx="424">
                  <c:v>3.6121999999999999E-3</c:v>
                </c:pt>
                <c:pt idx="425">
                  <c:v>5.3248000000000002E-3</c:v>
                </c:pt>
                <c:pt idx="426">
                  <c:v>4.6020999999999996E-3</c:v>
                </c:pt>
                <c:pt idx="427">
                  <c:v>3.7916E-3</c:v>
                </c:pt>
                <c:pt idx="428">
                  <c:v>4.5942999999999999E-3</c:v>
                </c:pt>
                <c:pt idx="429">
                  <c:v>4.6150000000000002E-3</c:v>
                </c:pt>
                <c:pt idx="430">
                  <c:v>3.4954999999999999E-3</c:v>
                </c:pt>
                <c:pt idx="431">
                  <c:v>4.5588E-3</c:v>
                </c:pt>
                <c:pt idx="432">
                  <c:v>3.5877999999999999E-3</c:v>
                </c:pt>
                <c:pt idx="433">
                  <c:v>4.2563999999999996E-3</c:v>
                </c:pt>
                <c:pt idx="434">
                  <c:v>5.4133999999999996E-3</c:v>
                </c:pt>
                <c:pt idx="435">
                  <c:v>6.4507000000000002E-3</c:v>
                </c:pt>
                <c:pt idx="436">
                  <c:v>4.6877000000000004E-3</c:v>
                </c:pt>
                <c:pt idx="437">
                  <c:v>3.8335000000000001E-3</c:v>
                </c:pt>
                <c:pt idx="438">
                  <c:v>4.7748000000000001E-3</c:v>
                </c:pt>
                <c:pt idx="439">
                  <c:v>5.7718999999999999E-3</c:v>
                </c:pt>
                <c:pt idx="440">
                  <c:v>3.0178000000000002E-3</c:v>
                </c:pt>
                <c:pt idx="441">
                  <c:v>3.9725999999999997E-3</c:v>
                </c:pt>
                <c:pt idx="442">
                  <c:v>3.4776999999999998E-3</c:v>
                </c:pt>
                <c:pt idx="443">
                  <c:v>4.7038000000000002E-3</c:v>
                </c:pt>
                <c:pt idx="444">
                  <c:v>3.7607999999999999E-3</c:v>
                </c:pt>
                <c:pt idx="445">
                  <c:v>4.4497E-3</c:v>
                </c:pt>
                <c:pt idx="446">
                  <c:v>3.9718000000000002E-3</c:v>
                </c:pt>
                <c:pt idx="447">
                  <c:v>3.8565000000000001E-3</c:v>
                </c:pt>
                <c:pt idx="448">
                  <c:v>5.5278999999999997E-3</c:v>
                </c:pt>
                <c:pt idx="449">
                  <c:v>5.2957000000000004E-3</c:v>
                </c:pt>
                <c:pt idx="450">
                  <c:v>3.8051999999999999E-3</c:v>
                </c:pt>
                <c:pt idx="451">
                  <c:v>4.6281999999999998E-3</c:v>
                </c:pt>
                <c:pt idx="452">
                  <c:v>4.0030999999999999E-3</c:v>
                </c:pt>
                <c:pt idx="453">
                  <c:v>5.2778E-3</c:v>
                </c:pt>
                <c:pt idx="454">
                  <c:v>3.3092E-3</c:v>
                </c:pt>
                <c:pt idx="455">
                  <c:v>4.5380000000000004E-3</c:v>
                </c:pt>
                <c:pt idx="456">
                  <c:v>4.4838999999999999E-3</c:v>
                </c:pt>
                <c:pt idx="457">
                  <c:v>3.8655E-3</c:v>
                </c:pt>
                <c:pt idx="458">
                  <c:v>5.4002E-3</c:v>
                </c:pt>
                <c:pt idx="459">
                  <c:v>4.189E-3</c:v>
                </c:pt>
                <c:pt idx="460">
                  <c:v>4.9962000000000001E-3</c:v>
                </c:pt>
                <c:pt idx="461">
                  <c:v>5.2264E-3</c:v>
                </c:pt>
                <c:pt idx="462">
                  <c:v>4.7981999999999999E-3</c:v>
                </c:pt>
                <c:pt idx="463">
                  <c:v>3.9075000000000004E-3</c:v>
                </c:pt>
                <c:pt idx="464">
                  <c:v>4.4827000000000001E-3</c:v>
                </c:pt>
                <c:pt idx="465">
                  <c:v>5.9417999999999997E-3</c:v>
                </c:pt>
                <c:pt idx="466">
                  <c:v>5.8443999999999996E-3</c:v>
                </c:pt>
                <c:pt idx="467">
                  <c:v>5.6982999999999999E-3</c:v>
                </c:pt>
                <c:pt idx="468">
                  <c:v>4.5865000000000003E-3</c:v>
                </c:pt>
                <c:pt idx="469">
                  <c:v>4.5171999999999999E-3</c:v>
                </c:pt>
                <c:pt idx="470">
                  <c:v>3.7241000000000002E-3</c:v>
                </c:pt>
                <c:pt idx="471">
                  <c:v>4.5807E-3</c:v>
                </c:pt>
                <c:pt idx="472">
                  <c:v>4.1194999999999999E-3</c:v>
                </c:pt>
                <c:pt idx="473">
                  <c:v>4.9522999999999998E-3</c:v>
                </c:pt>
                <c:pt idx="474">
                  <c:v>5.2743E-3</c:v>
                </c:pt>
                <c:pt idx="475">
                  <c:v>5.4963E-3</c:v>
                </c:pt>
                <c:pt idx="476">
                  <c:v>3.8110000000000002E-3</c:v>
                </c:pt>
                <c:pt idx="477">
                  <c:v>5.1060000000000003E-3</c:v>
                </c:pt>
                <c:pt idx="478">
                  <c:v>4.3645000000000003E-3</c:v>
                </c:pt>
                <c:pt idx="479">
                  <c:v>4.4431999999999996E-3</c:v>
                </c:pt>
                <c:pt idx="480">
                  <c:v>5.2471999999999996E-3</c:v>
                </c:pt>
                <c:pt idx="481">
                  <c:v>4.9788999999999996E-3</c:v>
                </c:pt>
                <c:pt idx="482">
                  <c:v>5.9144999999999996E-3</c:v>
                </c:pt>
                <c:pt idx="483">
                  <c:v>4.6582000000000004E-3</c:v>
                </c:pt>
                <c:pt idx="484">
                  <c:v>4.1229999999999999E-3</c:v>
                </c:pt>
                <c:pt idx="485">
                  <c:v>4.2620000000000002E-3</c:v>
                </c:pt>
                <c:pt idx="486">
                  <c:v>4.7837000000000001E-3</c:v>
                </c:pt>
                <c:pt idx="487">
                  <c:v>4.3679000000000001E-3</c:v>
                </c:pt>
                <c:pt idx="488">
                  <c:v>5.1980999999999998E-3</c:v>
                </c:pt>
                <c:pt idx="489">
                  <c:v>3.7626999999999999E-3</c:v>
                </c:pt>
                <c:pt idx="490">
                  <c:v>5.1259000000000001E-3</c:v>
                </c:pt>
                <c:pt idx="491">
                  <c:v>4.4675000000000001E-3</c:v>
                </c:pt>
                <c:pt idx="492">
                  <c:v>5.2055000000000001E-3</c:v>
                </c:pt>
                <c:pt idx="493">
                  <c:v>5.2154999999999997E-3</c:v>
                </c:pt>
                <c:pt idx="494">
                  <c:v>4.5047000000000004E-3</c:v>
                </c:pt>
                <c:pt idx="495">
                  <c:v>5.1246E-3</c:v>
                </c:pt>
                <c:pt idx="496">
                  <c:v>5.1253999999999996E-3</c:v>
                </c:pt>
                <c:pt idx="497">
                  <c:v>5.4045999999999999E-3</c:v>
                </c:pt>
                <c:pt idx="498">
                  <c:v>4.6781000000000001E-3</c:v>
                </c:pt>
                <c:pt idx="499">
                  <c:v>5.0020999999999998E-3</c:v>
                </c:pt>
                <c:pt idx="500">
                  <c:v>4.2890000000000003E-3</c:v>
                </c:pt>
                <c:pt idx="501">
                  <c:v>4.4919000000000001E-3</c:v>
                </c:pt>
                <c:pt idx="502">
                  <c:v>4.3658999999999998E-3</c:v>
                </c:pt>
                <c:pt idx="503">
                  <c:v>5.2941000000000004E-3</c:v>
                </c:pt>
                <c:pt idx="504">
                  <c:v>4.0934999999999999E-3</c:v>
                </c:pt>
                <c:pt idx="505">
                  <c:v>3.6145000000000001E-3</c:v>
                </c:pt>
                <c:pt idx="506">
                  <c:v>5.9521000000000001E-3</c:v>
                </c:pt>
                <c:pt idx="507">
                  <c:v>5.4007999999999999E-3</c:v>
                </c:pt>
                <c:pt idx="508">
                  <c:v>5.9849999999999999E-3</c:v>
                </c:pt>
                <c:pt idx="509">
                  <c:v>4.3102000000000001E-3</c:v>
                </c:pt>
                <c:pt idx="510">
                  <c:v>4.9835000000000001E-3</c:v>
                </c:pt>
                <c:pt idx="511">
                  <c:v>4.9255999999999996E-3</c:v>
                </c:pt>
                <c:pt idx="512">
                  <c:v>5.3391000000000003E-3</c:v>
                </c:pt>
                <c:pt idx="513">
                  <c:v>5.2334E-3</c:v>
                </c:pt>
                <c:pt idx="514">
                  <c:v>5.6039999999999996E-3</c:v>
                </c:pt>
                <c:pt idx="515">
                  <c:v>4.0537000000000004E-3</c:v>
                </c:pt>
                <c:pt idx="516">
                  <c:v>5.4010999999999998E-3</c:v>
                </c:pt>
                <c:pt idx="517">
                  <c:v>3.1978000000000002E-3</c:v>
                </c:pt>
                <c:pt idx="518">
                  <c:v>6.8437999999999997E-3</c:v>
                </c:pt>
                <c:pt idx="519">
                  <c:v>5.1340999999999999E-3</c:v>
                </c:pt>
                <c:pt idx="520">
                  <c:v>4.3176000000000004E-3</c:v>
                </c:pt>
                <c:pt idx="521">
                  <c:v>5.1178999999999999E-3</c:v>
                </c:pt>
                <c:pt idx="522">
                  <c:v>4.8802999999999997E-3</c:v>
                </c:pt>
                <c:pt idx="523">
                  <c:v>3.9265000000000003E-3</c:v>
                </c:pt>
                <c:pt idx="524">
                  <c:v>6.5637999999999998E-3</c:v>
                </c:pt>
                <c:pt idx="525">
                  <c:v>4.8687000000000001E-3</c:v>
                </c:pt>
                <c:pt idx="526">
                  <c:v>6.8091999999999996E-3</c:v>
                </c:pt>
                <c:pt idx="527">
                  <c:v>5.4752000000000004E-3</c:v>
                </c:pt>
                <c:pt idx="528">
                  <c:v>4.3692000000000002E-3</c:v>
                </c:pt>
                <c:pt idx="529">
                  <c:v>5.2192000000000002E-3</c:v>
                </c:pt>
                <c:pt idx="530">
                  <c:v>5.0734999999999999E-3</c:v>
                </c:pt>
                <c:pt idx="531">
                  <c:v>4.8764000000000004E-3</c:v>
                </c:pt>
                <c:pt idx="532">
                  <c:v>5.6106999999999997E-3</c:v>
                </c:pt>
                <c:pt idx="533">
                  <c:v>3.9478999999999998E-3</c:v>
                </c:pt>
                <c:pt idx="534">
                  <c:v>5.8643999999999996E-3</c:v>
                </c:pt>
                <c:pt idx="535">
                  <c:v>4.8168999999999998E-3</c:v>
                </c:pt>
                <c:pt idx="536">
                  <c:v>6.3730999999999996E-3</c:v>
                </c:pt>
                <c:pt idx="537">
                  <c:v>6.7647999999999996E-3</c:v>
                </c:pt>
                <c:pt idx="538">
                  <c:v>4.5685999999999999E-3</c:v>
                </c:pt>
                <c:pt idx="539">
                  <c:v>5.9947000000000004E-3</c:v>
                </c:pt>
                <c:pt idx="540">
                  <c:v>7.4035000000000004E-3</c:v>
                </c:pt>
                <c:pt idx="541">
                  <c:v>4.9935999999999999E-3</c:v>
                </c:pt>
                <c:pt idx="542">
                  <c:v>5.8712E-3</c:v>
                </c:pt>
                <c:pt idx="543">
                  <c:v>4.3695000000000001E-3</c:v>
                </c:pt>
                <c:pt idx="544">
                  <c:v>5.5903000000000003E-3</c:v>
                </c:pt>
                <c:pt idx="545">
                  <c:v>5.9855999999999998E-3</c:v>
                </c:pt>
                <c:pt idx="546">
                  <c:v>3.8173999999999999E-3</c:v>
                </c:pt>
                <c:pt idx="547">
                  <c:v>5.5630000000000002E-3</c:v>
                </c:pt>
                <c:pt idx="548">
                  <c:v>4.6699999999999997E-3</c:v>
                </c:pt>
                <c:pt idx="549">
                  <c:v>5.0905999999999998E-3</c:v>
                </c:pt>
                <c:pt idx="550">
                  <c:v>4.8066000000000003E-3</c:v>
                </c:pt>
                <c:pt idx="551">
                  <c:v>6.1317999999999998E-3</c:v>
                </c:pt>
                <c:pt idx="552">
                  <c:v>7.5669999999999999E-3</c:v>
                </c:pt>
                <c:pt idx="553">
                  <c:v>5.3860999999999996E-3</c:v>
                </c:pt>
                <c:pt idx="554">
                  <c:v>4.7054999999999996E-3</c:v>
                </c:pt>
                <c:pt idx="555">
                  <c:v>6.228E-3</c:v>
                </c:pt>
                <c:pt idx="556">
                  <c:v>4.9949E-3</c:v>
                </c:pt>
                <c:pt idx="557">
                  <c:v>5.3299999999999997E-3</c:v>
                </c:pt>
                <c:pt idx="558">
                  <c:v>5.1332000000000001E-3</c:v>
                </c:pt>
                <c:pt idx="559">
                  <c:v>5.2852000000000003E-3</c:v>
                </c:pt>
                <c:pt idx="560">
                  <c:v>6.3141999999999998E-3</c:v>
                </c:pt>
                <c:pt idx="561">
                  <c:v>6.2134E-3</c:v>
                </c:pt>
                <c:pt idx="562">
                  <c:v>7.4818999999999997E-3</c:v>
                </c:pt>
                <c:pt idx="563">
                  <c:v>6.8988000000000001E-3</c:v>
                </c:pt>
                <c:pt idx="564">
                  <c:v>5.8599999999999998E-3</c:v>
                </c:pt>
                <c:pt idx="565">
                  <c:v>7.2055000000000001E-3</c:v>
                </c:pt>
                <c:pt idx="566">
                  <c:v>5.1729000000000002E-3</c:v>
                </c:pt>
                <c:pt idx="567">
                  <c:v>5.3506999999999999E-3</c:v>
                </c:pt>
                <c:pt idx="568">
                  <c:v>5.2943E-3</c:v>
                </c:pt>
                <c:pt idx="569">
                  <c:v>7.0188000000000004E-3</c:v>
                </c:pt>
                <c:pt idx="570">
                  <c:v>5.8196999999999997E-3</c:v>
                </c:pt>
                <c:pt idx="571">
                  <c:v>5.9106999999999996E-3</c:v>
                </c:pt>
                <c:pt idx="572">
                  <c:v>5.1250000000000002E-3</c:v>
                </c:pt>
                <c:pt idx="573">
                  <c:v>6.9912000000000004E-3</c:v>
                </c:pt>
                <c:pt idx="574">
                  <c:v>1.1410999999999999E-2</c:v>
                </c:pt>
                <c:pt idx="575">
                  <c:v>5.0067999999999996E-3</c:v>
                </c:pt>
                <c:pt idx="576">
                  <c:v>6.2937999999999996E-3</c:v>
                </c:pt>
                <c:pt idx="577">
                  <c:v>6.5265999999999996E-3</c:v>
                </c:pt>
                <c:pt idx="578">
                  <c:v>4.5919000000000003E-3</c:v>
                </c:pt>
                <c:pt idx="579">
                  <c:v>5.8019999999999999E-3</c:v>
                </c:pt>
                <c:pt idx="580">
                  <c:v>5.1403999999999998E-3</c:v>
                </c:pt>
                <c:pt idx="581">
                  <c:v>4.7342E-3</c:v>
                </c:pt>
                <c:pt idx="582">
                  <c:v>5.4660000000000004E-3</c:v>
                </c:pt>
                <c:pt idx="583">
                  <c:v>4.1882000000000004E-3</c:v>
                </c:pt>
                <c:pt idx="584">
                  <c:v>4.0654000000000003E-3</c:v>
                </c:pt>
                <c:pt idx="585">
                  <c:v>5.6870000000000002E-3</c:v>
                </c:pt>
                <c:pt idx="586">
                  <c:v>5.6185000000000002E-3</c:v>
                </c:pt>
                <c:pt idx="587">
                  <c:v>6.9411999999999998E-3</c:v>
                </c:pt>
                <c:pt idx="588">
                  <c:v>6.0787999999999997E-3</c:v>
                </c:pt>
                <c:pt idx="589">
                  <c:v>5.0936000000000002E-3</c:v>
                </c:pt>
                <c:pt idx="590">
                  <c:v>5.0930999999999997E-3</c:v>
                </c:pt>
                <c:pt idx="591">
                  <c:v>4.5174999999999998E-3</c:v>
                </c:pt>
                <c:pt idx="592">
                  <c:v>7.9518000000000002E-3</c:v>
                </c:pt>
                <c:pt idx="593">
                  <c:v>5.1961000000000004E-3</c:v>
                </c:pt>
                <c:pt idx="594">
                  <c:v>4.7413999999999998E-3</c:v>
                </c:pt>
                <c:pt idx="595">
                  <c:v>5.3822999999999996E-3</c:v>
                </c:pt>
                <c:pt idx="596">
                  <c:v>4.9293999999999996E-3</c:v>
                </c:pt>
                <c:pt idx="597">
                  <c:v>4.9700999999999999E-3</c:v>
                </c:pt>
                <c:pt idx="598">
                  <c:v>6.0458999999999999E-3</c:v>
                </c:pt>
                <c:pt idx="599">
                  <c:v>5.6403E-3</c:v>
                </c:pt>
                <c:pt idx="600">
                  <c:v>5.1177999999999996E-3</c:v>
                </c:pt>
                <c:pt idx="601">
                  <c:v>6.2981000000000001E-3</c:v>
                </c:pt>
                <c:pt idx="602">
                  <c:v>6.3581999999999996E-3</c:v>
                </c:pt>
                <c:pt idx="603">
                  <c:v>7.267E-3</c:v>
                </c:pt>
                <c:pt idx="604">
                  <c:v>5.9817999999999998E-3</c:v>
                </c:pt>
                <c:pt idx="605">
                  <c:v>6.8812999999999999E-3</c:v>
                </c:pt>
                <c:pt idx="606">
                  <c:v>7.8945000000000005E-3</c:v>
                </c:pt>
                <c:pt idx="607">
                  <c:v>5.4923999999999997E-3</c:v>
                </c:pt>
                <c:pt idx="608">
                  <c:v>5.2982999999999997E-3</c:v>
                </c:pt>
                <c:pt idx="609">
                  <c:v>6.5853999999999999E-3</c:v>
                </c:pt>
                <c:pt idx="610">
                  <c:v>5.1208E-3</c:v>
                </c:pt>
                <c:pt idx="611">
                  <c:v>5.2662999999999998E-3</c:v>
                </c:pt>
                <c:pt idx="612">
                  <c:v>5.2672999999999999E-3</c:v>
                </c:pt>
                <c:pt idx="613">
                  <c:v>5.3560999999999999E-3</c:v>
                </c:pt>
                <c:pt idx="614">
                  <c:v>5.8520000000000004E-3</c:v>
                </c:pt>
                <c:pt idx="615">
                  <c:v>8.1445000000000007E-3</c:v>
                </c:pt>
                <c:pt idx="616">
                  <c:v>7.1805999999999997E-3</c:v>
                </c:pt>
                <c:pt idx="617">
                  <c:v>5.2982000000000003E-3</c:v>
                </c:pt>
                <c:pt idx="618">
                  <c:v>5.4132E-3</c:v>
                </c:pt>
                <c:pt idx="619">
                  <c:v>5.1094000000000001E-3</c:v>
                </c:pt>
                <c:pt idx="620">
                  <c:v>7.3122999999999999E-3</c:v>
                </c:pt>
                <c:pt idx="621">
                  <c:v>5.9350000000000002E-3</c:v>
                </c:pt>
                <c:pt idx="622">
                  <c:v>5.9195000000000003E-3</c:v>
                </c:pt>
                <c:pt idx="623">
                  <c:v>5.5703000000000003E-3</c:v>
                </c:pt>
                <c:pt idx="624">
                  <c:v>8.0902999999999999E-3</c:v>
                </c:pt>
                <c:pt idx="625">
                  <c:v>5.6517E-3</c:v>
                </c:pt>
                <c:pt idx="626">
                  <c:v>6.3125000000000004E-3</c:v>
                </c:pt>
                <c:pt idx="627">
                  <c:v>5.6721999999999996E-3</c:v>
                </c:pt>
                <c:pt idx="628">
                  <c:v>6.1931E-3</c:v>
                </c:pt>
                <c:pt idx="629">
                  <c:v>6.5028000000000004E-3</c:v>
                </c:pt>
                <c:pt idx="630">
                  <c:v>6.9687999999999998E-3</c:v>
                </c:pt>
                <c:pt idx="631">
                  <c:v>7.2208999999999997E-3</c:v>
                </c:pt>
                <c:pt idx="632">
                  <c:v>5.1895999999999999E-3</c:v>
                </c:pt>
                <c:pt idx="633">
                  <c:v>5.7518999999999999E-3</c:v>
                </c:pt>
                <c:pt idx="634">
                  <c:v>5.0264999999999997E-3</c:v>
                </c:pt>
                <c:pt idx="635">
                  <c:v>7.4640000000000001E-3</c:v>
                </c:pt>
                <c:pt idx="636">
                  <c:v>6.0838000000000003E-3</c:v>
                </c:pt>
                <c:pt idx="637">
                  <c:v>5.3466E-3</c:v>
                </c:pt>
                <c:pt idx="638">
                  <c:v>6.1428000000000003E-3</c:v>
                </c:pt>
                <c:pt idx="639">
                  <c:v>5.1707000000000003E-3</c:v>
                </c:pt>
                <c:pt idx="640">
                  <c:v>7.7809000000000003E-3</c:v>
                </c:pt>
                <c:pt idx="641">
                  <c:v>5.3708999999999996E-3</c:v>
                </c:pt>
                <c:pt idx="642">
                  <c:v>8.7352999999999997E-3</c:v>
                </c:pt>
                <c:pt idx="643">
                  <c:v>7.4535000000000001E-3</c:v>
                </c:pt>
                <c:pt idx="644">
                  <c:v>7.8256000000000003E-3</c:v>
                </c:pt>
                <c:pt idx="645">
                  <c:v>7.1342999999999997E-3</c:v>
                </c:pt>
                <c:pt idx="646">
                  <c:v>6.1062E-3</c:v>
                </c:pt>
                <c:pt idx="647">
                  <c:v>8.1253000000000002E-3</c:v>
                </c:pt>
                <c:pt idx="648">
                  <c:v>5.5558999999999999E-3</c:v>
                </c:pt>
                <c:pt idx="649">
                  <c:v>4.6481999999999999E-3</c:v>
                </c:pt>
                <c:pt idx="650">
                  <c:v>7.1006999999999997E-3</c:v>
                </c:pt>
                <c:pt idx="651">
                  <c:v>8.7846999999999995E-3</c:v>
                </c:pt>
                <c:pt idx="652">
                  <c:v>7.1130999999999998E-3</c:v>
                </c:pt>
                <c:pt idx="653">
                  <c:v>5.9497999999999999E-3</c:v>
                </c:pt>
                <c:pt idx="654">
                  <c:v>6.4159000000000004E-3</c:v>
                </c:pt>
                <c:pt idx="655">
                  <c:v>7.2134E-3</c:v>
                </c:pt>
                <c:pt idx="656">
                  <c:v>5.5624999999999997E-3</c:v>
                </c:pt>
                <c:pt idx="657">
                  <c:v>6.3540000000000003E-3</c:v>
                </c:pt>
                <c:pt idx="658">
                  <c:v>5.581E-3</c:v>
                </c:pt>
                <c:pt idx="659">
                  <c:v>5.6417000000000004E-3</c:v>
                </c:pt>
                <c:pt idx="660">
                  <c:v>8.1361000000000003E-3</c:v>
                </c:pt>
                <c:pt idx="661">
                  <c:v>6.6525000000000004E-3</c:v>
                </c:pt>
                <c:pt idx="662">
                  <c:v>6.4091E-3</c:v>
                </c:pt>
                <c:pt idx="663">
                  <c:v>5.5763999999999996E-3</c:v>
                </c:pt>
                <c:pt idx="664">
                  <c:v>7.1958999999999999E-3</c:v>
                </c:pt>
                <c:pt idx="665">
                  <c:v>5.9998999999999999E-3</c:v>
                </c:pt>
                <c:pt idx="666">
                  <c:v>5.6812E-3</c:v>
                </c:pt>
                <c:pt idx="667">
                  <c:v>7.5027999999999996E-3</c:v>
                </c:pt>
                <c:pt idx="668">
                  <c:v>7.1898999999999999E-3</c:v>
                </c:pt>
                <c:pt idx="669">
                  <c:v>6.2690000000000003E-3</c:v>
                </c:pt>
                <c:pt idx="670">
                  <c:v>6.1079000000000003E-3</c:v>
                </c:pt>
                <c:pt idx="671">
                  <c:v>8.7302000000000005E-3</c:v>
                </c:pt>
                <c:pt idx="672">
                  <c:v>5.5976999999999997E-3</c:v>
                </c:pt>
                <c:pt idx="673">
                  <c:v>6.8719000000000002E-3</c:v>
                </c:pt>
                <c:pt idx="674">
                  <c:v>5.5897000000000004E-3</c:v>
                </c:pt>
                <c:pt idx="675">
                  <c:v>7.0937999999999999E-3</c:v>
                </c:pt>
                <c:pt idx="676">
                  <c:v>7.2579000000000003E-3</c:v>
                </c:pt>
                <c:pt idx="677">
                  <c:v>6.7080999999999998E-3</c:v>
                </c:pt>
                <c:pt idx="678">
                  <c:v>6.7304000000000001E-3</c:v>
                </c:pt>
                <c:pt idx="679">
                  <c:v>6.0816000000000004E-3</c:v>
                </c:pt>
                <c:pt idx="680">
                  <c:v>8.0888999999999996E-3</c:v>
                </c:pt>
                <c:pt idx="681">
                  <c:v>7.7584999999999998E-3</c:v>
                </c:pt>
                <c:pt idx="682">
                  <c:v>5.4451999999999999E-3</c:v>
                </c:pt>
                <c:pt idx="683">
                  <c:v>5.6268999999999998E-3</c:v>
                </c:pt>
                <c:pt idx="684">
                  <c:v>6.2386999999999998E-3</c:v>
                </c:pt>
                <c:pt idx="685">
                  <c:v>5.986E-3</c:v>
                </c:pt>
                <c:pt idx="686">
                  <c:v>6.5757000000000003E-3</c:v>
                </c:pt>
                <c:pt idx="687">
                  <c:v>8.7145E-3</c:v>
                </c:pt>
                <c:pt idx="688">
                  <c:v>7.3975999999999998E-3</c:v>
                </c:pt>
                <c:pt idx="689">
                  <c:v>7.6243999999999999E-3</c:v>
                </c:pt>
                <c:pt idx="690">
                  <c:v>7.1624999999999996E-3</c:v>
                </c:pt>
                <c:pt idx="691">
                  <c:v>6.8529000000000003E-3</c:v>
                </c:pt>
                <c:pt idx="692">
                  <c:v>8.2103000000000002E-3</c:v>
                </c:pt>
                <c:pt idx="693">
                  <c:v>7.1178999999999999E-3</c:v>
                </c:pt>
                <c:pt idx="694">
                  <c:v>7.0362000000000003E-3</c:v>
                </c:pt>
                <c:pt idx="695">
                  <c:v>6.1612999999999998E-3</c:v>
                </c:pt>
                <c:pt idx="696">
                  <c:v>6.2271000000000002E-3</c:v>
                </c:pt>
                <c:pt idx="697">
                  <c:v>6.4749999999999999E-3</c:v>
                </c:pt>
                <c:pt idx="698">
                  <c:v>1.0314E-2</c:v>
                </c:pt>
                <c:pt idx="699">
                  <c:v>8.9555999999999993E-3</c:v>
                </c:pt>
                <c:pt idx="700">
                  <c:v>6.8332000000000002E-3</c:v>
                </c:pt>
                <c:pt idx="701">
                  <c:v>8.5143000000000007E-3</c:v>
                </c:pt>
                <c:pt idx="702">
                  <c:v>7.2148999999999998E-3</c:v>
                </c:pt>
                <c:pt idx="703">
                  <c:v>6.8428999999999999E-3</c:v>
                </c:pt>
                <c:pt idx="704">
                  <c:v>7.3238000000000001E-3</c:v>
                </c:pt>
                <c:pt idx="705">
                  <c:v>7.9188000000000001E-3</c:v>
                </c:pt>
                <c:pt idx="706">
                  <c:v>7.2554999999999998E-3</c:v>
                </c:pt>
                <c:pt idx="707">
                  <c:v>1.0751E-2</c:v>
                </c:pt>
                <c:pt idx="708">
                  <c:v>7.0454999999999997E-3</c:v>
                </c:pt>
                <c:pt idx="709">
                  <c:v>6.3477000000000004E-3</c:v>
                </c:pt>
                <c:pt idx="710">
                  <c:v>7.2560000000000003E-3</c:v>
                </c:pt>
                <c:pt idx="711">
                  <c:v>5.5380999999999998E-3</c:v>
                </c:pt>
                <c:pt idx="712">
                  <c:v>6.3962000000000003E-3</c:v>
                </c:pt>
                <c:pt idx="713">
                  <c:v>5.7165000000000002E-3</c:v>
                </c:pt>
                <c:pt idx="714">
                  <c:v>6.2100000000000002E-3</c:v>
                </c:pt>
                <c:pt idx="715">
                  <c:v>8.0377999999999995E-3</c:v>
                </c:pt>
                <c:pt idx="716">
                  <c:v>6.5690000000000002E-3</c:v>
                </c:pt>
                <c:pt idx="717">
                  <c:v>6.8877000000000001E-3</c:v>
                </c:pt>
                <c:pt idx="718">
                  <c:v>6.6429000000000002E-3</c:v>
                </c:pt>
                <c:pt idx="719">
                  <c:v>6.2627000000000004E-3</c:v>
                </c:pt>
                <c:pt idx="720">
                  <c:v>6.3933999999999996E-3</c:v>
                </c:pt>
                <c:pt idx="721">
                  <c:v>6.2081000000000003E-3</c:v>
                </c:pt>
                <c:pt idx="722">
                  <c:v>7.7887E-3</c:v>
                </c:pt>
                <c:pt idx="723">
                  <c:v>6.2960999999999998E-3</c:v>
                </c:pt>
                <c:pt idx="724">
                  <c:v>6.3772000000000004E-3</c:v>
                </c:pt>
                <c:pt idx="725">
                  <c:v>7.1126000000000002E-3</c:v>
                </c:pt>
                <c:pt idx="726">
                  <c:v>8.2524E-3</c:v>
                </c:pt>
                <c:pt idx="727">
                  <c:v>7.4276000000000003E-3</c:v>
                </c:pt>
                <c:pt idx="728">
                  <c:v>7.0254000000000002E-3</c:v>
                </c:pt>
                <c:pt idx="729">
                  <c:v>6.1617E-3</c:v>
                </c:pt>
                <c:pt idx="730">
                  <c:v>8.0572999999999999E-3</c:v>
                </c:pt>
                <c:pt idx="731">
                  <c:v>6.2934999999999996E-3</c:v>
                </c:pt>
                <c:pt idx="732">
                  <c:v>7.3667999999999997E-3</c:v>
                </c:pt>
                <c:pt idx="733">
                  <c:v>6.8777999999999999E-3</c:v>
                </c:pt>
                <c:pt idx="734">
                  <c:v>6.3356999999999997E-3</c:v>
                </c:pt>
                <c:pt idx="735">
                  <c:v>9.4766E-3</c:v>
                </c:pt>
                <c:pt idx="736">
                  <c:v>5.8659999999999997E-3</c:v>
                </c:pt>
                <c:pt idx="737">
                  <c:v>6.6081999999999998E-3</c:v>
                </c:pt>
                <c:pt idx="738">
                  <c:v>8.3932E-3</c:v>
                </c:pt>
                <c:pt idx="739">
                  <c:v>8.7788999999999992E-3</c:v>
                </c:pt>
                <c:pt idx="740">
                  <c:v>6.8658E-3</c:v>
                </c:pt>
                <c:pt idx="741">
                  <c:v>7.1010999999999999E-3</c:v>
                </c:pt>
                <c:pt idx="742">
                  <c:v>8.2282999999999992E-3</c:v>
                </c:pt>
                <c:pt idx="743">
                  <c:v>6.6499000000000003E-3</c:v>
                </c:pt>
                <c:pt idx="744">
                  <c:v>8.5786000000000005E-3</c:v>
                </c:pt>
                <c:pt idx="745">
                  <c:v>6.4086000000000004E-3</c:v>
                </c:pt>
                <c:pt idx="746">
                  <c:v>7.8472000000000004E-3</c:v>
                </c:pt>
                <c:pt idx="747">
                  <c:v>8.1065000000000009E-3</c:v>
                </c:pt>
                <c:pt idx="748">
                  <c:v>6.5947999999999996E-3</c:v>
                </c:pt>
                <c:pt idx="749">
                  <c:v>7.2735999999999999E-3</c:v>
                </c:pt>
                <c:pt idx="750">
                  <c:v>6.5201E-3</c:v>
                </c:pt>
                <c:pt idx="751">
                  <c:v>8.4633E-3</c:v>
                </c:pt>
                <c:pt idx="752">
                  <c:v>6.9924999999999996E-3</c:v>
                </c:pt>
                <c:pt idx="753">
                  <c:v>7.6184E-3</c:v>
                </c:pt>
                <c:pt idx="754">
                  <c:v>7.8289999999999992E-3</c:v>
                </c:pt>
                <c:pt idx="755">
                  <c:v>8.8290999999999994E-3</c:v>
                </c:pt>
                <c:pt idx="756">
                  <c:v>6.234E-3</c:v>
                </c:pt>
                <c:pt idx="757">
                  <c:v>7.3159000000000002E-3</c:v>
                </c:pt>
                <c:pt idx="758">
                  <c:v>6.1083999999999999E-3</c:v>
                </c:pt>
                <c:pt idx="759">
                  <c:v>6.7244999999999996E-3</c:v>
                </c:pt>
                <c:pt idx="760">
                  <c:v>7.9472999999999992E-3</c:v>
                </c:pt>
                <c:pt idx="761">
                  <c:v>7.2933E-3</c:v>
                </c:pt>
                <c:pt idx="762">
                  <c:v>8.1328000000000008E-3</c:v>
                </c:pt>
                <c:pt idx="763">
                  <c:v>6.8532000000000003E-3</c:v>
                </c:pt>
                <c:pt idx="764">
                  <c:v>7.4526000000000002E-3</c:v>
                </c:pt>
                <c:pt idx="765">
                  <c:v>8.9776999999999999E-3</c:v>
                </c:pt>
                <c:pt idx="766">
                  <c:v>7.7495000000000003E-3</c:v>
                </c:pt>
                <c:pt idx="767">
                  <c:v>7.2008000000000003E-3</c:v>
                </c:pt>
                <c:pt idx="768">
                  <c:v>6.9008999999999997E-3</c:v>
                </c:pt>
                <c:pt idx="769">
                  <c:v>7.2229E-3</c:v>
                </c:pt>
                <c:pt idx="770">
                  <c:v>8.8670999999999993E-3</c:v>
                </c:pt>
                <c:pt idx="771">
                  <c:v>7.9980999999999993E-3</c:v>
                </c:pt>
                <c:pt idx="772">
                  <c:v>9.4827000000000002E-3</c:v>
                </c:pt>
                <c:pt idx="773">
                  <c:v>7.9556000000000002E-3</c:v>
                </c:pt>
                <c:pt idx="774">
                  <c:v>8.0046000000000006E-3</c:v>
                </c:pt>
                <c:pt idx="775">
                  <c:v>6.2363000000000002E-3</c:v>
                </c:pt>
                <c:pt idx="776">
                  <c:v>8.4314000000000004E-3</c:v>
                </c:pt>
                <c:pt idx="777">
                  <c:v>7.4776E-3</c:v>
                </c:pt>
                <c:pt idx="778">
                  <c:v>7.9920000000000008E-3</c:v>
                </c:pt>
                <c:pt idx="779">
                  <c:v>8.3371999999999995E-3</c:v>
                </c:pt>
                <c:pt idx="780">
                  <c:v>8.2375999999999994E-3</c:v>
                </c:pt>
                <c:pt idx="781">
                  <c:v>7.9097000000000004E-3</c:v>
                </c:pt>
                <c:pt idx="782">
                  <c:v>6.7729000000000001E-3</c:v>
                </c:pt>
                <c:pt idx="783">
                  <c:v>7.7621000000000001E-3</c:v>
                </c:pt>
                <c:pt idx="784">
                  <c:v>7.6689000000000002E-3</c:v>
                </c:pt>
                <c:pt idx="785">
                  <c:v>6.3689999999999997E-3</c:v>
                </c:pt>
                <c:pt idx="786">
                  <c:v>8.6222E-3</c:v>
                </c:pt>
                <c:pt idx="787">
                  <c:v>7.5560000000000002E-3</c:v>
                </c:pt>
                <c:pt idx="788">
                  <c:v>6.4580999999999996E-3</c:v>
                </c:pt>
                <c:pt idx="789">
                  <c:v>7.711E-3</c:v>
                </c:pt>
                <c:pt idx="790">
                  <c:v>7.7371999999999996E-3</c:v>
                </c:pt>
                <c:pt idx="791">
                  <c:v>6.8802000000000004E-3</c:v>
                </c:pt>
                <c:pt idx="792">
                  <c:v>7.5613E-3</c:v>
                </c:pt>
                <c:pt idx="793">
                  <c:v>6.7441999999999997E-3</c:v>
                </c:pt>
                <c:pt idx="794">
                  <c:v>9.0413000000000004E-3</c:v>
                </c:pt>
                <c:pt idx="795">
                  <c:v>7.3140999999999996E-3</c:v>
                </c:pt>
                <c:pt idx="796">
                  <c:v>7.1847999999999999E-3</c:v>
                </c:pt>
                <c:pt idx="797">
                  <c:v>7.7568999999999997E-3</c:v>
                </c:pt>
                <c:pt idx="798">
                  <c:v>7.2205999999999998E-3</c:v>
                </c:pt>
                <c:pt idx="799">
                  <c:v>9.0039000000000004E-3</c:v>
                </c:pt>
                <c:pt idx="800">
                  <c:v>7.9848000000000002E-3</c:v>
                </c:pt>
                <c:pt idx="801">
                  <c:v>6.5846000000000003E-3</c:v>
                </c:pt>
                <c:pt idx="802">
                  <c:v>7.6543000000000002E-3</c:v>
                </c:pt>
                <c:pt idx="803">
                  <c:v>8.5181000000000007E-3</c:v>
                </c:pt>
                <c:pt idx="804">
                  <c:v>7.1098999999999997E-3</c:v>
                </c:pt>
                <c:pt idx="805">
                  <c:v>6.9427999999999998E-3</c:v>
                </c:pt>
                <c:pt idx="806">
                  <c:v>7.3931999999999999E-3</c:v>
                </c:pt>
                <c:pt idx="807">
                  <c:v>7.2575000000000001E-3</c:v>
                </c:pt>
                <c:pt idx="808">
                  <c:v>7.9182000000000002E-3</c:v>
                </c:pt>
                <c:pt idx="809">
                  <c:v>6.8589000000000002E-3</c:v>
                </c:pt>
                <c:pt idx="810">
                  <c:v>7.1824999999999996E-3</c:v>
                </c:pt>
                <c:pt idx="811">
                  <c:v>8.6853999999999994E-3</c:v>
                </c:pt>
                <c:pt idx="812">
                  <c:v>8.1908999999999992E-3</c:v>
                </c:pt>
                <c:pt idx="813">
                  <c:v>7.4243E-3</c:v>
                </c:pt>
                <c:pt idx="814">
                  <c:v>9.4631999999999997E-3</c:v>
                </c:pt>
                <c:pt idx="815">
                  <c:v>6.6888E-3</c:v>
                </c:pt>
                <c:pt idx="816">
                  <c:v>1.1028E-2</c:v>
                </c:pt>
                <c:pt idx="817">
                  <c:v>8.2071000000000002E-3</c:v>
                </c:pt>
                <c:pt idx="818">
                  <c:v>7.3917999999999996E-3</c:v>
                </c:pt>
                <c:pt idx="819">
                  <c:v>7.2034000000000004E-3</c:v>
                </c:pt>
                <c:pt idx="820">
                  <c:v>6.7524000000000004E-3</c:v>
                </c:pt>
                <c:pt idx="821">
                  <c:v>1.0664999999999999E-2</c:v>
                </c:pt>
                <c:pt idx="822">
                  <c:v>8.5489999999999993E-3</c:v>
                </c:pt>
                <c:pt idx="823">
                  <c:v>9.0074999999999999E-3</c:v>
                </c:pt>
                <c:pt idx="824">
                  <c:v>7.6406E-3</c:v>
                </c:pt>
                <c:pt idx="825">
                  <c:v>7.5288999999999998E-3</c:v>
                </c:pt>
                <c:pt idx="826">
                  <c:v>1.0278000000000001E-2</c:v>
                </c:pt>
                <c:pt idx="827">
                  <c:v>8.7376999999999993E-3</c:v>
                </c:pt>
                <c:pt idx="828">
                  <c:v>9.0338999999999992E-3</c:v>
                </c:pt>
                <c:pt idx="829">
                  <c:v>7.7194000000000004E-3</c:v>
                </c:pt>
                <c:pt idx="830">
                  <c:v>7.9448999999999995E-3</c:v>
                </c:pt>
                <c:pt idx="831">
                  <c:v>7.7856000000000002E-3</c:v>
                </c:pt>
                <c:pt idx="832">
                  <c:v>7.1932999999999997E-3</c:v>
                </c:pt>
                <c:pt idx="833">
                  <c:v>8.3219999999999995E-3</c:v>
                </c:pt>
                <c:pt idx="834">
                  <c:v>9.6203999999999994E-3</c:v>
                </c:pt>
                <c:pt idx="835">
                  <c:v>6.8471000000000001E-3</c:v>
                </c:pt>
                <c:pt idx="836">
                  <c:v>9.2073999999999993E-3</c:v>
                </c:pt>
                <c:pt idx="837">
                  <c:v>6.4685999999999997E-3</c:v>
                </c:pt>
                <c:pt idx="838">
                  <c:v>8.8147999999999994E-3</c:v>
                </c:pt>
                <c:pt idx="839">
                  <c:v>9.2899999999999996E-3</c:v>
                </c:pt>
                <c:pt idx="840">
                  <c:v>9.1731E-3</c:v>
                </c:pt>
                <c:pt idx="841">
                  <c:v>7.1050000000000002E-3</c:v>
                </c:pt>
                <c:pt idx="842">
                  <c:v>1.0236E-2</c:v>
                </c:pt>
                <c:pt idx="843">
                  <c:v>1.0562E-2</c:v>
                </c:pt>
                <c:pt idx="844">
                  <c:v>8.3063000000000008E-3</c:v>
                </c:pt>
                <c:pt idx="845">
                  <c:v>8.9066000000000006E-3</c:v>
                </c:pt>
                <c:pt idx="846">
                  <c:v>6.7486000000000004E-3</c:v>
                </c:pt>
                <c:pt idx="847">
                  <c:v>1.0253E-2</c:v>
                </c:pt>
                <c:pt idx="848">
                  <c:v>7.8937E-3</c:v>
                </c:pt>
                <c:pt idx="849">
                  <c:v>8.7825000000000004E-3</c:v>
                </c:pt>
                <c:pt idx="850">
                  <c:v>7.5351000000000003E-3</c:v>
                </c:pt>
                <c:pt idx="851">
                  <c:v>6.6169000000000002E-3</c:v>
                </c:pt>
                <c:pt idx="852">
                  <c:v>8.2935999999999999E-3</c:v>
                </c:pt>
                <c:pt idx="853">
                  <c:v>7.1700000000000002E-3</c:v>
                </c:pt>
                <c:pt idx="854">
                  <c:v>8.8854999999999993E-3</c:v>
                </c:pt>
                <c:pt idx="855">
                  <c:v>9.3974999999999996E-3</c:v>
                </c:pt>
                <c:pt idx="856">
                  <c:v>9.3028E-3</c:v>
                </c:pt>
                <c:pt idx="857">
                  <c:v>8.4829999999999992E-3</c:v>
                </c:pt>
                <c:pt idx="858">
                  <c:v>9.7701000000000003E-3</c:v>
                </c:pt>
                <c:pt idx="859">
                  <c:v>7.8262999999999996E-3</c:v>
                </c:pt>
                <c:pt idx="860">
                  <c:v>1.0843999999999999E-2</c:v>
                </c:pt>
                <c:pt idx="861">
                  <c:v>9.4809000000000004E-3</c:v>
                </c:pt>
                <c:pt idx="862">
                  <c:v>8.3230999999999999E-3</c:v>
                </c:pt>
                <c:pt idx="863">
                  <c:v>1.0368E-2</c:v>
                </c:pt>
                <c:pt idx="864">
                  <c:v>8.4843000000000002E-3</c:v>
                </c:pt>
                <c:pt idx="865">
                  <c:v>7.2614000000000003E-3</c:v>
                </c:pt>
                <c:pt idx="866">
                  <c:v>8.5477999999999995E-3</c:v>
                </c:pt>
                <c:pt idx="867">
                  <c:v>7.9062000000000004E-3</c:v>
                </c:pt>
                <c:pt idx="868">
                  <c:v>8.2834999999999992E-3</c:v>
                </c:pt>
                <c:pt idx="869">
                  <c:v>7.6835000000000002E-3</c:v>
                </c:pt>
                <c:pt idx="870">
                  <c:v>8.5990000000000007E-3</c:v>
                </c:pt>
                <c:pt idx="871">
                  <c:v>7.1541E-3</c:v>
                </c:pt>
                <c:pt idx="872">
                  <c:v>8.0259000000000007E-3</c:v>
                </c:pt>
                <c:pt idx="873">
                  <c:v>9.1185999999999993E-3</c:v>
                </c:pt>
                <c:pt idx="874">
                  <c:v>9.2452000000000003E-3</c:v>
                </c:pt>
                <c:pt idx="875">
                  <c:v>8.2912000000000003E-3</c:v>
                </c:pt>
                <c:pt idx="876">
                  <c:v>7.6801999999999999E-3</c:v>
                </c:pt>
                <c:pt idx="877">
                  <c:v>9.8960999999999997E-3</c:v>
                </c:pt>
                <c:pt idx="878">
                  <c:v>8.6581999999999996E-3</c:v>
                </c:pt>
                <c:pt idx="879">
                  <c:v>1.1338000000000001E-2</c:v>
                </c:pt>
                <c:pt idx="880">
                  <c:v>8.6663E-3</c:v>
                </c:pt>
                <c:pt idx="881">
                  <c:v>1.0732E-2</c:v>
                </c:pt>
                <c:pt idx="882">
                  <c:v>7.3831000000000001E-3</c:v>
                </c:pt>
                <c:pt idx="883">
                  <c:v>1.0730999999999999E-2</c:v>
                </c:pt>
                <c:pt idx="884">
                  <c:v>1.1155E-2</c:v>
                </c:pt>
                <c:pt idx="885">
                  <c:v>8.6172999999999996E-3</c:v>
                </c:pt>
                <c:pt idx="886">
                  <c:v>8.7197000000000004E-3</c:v>
                </c:pt>
                <c:pt idx="887">
                  <c:v>9.9977E-3</c:v>
                </c:pt>
                <c:pt idx="888">
                  <c:v>9.6769999999999998E-3</c:v>
                </c:pt>
                <c:pt idx="889">
                  <c:v>7.8601000000000001E-3</c:v>
                </c:pt>
                <c:pt idx="890">
                  <c:v>9.5332999999999998E-3</c:v>
                </c:pt>
                <c:pt idx="891">
                  <c:v>8.6289000000000001E-3</c:v>
                </c:pt>
                <c:pt idx="892">
                  <c:v>8.5337999999999994E-3</c:v>
                </c:pt>
                <c:pt idx="893">
                  <c:v>1.0012E-2</c:v>
                </c:pt>
                <c:pt idx="894">
                  <c:v>9.2388999999999995E-3</c:v>
                </c:pt>
                <c:pt idx="895">
                  <c:v>7.6905999999999997E-3</c:v>
                </c:pt>
                <c:pt idx="896">
                  <c:v>9.3261000000000004E-3</c:v>
                </c:pt>
                <c:pt idx="897">
                  <c:v>9.9877999999999998E-3</c:v>
                </c:pt>
                <c:pt idx="898">
                  <c:v>8.1571000000000005E-3</c:v>
                </c:pt>
                <c:pt idx="899">
                  <c:v>7.7936999999999998E-3</c:v>
                </c:pt>
                <c:pt idx="900">
                  <c:v>9.5960000000000004E-3</c:v>
                </c:pt>
                <c:pt idx="901">
                  <c:v>1.0822999999999999E-2</c:v>
                </c:pt>
                <c:pt idx="902">
                  <c:v>8.0649999999999993E-3</c:v>
                </c:pt>
                <c:pt idx="903">
                  <c:v>1.2122000000000001E-2</c:v>
                </c:pt>
                <c:pt idx="904">
                  <c:v>9.9694999999999992E-3</c:v>
                </c:pt>
                <c:pt idx="905">
                  <c:v>8.3009999999999994E-3</c:v>
                </c:pt>
                <c:pt idx="906">
                  <c:v>1.0685999999999999E-2</c:v>
                </c:pt>
                <c:pt idx="907">
                  <c:v>9.8484000000000002E-3</c:v>
                </c:pt>
                <c:pt idx="908">
                  <c:v>8.2039999999999995E-3</c:v>
                </c:pt>
                <c:pt idx="909">
                  <c:v>1.1128000000000001E-2</c:v>
                </c:pt>
                <c:pt idx="910">
                  <c:v>8.1221999999999996E-3</c:v>
                </c:pt>
                <c:pt idx="911">
                  <c:v>9.3974000000000002E-3</c:v>
                </c:pt>
                <c:pt idx="912">
                  <c:v>8.7627E-3</c:v>
                </c:pt>
                <c:pt idx="913">
                  <c:v>1.0023000000000001E-2</c:v>
                </c:pt>
                <c:pt idx="914">
                  <c:v>9.3161000000000008E-3</c:v>
                </c:pt>
                <c:pt idx="915">
                  <c:v>9.3822000000000003E-3</c:v>
                </c:pt>
                <c:pt idx="916">
                  <c:v>9.9208000000000005E-3</c:v>
                </c:pt>
                <c:pt idx="917">
                  <c:v>8.8397000000000007E-3</c:v>
                </c:pt>
                <c:pt idx="918">
                  <c:v>9.5864999999999995E-3</c:v>
                </c:pt>
                <c:pt idx="919">
                  <c:v>8.5258E-3</c:v>
                </c:pt>
                <c:pt idx="920">
                  <c:v>1.0602E-2</c:v>
                </c:pt>
                <c:pt idx="921">
                  <c:v>8.6598000000000005E-3</c:v>
                </c:pt>
                <c:pt idx="922">
                  <c:v>9.7838999999999999E-3</c:v>
                </c:pt>
                <c:pt idx="923">
                  <c:v>1.1114000000000001E-2</c:v>
                </c:pt>
                <c:pt idx="924">
                  <c:v>8.6070999999999995E-3</c:v>
                </c:pt>
                <c:pt idx="925">
                  <c:v>7.7822999999999998E-3</c:v>
                </c:pt>
                <c:pt idx="926">
                  <c:v>9.4190000000000003E-3</c:v>
                </c:pt>
                <c:pt idx="927">
                  <c:v>9.0474000000000006E-3</c:v>
                </c:pt>
                <c:pt idx="928">
                  <c:v>1.0253999999999999E-2</c:v>
                </c:pt>
                <c:pt idx="929">
                  <c:v>8.0610000000000005E-3</c:v>
                </c:pt>
                <c:pt idx="930">
                  <c:v>9.7727999999999999E-3</c:v>
                </c:pt>
                <c:pt idx="931">
                  <c:v>8.2822999999999994E-3</c:v>
                </c:pt>
                <c:pt idx="932">
                  <c:v>1.0121E-2</c:v>
                </c:pt>
                <c:pt idx="933">
                  <c:v>8.7186999999999994E-3</c:v>
                </c:pt>
                <c:pt idx="934">
                  <c:v>9.0112999999999999E-3</c:v>
                </c:pt>
                <c:pt idx="935">
                  <c:v>9.4033999999999993E-3</c:v>
                </c:pt>
                <c:pt idx="936">
                  <c:v>9.1611000000000001E-3</c:v>
                </c:pt>
                <c:pt idx="937">
                  <c:v>9.3635999999999997E-3</c:v>
                </c:pt>
                <c:pt idx="938">
                  <c:v>9.1562999999999992E-3</c:v>
                </c:pt>
                <c:pt idx="939">
                  <c:v>9.4556999999999992E-3</c:v>
                </c:pt>
                <c:pt idx="940">
                  <c:v>1.0926E-2</c:v>
                </c:pt>
                <c:pt idx="941">
                  <c:v>8.1405999999999996E-3</c:v>
                </c:pt>
                <c:pt idx="942">
                  <c:v>9.7362000000000004E-3</c:v>
                </c:pt>
                <c:pt idx="943">
                  <c:v>1.0668E-2</c:v>
                </c:pt>
                <c:pt idx="944">
                  <c:v>1.0281999999999999E-2</c:v>
                </c:pt>
                <c:pt idx="945">
                  <c:v>8.9307999999999992E-3</c:v>
                </c:pt>
                <c:pt idx="946">
                  <c:v>9.5703999999999997E-3</c:v>
                </c:pt>
                <c:pt idx="947">
                  <c:v>1.2999999999999999E-2</c:v>
                </c:pt>
                <c:pt idx="948">
                  <c:v>1.1246000000000001E-2</c:v>
                </c:pt>
                <c:pt idx="949">
                  <c:v>9.6869E-3</c:v>
                </c:pt>
                <c:pt idx="950">
                  <c:v>8.4878000000000002E-3</c:v>
                </c:pt>
                <c:pt idx="951">
                  <c:v>9.7397999999999998E-3</c:v>
                </c:pt>
                <c:pt idx="952">
                  <c:v>9.6205000000000006E-3</c:v>
                </c:pt>
                <c:pt idx="953">
                  <c:v>1.0344000000000001E-2</c:v>
                </c:pt>
                <c:pt idx="954">
                  <c:v>8.0829000000000005E-3</c:v>
                </c:pt>
                <c:pt idx="955">
                  <c:v>1.0822999999999999E-2</c:v>
                </c:pt>
                <c:pt idx="956">
                  <c:v>8.9934999999999998E-3</c:v>
                </c:pt>
                <c:pt idx="957">
                  <c:v>7.2524E-3</c:v>
                </c:pt>
                <c:pt idx="958">
                  <c:v>8.5535000000000003E-3</c:v>
                </c:pt>
                <c:pt idx="959">
                  <c:v>8.0871999999999993E-3</c:v>
                </c:pt>
                <c:pt idx="960">
                  <c:v>9.1067000000000006E-3</c:v>
                </c:pt>
                <c:pt idx="961">
                  <c:v>1.0454E-2</c:v>
                </c:pt>
                <c:pt idx="962">
                  <c:v>8.3326000000000008E-3</c:v>
                </c:pt>
                <c:pt idx="963">
                  <c:v>1.1459E-2</c:v>
                </c:pt>
                <c:pt idx="964">
                  <c:v>9.9989999999999992E-3</c:v>
                </c:pt>
                <c:pt idx="965">
                  <c:v>8.7408E-3</c:v>
                </c:pt>
                <c:pt idx="966">
                  <c:v>1.1143999999999999E-2</c:v>
                </c:pt>
                <c:pt idx="967">
                  <c:v>9.6947000000000005E-3</c:v>
                </c:pt>
                <c:pt idx="968">
                  <c:v>8.5207000000000008E-3</c:v>
                </c:pt>
                <c:pt idx="969">
                  <c:v>9.8534E-3</c:v>
                </c:pt>
                <c:pt idx="970">
                  <c:v>8.6855999999999999E-3</c:v>
                </c:pt>
                <c:pt idx="971">
                  <c:v>9.7388000000000006E-3</c:v>
                </c:pt>
                <c:pt idx="972">
                  <c:v>8.2857999999999994E-3</c:v>
                </c:pt>
                <c:pt idx="973">
                  <c:v>1.0081E-2</c:v>
                </c:pt>
                <c:pt idx="974">
                  <c:v>9.6687000000000006E-3</c:v>
                </c:pt>
                <c:pt idx="975">
                  <c:v>1.0534999999999999E-2</c:v>
                </c:pt>
                <c:pt idx="976">
                  <c:v>1.0181000000000001E-2</c:v>
                </c:pt>
                <c:pt idx="977">
                  <c:v>1.0507000000000001E-2</c:v>
                </c:pt>
                <c:pt idx="978">
                  <c:v>1.2782999999999999E-2</c:v>
                </c:pt>
                <c:pt idx="979">
                  <c:v>1.082E-2</c:v>
                </c:pt>
                <c:pt idx="980">
                  <c:v>1.1613E-2</c:v>
                </c:pt>
                <c:pt idx="981">
                  <c:v>1.0102999999999999E-2</c:v>
                </c:pt>
                <c:pt idx="982">
                  <c:v>1.1504E-2</c:v>
                </c:pt>
                <c:pt idx="983">
                  <c:v>9.6515000000000004E-3</c:v>
                </c:pt>
                <c:pt idx="984">
                  <c:v>1.0695E-2</c:v>
                </c:pt>
                <c:pt idx="985">
                  <c:v>1.2038E-2</c:v>
                </c:pt>
                <c:pt idx="986">
                  <c:v>1.0019E-2</c:v>
                </c:pt>
                <c:pt idx="987">
                  <c:v>1.14E-2</c:v>
                </c:pt>
                <c:pt idx="988">
                  <c:v>1.0657E-2</c:v>
                </c:pt>
                <c:pt idx="989">
                  <c:v>1.1738999999999999E-2</c:v>
                </c:pt>
                <c:pt idx="990">
                  <c:v>1.0317E-2</c:v>
                </c:pt>
                <c:pt idx="991">
                  <c:v>1.0831E-2</c:v>
                </c:pt>
                <c:pt idx="992">
                  <c:v>1.0354E-2</c:v>
                </c:pt>
                <c:pt idx="993">
                  <c:v>1.1147000000000001E-2</c:v>
                </c:pt>
                <c:pt idx="994">
                  <c:v>1.2378999999999999E-2</c:v>
                </c:pt>
                <c:pt idx="995">
                  <c:v>8.7600000000000004E-3</c:v>
                </c:pt>
                <c:pt idx="996">
                  <c:v>9.8907999999999999E-3</c:v>
                </c:pt>
                <c:pt idx="997">
                  <c:v>1.0135E-2</c:v>
                </c:pt>
                <c:pt idx="998">
                  <c:v>9.6485000000000008E-3</c:v>
                </c:pt>
                <c:pt idx="999">
                  <c:v>1.1730000000000001E-2</c:v>
                </c:pt>
                <c:pt idx="1000">
                  <c:v>1.04E-2</c:v>
                </c:pt>
                <c:pt idx="1001">
                  <c:v>9.9702999999999996E-3</c:v>
                </c:pt>
                <c:pt idx="1002">
                  <c:v>9.5390000000000006E-3</c:v>
                </c:pt>
                <c:pt idx="1003">
                  <c:v>1.2118E-2</c:v>
                </c:pt>
                <c:pt idx="1004">
                  <c:v>9.9407999999999996E-3</c:v>
                </c:pt>
                <c:pt idx="1005">
                  <c:v>9.9158000000000007E-3</c:v>
                </c:pt>
                <c:pt idx="1006">
                  <c:v>1.0200000000000001E-2</c:v>
                </c:pt>
                <c:pt idx="1007">
                  <c:v>9.7923999999999997E-3</c:v>
                </c:pt>
                <c:pt idx="1008">
                  <c:v>1.1044999999999999E-2</c:v>
                </c:pt>
                <c:pt idx="1009">
                  <c:v>8.8524999999999993E-3</c:v>
                </c:pt>
                <c:pt idx="1010">
                  <c:v>9.3816999999999998E-3</c:v>
                </c:pt>
                <c:pt idx="1011">
                  <c:v>9.6428E-3</c:v>
                </c:pt>
                <c:pt idx="1012">
                  <c:v>9.0205000000000007E-3</c:v>
                </c:pt>
                <c:pt idx="1013">
                  <c:v>1.0321E-2</c:v>
                </c:pt>
                <c:pt idx="1014">
                  <c:v>9.7970999999999996E-3</c:v>
                </c:pt>
                <c:pt idx="1015">
                  <c:v>9.8370999999999997E-3</c:v>
                </c:pt>
                <c:pt idx="1016">
                  <c:v>9.7990000000000004E-3</c:v>
                </c:pt>
                <c:pt idx="1017">
                  <c:v>1.0501E-2</c:v>
                </c:pt>
                <c:pt idx="1018">
                  <c:v>1.3517E-2</c:v>
                </c:pt>
                <c:pt idx="1019">
                  <c:v>1.1709000000000001E-2</c:v>
                </c:pt>
                <c:pt idx="1020">
                  <c:v>1.0519000000000001E-2</c:v>
                </c:pt>
                <c:pt idx="1021">
                  <c:v>9.5546999999999993E-3</c:v>
                </c:pt>
                <c:pt idx="1022">
                  <c:v>1.1806000000000001E-2</c:v>
                </c:pt>
                <c:pt idx="1023">
                  <c:v>9.1909000000000001E-3</c:v>
                </c:pt>
                <c:pt idx="1024">
                  <c:v>1.0732E-2</c:v>
                </c:pt>
                <c:pt idx="1025">
                  <c:v>9.7666999999999997E-3</c:v>
                </c:pt>
                <c:pt idx="1026">
                  <c:v>1.133E-2</c:v>
                </c:pt>
                <c:pt idx="1027">
                  <c:v>9.0904000000000002E-3</c:v>
                </c:pt>
                <c:pt idx="1028">
                  <c:v>1.3481999999999999E-2</c:v>
                </c:pt>
                <c:pt idx="1029">
                  <c:v>1.1956E-2</c:v>
                </c:pt>
                <c:pt idx="1030">
                  <c:v>1.1527000000000001E-2</c:v>
                </c:pt>
                <c:pt idx="1031">
                  <c:v>1.0111E-2</c:v>
                </c:pt>
                <c:pt idx="1032">
                  <c:v>9.7187000000000003E-3</c:v>
                </c:pt>
                <c:pt idx="1033">
                  <c:v>1.0175999999999999E-2</c:v>
                </c:pt>
                <c:pt idx="1034">
                  <c:v>1.1228999999999999E-2</c:v>
                </c:pt>
                <c:pt idx="1035">
                  <c:v>1.1422E-2</c:v>
                </c:pt>
                <c:pt idx="1036">
                  <c:v>1.1821E-2</c:v>
                </c:pt>
                <c:pt idx="1037">
                  <c:v>1.0203E-2</c:v>
                </c:pt>
                <c:pt idx="1038">
                  <c:v>1.068E-2</c:v>
                </c:pt>
                <c:pt idx="1039">
                  <c:v>1.3983000000000001E-2</c:v>
                </c:pt>
                <c:pt idx="1040">
                  <c:v>1.4709E-2</c:v>
                </c:pt>
                <c:pt idx="1041">
                  <c:v>8.6674000000000005E-3</c:v>
                </c:pt>
                <c:pt idx="1042">
                  <c:v>9.9606999999999994E-3</c:v>
                </c:pt>
                <c:pt idx="1043">
                  <c:v>1.0777E-2</c:v>
                </c:pt>
                <c:pt idx="1044">
                  <c:v>1.0239E-2</c:v>
                </c:pt>
                <c:pt idx="1045">
                  <c:v>1.1769999999999999E-2</c:v>
                </c:pt>
                <c:pt idx="1046">
                  <c:v>9.9253999999999992E-3</c:v>
                </c:pt>
                <c:pt idx="1047">
                  <c:v>1.0604000000000001E-2</c:v>
                </c:pt>
                <c:pt idx="1048">
                  <c:v>9.5181999999999992E-3</c:v>
                </c:pt>
                <c:pt idx="1049">
                  <c:v>1.1313E-2</c:v>
                </c:pt>
                <c:pt idx="1050">
                  <c:v>1.1554999999999999E-2</c:v>
                </c:pt>
                <c:pt idx="1051">
                  <c:v>1.1525000000000001E-2</c:v>
                </c:pt>
                <c:pt idx="1052">
                  <c:v>1.0899000000000001E-2</c:v>
                </c:pt>
                <c:pt idx="1053">
                  <c:v>1.2577E-2</c:v>
                </c:pt>
                <c:pt idx="1054">
                  <c:v>1.0864E-2</c:v>
                </c:pt>
                <c:pt idx="1055">
                  <c:v>1.0295E-2</c:v>
                </c:pt>
                <c:pt idx="1056">
                  <c:v>9.8469999999999999E-3</c:v>
                </c:pt>
                <c:pt idx="1057">
                  <c:v>1.2329E-2</c:v>
                </c:pt>
                <c:pt idx="1058">
                  <c:v>1.1401E-2</c:v>
                </c:pt>
                <c:pt idx="1059">
                  <c:v>1.0822E-2</c:v>
                </c:pt>
                <c:pt idx="1060">
                  <c:v>9.8735000000000003E-3</c:v>
                </c:pt>
                <c:pt idx="1061">
                  <c:v>1.0436000000000001E-2</c:v>
                </c:pt>
                <c:pt idx="1062">
                  <c:v>9.8855999999999996E-3</c:v>
                </c:pt>
                <c:pt idx="1063">
                  <c:v>1.1645000000000001E-2</c:v>
                </c:pt>
                <c:pt idx="1064">
                  <c:v>1.0024999999999999E-2</c:v>
                </c:pt>
                <c:pt idx="1065">
                  <c:v>1.0696000000000001E-2</c:v>
                </c:pt>
                <c:pt idx="1066">
                  <c:v>1.1233E-2</c:v>
                </c:pt>
                <c:pt idx="1067">
                  <c:v>1.0369E-2</c:v>
                </c:pt>
                <c:pt idx="1068">
                  <c:v>9.8186999999999997E-3</c:v>
                </c:pt>
                <c:pt idx="1069">
                  <c:v>1.3192000000000001E-2</c:v>
                </c:pt>
                <c:pt idx="1070">
                  <c:v>1.2338999999999999E-2</c:v>
                </c:pt>
                <c:pt idx="1071">
                  <c:v>9.3697999999999993E-3</c:v>
                </c:pt>
                <c:pt idx="1072">
                  <c:v>1.0799E-2</c:v>
                </c:pt>
                <c:pt idx="1073">
                  <c:v>9.5781000000000008E-3</c:v>
                </c:pt>
                <c:pt idx="1074">
                  <c:v>1.2234E-2</c:v>
                </c:pt>
                <c:pt idx="1075">
                  <c:v>1.2595E-2</c:v>
                </c:pt>
                <c:pt idx="1076">
                  <c:v>9.6039000000000003E-3</c:v>
                </c:pt>
                <c:pt idx="1077">
                  <c:v>1.1554E-2</c:v>
                </c:pt>
                <c:pt idx="1078">
                  <c:v>1.1025999999999999E-2</c:v>
                </c:pt>
                <c:pt idx="1079">
                  <c:v>1.2858E-2</c:v>
                </c:pt>
                <c:pt idx="1080">
                  <c:v>1.2199E-2</c:v>
                </c:pt>
                <c:pt idx="1081">
                  <c:v>1.0522999999999999E-2</c:v>
                </c:pt>
                <c:pt idx="1082">
                  <c:v>1.2524E-2</c:v>
                </c:pt>
                <c:pt idx="1083">
                  <c:v>1.0212000000000001E-2</c:v>
                </c:pt>
                <c:pt idx="1084">
                  <c:v>1.0257E-2</c:v>
                </c:pt>
                <c:pt idx="1085">
                  <c:v>9.2595000000000004E-3</c:v>
                </c:pt>
                <c:pt idx="1086">
                  <c:v>1.2551E-2</c:v>
                </c:pt>
                <c:pt idx="1087">
                  <c:v>9.4894000000000003E-3</c:v>
                </c:pt>
                <c:pt idx="1088">
                  <c:v>1.2363000000000001E-2</c:v>
                </c:pt>
                <c:pt idx="1089">
                  <c:v>1.1926000000000001E-2</c:v>
                </c:pt>
                <c:pt idx="1090">
                  <c:v>1.3438E-2</c:v>
                </c:pt>
                <c:pt idx="1091">
                  <c:v>1.2824E-2</c:v>
                </c:pt>
                <c:pt idx="1092">
                  <c:v>1.2588E-2</c:v>
                </c:pt>
                <c:pt idx="1093">
                  <c:v>1.2133E-2</c:v>
                </c:pt>
                <c:pt idx="1094">
                  <c:v>1.0758999999999999E-2</c:v>
                </c:pt>
                <c:pt idx="1095">
                  <c:v>1.1427E-2</c:v>
                </c:pt>
                <c:pt idx="1096">
                  <c:v>1.0954999999999999E-2</c:v>
                </c:pt>
                <c:pt idx="1097">
                  <c:v>1.1426E-2</c:v>
                </c:pt>
                <c:pt idx="1098">
                  <c:v>1.0024E-2</c:v>
                </c:pt>
                <c:pt idx="1099">
                  <c:v>1.0727E-2</c:v>
                </c:pt>
                <c:pt idx="1100">
                  <c:v>9.5378000000000008E-3</c:v>
                </c:pt>
                <c:pt idx="1101">
                  <c:v>9.9521000000000002E-3</c:v>
                </c:pt>
                <c:pt idx="1102">
                  <c:v>1.3445E-2</c:v>
                </c:pt>
                <c:pt idx="1103">
                  <c:v>1.2569E-2</c:v>
                </c:pt>
                <c:pt idx="1104">
                  <c:v>1.3258000000000001E-2</c:v>
                </c:pt>
                <c:pt idx="1105">
                  <c:v>1.0115000000000001E-2</c:v>
                </c:pt>
                <c:pt idx="1106">
                  <c:v>1.1753E-2</c:v>
                </c:pt>
                <c:pt idx="1107">
                  <c:v>1.1606E-2</c:v>
                </c:pt>
                <c:pt idx="1108">
                  <c:v>9.8708000000000008E-3</c:v>
                </c:pt>
                <c:pt idx="1109">
                  <c:v>1.0647E-2</c:v>
                </c:pt>
                <c:pt idx="1110">
                  <c:v>1.234E-2</c:v>
                </c:pt>
                <c:pt idx="1111">
                  <c:v>1.1825E-2</c:v>
                </c:pt>
                <c:pt idx="1112">
                  <c:v>1.1736E-2</c:v>
                </c:pt>
                <c:pt idx="1113">
                  <c:v>1.2827E-2</c:v>
                </c:pt>
                <c:pt idx="1114">
                  <c:v>1.6482E-2</c:v>
                </c:pt>
                <c:pt idx="1115">
                  <c:v>1.2095E-2</c:v>
                </c:pt>
                <c:pt idx="1116">
                  <c:v>1.1761000000000001E-2</c:v>
                </c:pt>
                <c:pt idx="1117">
                  <c:v>1.1847999999999999E-2</c:v>
                </c:pt>
                <c:pt idx="1118">
                  <c:v>1.0217E-2</c:v>
                </c:pt>
                <c:pt idx="1119">
                  <c:v>1.2031E-2</c:v>
                </c:pt>
                <c:pt idx="1120">
                  <c:v>1.1965999999999999E-2</c:v>
                </c:pt>
                <c:pt idx="1121">
                  <c:v>1.2699E-2</c:v>
                </c:pt>
                <c:pt idx="1122">
                  <c:v>1.2848E-2</c:v>
                </c:pt>
                <c:pt idx="1123">
                  <c:v>1.2135999999999999E-2</c:v>
                </c:pt>
                <c:pt idx="1124">
                  <c:v>1.1775000000000001E-2</c:v>
                </c:pt>
                <c:pt idx="1125">
                  <c:v>1.1187000000000001E-2</c:v>
                </c:pt>
                <c:pt idx="1126">
                  <c:v>1.1165E-2</c:v>
                </c:pt>
                <c:pt idx="1127">
                  <c:v>1.3714E-2</c:v>
                </c:pt>
                <c:pt idx="1128">
                  <c:v>9.9953999999999998E-3</c:v>
                </c:pt>
                <c:pt idx="1129">
                  <c:v>9.3480999999999998E-3</c:v>
                </c:pt>
                <c:pt idx="1130">
                  <c:v>1.2501E-2</c:v>
                </c:pt>
                <c:pt idx="1131">
                  <c:v>1.2501E-2</c:v>
                </c:pt>
                <c:pt idx="1132">
                  <c:v>1.1655E-2</c:v>
                </c:pt>
                <c:pt idx="1133">
                  <c:v>1.1466E-2</c:v>
                </c:pt>
                <c:pt idx="1134">
                  <c:v>1.2441000000000001E-2</c:v>
                </c:pt>
                <c:pt idx="1135">
                  <c:v>1.2061000000000001E-2</c:v>
                </c:pt>
                <c:pt idx="1136">
                  <c:v>1.1317000000000001E-2</c:v>
                </c:pt>
                <c:pt idx="1137">
                  <c:v>1.0505E-2</c:v>
                </c:pt>
                <c:pt idx="1138">
                  <c:v>1.1136999999999999E-2</c:v>
                </c:pt>
                <c:pt idx="1139">
                  <c:v>1.346E-2</c:v>
                </c:pt>
                <c:pt idx="1140">
                  <c:v>1.0985E-2</c:v>
                </c:pt>
                <c:pt idx="1141">
                  <c:v>1.0392E-2</c:v>
                </c:pt>
                <c:pt idx="1142">
                  <c:v>1.3969000000000001E-2</c:v>
                </c:pt>
                <c:pt idx="1143">
                  <c:v>1.2709E-2</c:v>
                </c:pt>
                <c:pt idx="1144">
                  <c:v>1.4435999999999999E-2</c:v>
                </c:pt>
                <c:pt idx="1145">
                  <c:v>1.1651999999999999E-2</c:v>
                </c:pt>
                <c:pt idx="1146">
                  <c:v>1.3506000000000001E-2</c:v>
                </c:pt>
                <c:pt idx="1147">
                  <c:v>1.1683000000000001E-2</c:v>
                </c:pt>
                <c:pt idx="1148">
                  <c:v>1.2588E-2</c:v>
                </c:pt>
                <c:pt idx="1149">
                  <c:v>1.2130999999999999E-2</c:v>
                </c:pt>
                <c:pt idx="1150">
                  <c:v>1.1016E-2</c:v>
                </c:pt>
                <c:pt idx="1151">
                  <c:v>1.2119E-2</c:v>
                </c:pt>
                <c:pt idx="1152">
                  <c:v>1.1417999999999999E-2</c:v>
                </c:pt>
                <c:pt idx="1153">
                  <c:v>1.1821E-2</c:v>
                </c:pt>
                <c:pt idx="1154">
                  <c:v>1.1736999999999999E-2</c:v>
                </c:pt>
                <c:pt idx="1155">
                  <c:v>1.1264E-2</c:v>
                </c:pt>
                <c:pt idx="1156">
                  <c:v>1.1127E-2</c:v>
                </c:pt>
                <c:pt idx="1157">
                  <c:v>1.0225E-2</c:v>
                </c:pt>
                <c:pt idx="1158">
                  <c:v>1.3686E-2</c:v>
                </c:pt>
                <c:pt idx="1159">
                  <c:v>1.2119E-2</c:v>
                </c:pt>
                <c:pt idx="1160">
                  <c:v>1.2619999999999999E-2</c:v>
                </c:pt>
                <c:pt idx="1161">
                  <c:v>1.3032999999999999E-2</c:v>
                </c:pt>
                <c:pt idx="1162">
                  <c:v>1.2147E-2</c:v>
                </c:pt>
                <c:pt idx="1163">
                  <c:v>1.1051999999999999E-2</c:v>
                </c:pt>
                <c:pt idx="1164">
                  <c:v>1.486E-2</c:v>
                </c:pt>
                <c:pt idx="1165">
                  <c:v>1.1892E-2</c:v>
                </c:pt>
                <c:pt idx="1166">
                  <c:v>1.2076E-2</c:v>
                </c:pt>
                <c:pt idx="1167">
                  <c:v>1.4572999999999999E-2</c:v>
                </c:pt>
                <c:pt idx="1168">
                  <c:v>1.2321E-2</c:v>
                </c:pt>
                <c:pt idx="1169">
                  <c:v>1.3604E-2</c:v>
                </c:pt>
                <c:pt idx="1170">
                  <c:v>1.3010000000000001E-2</c:v>
                </c:pt>
                <c:pt idx="1171">
                  <c:v>1.0884E-2</c:v>
                </c:pt>
                <c:pt idx="1172">
                  <c:v>1.2640999999999999E-2</c:v>
                </c:pt>
                <c:pt idx="1173">
                  <c:v>1.2475E-2</c:v>
                </c:pt>
                <c:pt idx="1174">
                  <c:v>1.1454000000000001E-2</c:v>
                </c:pt>
                <c:pt idx="1175">
                  <c:v>1.1785E-2</c:v>
                </c:pt>
                <c:pt idx="1176">
                  <c:v>1.1894E-2</c:v>
                </c:pt>
                <c:pt idx="1177">
                  <c:v>1.023E-2</c:v>
                </c:pt>
                <c:pt idx="1178">
                  <c:v>1.3356E-2</c:v>
                </c:pt>
                <c:pt idx="1179">
                  <c:v>1.0789999999999999E-2</c:v>
                </c:pt>
                <c:pt idx="1180">
                  <c:v>1.3009E-2</c:v>
                </c:pt>
                <c:pt idx="1181">
                  <c:v>1.3050000000000001E-2</c:v>
                </c:pt>
                <c:pt idx="1182">
                  <c:v>1.2344000000000001E-2</c:v>
                </c:pt>
                <c:pt idx="1183">
                  <c:v>1.0203E-2</c:v>
                </c:pt>
                <c:pt idx="1184">
                  <c:v>1.2089000000000001E-2</c:v>
                </c:pt>
                <c:pt idx="1185">
                  <c:v>1.1453E-2</c:v>
                </c:pt>
                <c:pt idx="1186">
                  <c:v>1.2939000000000001E-2</c:v>
                </c:pt>
                <c:pt idx="1187">
                  <c:v>1.3821E-2</c:v>
                </c:pt>
                <c:pt idx="1188">
                  <c:v>1.2241999999999999E-2</c:v>
                </c:pt>
                <c:pt idx="1189">
                  <c:v>1.4090999999999999E-2</c:v>
                </c:pt>
                <c:pt idx="1190">
                  <c:v>1.5096E-2</c:v>
                </c:pt>
                <c:pt idx="1191">
                  <c:v>1.3443E-2</c:v>
                </c:pt>
                <c:pt idx="1192">
                  <c:v>1.3143E-2</c:v>
                </c:pt>
                <c:pt idx="1193">
                  <c:v>1.0983E-2</c:v>
                </c:pt>
                <c:pt idx="1194">
                  <c:v>1.1813000000000001E-2</c:v>
                </c:pt>
                <c:pt idx="1195">
                  <c:v>1.3851E-2</c:v>
                </c:pt>
                <c:pt idx="1196">
                  <c:v>1.3216E-2</c:v>
                </c:pt>
                <c:pt idx="1197">
                  <c:v>1.0784999999999999E-2</c:v>
                </c:pt>
                <c:pt idx="1198">
                  <c:v>1.225E-2</c:v>
                </c:pt>
                <c:pt idx="1199">
                  <c:v>1.5519E-2</c:v>
                </c:pt>
                <c:pt idx="1200">
                  <c:v>1.2851E-2</c:v>
                </c:pt>
                <c:pt idx="1201">
                  <c:v>1.1608E-2</c:v>
                </c:pt>
                <c:pt idx="1202">
                  <c:v>1.4451E-2</c:v>
                </c:pt>
                <c:pt idx="1203">
                  <c:v>1.3696E-2</c:v>
                </c:pt>
                <c:pt idx="1204">
                  <c:v>1.2891E-2</c:v>
                </c:pt>
                <c:pt idx="1205">
                  <c:v>1.3927999999999999E-2</c:v>
                </c:pt>
                <c:pt idx="1206">
                  <c:v>1.2715000000000001E-2</c:v>
                </c:pt>
                <c:pt idx="1207">
                  <c:v>1.2560999999999999E-2</c:v>
                </c:pt>
                <c:pt idx="1208">
                  <c:v>1.5292999999999999E-2</c:v>
                </c:pt>
                <c:pt idx="1209">
                  <c:v>1.2351000000000001E-2</c:v>
                </c:pt>
                <c:pt idx="1210">
                  <c:v>1.4468E-2</c:v>
                </c:pt>
                <c:pt idx="1211">
                  <c:v>1.5089999999999999E-2</c:v>
                </c:pt>
                <c:pt idx="1212">
                  <c:v>1.2970000000000001E-2</c:v>
                </c:pt>
                <c:pt idx="1213">
                  <c:v>1.3635E-2</c:v>
                </c:pt>
                <c:pt idx="1214">
                  <c:v>1.3224E-2</c:v>
                </c:pt>
                <c:pt idx="1215">
                  <c:v>1.2978999999999999E-2</c:v>
                </c:pt>
                <c:pt idx="1216">
                  <c:v>1.1979999999999999E-2</c:v>
                </c:pt>
                <c:pt idx="1217">
                  <c:v>1.184E-2</c:v>
                </c:pt>
                <c:pt idx="1218">
                  <c:v>1.2577E-2</c:v>
                </c:pt>
                <c:pt idx="1219">
                  <c:v>1.1261E-2</c:v>
                </c:pt>
                <c:pt idx="1220">
                  <c:v>1.2049000000000001E-2</c:v>
                </c:pt>
                <c:pt idx="1221">
                  <c:v>1.1958999999999999E-2</c:v>
                </c:pt>
                <c:pt idx="1222">
                  <c:v>1.2704999999999999E-2</c:v>
                </c:pt>
                <c:pt idx="1223">
                  <c:v>1.3694E-2</c:v>
                </c:pt>
                <c:pt idx="1224">
                  <c:v>1.2555E-2</c:v>
                </c:pt>
                <c:pt idx="1225">
                  <c:v>1.2681E-2</c:v>
                </c:pt>
                <c:pt idx="1226">
                  <c:v>1.1139E-2</c:v>
                </c:pt>
                <c:pt idx="1227">
                  <c:v>1.2357999999999999E-2</c:v>
                </c:pt>
                <c:pt idx="1228">
                  <c:v>1.2366E-2</c:v>
                </c:pt>
                <c:pt idx="1229">
                  <c:v>1.3412E-2</c:v>
                </c:pt>
                <c:pt idx="1230">
                  <c:v>1.3136E-2</c:v>
                </c:pt>
                <c:pt idx="1231">
                  <c:v>1.3913999999999999E-2</c:v>
                </c:pt>
                <c:pt idx="1232">
                  <c:v>1.3475000000000001E-2</c:v>
                </c:pt>
                <c:pt idx="1233">
                  <c:v>1.4569E-2</c:v>
                </c:pt>
                <c:pt idx="1234">
                  <c:v>1.6140000000000002E-2</c:v>
                </c:pt>
                <c:pt idx="1235">
                  <c:v>1.5056E-2</c:v>
                </c:pt>
                <c:pt idx="1236">
                  <c:v>1.1714E-2</c:v>
                </c:pt>
                <c:pt idx="1237">
                  <c:v>1.3369000000000001E-2</c:v>
                </c:pt>
                <c:pt idx="1238">
                  <c:v>1.5395000000000001E-2</c:v>
                </c:pt>
                <c:pt idx="1239">
                  <c:v>1.3235E-2</c:v>
                </c:pt>
                <c:pt idx="1240">
                  <c:v>1.4940999999999999E-2</c:v>
                </c:pt>
                <c:pt idx="1241">
                  <c:v>1.3013E-2</c:v>
                </c:pt>
                <c:pt idx="1242">
                  <c:v>1.1480000000000001E-2</c:v>
                </c:pt>
                <c:pt idx="1243">
                  <c:v>1.4019E-2</c:v>
                </c:pt>
                <c:pt idx="1244">
                  <c:v>1.4102999999999999E-2</c:v>
                </c:pt>
                <c:pt idx="1245">
                  <c:v>1.4083E-2</c:v>
                </c:pt>
                <c:pt idx="1246">
                  <c:v>1.3523E-2</c:v>
                </c:pt>
                <c:pt idx="1247">
                  <c:v>1.4127000000000001E-2</c:v>
                </c:pt>
                <c:pt idx="1248">
                  <c:v>1.2191E-2</c:v>
                </c:pt>
                <c:pt idx="1249">
                  <c:v>1.3604E-2</c:v>
                </c:pt>
                <c:pt idx="1250">
                  <c:v>1.5285E-2</c:v>
                </c:pt>
                <c:pt idx="1251">
                  <c:v>1.1686999999999999E-2</c:v>
                </c:pt>
                <c:pt idx="1252">
                  <c:v>1.3780000000000001E-2</c:v>
                </c:pt>
                <c:pt idx="1253">
                  <c:v>1.3612000000000001E-2</c:v>
                </c:pt>
                <c:pt idx="1254">
                  <c:v>1.2640999999999999E-2</c:v>
                </c:pt>
                <c:pt idx="1255">
                  <c:v>1.2532E-2</c:v>
                </c:pt>
                <c:pt idx="1256">
                  <c:v>1.6756E-2</c:v>
                </c:pt>
                <c:pt idx="1257">
                  <c:v>1.2786E-2</c:v>
                </c:pt>
                <c:pt idx="1258">
                  <c:v>1.3448E-2</c:v>
                </c:pt>
                <c:pt idx="1259">
                  <c:v>1.0286999999999999E-2</c:v>
                </c:pt>
                <c:pt idx="1260">
                  <c:v>1.3568E-2</c:v>
                </c:pt>
                <c:pt idx="1261">
                  <c:v>1.5443999999999999E-2</c:v>
                </c:pt>
                <c:pt idx="1262">
                  <c:v>1.538E-2</c:v>
                </c:pt>
                <c:pt idx="1263">
                  <c:v>1.4262E-2</c:v>
                </c:pt>
                <c:pt idx="1264">
                  <c:v>1.4775999999999999E-2</c:v>
                </c:pt>
                <c:pt idx="1265">
                  <c:v>1.9932999999999999E-2</c:v>
                </c:pt>
                <c:pt idx="1266">
                  <c:v>1.4318000000000001E-2</c:v>
                </c:pt>
                <c:pt idx="1267">
                  <c:v>1.5798E-2</c:v>
                </c:pt>
                <c:pt idx="1268">
                  <c:v>1.3835999999999999E-2</c:v>
                </c:pt>
                <c:pt idx="1269">
                  <c:v>1.4818E-2</c:v>
                </c:pt>
                <c:pt idx="1270">
                  <c:v>1.1176999999999999E-2</c:v>
                </c:pt>
                <c:pt idx="1271">
                  <c:v>1.4598E-2</c:v>
                </c:pt>
                <c:pt idx="1272">
                  <c:v>1.3672E-2</c:v>
                </c:pt>
                <c:pt idx="1273">
                  <c:v>1.1816999999999999E-2</c:v>
                </c:pt>
                <c:pt idx="1274">
                  <c:v>1.3918E-2</c:v>
                </c:pt>
                <c:pt idx="1275">
                  <c:v>1.4683E-2</c:v>
                </c:pt>
                <c:pt idx="1276">
                  <c:v>1.6199999999999999E-2</c:v>
                </c:pt>
                <c:pt idx="1277">
                  <c:v>1.3984E-2</c:v>
                </c:pt>
                <c:pt idx="1278">
                  <c:v>1.5591000000000001E-2</c:v>
                </c:pt>
                <c:pt idx="1279">
                  <c:v>1.1651E-2</c:v>
                </c:pt>
                <c:pt idx="1280">
                  <c:v>1.1778E-2</c:v>
                </c:pt>
                <c:pt idx="1281">
                  <c:v>1.4978E-2</c:v>
                </c:pt>
                <c:pt idx="1282">
                  <c:v>1.2798E-2</c:v>
                </c:pt>
                <c:pt idx="1283">
                  <c:v>1.3712999999999999E-2</c:v>
                </c:pt>
                <c:pt idx="1284">
                  <c:v>1.4326E-2</c:v>
                </c:pt>
                <c:pt idx="1285">
                  <c:v>1.3136999999999999E-2</c:v>
                </c:pt>
                <c:pt idx="1286">
                  <c:v>1.5987999999999999E-2</c:v>
                </c:pt>
                <c:pt idx="1287">
                  <c:v>1.158E-2</c:v>
                </c:pt>
                <c:pt idx="1288">
                  <c:v>1.4994E-2</c:v>
                </c:pt>
                <c:pt idx="1289">
                  <c:v>1.7491E-2</c:v>
                </c:pt>
                <c:pt idx="1290">
                  <c:v>1.5441E-2</c:v>
                </c:pt>
                <c:pt idx="1291">
                  <c:v>1.4397E-2</c:v>
                </c:pt>
                <c:pt idx="1292">
                  <c:v>1.4581E-2</c:v>
                </c:pt>
                <c:pt idx="1293">
                  <c:v>1.4172000000000001E-2</c:v>
                </c:pt>
                <c:pt idx="1294">
                  <c:v>1.3610000000000001E-2</c:v>
                </c:pt>
                <c:pt idx="1295">
                  <c:v>1.5036000000000001E-2</c:v>
                </c:pt>
                <c:pt idx="1296">
                  <c:v>1.3194000000000001E-2</c:v>
                </c:pt>
                <c:pt idx="1297">
                  <c:v>1.4676E-2</c:v>
                </c:pt>
                <c:pt idx="1298">
                  <c:v>1.3074000000000001E-2</c:v>
                </c:pt>
                <c:pt idx="1299">
                  <c:v>1.4954E-2</c:v>
                </c:pt>
                <c:pt idx="1300">
                  <c:v>1.542E-2</c:v>
                </c:pt>
                <c:pt idx="1301">
                  <c:v>1.4194E-2</c:v>
                </c:pt>
                <c:pt idx="1302">
                  <c:v>1.4978E-2</c:v>
                </c:pt>
                <c:pt idx="1303">
                  <c:v>1.1752E-2</c:v>
                </c:pt>
                <c:pt idx="1304">
                  <c:v>1.3417E-2</c:v>
                </c:pt>
                <c:pt idx="1305">
                  <c:v>1.3337E-2</c:v>
                </c:pt>
                <c:pt idx="1306">
                  <c:v>1.5129E-2</c:v>
                </c:pt>
                <c:pt idx="1307">
                  <c:v>1.5271E-2</c:v>
                </c:pt>
                <c:pt idx="1308">
                  <c:v>1.243E-2</c:v>
                </c:pt>
                <c:pt idx="1309">
                  <c:v>1.8526999999999998E-2</c:v>
                </c:pt>
                <c:pt idx="1310">
                  <c:v>1.5055000000000001E-2</c:v>
                </c:pt>
                <c:pt idx="1311">
                  <c:v>1.4419E-2</c:v>
                </c:pt>
                <c:pt idx="1312">
                  <c:v>1.5956000000000001E-2</c:v>
                </c:pt>
                <c:pt idx="1313">
                  <c:v>1.478E-2</c:v>
                </c:pt>
                <c:pt idx="1314">
                  <c:v>1.3906999999999999E-2</c:v>
                </c:pt>
                <c:pt idx="1315">
                  <c:v>1.5733E-2</c:v>
                </c:pt>
                <c:pt idx="1316">
                  <c:v>1.3802E-2</c:v>
                </c:pt>
                <c:pt idx="1317">
                  <c:v>1.5176E-2</c:v>
                </c:pt>
                <c:pt idx="1318">
                  <c:v>1.6140999999999999E-2</c:v>
                </c:pt>
                <c:pt idx="1319">
                  <c:v>1.4071999999999999E-2</c:v>
                </c:pt>
                <c:pt idx="1320">
                  <c:v>1.4204E-2</c:v>
                </c:pt>
                <c:pt idx="1321">
                  <c:v>1.5203E-2</c:v>
                </c:pt>
                <c:pt idx="1322">
                  <c:v>1.2976E-2</c:v>
                </c:pt>
                <c:pt idx="1323">
                  <c:v>1.511E-2</c:v>
                </c:pt>
                <c:pt idx="1324">
                  <c:v>1.504E-2</c:v>
                </c:pt>
                <c:pt idx="1325">
                  <c:v>1.5552E-2</c:v>
                </c:pt>
                <c:pt idx="1326">
                  <c:v>1.4311000000000001E-2</c:v>
                </c:pt>
                <c:pt idx="1327">
                  <c:v>1.3957000000000001E-2</c:v>
                </c:pt>
                <c:pt idx="1328">
                  <c:v>1.2799E-2</c:v>
                </c:pt>
                <c:pt idx="1329">
                  <c:v>1.3056999999999999E-2</c:v>
                </c:pt>
                <c:pt idx="1330">
                  <c:v>1.4204E-2</c:v>
                </c:pt>
                <c:pt idx="1331">
                  <c:v>1.2756999999999999E-2</c:v>
                </c:pt>
                <c:pt idx="1332">
                  <c:v>1.4540000000000001E-2</c:v>
                </c:pt>
                <c:pt idx="1333">
                  <c:v>1.469E-2</c:v>
                </c:pt>
                <c:pt idx="1334">
                  <c:v>1.3384E-2</c:v>
                </c:pt>
                <c:pt idx="1335">
                  <c:v>1.3721000000000001E-2</c:v>
                </c:pt>
                <c:pt idx="1336">
                  <c:v>1.5089E-2</c:v>
                </c:pt>
                <c:pt idx="1337">
                  <c:v>1.5332E-2</c:v>
                </c:pt>
                <c:pt idx="1338">
                  <c:v>1.422E-2</c:v>
                </c:pt>
                <c:pt idx="1339">
                  <c:v>1.4973999999999999E-2</c:v>
                </c:pt>
                <c:pt idx="1340">
                  <c:v>1.4886999999999999E-2</c:v>
                </c:pt>
                <c:pt idx="1341">
                  <c:v>1.3749000000000001E-2</c:v>
                </c:pt>
                <c:pt idx="1342">
                  <c:v>1.8293E-2</c:v>
                </c:pt>
                <c:pt idx="1343">
                  <c:v>1.4291E-2</c:v>
                </c:pt>
                <c:pt idx="1344">
                  <c:v>1.3258000000000001E-2</c:v>
                </c:pt>
                <c:pt idx="1345">
                  <c:v>1.3476E-2</c:v>
                </c:pt>
                <c:pt idx="1346">
                  <c:v>1.2916E-2</c:v>
                </c:pt>
                <c:pt idx="1347">
                  <c:v>1.3469E-2</c:v>
                </c:pt>
                <c:pt idx="1348">
                  <c:v>1.4945999999999999E-2</c:v>
                </c:pt>
                <c:pt idx="1349">
                  <c:v>1.4271000000000001E-2</c:v>
                </c:pt>
                <c:pt idx="1350">
                  <c:v>1.3363999999999999E-2</c:v>
                </c:pt>
                <c:pt idx="1351">
                  <c:v>1.6056000000000001E-2</c:v>
                </c:pt>
                <c:pt idx="1352">
                  <c:v>1.4504E-2</c:v>
                </c:pt>
                <c:pt idx="1353">
                  <c:v>1.8088E-2</c:v>
                </c:pt>
                <c:pt idx="1354">
                  <c:v>1.5640000000000001E-2</c:v>
                </c:pt>
                <c:pt idx="1355">
                  <c:v>1.4937000000000001E-2</c:v>
                </c:pt>
                <c:pt idx="1356">
                  <c:v>1.4345E-2</c:v>
                </c:pt>
                <c:pt idx="1357">
                  <c:v>1.3195999999999999E-2</c:v>
                </c:pt>
                <c:pt idx="1358">
                  <c:v>1.4867999999999999E-2</c:v>
                </c:pt>
                <c:pt idx="1359">
                  <c:v>1.6059E-2</c:v>
                </c:pt>
                <c:pt idx="1360">
                  <c:v>1.3794000000000001E-2</c:v>
                </c:pt>
                <c:pt idx="1361">
                  <c:v>1.4338E-2</c:v>
                </c:pt>
                <c:pt idx="1362">
                  <c:v>1.4208E-2</c:v>
                </c:pt>
                <c:pt idx="1363">
                  <c:v>1.4534E-2</c:v>
                </c:pt>
                <c:pt idx="1364">
                  <c:v>1.6809000000000001E-2</c:v>
                </c:pt>
                <c:pt idx="1365">
                  <c:v>1.6737999999999999E-2</c:v>
                </c:pt>
                <c:pt idx="1366">
                  <c:v>1.6837000000000001E-2</c:v>
                </c:pt>
                <c:pt idx="1367">
                  <c:v>1.5594E-2</c:v>
                </c:pt>
                <c:pt idx="1368">
                  <c:v>1.359E-2</c:v>
                </c:pt>
                <c:pt idx="1369">
                  <c:v>1.5921000000000001E-2</c:v>
                </c:pt>
                <c:pt idx="1370">
                  <c:v>1.5765999999999999E-2</c:v>
                </c:pt>
                <c:pt idx="1371">
                  <c:v>1.6034E-2</c:v>
                </c:pt>
                <c:pt idx="1372">
                  <c:v>1.5531E-2</c:v>
                </c:pt>
                <c:pt idx="1373">
                  <c:v>1.7974E-2</c:v>
                </c:pt>
                <c:pt idx="1374">
                  <c:v>1.4821000000000001E-2</c:v>
                </c:pt>
                <c:pt idx="1375">
                  <c:v>1.404E-2</c:v>
                </c:pt>
                <c:pt idx="1376">
                  <c:v>1.6417999999999999E-2</c:v>
                </c:pt>
                <c:pt idx="1377">
                  <c:v>1.5734999999999999E-2</c:v>
                </c:pt>
                <c:pt idx="1378">
                  <c:v>1.4197E-2</c:v>
                </c:pt>
                <c:pt idx="1379">
                  <c:v>1.6388E-2</c:v>
                </c:pt>
                <c:pt idx="1380">
                  <c:v>1.4466E-2</c:v>
                </c:pt>
                <c:pt idx="1381">
                  <c:v>1.5447000000000001E-2</c:v>
                </c:pt>
                <c:pt idx="1382">
                  <c:v>1.4821000000000001E-2</c:v>
                </c:pt>
                <c:pt idx="1383">
                  <c:v>1.5219E-2</c:v>
                </c:pt>
                <c:pt idx="1384">
                  <c:v>1.7021000000000001E-2</c:v>
                </c:pt>
                <c:pt idx="1385">
                  <c:v>1.7159000000000001E-2</c:v>
                </c:pt>
                <c:pt idx="1386">
                  <c:v>1.6462999999999998E-2</c:v>
                </c:pt>
                <c:pt idx="1387">
                  <c:v>1.5535E-2</c:v>
                </c:pt>
                <c:pt idx="1388">
                  <c:v>1.4933999999999999E-2</c:v>
                </c:pt>
                <c:pt idx="1389">
                  <c:v>1.7587999999999999E-2</c:v>
                </c:pt>
                <c:pt idx="1390">
                  <c:v>1.8682000000000001E-2</c:v>
                </c:pt>
                <c:pt idx="1391">
                  <c:v>1.5233E-2</c:v>
                </c:pt>
                <c:pt idx="1392">
                  <c:v>1.6140999999999999E-2</c:v>
                </c:pt>
                <c:pt idx="1393">
                  <c:v>1.3884000000000001E-2</c:v>
                </c:pt>
                <c:pt idx="1394">
                  <c:v>1.3833E-2</c:v>
                </c:pt>
                <c:pt idx="1395">
                  <c:v>1.3242E-2</c:v>
                </c:pt>
                <c:pt idx="1396">
                  <c:v>1.4245000000000001E-2</c:v>
                </c:pt>
                <c:pt idx="1397">
                  <c:v>1.3997000000000001E-2</c:v>
                </c:pt>
                <c:pt idx="1398">
                  <c:v>1.5325999999999999E-2</c:v>
                </c:pt>
                <c:pt idx="1399">
                  <c:v>1.8162000000000001E-2</c:v>
                </c:pt>
                <c:pt idx="1400">
                  <c:v>1.5913E-2</c:v>
                </c:pt>
                <c:pt idx="1401">
                  <c:v>1.5084E-2</c:v>
                </c:pt>
                <c:pt idx="1402">
                  <c:v>1.474E-2</c:v>
                </c:pt>
                <c:pt idx="1403">
                  <c:v>1.7801000000000001E-2</c:v>
                </c:pt>
                <c:pt idx="1404">
                  <c:v>1.5328E-2</c:v>
                </c:pt>
                <c:pt idx="1405">
                  <c:v>1.4807000000000001E-2</c:v>
                </c:pt>
                <c:pt idx="1406">
                  <c:v>1.6421000000000002E-2</c:v>
                </c:pt>
                <c:pt idx="1407">
                  <c:v>1.6296000000000001E-2</c:v>
                </c:pt>
                <c:pt idx="1408">
                  <c:v>1.6116999999999999E-2</c:v>
                </c:pt>
                <c:pt idx="1409">
                  <c:v>1.6808E-2</c:v>
                </c:pt>
                <c:pt idx="1410">
                  <c:v>1.6875999999999999E-2</c:v>
                </c:pt>
                <c:pt idx="1411">
                  <c:v>1.8657E-2</c:v>
                </c:pt>
                <c:pt idx="1412">
                  <c:v>1.4789999999999999E-2</c:v>
                </c:pt>
                <c:pt idx="1413">
                  <c:v>1.7538000000000002E-2</c:v>
                </c:pt>
                <c:pt idx="1414">
                  <c:v>1.4777E-2</c:v>
                </c:pt>
                <c:pt idx="1415">
                  <c:v>1.4985999999999999E-2</c:v>
                </c:pt>
                <c:pt idx="1416">
                  <c:v>1.5032E-2</c:v>
                </c:pt>
                <c:pt idx="1417">
                  <c:v>1.5554E-2</c:v>
                </c:pt>
                <c:pt idx="1418">
                  <c:v>1.4892000000000001E-2</c:v>
                </c:pt>
                <c:pt idx="1419">
                  <c:v>1.8534999999999999E-2</c:v>
                </c:pt>
                <c:pt idx="1420">
                  <c:v>1.4429000000000001E-2</c:v>
                </c:pt>
                <c:pt idx="1421">
                  <c:v>1.5247999999999999E-2</c:v>
                </c:pt>
                <c:pt idx="1422">
                  <c:v>1.5203E-2</c:v>
                </c:pt>
                <c:pt idx="1423">
                  <c:v>1.5558000000000001E-2</c:v>
                </c:pt>
                <c:pt idx="1424">
                  <c:v>1.4736000000000001E-2</c:v>
                </c:pt>
                <c:pt idx="1425">
                  <c:v>1.5831999999999999E-2</c:v>
                </c:pt>
                <c:pt idx="1426">
                  <c:v>1.5016E-2</c:v>
                </c:pt>
                <c:pt idx="1427">
                  <c:v>1.4376E-2</c:v>
                </c:pt>
                <c:pt idx="1428">
                  <c:v>1.7051E-2</c:v>
                </c:pt>
                <c:pt idx="1429">
                  <c:v>1.6247000000000001E-2</c:v>
                </c:pt>
                <c:pt idx="1430">
                  <c:v>1.5096999999999999E-2</c:v>
                </c:pt>
                <c:pt idx="1431">
                  <c:v>1.299E-2</c:v>
                </c:pt>
                <c:pt idx="1432">
                  <c:v>1.7090000000000001E-2</c:v>
                </c:pt>
                <c:pt idx="1433">
                  <c:v>1.3563E-2</c:v>
                </c:pt>
                <c:pt idx="1434">
                  <c:v>1.4411E-2</c:v>
                </c:pt>
                <c:pt idx="1435">
                  <c:v>1.7829999999999999E-2</c:v>
                </c:pt>
                <c:pt idx="1436">
                  <c:v>1.3847999999999999E-2</c:v>
                </c:pt>
                <c:pt idx="1437">
                  <c:v>1.4272999999999999E-2</c:v>
                </c:pt>
                <c:pt idx="1438">
                  <c:v>1.2673E-2</c:v>
                </c:pt>
                <c:pt idx="1439">
                  <c:v>1.6834999999999999E-2</c:v>
                </c:pt>
                <c:pt idx="1440">
                  <c:v>1.512E-2</c:v>
                </c:pt>
                <c:pt idx="1441">
                  <c:v>1.5207E-2</c:v>
                </c:pt>
                <c:pt idx="1442">
                  <c:v>1.4775E-2</c:v>
                </c:pt>
                <c:pt idx="1443">
                  <c:v>1.3509999999999999E-2</c:v>
                </c:pt>
                <c:pt idx="1444">
                  <c:v>1.8563E-2</c:v>
                </c:pt>
                <c:pt idx="1445">
                  <c:v>1.7439E-2</c:v>
                </c:pt>
                <c:pt idx="1446">
                  <c:v>2.1347999999999999E-2</c:v>
                </c:pt>
                <c:pt idx="1447">
                  <c:v>1.5916E-2</c:v>
                </c:pt>
                <c:pt idx="1448">
                  <c:v>1.6580000000000001E-2</c:v>
                </c:pt>
                <c:pt idx="1449">
                  <c:v>1.4727000000000001E-2</c:v>
                </c:pt>
                <c:pt idx="1450">
                  <c:v>1.6291E-2</c:v>
                </c:pt>
                <c:pt idx="1451">
                  <c:v>1.8034999999999999E-2</c:v>
                </c:pt>
                <c:pt idx="1452">
                  <c:v>1.6095999999999999E-2</c:v>
                </c:pt>
                <c:pt idx="1453">
                  <c:v>1.7104000000000001E-2</c:v>
                </c:pt>
                <c:pt idx="1454">
                  <c:v>1.4068000000000001E-2</c:v>
                </c:pt>
                <c:pt idx="1455">
                  <c:v>2.2377000000000001E-2</c:v>
                </c:pt>
                <c:pt idx="1456">
                  <c:v>1.6718E-2</c:v>
                </c:pt>
                <c:pt idx="1457">
                  <c:v>1.7264999999999999E-2</c:v>
                </c:pt>
                <c:pt idx="1458">
                  <c:v>1.24E-2</c:v>
                </c:pt>
                <c:pt idx="1459">
                  <c:v>1.5563E-2</c:v>
                </c:pt>
                <c:pt idx="1460">
                  <c:v>1.7687000000000001E-2</c:v>
                </c:pt>
                <c:pt idx="1461">
                  <c:v>1.413E-2</c:v>
                </c:pt>
                <c:pt idx="1462">
                  <c:v>1.5824000000000001E-2</c:v>
                </c:pt>
                <c:pt idx="1463">
                  <c:v>1.5935999999999999E-2</c:v>
                </c:pt>
                <c:pt idx="1464">
                  <c:v>1.4055E-2</c:v>
                </c:pt>
                <c:pt idx="1465">
                  <c:v>1.9465E-2</c:v>
                </c:pt>
                <c:pt idx="1466">
                  <c:v>2.0003E-2</c:v>
                </c:pt>
                <c:pt idx="1467">
                  <c:v>1.7569000000000001E-2</c:v>
                </c:pt>
                <c:pt idx="1468">
                  <c:v>1.7683999999999998E-2</c:v>
                </c:pt>
                <c:pt idx="1469">
                  <c:v>1.5153E-2</c:v>
                </c:pt>
                <c:pt idx="1470">
                  <c:v>1.4625000000000001E-2</c:v>
                </c:pt>
                <c:pt idx="1471">
                  <c:v>1.7083999999999998E-2</c:v>
                </c:pt>
                <c:pt idx="1472">
                  <c:v>1.7027E-2</c:v>
                </c:pt>
                <c:pt idx="1473">
                  <c:v>1.6914999999999999E-2</c:v>
                </c:pt>
                <c:pt idx="1474">
                  <c:v>1.9434E-2</c:v>
                </c:pt>
                <c:pt idx="1475">
                  <c:v>1.7842E-2</c:v>
                </c:pt>
                <c:pt idx="1476">
                  <c:v>1.9366999999999999E-2</c:v>
                </c:pt>
                <c:pt idx="1477">
                  <c:v>1.6518000000000001E-2</c:v>
                </c:pt>
                <c:pt idx="1478">
                  <c:v>1.5219999999999999E-2</c:v>
                </c:pt>
                <c:pt idx="1479">
                  <c:v>1.3967E-2</c:v>
                </c:pt>
                <c:pt idx="1480">
                  <c:v>1.4401000000000001E-2</c:v>
                </c:pt>
                <c:pt idx="1481">
                  <c:v>1.8675000000000001E-2</c:v>
                </c:pt>
                <c:pt idx="1482">
                  <c:v>1.5779000000000001E-2</c:v>
                </c:pt>
                <c:pt idx="1483">
                  <c:v>1.7066999999999999E-2</c:v>
                </c:pt>
                <c:pt idx="1484">
                  <c:v>1.6067999999999999E-2</c:v>
                </c:pt>
                <c:pt idx="1485">
                  <c:v>1.7343000000000001E-2</c:v>
                </c:pt>
                <c:pt idx="1486">
                  <c:v>1.6442999999999999E-2</c:v>
                </c:pt>
                <c:pt idx="1487">
                  <c:v>1.6688999999999999E-2</c:v>
                </c:pt>
                <c:pt idx="1488">
                  <c:v>1.1956E-2</c:v>
                </c:pt>
                <c:pt idx="1489">
                  <c:v>1.8731000000000001E-2</c:v>
                </c:pt>
                <c:pt idx="1490">
                  <c:v>1.6496E-2</c:v>
                </c:pt>
                <c:pt idx="1491">
                  <c:v>1.6413000000000001E-2</c:v>
                </c:pt>
                <c:pt idx="1492">
                  <c:v>1.8778E-2</c:v>
                </c:pt>
                <c:pt idx="1493">
                  <c:v>1.4737E-2</c:v>
                </c:pt>
                <c:pt idx="1494">
                  <c:v>1.7898000000000001E-2</c:v>
                </c:pt>
                <c:pt idx="1495">
                  <c:v>1.6766E-2</c:v>
                </c:pt>
                <c:pt idx="1496">
                  <c:v>1.8821999999999998E-2</c:v>
                </c:pt>
                <c:pt idx="1497">
                  <c:v>1.5101E-2</c:v>
                </c:pt>
                <c:pt idx="1498">
                  <c:v>1.8651999999999998E-2</c:v>
                </c:pt>
                <c:pt idx="1499">
                  <c:v>1.7135000000000001E-2</c:v>
                </c:pt>
                <c:pt idx="1500">
                  <c:v>1.4447E-2</c:v>
                </c:pt>
                <c:pt idx="1501">
                  <c:v>1.4976E-2</c:v>
                </c:pt>
                <c:pt idx="1502">
                  <c:v>1.7256000000000001E-2</c:v>
                </c:pt>
                <c:pt idx="1503">
                  <c:v>1.8565000000000002E-2</c:v>
                </c:pt>
                <c:pt idx="1504">
                  <c:v>1.8438E-2</c:v>
                </c:pt>
                <c:pt idx="1505">
                  <c:v>1.6975000000000001E-2</c:v>
                </c:pt>
                <c:pt idx="1506">
                  <c:v>1.5472E-2</c:v>
                </c:pt>
                <c:pt idx="1507">
                  <c:v>1.8376E-2</c:v>
                </c:pt>
                <c:pt idx="1508">
                  <c:v>1.6650000000000002E-2</c:v>
                </c:pt>
                <c:pt idx="1509">
                  <c:v>1.6621E-2</c:v>
                </c:pt>
                <c:pt idx="1510">
                  <c:v>1.9272000000000001E-2</c:v>
                </c:pt>
                <c:pt idx="1511">
                  <c:v>1.5099E-2</c:v>
                </c:pt>
                <c:pt idx="1512">
                  <c:v>1.7054E-2</c:v>
                </c:pt>
                <c:pt idx="1513">
                  <c:v>2.0015000000000002E-2</c:v>
                </c:pt>
                <c:pt idx="1514">
                  <c:v>1.7826999999999999E-2</c:v>
                </c:pt>
                <c:pt idx="1515">
                  <c:v>1.8019E-2</c:v>
                </c:pt>
                <c:pt idx="1516">
                  <c:v>1.6754000000000002E-2</c:v>
                </c:pt>
                <c:pt idx="1517">
                  <c:v>1.6777E-2</c:v>
                </c:pt>
                <c:pt idx="1518">
                  <c:v>1.4756E-2</c:v>
                </c:pt>
                <c:pt idx="1519">
                  <c:v>1.545E-2</c:v>
                </c:pt>
                <c:pt idx="1520">
                  <c:v>1.976E-2</c:v>
                </c:pt>
                <c:pt idx="1521">
                  <c:v>1.5630999999999999E-2</c:v>
                </c:pt>
                <c:pt idx="1522">
                  <c:v>1.9241000000000001E-2</c:v>
                </c:pt>
                <c:pt idx="1523">
                  <c:v>1.9813000000000001E-2</c:v>
                </c:pt>
                <c:pt idx="1524">
                  <c:v>2.2450000000000001E-2</c:v>
                </c:pt>
                <c:pt idx="1525">
                  <c:v>1.487E-2</c:v>
                </c:pt>
                <c:pt idx="1526">
                  <c:v>1.4893E-2</c:v>
                </c:pt>
                <c:pt idx="1527">
                  <c:v>1.9074000000000001E-2</c:v>
                </c:pt>
                <c:pt idx="1528">
                  <c:v>1.8728999999999999E-2</c:v>
                </c:pt>
                <c:pt idx="1529">
                  <c:v>1.8477E-2</c:v>
                </c:pt>
                <c:pt idx="1530">
                  <c:v>1.7097000000000001E-2</c:v>
                </c:pt>
                <c:pt idx="1531">
                  <c:v>1.7905000000000001E-2</c:v>
                </c:pt>
                <c:pt idx="1532">
                  <c:v>1.8652999999999999E-2</c:v>
                </c:pt>
                <c:pt idx="1533">
                  <c:v>1.7776E-2</c:v>
                </c:pt>
                <c:pt idx="1534">
                  <c:v>1.7062000000000001E-2</c:v>
                </c:pt>
                <c:pt idx="1535">
                  <c:v>1.6785000000000001E-2</c:v>
                </c:pt>
                <c:pt idx="1536">
                  <c:v>2.1489999999999999E-2</c:v>
                </c:pt>
                <c:pt idx="1537">
                  <c:v>1.5917000000000001E-2</c:v>
                </c:pt>
                <c:pt idx="1538">
                  <c:v>1.7430000000000001E-2</c:v>
                </c:pt>
                <c:pt idx="1539">
                  <c:v>2.2815999999999999E-2</c:v>
                </c:pt>
                <c:pt idx="1540">
                  <c:v>1.8112E-2</c:v>
                </c:pt>
                <c:pt idx="1541">
                  <c:v>1.7793E-2</c:v>
                </c:pt>
                <c:pt idx="1542">
                  <c:v>1.6847999999999998E-2</c:v>
                </c:pt>
                <c:pt idx="1543">
                  <c:v>1.7056999999999999E-2</c:v>
                </c:pt>
                <c:pt idx="1544">
                  <c:v>1.7138E-2</c:v>
                </c:pt>
                <c:pt idx="1545">
                  <c:v>1.8114000000000002E-2</c:v>
                </c:pt>
                <c:pt idx="1546">
                  <c:v>1.7676999999999998E-2</c:v>
                </c:pt>
                <c:pt idx="1547">
                  <c:v>1.6206000000000002E-2</c:v>
                </c:pt>
                <c:pt idx="1548">
                  <c:v>1.9601E-2</c:v>
                </c:pt>
                <c:pt idx="1549">
                  <c:v>1.6438999999999999E-2</c:v>
                </c:pt>
                <c:pt idx="1550">
                  <c:v>2.0181000000000001E-2</c:v>
                </c:pt>
                <c:pt idx="1551">
                  <c:v>1.5987000000000001E-2</c:v>
                </c:pt>
                <c:pt idx="1552">
                  <c:v>1.8405999999999999E-2</c:v>
                </c:pt>
                <c:pt idx="1553">
                  <c:v>1.9075999999999999E-2</c:v>
                </c:pt>
                <c:pt idx="1554">
                  <c:v>1.9873999999999999E-2</c:v>
                </c:pt>
                <c:pt idx="1555">
                  <c:v>1.6754000000000002E-2</c:v>
                </c:pt>
                <c:pt idx="1556">
                  <c:v>1.6327000000000001E-2</c:v>
                </c:pt>
                <c:pt idx="1557">
                  <c:v>1.5082999999999999E-2</c:v>
                </c:pt>
                <c:pt idx="1558">
                  <c:v>2.0205999999999998E-2</c:v>
                </c:pt>
                <c:pt idx="1559">
                  <c:v>1.9429999999999999E-2</c:v>
                </c:pt>
                <c:pt idx="1560">
                  <c:v>1.9120000000000002E-2</c:v>
                </c:pt>
                <c:pt idx="1561">
                  <c:v>1.9980999999999999E-2</c:v>
                </c:pt>
                <c:pt idx="1562">
                  <c:v>1.8589999999999999E-2</c:v>
                </c:pt>
                <c:pt idx="1563">
                  <c:v>1.8332999999999999E-2</c:v>
                </c:pt>
                <c:pt idx="1564">
                  <c:v>1.4219000000000001E-2</c:v>
                </c:pt>
                <c:pt idx="1565">
                  <c:v>2.1618999999999999E-2</c:v>
                </c:pt>
                <c:pt idx="1566">
                  <c:v>1.6445000000000001E-2</c:v>
                </c:pt>
                <c:pt idx="1567">
                  <c:v>1.8467999999999998E-2</c:v>
                </c:pt>
                <c:pt idx="1568">
                  <c:v>2.1134E-2</c:v>
                </c:pt>
                <c:pt idx="1569">
                  <c:v>1.6782999999999999E-2</c:v>
                </c:pt>
                <c:pt idx="1570">
                  <c:v>1.8512000000000001E-2</c:v>
                </c:pt>
                <c:pt idx="1571">
                  <c:v>1.813E-2</c:v>
                </c:pt>
                <c:pt idx="1572">
                  <c:v>2.0004999999999998E-2</c:v>
                </c:pt>
                <c:pt idx="1573">
                  <c:v>1.5445E-2</c:v>
                </c:pt>
                <c:pt idx="1574">
                  <c:v>1.7146000000000002E-2</c:v>
                </c:pt>
                <c:pt idx="1575">
                  <c:v>1.8969E-2</c:v>
                </c:pt>
                <c:pt idx="1576">
                  <c:v>1.8245000000000001E-2</c:v>
                </c:pt>
                <c:pt idx="1577">
                  <c:v>1.3953E-2</c:v>
                </c:pt>
                <c:pt idx="1578">
                  <c:v>1.9425999999999999E-2</c:v>
                </c:pt>
                <c:pt idx="1579">
                  <c:v>1.9819E-2</c:v>
                </c:pt>
                <c:pt idx="1580">
                  <c:v>1.8905000000000002E-2</c:v>
                </c:pt>
                <c:pt idx="1581">
                  <c:v>1.9203000000000001E-2</c:v>
                </c:pt>
                <c:pt idx="1582">
                  <c:v>1.8155000000000001E-2</c:v>
                </c:pt>
                <c:pt idx="1583">
                  <c:v>2.0865000000000002E-2</c:v>
                </c:pt>
                <c:pt idx="1584">
                  <c:v>1.7804E-2</c:v>
                </c:pt>
                <c:pt idx="1585">
                  <c:v>1.7551000000000001E-2</c:v>
                </c:pt>
                <c:pt idx="1586">
                  <c:v>2.0423E-2</c:v>
                </c:pt>
                <c:pt idx="1587">
                  <c:v>1.8456E-2</c:v>
                </c:pt>
                <c:pt idx="1588">
                  <c:v>1.8561999999999999E-2</c:v>
                </c:pt>
                <c:pt idx="1589">
                  <c:v>1.9501999999999999E-2</c:v>
                </c:pt>
                <c:pt idx="1590">
                  <c:v>1.6891E-2</c:v>
                </c:pt>
                <c:pt idx="1591">
                  <c:v>1.8991000000000001E-2</c:v>
                </c:pt>
                <c:pt idx="1592">
                  <c:v>1.7579000000000001E-2</c:v>
                </c:pt>
                <c:pt idx="1593">
                  <c:v>1.7836000000000001E-2</c:v>
                </c:pt>
                <c:pt idx="1594">
                  <c:v>1.8023999999999998E-2</c:v>
                </c:pt>
                <c:pt idx="1595">
                  <c:v>1.8273000000000001E-2</c:v>
                </c:pt>
                <c:pt idx="1596">
                  <c:v>2.0642000000000001E-2</c:v>
                </c:pt>
                <c:pt idx="1597">
                  <c:v>1.9864E-2</c:v>
                </c:pt>
                <c:pt idx="1598">
                  <c:v>1.7840999999999999E-2</c:v>
                </c:pt>
                <c:pt idx="1599">
                  <c:v>1.8003999999999999E-2</c:v>
                </c:pt>
                <c:pt idx="1600">
                  <c:v>1.7922E-2</c:v>
                </c:pt>
                <c:pt idx="1601">
                  <c:v>1.8852000000000001E-2</c:v>
                </c:pt>
                <c:pt idx="1602">
                  <c:v>2.0277E-2</c:v>
                </c:pt>
                <c:pt idx="1603">
                  <c:v>1.9678000000000001E-2</c:v>
                </c:pt>
                <c:pt idx="1604">
                  <c:v>1.6916E-2</c:v>
                </c:pt>
                <c:pt idx="1605">
                  <c:v>1.9408000000000002E-2</c:v>
                </c:pt>
                <c:pt idx="1606">
                  <c:v>2.0556999999999999E-2</c:v>
                </c:pt>
                <c:pt idx="1607">
                  <c:v>1.7055000000000001E-2</c:v>
                </c:pt>
                <c:pt idx="1608">
                  <c:v>1.7141E-2</c:v>
                </c:pt>
                <c:pt idx="1609">
                  <c:v>2.0735E-2</c:v>
                </c:pt>
                <c:pt idx="1610">
                  <c:v>1.7555000000000001E-2</c:v>
                </c:pt>
                <c:pt idx="1611">
                  <c:v>1.8511E-2</c:v>
                </c:pt>
                <c:pt idx="1612">
                  <c:v>1.7325E-2</c:v>
                </c:pt>
                <c:pt idx="1613">
                  <c:v>2.2030999999999999E-2</c:v>
                </c:pt>
                <c:pt idx="1614">
                  <c:v>1.6291E-2</c:v>
                </c:pt>
                <c:pt idx="1615">
                  <c:v>2.1302999999999999E-2</c:v>
                </c:pt>
                <c:pt idx="1616">
                  <c:v>1.9196999999999999E-2</c:v>
                </c:pt>
                <c:pt idx="1617">
                  <c:v>1.8657E-2</c:v>
                </c:pt>
                <c:pt idx="1618">
                  <c:v>2.0264000000000001E-2</c:v>
                </c:pt>
                <c:pt idx="1619">
                  <c:v>1.8423999999999999E-2</c:v>
                </c:pt>
                <c:pt idx="1620">
                  <c:v>1.7464E-2</c:v>
                </c:pt>
                <c:pt idx="1621">
                  <c:v>1.6957E-2</c:v>
                </c:pt>
                <c:pt idx="1622">
                  <c:v>1.8429999999999998E-2</c:v>
                </c:pt>
                <c:pt idx="1623">
                  <c:v>1.8800000000000001E-2</c:v>
                </c:pt>
                <c:pt idx="1624">
                  <c:v>1.8655999999999999E-2</c:v>
                </c:pt>
                <c:pt idx="1625">
                  <c:v>2.3251000000000001E-2</c:v>
                </c:pt>
                <c:pt idx="1626">
                  <c:v>1.7701999999999999E-2</c:v>
                </c:pt>
                <c:pt idx="1627">
                  <c:v>1.8214000000000001E-2</c:v>
                </c:pt>
                <c:pt idx="1628">
                  <c:v>1.6265000000000002E-2</c:v>
                </c:pt>
                <c:pt idx="1629">
                  <c:v>2.1132999999999999E-2</c:v>
                </c:pt>
                <c:pt idx="1630">
                  <c:v>1.8839000000000002E-2</c:v>
                </c:pt>
                <c:pt idx="1631">
                  <c:v>1.6546000000000002E-2</c:v>
                </c:pt>
                <c:pt idx="1632">
                  <c:v>1.9386E-2</c:v>
                </c:pt>
                <c:pt idx="1633">
                  <c:v>1.9341000000000001E-2</c:v>
                </c:pt>
                <c:pt idx="1634">
                  <c:v>1.8960999999999999E-2</c:v>
                </c:pt>
                <c:pt idx="1635">
                  <c:v>2.1125999999999999E-2</c:v>
                </c:pt>
                <c:pt idx="1636">
                  <c:v>2.1013E-2</c:v>
                </c:pt>
                <c:pt idx="1637">
                  <c:v>1.6604000000000001E-2</c:v>
                </c:pt>
                <c:pt idx="1638">
                  <c:v>2.4933E-2</c:v>
                </c:pt>
                <c:pt idx="1639">
                  <c:v>2.1403999999999999E-2</c:v>
                </c:pt>
                <c:pt idx="1640">
                  <c:v>2.0416E-2</c:v>
                </c:pt>
                <c:pt idx="1641">
                  <c:v>1.9292E-2</c:v>
                </c:pt>
                <c:pt idx="1642">
                  <c:v>2.1042000000000002E-2</c:v>
                </c:pt>
                <c:pt idx="1643">
                  <c:v>2.1375000000000002E-2</c:v>
                </c:pt>
                <c:pt idx="1644">
                  <c:v>2.1155E-2</c:v>
                </c:pt>
                <c:pt idx="1645">
                  <c:v>1.9663E-2</c:v>
                </c:pt>
                <c:pt idx="1646">
                  <c:v>1.866E-2</c:v>
                </c:pt>
                <c:pt idx="1647">
                  <c:v>1.9955000000000001E-2</c:v>
                </c:pt>
                <c:pt idx="1648">
                  <c:v>2.1561E-2</c:v>
                </c:pt>
                <c:pt idx="1649">
                  <c:v>1.7665E-2</c:v>
                </c:pt>
                <c:pt idx="1650">
                  <c:v>1.7489999999999999E-2</c:v>
                </c:pt>
                <c:pt idx="1651">
                  <c:v>1.8081E-2</c:v>
                </c:pt>
                <c:pt idx="1652">
                  <c:v>1.8127000000000001E-2</c:v>
                </c:pt>
                <c:pt idx="1653">
                  <c:v>2.1489999999999999E-2</c:v>
                </c:pt>
                <c:pt idx="1654">
                  <c:v>1.7467E-2</c:v>
                </c:pt>
                <c:pt idx="1655">
                  <c:v>2.0773E-2</c:v>
                </c:pt>
                <c:pt idx="1656">
                  <c:v>1.9334E-2</c:v>
                </c:pt>
                <c:pt idx="1657">
                  <c:v>2.0754999999999999E-2</c:v>
                </c:pt>
                <c:pt idx="1658">
                  <c:v>1.7846000000000001E-2</c:v>
                </c:pt>
                <c:pt idx="1659">
                  <c:v>1.8006000000000001E-2</c:v>
                </c:pt>
                <c:pt idx="1660">
                  <c:v>1.8010000000000002E-2</c:v>
                </c:pt>
                <c:pt idx="1661">
                  <c:v>2.3925999999999999E-2</c:v>
                </c:pt>
                <c:pt idx="1662">
                  <c:v>1.6789999999999999E-2</c:v>
                </c:pt>
                <c:pt idx="1663">
                  <c:v>2.1468000000000001E-2</c:v>
                </c:pt>
                <c:pt idx="1664">
                  <c:v>2.0485E-2</c:v>
                </c:pt>
                <c:pt idx="1665">
                  <c:v>1.6008999999999999E-2</c:v>
                </c:pt>
                <c:pt idx="1666">
                  <c:v>1.8138999999999999E-2</c:v>
                </c:pt>
                <c:pt idx="1667">
                  <c:v>1.7822000000000001E-2</c:v>
                </c:pt>
                <c:pt idx="1668">
                  <c:v>1.9608E-2</c:v>
                </c:pt>
                <c:pt idx="1669">
                  <c:v>1.8033E-2</c:v>
                </c:pt>
                <c:pt idx="1670">
                  <c:v>2.4462999999999999E-2</c:v>
                </c:pt>
                <c:pt idx="1671">
                  <c:v>1.8814999999999998E-2</c:v>
                </c:pt>
                <c:pt idx="1672">
                  <c:v>1.9524E-2</c:v>
                </c:pt>
                <c:pt idx="1673">
                  <c:v>2.0506E-2</c:v>
                </c:pt>
                <c:pt idx="1674">
                  <c:v>1.7106E-2</c:v>
                </c:pt>
                <c:pt idx="1675">
                  <c:v>1.9800999999999999E-2</c:v>
                </c:pt>
                <c:pt idx="1676">
                  <c:v>1.8893E-2</c:v>
                </c:pt>
                <c:pt idx="1677">
                  <c:v>2.3118E-2</c:v>
                </c:pt>
                <c:pt idx="1678">
                  <c:v>2.0893999999999999E-2</c:v>
                </c:pt>
                <c:pt idx="1679">
                  <c:v>1.7953E-2</c:v>
                </c:pt>
                <c:pt idx="1680">
                  <c:v>1.9522000000000001E-2</c:v>
                </c:pt>
                <c:pt idx="1681">
                  <c:v>2.2078E-2</c:v>
                </c:pt>
                <c:pt idx="1682">
                  <c:v>2.2006999999999999E-2</c:v>
                </c:pt>
                <c:pt idx="1683">
                  <c:v>1.9101E-2</c:v>
                </c:pt>
                <c:pt idx="1684">
                  <c:v>1.9487000000000001E-2</c:v>
                </c:pt>
                <c:pt idx="1685">
                  <c:v>2.1512E-2</c:v>
                </c:pt>
                <c:pt idx="1686">
                  <c:v>2.0559999999999998E-2</c:v>
                </c:pt>
                <c:pt idx="1687">
                  <c:v>2.0688999999999999E-2</c:v>
                </c:pt>
                <c:pt idx="1688">
                  <c:v>1.8245999999999998E-2</c:v>
                </c:pt>
                <c:pt idx="1689">
                  <c:v>2.1524000000000001E-2</c:v>
                </c:pt>
                <c:pt idx="1690">
                  <c:v>1.7904E-2</c:v>
                </c:pt>
                <c:pt idx="1691">
                  <c:v>1.9772000000000001E-2</c:v>
                </c:pt>
                <c:pt idx="1692">
                  <c:v>2.1662000000000001E-2</c:v>
                </c:pt>
                <c:pt idx="1693">
                  <c:v>2.2939999999999999E-2</c:v>
                </c:pt>
                <c:pt idx="1694">
                  <c:v>2.4747000000000002E-2</c:v>
                </c:pt>
                <c:pt idx="1695">
                  <c:v>1.9453999999999999E-2</c:v>
                </c:pt>
                <c:pt idx="1696">
                  <c:v>1.8822999999999999E-2</c:v>
                </c:pt>
                <c:pt idx="1697">
                  <c:v>2.3212E-2</c:v>
                </c:pt>
                <c:pt idx="1698">
                  <c:v>2.3432999999999999E-2</c:v>
                </c:pt>
                <c:pt idx="1699">
                  <c:v>2.181E-2</c:v>
                </c:pt>
                <c:pt idx="1700">
                  <c:v>2.0566999999999998E-2</c:v>
                </c:pt>
                <c:pt idx="1701">
                  <c:v>1.9196000000000001E-2</c:v>
                </c:pt>
                <c:pt idx="1702">
                  <c:v>2.2303E-2</c:v>
                </c:pt>
                <c:pt idx="1703">
                  <c:v>2.0211E-2</c:v>
                </c:pt>
                <c:pt idx="1704">
                  <c:v>2.0198000000000001E-2</c:v>
                </c:pt>
                <c:pt idx="1705">
                  <c:v>1.9171000000000001E-2</c:v>
                </c:pt>
                <c:pt idx="1706">
                  <c:v>2.2397E-2</c:v>
                </c:pt>
                <c:pt idx="1707">
                  <c:v>2.1066999999999999E-2</c:v>
                </c:pt>
                <c:pt idx="1708">
                  <c:v>2.2776999999999999E-2</c:v>
                </c:pt>
                <c:pt idx="1709">
                  <c:v>1.7794999999999998E-2</c:v>
                </c:pt>
                <c:pt idx="1710">
                  <c:v>2.0627E-2</c:v>
                </c:pt>
                <c:pt idx="1711">
                  <c:v>1.8859000000000001E-2</c:v>
                </c:pt>
                <c:pt idx="1712">
                  <c:v>1.8260999999999999E-2</c:v>
                </c:pt>
                <c:pt idx="1713">
                  <c:v>2.0958000000000001E-2</c:v>
                </c:pt>
                <c:pt idx="1714">
                  <c:v>1.7014999999999999E-2</c:v>
                </c:pt>
                <c:pt idx="1715">
                  <c:v>1.8124000000000001E-2</c:v>
                </c:pt>
                <c:pt idx="1716">
                  <c:v>1.9122E-2</c:v>
                </c:pt>
                <c:pt idx="1717">
                  <c:v>2.0202000000000001E-2</c:v>
                </c:pt>
                <c:pt idx="1718">
                  <c:v>2.2275E-2</c:v>
                </c:pt>
                <c:pt idx="1719">
                  <c:v>2.2709E-2</c:v>
                </c:pt>
                <c:pt idx="1720">
                  <c:v>2.0043999999999999E-2</c:v>
                </c:pt>
                <c:pt idx="1721">
                  <c:v>2.3441E-2</c:v>
                </c:pt>
                <c:pt idx="1722">
                  <c:v>1.9739E-2</c:v>
                </c:pt>
                <c:pt idx="1723">
                  <c:v>2.0518999999999999E-2</c:v>
                </c:pt>
                <c:pt idx="1724">
                  <c:v>2.4445000000000001E-2</c:v>
                </c:pt>
                <c:pt idx="1725">
                  <c:v>1.8893E-2</c:v>
                </c:pt>
                <c:pt idx="1726">
                  <c:v>1.5945000000000001E-2</c:v>
                </c:pt>
                <c:pt idx="1727">
                  <c:v>1.7616E-2</c:v>
                </c:pt>
                <c:pt idx="1728">
                  <c:v>2.1083999999999999E-2</c:v>
                </c:pt>
                <c:pt idx="1729">
                  <c:v>2.3765000000000001E-2</c:v>
                </c:pt>
                <c:pt idx="1730">
                  <c:v>1.8350000000000002E-2</c:v>
                </c:pt>
                <c:pt idx="1731">
                  <c:v>2.3481999999999999E-2</c:v>
                </c:pt>
                <c:pt idx="1732">
                  <c:v>2.3333E-2</c:v>
                </c:pt>
                <c:pt idx="1733">
                  <c:v>2.2259999999999999E-2</c:v>
                </c:pt>
                <c:pt idx="1734">
                  <c:v>2.0768999999999999E-2</c:v>
                </c:pt>
                <c:pt idx="1735">
                  <c:v>1.9611E-2</c:v>
                </c:pt>
                <c:pt idx="1736">
                  <c:v>1.9865000000000001E-2</c:v>
                </c:pt>
                <c:pt idx="1737">
                  <c:v>1.8943999999999999E-2</c:v>
                </c:pt>
                <c:pt idx="1738">
                  <c:v>2.2336999999999999E-2</c:v>
                </c:pt>
                <c:pt idx="1739">
                  <c:v>2.2010999999999999E-2</c:v>
                </c:pt>
                <c:pt idx="1740">
                  <c:v>2.2124000000000001E-2</c:v>
                </c:pt>
                <c:pt idx="1741">
                  <c:v>2.1382999999999999E-2</c:v>
                </c:pt>
                <c:pt idx="1742">
                  <c:v>2.3775000000000001E-2</c:v>
                </c:pt>
                <c:pt idx="1743">
                  <c:v>2.0659E-2</c:v>
                </c:pt>
                <c:pt idx="1744">
                  <c:v>2.052E-2</c:v>
                </c:pt>
                <c:pt idx="1745">
                  <c:v>2.1004999999999999E-2</c:v>
                </c:pt>
                <c:pt idx="1746">
                  <c:v>1.9824999999999999E-2</c:v>
                </c:pt>
                <c:pt idx="1747">
                  <c:v>2.3817000000000001E-2</c:v>
                </c:pt>
                <c:pt idx="1748">
                  <c:v>1.821E-2</c:v>
                </c:pt>
                <c:pt idx="1749">
                  <c:v>2.5666000000000001E-2</c:v>
                </c:pt>
                <c:pt idx="1750">
                  <c:v>1.9939999999999999E-2</c:v>
                </c:pt>
                <c:pt idx="1751">
                  <c:v>1.8414E-2</c:v>
                </c:pt>
                <c:pt idx="1752">
                  <c:v>2.3560999999999999E-2</c:v>
                </c:pt>
                <c:pt idx="1753">
                  <c:v>2.0929E-2</c:v>
                </c:pt>
                <c:pt idx="1754">
                  <c:v>2.3726000000000001E-2</c:v>
                </c:pt>
                <c:pt idx="1755">
                  <c:v>2.1174999999999999E-2</c:v>
                </c:pt>
                <c:pt idx="1756">
                  <c:v>2.2790000000000001E-2</c:v>
                </c:pt>
                <c:pt idx="1757">
                  <c:v>1.8048000000000002E-2</c:v>
                </c:pt>
                <c:pt idx="1758">
                  <c:v>2.3039E-2</c:v>
                </c:pt>
                <c:pt idx="1759">
                  <c:v>2.3373000000000001E-2</c:v>
                </c:pt>
                <c:pt idx="1760">
                  <c:v>2.1118999999999999E-2</c:v>
                </c:pt>
                <c:pt idx="1761">
                  <c:v>2.0275000000000001E-2</c:v>
                </c:pt>
                <c:pt idx="1762">
                  <c:v>2.2488999999999999E-2</c:v>
                </c:pt>
                <c:pt idx="1763">
                  <c:v>1.9331000000000001E-2</c:v>
                </c:pt>
                <c:pt idx="1764">
                  <c:v>2.2051999999999999E-2</c:v>
                </c:pt>
                <c:pt idx="1765">
                  <c:v>2.2973E-2</c:v>
                </c:pt>
                <c:pt idx="1766">
                  <c:v>2.1038000000000001E-2</c:v>
                </c:pt>
                <c:pt idx="1767">
                  <c:v>2.232E-2</c:v>
                </c:pt>
                <c:pt idx="1768">
                  <c:v>2.1172E-2</c:v>
                </c:pt>
                <c:pt idx="1769">
                  <c:v>2.2145999999999999E-2</c:v>
                </c:pt>
                <c:pt idx="1770">
                  <c:v>2.2225999999999999E-2</c:v>
                </c:pt>
                <c:pt idx="1771">
                  <c:v>2.1921E-2</c:v>
                </c:pt>
                <c:pt idx="1772">
                  <c:v>2.1447999999999998E-2</c:v>
                </c:pt>
                <c:pt idx="1773">
                  <c:v>2.6724000000000001E-2</c:v>
                </c:pt>
                <c:pt idx="1774">
                  <c:v>2.035E-2</c:v>
                </c:pt>
                <c:pt idx="1775">
                  <c:v>2.5803E-2</c:v>
                </c:pt>
                <c:pt idx="1776">
                  <c:v>2.1642000000000002E-2</c:v>
                </c:pt>
                <c:pt idx="1777">
                  <c:v>1.9279999999999999E-2</c:v>
                </c:pt>
                <c:pt idx="1778">
                  <c:v>2.1510999999999999E-2</c:v>
                </c:pt>
                <c:pt idx="1779">
                  <c:v>2.0646999999999999E-2</c:v>
                </c:pt>
                <c:pt idx="1780">
                  <c:v>2.3092000000000001E-2</c:v>
                </c:pt>
                <c:pt idx="1781">
                  <c:v>2.3862999999999999E-2</c:v>
                </c:pt>
                <c:pt idx="1782">
                  <c:v>2.1808000000000001E-2</c:v>
                </c:pt>
                <c:pt idx="1783">
                  <c:v>2.2953999999999999E-2</c:v>
                </c:pt>
                <c:pt idx="1784">
                  <c:v>1.9765000000000001E-2</c:v>
                </c:pt>
                <c:pt idx="1785">
                  <c:v>2.3029000000000001E-2</c:v>
                </c:pt>
                <c:pt idx="1786">
                  <c:v>2.0181999999999999E-2</c:v>
                </c:pt>
                <c:pt idx="1787">
                  <c:v>2.3262999999999999E-2</c:v>
                </c:pt>
                <c:pt idx="1788">
                  <c:v>2.0532000000000002E-2</c:v>
                </c:pt>
                <c:pt idx="1789">
                  <c:v>2.5274000000000001E-2</c:v>
                </c:pt>
                <c:pt idx="1790">
                  <c:v>2.3859999999999999E-2</c:v>
                </c:pt>
                <c:pt idx="1791">
                  <c:v>1.9671000000000001E-2</c:v>
                </c:pt>
                <c:pt idx="1792">
                  <c:v>1.9740000000000001E-2</c:v>
                </c:pt>
                <c:pt idx="1793">
                  <c:v>2.4204E-2</c:v>
                </c:pt>
                <c:pt idx="1794">
                  <c:v>2.4913999999999999E-2</c:v>
                </c:pt>
                <c:pt idx="1795">
                  <c:v>2.0507000000000001E-2</c:v>
                </c:pt>
                <c:pt idx="1796">
                  <c:v>2.0934000000000001E-2</c:v>
                </c:pt>
                <c:pt idx="1797">
                  <c:v>2.1625999999999999E-2</c:v>
                </c:pt>
                <c:pt idx="1798">
                  <c:v>2.1186E-2</c:v>
                </c:pt>
                <c:pt idx="1799">
                  <c:v>2.1849E-2</c:v>
                </c:pt>
                <c:pt idx="1800">
                  <c:v>2.4712999999999999E-2</c:v>
                </c:pt>
                <c:pt idx="1801">
                  <c:v>2.0015999999999999E-2</c:v>
                </c:pt>
                <c:pt idx="1802">
                  <c:v>2.3321999999999999E-2</c:v>
                </c:pt>
                <c:pt idx="1803">
                  <c:v>2.1377E-2</c:v>
                </c:pt>
                <c:pt idx="1804">
                  <c:v>2.2637000000000001E-2</c:v>
                </c:pt>
                <c:pt idx="1805">
                  <c:v>2.6549E-2</c:v>
                </c:pt>
                <c:pt idx="1806">
                  <c:v>2.0865999999999999E-2</c:v>
                </c:pt>
                <c:pt idx="1807">
                  <c:v>1.9540999999999999E-2</c:v>
                </c:pt>
                <c:pt idx="1808">
                  <c:v>2.3757E-2</c:v>
                </c:pt>
                <c:pt idx="1809">
                  <c:v>2.6032E-2</c:v>
                </c:pt>
                <c:pt idx="1810">
                  <c:v>2.4242E-2</c:v>
                </c:pt>
                <c:pt idx="1811">
                  <c:v>2.2283000000000001E-2</c:v>
                </c:pt>
                <c:pt idx="1812">
                  <c:v>2.1701999999999999E-2</c:v>
                </c:pt>
                <c:pt idx="1813">
                  <c:v>2.3425999999999999E-2</c:v>
                </c:pt>
                <c:pt idx="1814">
                  <c:v>2.2608E-2</c:v>
                </c:pt>
                <c:pt idx="1815">
                  <c:v>2.3147999999999998E-2</c:v>
                </c:pt>
                <c:pt idx="1816">
                  <c:v>2.5329999999999998E-2</c:v>
                </c:pt>
                <c:pt idx="1817">
                  <c:v>1.9651999999999999E-2</c:v>
                </c:pt>
                <c:pt idx="1818">
                  <c:v>2.1531999999999999E-2</c:v>
                </c:pt>
                <c:pt idx="1819">
                  <c:v>2.2414E-2</c:v>
                </c:pt>
                <c:pt idx="1820">
                  <c:v>1.9784E-2</c:v>
                </c:pt>
                <c:pt idx="1821">
                  <c:v>2.2186999999999998E-2</c:v>
                </c:pt>
                <c:pt idx="1822">
                  <c:v>2.9113E-2</c:v>
                </c:pt>
                <c:pt idx="1823">
                  <c:v>2.2884999999999999E-2</c:v>
                </c:pt>
                <c:pt idx="1824">
                  <c:v>2.2544999999999999E-2</c:v>
                </c:pt>
                <c:pt idx="1825">
                  <c:v>2.3885E-2</c:v>
                </c:pt>
                <c:pt idx="1826">
                  <c:v>2.0545000000000001E-2</c:v>
                </c:pt>
                <c:pt idx="1827">
                  <c:v>2.2190000000000001E-2</c:v>
                </c:pt>
                <c:pt idx="1828">
                  <c:v>2.0778999999999999E-2</c:v>
                </c:pt>
                <c:pt idx="1829">
                  <c:v>1.7718000000000001E-2</c:v>
                </c:pt>
                <c:pt idx="1830">
                  <c:v>2.0601999999999999E-2</c:v>
                </c:pt>
                <c:pt idx="1831">
                  <c:v>2.3370999999999999E-2</c:v>
                </c:pt>
                <c:pt idx="1832">
                  <c:v>2.2617999999999999E-2</c:v>
                </c:pt>
                <c:pt idx="1833">
                  <c:v>2.3091E-2</c:v>
                </c:pt>
                <c:pt idx="1834">
                  <c:v>2.5516E-2</c:v>
                </c:pt>
                <c:pt idx="1835">
                  <c:v>1.9767E-2</c:v>
                </c:pt>
                <c:pt idx="1836">
                  <c:v>2.3821999999999999E-2</c:v>
                </c:pt>
                <c:pt idx="1837">
                  <c:v>2.2284999999999999E-2</c:v>
                </c:pt>
                <c:pt idx="1838">
                  <c:v>2.2492000000000002E-2</c:v>
                </c:pt>
                <c:pt idx="1839">
                  <c:v>2.3608000000000001E-2</c:v>
                </c:pt>
                <c:pt idx="1840">
                  <c:v>2.3283000000000002E-2</c:v>
                </c:pt>
                <c:pt idx="1841">
                  <c:v>2.2433999999999999E-2</c:v>
                </c:pt>
                <c:pt idx="1842">
                  <c:v>2.2863000000000001E-2</c:v>
                </c:pt>
                <c:pt idx="1843">
                  <c:v>1.9283999999999999E-2</c:v>
                </c:pt>
                <c:pt idx="1844">
                  <c:v>2.0885000000000001E-2</c:v>
                </c:pt>
                <c:pt idx="1845">
                  <c:v>2.2297999999999998E-2</c:v>
                </c:pt>
                <c:pt idx="1846">
                  <c:v>2.0826999999999998E-2</c:v>
                </c:pt>
                <c:pt idx="1847">
                  <c:v>2.5794000000000001E-2</c:v>
                </c:pt>
                <c:pt idx="1848">
                  <c:v>2.3331000000000001E-2</c:v>
                </c:pt>
                <c:pt idx="1849">
                  <c:v>1.9675000000000002E-2</c:v>
                </c:pt>
                <c:pt idx="1850">
                  <c:v>2.2506999999999999E-2</c:v>
                </c:pt>
                <c:pt idx="1851">
                  <c:v>2.5531000000000002E-2</c:v>
                </c:pt>
                <c:pt idx="1852">
                  <c:v>2.5117E-2</c:v>
                </c:pt>
                <c:pt idx="1853">
                  <c:v>2.2290999999999998E-2</c:v>
                </c:pt>
                <c:pt idx="1854">
                  <c:v>2.623E-2</c:v>
                </c:pt>
                <c:pt idx="1855">
                  <c:v>2.4409E-2</c:v>
                </c:pt>
                <c:pt idx="1856">
                  <c:v>1.9583E-2</c:v>
                </c:pt>
                <c:pt idx="1857">
                  <c:v>2.4560999999999999E-2</c:v>
                </c:pt>
                <c:pt idx="1858">
                  <c:v>2.0272999999999999E-2</c:v>
                </c:pt>
                <c:pt idx="1859">
                  <c:v>2.1850000000000001E-2</c:v>
                </c:pt>
                <c:pt idx="1860">
                  <c:v>2.1743999999999999E-2</c:v>
                </c:pt>
                <c:pt idx="1861">
                  <c:v>2.3338999999999999E-2</c:v>
                </c:pt>
                <c:pt idx="1862">
                  <c:v>2.2001E-2</c:v>
                </c:pt>
                <c:pt idx="1863">
                  <c:v>2.4584000000000002E-2</c:v>
                </c:pt>
                <c:pt idx="1864">
                  <c:v>2.4462999999999999E-2</c:v>
                </c:pt>
                <c:pt idx="1865">
                  <c:v>2.3177E-2</c:v>
                </c:pt>
                <c:pt idx="1866">
                  <c:v>2.1753999999999999E-2</c:v>
                </c:pt>
                <c:pt idx="1867">
                  <c:v>2.6846999999999999E-2</c:v>
                </c:pt>
                <c:pt idx="1868">
                  <c:v>2.4045E-2</c:v>
                </c:pt>
                <c:pt idx="1869">
                  <c:v>2.1430999999999999E-2</c:v>
                </c:pt>
                <c:pt idx="1870">
                  <c:v>2.3445000000000001E-2</c:v>
                </c:pt>
                <c:pt idx="1871">
                  <c:v>2.5529E-2</c:v>
                </c:pt>
                <c:pt idx="1872">
                  <c:v>1.7462999999999999E-2</c:v>
                </c:pt>
                <c:pt idx="1873">
                  <c:v>2.3900999999999999E-2</c:v>
                </c:pt>
                <c:pt idx="1874">
                  <c:v>2.503E-2</c:v>
                </c:pt>
                <c:pt idx="1875">
                  <c:v>2.4285000000000001E-2</c:v>
                </c:pt>
                <c:pt idx="1876">
                  <c:v>2.0521000000000001E-2</c:v>
                </c:pt>
                <c:pt idx="1877">
                  <c:v>1.9658999999999999E-2</c:v>
                </c:pt>
                <c:pt idx="1878">
                  <c:v>2.5010999999999999E-2</c:v>
                </c:pt>
                <c:pt idx="1879">
                  <c:v>2.1714000000000001E-2</c:v>
                </c:pt>
                <c:pt idx="1880">
                  <c:v>2.2161E-2</c:v>
                </c:pt>
                <c:pt idx="1881">
                  <c:v>2.1409000000000001E-2</c:v>
                </c:pt>
                <c:pt idx="1882">
                  <c:v>2.1274000000000001E-2</c:v>
                </c:pt>
                <c:pt idx="1883">
                  <c:v>2.4565E-2</c:v>
                </c:pt>
                <c:pt idx="1884">
                  <c:v>2.4631E-2</c:v>
                </c:pt>
                <c:pt idx="1885">
                  <c:v>2.5260000000000001E-2</c:v>
                </c:pt>
                <c:pt idx="1886">
                  <c:v>2.7222E-2</c:v>
                </c:pt>
                <c:pt idx="1887">
                  <c:v>2.3931000000000001E-2</c:v>
                </c:pt>
                <c:pt idx="1888">
                  <c:v>2.3512000000000002E-2</c:v>
                </c:pt>
                <c:pt idx="1889">
                  <c:v>2.2915999999999999E-2</c:v>
                </c:pt>
                <c:pt idx="1890">
                  <c:v>2.7806999999999998E-2</c:v>
                </c:pt>
                <c:pt idx="1891">
                  <c:v>2.0945999999999999E-2</c:v>
                </c:pt>
                <c:pt idx="1892">
                  <c:v>2.4079E-2</c:v>
                </c:pt>
                <c:pt idx="1893">
                  <c:v>2.5595E-2</c:v>
                </c:pt>
                <c:pt idx="1894">
                  <c:v>2.3980000000000001E-2</c:v>
                </c:pt>
                <c:pt idx="1895">
                  <c:v>2.4271999999999998E-2</c:v>
                </c:pt>
                <c:pt idx="1896">
                  <c:v>2.3413E-2</c:v>
                </c:pt>
                <c:pt idx="1897">
                  <c:v>2.0545999999999998E-2</c:v>
                </c:pt>
                <c:pt idx="1898">
                  <c:v>2.1708999999999999E-2</c:v>
                </c:pt>
                <c:pt idx="1899">
                  <c:v>2.2575999999999999E-2</c:v>
                </c:pt>
                <c:pt idx="1900">
                  <c:v>2.2919999999999999E-2</c:v>
                </c:pt>
                <c:pt idx="1901">
                  <c:v>2.0893999999999999E-2</c:v>
                </c:pt>
                <c:pt idx="1902">
                  <c:v>1.8317E-2</c:v>
                </c:pt>
                <c:pt idx="1903">
                  <c:v>2.6338E-2</c:v>
                </c:pt>
                <c:pt idx="1904">
                  <c:v>2.6793999999999998E-2</c:v>
                </c:pt>
                <c:pt idx="1905">
                  <c:v>2.2759999999999999E-2</c:v>
                </c:pt>
                <c:pt idx="1906">
                  <c:v>2.1689E-2</c:v>
                </c:pt>
                <c:pt idx="1907">
                  <c:v>2.1114999999999998E-2</c:v>
                </c:pt>
                <c:pt idx="1908">
                  <c:v>2.4548E-2</c:v>
                </c:pt>
                <c:pt idx="1909">
                  <c:v>2.2127000000000001E-2</c:v>
                </c:pt>
                <c:pt idx="1910">
                  <c:v>2.5448999999999999E-2</c:v>
                </c:pt>
                <c:pt idx="1911">
                  <c:v>2.5717E-2</c:v>
                </c:pt>
                <c:pt idx="1912">
                  <c:v>2.1461000000000001E-2</c:v>
                </c:pt>
                <c:pt idx="1913">
                  <c:v>2.4296000000000002E-2</c:v>
                </c:pt>
                <c:pt idx="1914">
                  <c:v>2.5385999999999999E-2</c:v>
                </c:pt>
                <c:pt idx="1915">
                  <c:v>2.6339999999999999E-2</c:v>
                </c:pt>
                <c:pt idx="1916">
                  <c:v>2.3417E-2</c:v>
                </c:pt>
                <c:pt idx="1917">
                  <c:v>2.5461999999999999E-2</c:v>
                </c:pt>
                <c:pt idx="1918">
                  <c:v>2.3710999999999999E-2</c:v>
                </c:pt>
                <c:pt idx="1919">
                  <c:v>2.4462000000000001E-2</c:v>
                </c:pt>
                <c:pt idx="1920">
                  <c:v>2.1659000000000001E-2</c:v>
                </c:pt>
                <c:pt idx="1921">
                  <c:v>2.4309000000000001E-2</c:v>
                </c:pt>
                <c:pt idx="1922">
                  <c:v>2.0979999999999999E-2</c:v>
                </c:pt>
                <c:pt idx="1923">
                  <c:v>2.1513000000000001E-2</c:v>
                </c:pt>
                <c:pt idx="1924">
                  <c:v>2.0913999999999999E-2</c:v>
                </c:pt>
                <c:pt idx="1925">
                  <c:v>2.7254E-2</c:v>
                </c:pt>
                <c:pt idx="1926">
                  <c:v>2.6904000000000001E-2</c:v>
                </c:pt>
                <c:pt idx="1927">
                  <c:v>2.5416000000000001E-2</c:v>
                </c:pt>
                <c:pt idx="1928">
                  <c:v>2.6154E-2</c:v>
                </c:pt>
                <c:pt idx="1929">
                  <c:v>2.5578E-2</c:v>
                </c:pt>
                <c:pt idx="1930">
                  <c:v>2.5177000000000001E-2</c:v>
                </c:pt>
                <c:pt idx="1931">
                  <c:v>2.3692999999999999E-2</c:v>
                </c:pt>
                <c:pt idx="1932">
                  <c:v>2.5905999999999998E-2</c:v>
                </c:pt>
                <c:pt idx="1933">
                  <c:v>2.597E-2</c:v>
                </c:pt>
                <c:pt idx="1934">
                  <c:v>2.3799000000000001E-2</c:v>
                </c:pt>
                <c:pt idx="1935">
                  <c:v>2.3036000000000001E-2</c:v>
                </c:pt>
                <c:pt idx="1936">
                  <c:v>2.5713E-2</c:v>
                </c:pt>
                <c:pt idx="1937">
                  <c:v>2.2491000000000001E-2</c:v>
                </c:pt>
                <c:pt idx="1938">
                  <c:v>2.3146E-2</c:v>
                </c:pt>
                <c:pt idx="1939">
                  <c:v>2.1322000000000001E-2</c:v>
                </c:pt>
                <c:pt idx="1940">
                  <c:v>2.1734E-2</c:v>
                </c:pt>
                <c:pt idx="1941">
                  <c:v>2.4830999999999999E-2</c:v>
                </c:pt>
                <c:pt idx="1942">
                  <c:v>2.3470000000000001E-2</c:v>
                </c:pt>
                <c:pt idx="1943">
                  <c:v>2.2474999999999998E-2</c:v>
                </c:pt>
                <c:pt idx="1944">
                  <c:v>2.4299000000000001E-2</c:v>
                </c:pt>
                <c:pt idx="1945">
                  <c:v>2.5624000000000001E-2</c:v>
                </c:pt>
                <c:pt idx="1946">
                  <c:v>2.4246E-2</c:v>
                </c:pt>
                <c:pt idx="1947">
                  <c:v>2.2176999999999999E-2</c:v>
                </c:pt>
                <c:pt idx="1948">
                  <c:v>2.5162E-2</c:v>
                </c:pt>
                <c:pt idx="1949">
                  <c:v>2.6679999999999999E-2</c:v>
                </c:pt>
                <c:pt idx="1950">
                  <c:v>2.2214999999999999E-2</c:v>
                </c:pt>
                <c:pt idx="1951">
                  <c:v>2.6918000000000001E-2</c:v>
                </c:pt>
                <c:pt idx="1952">
                  <c:v>2.3712E-2</c:v>
                </c:pt>
                <c:pt idx="1953">
                  <c:v>2.4584000000000002E-2</c:v>
                </c:pt>
                <c:pt idx="1954">
                  <c:v>2.2016000000000001E-2</c:v>
                </c:pt>
                <c:pt idx="1955">
                  <c:v>2.5932E-2</c:v>
                </c:pt>
                <c:pt idx="1956">
                  <c:v>2.1706E-2</c:v>
                </c:pt>
                <c:pt idx="1957">
                  <c:v>2.2002000000000001E-2</c:v>
                </c:pt>
                <c:pt idx="1958">
                  <c:v>2.5642000000000002E-2</c:v>
                </c:pt>
                <c:pt idx="1959">
                  <c:v>2.4104E-2</c:v>
                </c:pt>
                <c:pt idx="1960">
                  <c:v>2.6936999999999999E-2</c:v>
                </c:pt>
                <c:pt idx="1961">
                  <c:v>2.3767E-2</c:v>
                </c:pt>
                <c:pt idx="1962">
                  <c:v>2.6932000000000001E-2</c:v>
                </c:pt>
                <c:pt idx="1963">
                  <c:v>2.5527999999999999E-2</c:v>
                </c:pt>
                <c:pt idx="1964">
                  <c:v>2.4698999999999999E-2</c:v>
                </c:pt>
                <c:pt idx="1965">
                  <c:v>2.3525000000000001E-2</c:v>
                </c:pt>
                <c:pt idx="1966">
                  <c:v>2.5444999999999999E-2</c:v>
                </c:pt>
                <c:pt idx="1967">
                  <c:v>2.9002E-2</c:v>
                </c:pt>
                <c:pt idx="1968">
                  <c:v>2.4084999999999999E-2</c:v>
                </c:pt>
                <c:pt idx="1969">
                  <c:v>2.4049000000000001E-2</c:v>
                </c:pt>
                <c:pt idx="1970">
                  <c:v>2.6343999999999999E-2</c:v>
                </c:pt>
                <c:pt idx="1971">
                  <c:v>2.8434999999999998E-2</c:v>
                </c:pt>
                <c:pt idx="1972">
                  <c:v>2.8955999999999999E-2</c:v>
                </c:pt>
                <c:pt idx="1973">
                  <c:v>2.0978E-2</c:v>
                </c:pt>
                <c:pt idx="1974">
                  <c:v>2.5624000000000001E-2</c:v>
                </c:pt>
                <c:pt idx="1975">
                  <c:v>2.4516E-2</c:v>
                </c:pt>
                <c:pt idx="1976">
                  <c:v>2.4355000000000002E-2</c:v>
                </c:pt>
                <c:pt idx="1977">
                  <c:v>2.5457E-2</c:v>
                </c:pt>
                <c:pt idx="1978">
                  <c:v>2.4368000000000001E-2</c:v>
                </c:pt>
                <c:pt idx="1979">
                  <c:v>2.3476E-2</c:v>
                </c:pt>
                <c:pt idx="1980">
                  <c:v>2.5403999999999999E-2</c:v>
                </c:pt>
                <c:pt idx="1981">
                  <c:v>2.3484000000000001E-2</c:v>
                </c:pt>
                <c:pt idx="1982">
                  <c:v>2.3317999999999998E-2</c:v>
                </c:pt>
                <c:pt idx="1983">
                  <c:v>2.1561E-2</c:v>
                </c:pt>
                <c:pt idx="1984">
                  <c:v>2.4178000000000002E-2</c:v>
                </c:pt>
                <c:pt idx="1985">
                  <c:v>2.6924E-2</c:v>
                </c:pt>
                <c:pt idx="1986">
                  <c:v>2.3684E-2</c:v>
                </c:pt>
                <c:pt idx="1987">
                  <c:v>2.3243E-2</c:v>
                </c:pt>
                <c:pt idx="1988">
                  <c:v>2.7668000000000002E-2</c:v>
                </c:pt>
                <c:pt idx="1989">
                  <c:v>2.9173000000000001E-2</c:v>
                </c:pt>
                <c:pt idx="1990">
                  <c:v>2.5683000000000001E-2</c:v>
                </c:pt>
                <c:pt idx="1991">
                  <c:v>2.7788E-2</c:v>
                </c:pt>
                <c:pt idx="1992">
                  <c:v>2.1663999999999999E-2</c:v>
                </c:pt>
                <c:pt idx="1993">
                  <c:v>2.2606000000000001E-2</c:v>
                </c:pt>
                <c:pt idx="1994">
                  <c:v>2.4476000000000001E-2</c:v>
                </c:pt>
                <c:pt idx="1995">
                  <c:v>2.6841E-2</c:v>
                </c:pt>
                <c:pt idx="1996">
                  <c:v>2.2204999999999999E-2</c:v>
                </c:pt>
                <c:pt idx="1997">
                  <c:v>2.2778E-2</c:v>
                </c:pt>
                <c:pt idx="1998">
                  <c:v>2.2845000000000001E-2</c:v>
                </c:pt>
                <c:pt idx="1999">
                  <c:v>2.5937999999999999E-2</c:v>
                </c:pt>
                <c:pt idx="2000">
                  <c:v>2.4634E-2</c:v>
                </c:pt>
                <c:pt idx="2001">
                  <c:v>2.8302000000000001E-2</c:v>
                </c:pt>
                <c:pt idx="2002">
                  <c:v>2.4898E-2</c:v>
                </c:pt>
                <c:pt idx="2003">
                  <c:v>2.6027999999999999E-2</c:v>
                </c:pt>
                <c:pt idx="2004">
                  <c:v>2.8243000000000001E-2</c:v>
                </c:pt>
                <c:pt idx="2005">
                  <c:v>2.8964E-2</c:v>
                </c:pt>
                <c:pt idx="2006">
                  <c:v>2.4764000000000001E-2</c:v>
                </c:pt>
                <c:pt idx="2007">
                  <c:v>2.5010999999999999E-2</c:v>
                </c:pt>
                <c:pt idx="2008">
                  <c:v>2.2926999999999999E-2</c:v>
                </c:pt>
                <c:pt idx="2009">
                  <c:v>2.5897E-2</c:v>
                </c:pt>
                <c:pt idx="2010">
                  <c:v>2.8256E-2</c:v>
                </c:pt>
                <c:pt idx="2011">
                  <c:v>2.3746E-2</c:v>
                </c:pt>
                <c:pt idx="2012">
                  <c:v>3.0234E-2</c:v>
                </c:pt>
                <c:pt idx="2013">
                  <c:v>2.8282000000000002E-2</c:v>
                </c:pt>
                <c:pt idx="2014">
                  <c:v>2.5930999999999999E-2</c:v>
                </c:pt>
                <c:pt idx="2015">
                  <c:v>2.1238E-2</c:v>
                </c:pt>
                <c:pt idx="2016">
                  <c:v>2.3812E-2</c:v>
                </c:pt>
                <c:pt idx="2017">
                  <c:v>2.4754999999999999E-2</c:v>
                </c:pt>
                <c:pt idx="2018">
                  <c:v>2.3096999999999999E-2</c:v>
                </c:pt>
                <c:pt idx="2019">
                  <c:v>2.5509E-2</c:v>
                </c:pt>
                <c:pt idx="2020">
                  <c:v>2.4353E-2</c:v>
                </c:pt>
                <c:pt idx="2021">
                  <c:v>2.2751E-2</c:v>
                </c:pt>
                <c:pt idx="2022">
                  <c:v>2.4518000000000002E-2</c:v>
                </c:pt>
                <c:pt idx="2023">
                  <c:v>2.4403000000000001E-2</c:v>
                </c:pt>
                <c:pt idx="2024">
                  <c:v>2.7647999999999999E-2</c:v>
                </c:pt>
                <c:pt idx="2025">
                  <c:v>2.6535E-2</c:v>
                </c:pt>
                <c:pt idx="2026">
                  <c:v>2.7682999999999999E-2</c:v>
                </c:pt>
                <c:pt idx="2027">
                  <c:v>2.8528000000000001E-2</c:v>
                </c:pt>
                <c:pt idx="2028">
                  <c:v>2.8972999999999999E-2</c:v>
                </c:pt>
                <c:pt idx="2029">
                  <c:v>2.7552E-2</c:v>
                </c:pt>
                <c:pt idx="2030">
                  <c:v>3.1033999999999999E-2</c:v>
                </c:pt>
                <c:pt idx="2031">
                  <c:v>2.6728999999999999E-2</c:v>
                </c:pt>
                <c:pt idx="2032">
                  <c:v>2.5170000000000001E-2</c:v>
                </c:pt>
                <c:pt idx="2033">
                  <c:v>2.751E-2</c:v>
                </c:pt>
                <c:pt idx="2034">
                  <c:v>2.5989999999999999E-2</c:v>
                </c:pt>
                <c:pt idx="2035">
                  <c:v>2.7761000000000001E-2</c:v>
                </c:pt>
                <c:pt idx="2036">
                  <c:v>2.6615E-2</c:v>
                </c:pt>
                <c:pt idx="2037">
                  <c:v>2.4150000000000001E-2</c:v>
                </c:pt>
                <c:pt idx="2038">
                  <c:v>2.6088E-2</c:v>
                </c:pt>
                <c:pt idx="2039">
                  <c:v>2.5742999999999999E-2</c:v>
                </c:pt>
                <c:pt idx="2040">
                  <c:v>2.5273E-2</c:v>
                </c:pt>
                <c:pt idx="2041">
                  <c:v>2.6587E-2</c:v>
                </c:pt>
                <c:pt idx="2042">
                  <c:v>2.8767000000000001E-2</c:v>
                </c:pt>
                <c:pt idx="2043">
                  <c:v>2.6908999999999999E-2</c:v>
                </c:pt>
                <c:pt idx="2044">
                  <c:v>2.7757E-2</c:v>
                </c:pt>
                <c:pt idx="2045">
                  <c:v>2.6211000000000002E-2</c:v>
                </c:pt>
                <c:pt idx="2046">
                  <c:v>2.8832E-2</c:v>
                </c:pt>
                <c:pt idx="2047">
                  <c:v>3.2981999999999997E-2</c:v>
                </c:pt>
                <c:pt idx="2048">
                  <c:v>2.6074E-2</c:v>
                </c:pt>
                <c:pt idx="2049">
                  <c:v>3.1217999999999999E-2</c:v>
                </c:pt>
                <c:pt idx="2050">
                  <c:v>2.7026000000000001E-2</c:v>
                </c:pt>
                <c:pt idx="2051">
                  <c:v>2.3283000000000002E-2</c:v>
                </c:pt>
                <c:pt idx="2052">
                  <c:v>2.6619E-2</c:v>
                </c:pt>
                <c:pt idx="2053">
                  <c:v>2.4119999999999999E-2</c:v>
                </c:pt>
                <c:pt idx="2054">
                  <c:v>2.7113999999999999E-2</c:v>
                </c:pt>
                <c:pt idx="2055">
                  <c:v>2.9287000000000001E-2</c:v>
                </c:pt>
                <c:pt idx="2056">
                  <c:v>2.4135E-2</c:v>
                </c:pt>
                <c:pt idx="2057">
                  <c:v>2.462E-2</c:v>
                </c:pt>
                <c:pt idx="2058">
                  <c:v>2.384E-2</c:v>
                </c:pt>
                <c:pt idx="2059">
                  <c:v>2.9606E-2</c:v>
                </c:pt>
                <c:pt idx="2060">
                  <c:v>2.5233999999999999E-2</c:v>
                </c:pt>
                <c:pt idx="2061">
                  <c:v>2.5538999999999999E-2</c:v>
                </c:pt>
                <c:pt idx="2062">
                  <c:v>2.3566E-2</c:v>
                </c:pt>
                <c:pt idx="2063">
                  <c:v>2.4153999999999998E-2</c:v>
                </c:pt>
                <c:pt idx="2064">
                  <c:v>2.9083999999999999E-2</c:v>
                </c:pt>
                <c:pt idx="2065">
                  <c:v>2.6254E-2</c:v>
                </c:pt>
                <c:pt idx="2066">
                  <c:v>2.6327E-2</c:v>
                </c:pt>
                <c:pt idx="2067">
                  <c:v>2.6591E-2</c:v>
                </c:pt>
                <c:pt idx="2068">
                  <c:v>2.4149E-2</c:v>
                </c:pt>
                <c:pt idx="2069">
                  <c:v>2.6838000000000001E-2</c:v>
                </c:pt>
                <c:pt idx="2070">
                  <c:v>2.4493000000000001E-2</c:v>
                </c:pt>
                <c:pt idx="2071">
                  <c:v>2.5239999999999999E-2</c:v>
                </c:pt>
                <c:pt idx="2072">
                  <c:v>3.1574999999999999E-2</c:v>
                </c:pt>
                <c:pt idx="2073">
                  <c:v>3.0651999999999999E-2</c:v>
                </c:pt>
                <c:pt idx="2074">
                  <c:v>2.9610999999999998E-2</c:v>
                </c:pt>
                <c:pt idx="2075">
                  <c:v>2.9957999999999999E-2</c:v>
                </c:pt>
                <c:pt idx="2076">
                  <c:v>2.7417E-2</c:v>
                </c:pt>
                <c:pt idx="2077">
                  <c:v>2.5876E-2</c:v>
                </c:pt>
                <c:pt idx="2078">
                  <c:v>2.7200999999999999E-2</c:v>
                </c:pt>
                <c:pt idx="2079">
                  <c:v>2.5614000000000001E-2</c:v>
                </c:pt>
                <c:pt idx="2080">
                  <c:v>2.7942999999999999E-2</c:v>
                </c:pt>
                <c:pt idx="2081">
                  <c:v>3.2965000000000001E-2</c:v>
                </c:pt>
                <c:pt idx="2082">
                  <c:v>2.664E-2</c:v>
                </c:pt>
                <c:pt idx="2083">
                  <c:v>2.7255999999999999E-2</c:v>
                </c:pt>
                <c:pt idx="2084">
                  <c:v>2.6315999999999999E-2</c:v>
                </c:pt>
                <c:pt idx="2085">
                  <c:v>2.6758000000000001E-2</c:v>
                </c:pt>
                <c:pt idx="2086">
                  <c:v>2.9193E-2</c:v>
                </c:pt>
                <c:pt idx="2087">
                  <c:v>2.7314999999999999E-2</c:v>
                </c:pt>
                <c:pt idx="2088">
                  <c:v>2.8341000000000002E-2</c:v>
                </c:pt>
                <c:pt idx="2089">
                  <c:v>2.6485999999999999E-2</c:v>
                </c:pt>
                <c:pt idx="2090">
                  <c:v>2.2516999999999999E-2</c:v>
                </c:pt>
                <c:pt idx="2091">
                  <c:v>2.8215E-2</c:v>
                </c:pt>
                <c:pt idx="2092">
                  <c:v>2.7659E-2</c:v>
                </c:pt>
                <c:pt idx="2093">
                  <c:v>2.7557999999999999E-2</c:v>
                </c:pt>
                <c:pt idx="2094">
                  <c:v>2.6870000000000002E-2</c:v>
                </c:pt>
                <c:pt idx="2095">
                  <c:v>2.7577999999999998E-2</c:v>
                </c:pt>
                <c:pt idx="2096">
                  <c:v>2.4154999999999999E-2</c:v>
                </c:pt>
                <c:pt idx="2097">
                  <c:v>2.4417999999999999E-2</c:v>
                </c:pt>
                <c:pt idx="2098">
                  <c:v>2.5100999999999998E-2</c:v>
                </c:pt>
                <c:pt idx="2099">
                  <c:v>3.091E-2</c:v>
                </c:pt>
                <c:pt idx="2100">
                  <c:v>2.5581E-2</c:v>
                </c:pt>
                <c:pt idx="2101">
                  <c:v>3.0207999999999999E-2</c:v>
                </c:pt>
                <c:pt idx="2102">
                  <c:v>2.6863999999999999E-2</c:v>
                </c:pt>
                <c:pt idx="2103">
                  <c:v>2.461E-2</c:v>
                </c:pt>
                <c:pt idx="2104">
                  <c:v>2.358E-2</c:v>
                </c:pt>
                <c:pt idx="2105">
                  <c:v>2.4681000000000002E-2</c:v>
                </c:pt>
                <c:pt idx="2106">
                  <c:v>3.1143000000000001E-2</c:v>
                </c:pt>
                <c:pt idx="2107">
                  <c:v>3.2183999999999997E-2</c:v>
                </c:pt>
                <c:pt idx="2108">
                  <c:v>2.8948999999999999E-2</c:v>
                </c:pt>
                <c:pt idx="2109">
                  <c:v>3.0252000000000001E-2</c:v>
                </c:pt>
                <c:pt idx="2110">
                  <c:v>3.0766999999999999E-2</c:v>
                </c:pt>
                <c:pt idx="2111">
                  <c:v>2.7512999999999999E-2</c:v>
                </c:pt>
                <c:pt idx="2112">
                  <c:v>3.0887999999999999E-2</c:v>
                </c:pt>
                <c:pt idx="2113">
                  <c:v>2.7501000000000001E-2</c:v>
                </c:pt>
                <c:pt idx="2114">
                  <c:v>2.5906999999999999E-2</c:v>
                </c:pt>
                <c:pt idx="2115">
                  <c:v>2.6452E-2</c:v>
                </c:pt>
                <c:pt idx="2116">
                  <c:v>2.9850999999999999E-2</c:v>
                </c:pt>
                <c:pt idx="2117">
                  <c:v>2.8858000000000002E-2</c:v>
                </c:pt>
                <c:pt idx="2118">
                  <c:v>2.5146000000000002E-2</c:v>
                </c:pt>
                <c:pt idx="2119">
                  <c:v>2.7642E-2</c:v>
                </c:pt>
                <c:pt idx="2120">
                  <c:v>2.9933000000000001E-2</c:v>
                </c:pt>
                <c:pt idx="2121">
                  <c:v>3.0963000000000001E-2</c:v>
                </c:pt>
                <c:pt idx="2122">
                  <c:v>2.7529999999999999E-2</c:v>
                </c:pt>
                <c:pt idx="2123">
                  <c:v>2.9488E-2</c:v>
                </c:pt>
                <c:pt idx="2124">
                  <c:v>2.8237999999999999E-2</c:v>
                </c:pt>
                <c:pt idx="2125">
                  <c:v>2.8864000000000001E-2</c:v>
                </c:pt>
                <c:pt idx="2126">
                  <c:v>2.6995999999999999E-2</c:v>
                </c:pt>
                <c:pt idx="2127">
                  <c:v>3.3423000000000001E-2</c:v>
                </c:pt>
                <c:pt idx="2128">
                  <c:v>2.1565000000000001E-2</c:v>
                </c:pt>
                <c:pt idx="2129">
                  <c:v>2.9912999999999999E-2</c:v>
                </c:pt>
                <c:pt idx="2130">
                  <c:v>2.7876000000000001E-2</c:v>
                </c:pt>
                <c:pt idx="2131">
                  <c:v>2.5205999999999999E-2</c:v>
                </c:pt>
                <c:pt idx="2132">
                  <c:v>2.6113999999999998E-2</c:v>
                </c:pt>
                <c:pt idx="2133">
                  <c:v>2.6143E-2</c:v>
                </c:pt>
                <c:pt idx="2134">
                  <c:v>2.6336999999999999E-2</c:v>
                </c:pt>
                <c:pt idx="2135">
                  <c:v>2.6814000000000001E-2</c:v>
                </c:pt>
                <c:pt idx="2136">
                  <c:v>2.6106000000000001E-2</c:v>
                </c:pt>
                <c:pt idx="2137">
                  <c:v>2.6134000000000001E-2</c:v>
                </c:pt>
                <c:pt idx="2138">
                  <c:v>2.8851999999999999E-2</c:v>
                </c:pt>
                <c:pt idx="2139">
                  <c:v>2.9253000000000001E-2</c:v>
                </c:pt>
                <c:pt idx="2140">
                  <c:v>3.1543000000000002E-2</c:v>
                </c:pt>
                <c:pt idx="2141">
                  <c:v>2.9255E-2</c:v>
                </c:pt>
                <c:pt idx="2142">
                  <c:v>2.5382999999999999E-2</c:v>
                </c:pt>
                <c:pt idx="2143">
                  <c:v>2.3650999999999998E-2</c:v>
                </c:pt>
                <c:pt idx="2144">
                  <c:v>2.6171E-2</c:v>
                </c:pt>
                <c:pt idx="2145">
                  <c:v>3.3494999999999997E-2</c:v>
                </c:pt>
                <c:pt idx="2146">
                  <c:v>3.0606999999999999E-2</c:v>
                </c:pt>
                <c:pt idx="2147">
                  <c:v>2.8899999999999999E-2</c:v>
                </c:pt>
                <c:pt idx="2148">
                  <c:v>2.5349E-2</c:v>
                </c:pt>
                <c:pt idx="2149">
                  <c:v>2.9401E-2</c:v>
                </c:pt>
                <c:pt idx="2150">
                  <c:v>3.4451000000000002E-2</c:v>
                </c:pt>
                <c:pt idx="2151">
                  <c:v>3.0709E-2</c:v>
                </c:pt>
                <c:pt idx="2152">
                  <c:v>2.5874999999999999E-2</c:v>
                </c:pt>
                <c:pt idx="2153">
                  <c:v>2.8643999999999999E-2</c:v>
                </c:pt>
                <c:pt idx="2154">
                  <c:v>3.0428E-2</c:v>
                </c:pt>
                <c:pt idx="2155">
                  <c:v>3.2072000000000003E-2</c:v>
                </c:pt>
                <c:pt idx="2156">
                  <c:v>3.3196999999999997E-2</c:v>
                </c:pt>
                <c:pt idx="2157">
                  <c:v>3.3050000000000003E-2</c:v>
                </c:pt>
                <c:pt idx="2158">
                  <c:v>2.7560999999999999E-2</c:v>
                </c:pt>
                <c:pt idx="2159">
                  <c:v>2.6825999999999999E-2</c:v>
                </c:pt>
                <c:pt idx="2160">
                  <c:v>2.7132E-2</c:v>
                </c:pt>
                <c:pt idx="2161">
                  <c:v>3.0582999999999999E-2</c:v>
                </c:pt>
                <c:pt idx="2162">
                  <c:v>2.9915000000000001E-2</c:v>
                </c:pt>
                <c:pt idx="2163">
                  <c:v>2.7341000000000001E-2</c:v>
                </c:pt>
                <c:pt idx="2164">
                  <c:v>2.9815000000000001E-2</c:v>
                </c:pt>
                <c:pt idx="2165">
                  <c:v>2.9957999999999999E-2</c:v>
                </c:pt>
                <c:pt idx="2166">
                  <c:v>3.0956000000000001E-2</c:v>
                </c:pt>
                <c:pt idx="2167">
                  <c:v>2.538E-2</c:v>
                </c:pt>
                <c:pt idx="2168">
                  <c:v>2.6623000000000001E-2</c:v>
                </c:pt>
                <c:pt idx="2169">
                  <c:v>2.5451999999999999E-2</c:v>
                </c:pt>
                <c:pt idx="2170">
                  <c:v>2.7399E-2</c:v>
                </c:pt>
                <c:pt idx="2171">
                  <c:v>2.5318E-2</c:v>
                </c:pt>
                <c:pt idx="2172">
                  <c:v>2.8795999999999999E-2</c:v>
                </c:pt>
                <c:pt idx="2173">
                  <c:v>2.9083000000000001E-2</c:v>
                </c:pt>
                <c:pt idx="2174">
                  <c:v>2.8258999999999999E-2</c:v>
                </c:pt>
                <c:pt idx="2175">
                  <c:v>2.6973E-2</c:v>
                </c:pt>
                <c:pt idx="2176">
                  <c:v>2.8922E-2</c:v>
                </c:pt>
                <c:pt idx="2177">
                  <c:v>2.8396000000000001E-2</c:v>
                </c:pt>
                <c:pt idx="2178">
                  <c:v>2.8303999999999999E-2</c:v>
                </c:pt>
                <c:pt idx="2179">
                  <c:v>2.7651999999999999E-2</c:v>
                </c:pt>
                <c:pt idx="2180">
                  <c:v>2.8982000000000001E-2</c:v>
                </c:pt>
                <c:pt idx="2181">
                  <c:v>2.9967000000000001E-2</c:v>
                </c:pt>
                <c:pt idx="2182">
                  <c:v>2.8784000000000001E-2</c:v>
                </c:pt>
                <c:pt idx="2183">
                  <c:v>3.0495999999999999E-2</c:v>
                </c:pt>
                <c:pt idx="2184">
                  <c:v>3.1088000000000001E-2</c:v>
                </c:pt>
                <c:pt idx="2185">
                  <c:v>2.7595000000000001E-2</c:v>
                </c:pt>
                <c:pt idx="2186">
                  <c:v>2.6952E-2</c:v>
                </c:pt>
                <c:pt idx="2187">
                  <c:v>2.8256E-2</c:v>
                </c:pt>
                <c:pt idx="2188">
                  <c:v>2.6159999999999999E-2</c:v>
                </c:pt>
                <c:pt idx="2189">
                  <c:v>2.8282000000000002E-2</c:v>
                </c:pt>
                <c:pt idx="2190">
                  <c:v>2.8724E-2</c:v>
                </c:pt>
                <c:pt idx="2191">
                  <c:v>2.9158E-2</c:v>
                </c:pt>
                <c:pt idx="2192">
                  <c:v>2.8466000000000002E-2</c:v>
                </c:pt>
                <c:pt idx="2193">
                  <c:v>2.8825E-2</c:v>
                </c:pt>
                <c:pt idx="2194">
                  <c:v>3.2175000000000002E-2</c:v>
                </c:pt>
                <c:pt idx="2195">
                  <c:v>2.93E-2</c:v>
                </c:pt>
                <c:pt idx="2196">
                  <c:v>3.0234E-2</c:v>
                </c:pt>
                <c:pt idx="2197">
                  <c:v>2.9971000000000001E-2</c:v>
                </c:pt>
                <c:pt idx="2198">
                  <c:v>2.9165E-2</c:v>
                </c:pt>
                <c:pt idx="2199">
                  <c:v>3.0703999999999999E-2</c:v>
                </c:pt>
                <c:pt idx="2200">
                  <c:v>2.6540999999999999E-2</c:v>
                </c:pt>
                <c:pt idx="2201">
                  <c:v>2.8291E-2</c:v>
                </c:pt>
                <c:pt idx="2202">
                  <c:v>3.1267000000000003E-2</c:v>
                </c:pt>
                <c:pt idx="2203">
                  <c:v>2.6564000000000001E-2</c:v>
                </c:pt>
                <c:pt idx="2204">
                  <c:v>3.0977999999999999E-2</c:v>
                </c:pt>
                <c:pt idx="2205">
                  <c:v>2.8614000000000001E-2</c:v>
                </c:pt>
                <c:pt idx="2206">
                  <c:v>3.2428999999999999E-2</c:v>
                </c:pt>
                <c:pt idx="2207">
                  <c:v>2.7047000000000002E-2</c:v>
                </c:pt>
                <c:pt idx="2208">
                  <c:v>2.5250000000000002E-2</c:v>
                </c:pt>
                <c:pt idx="2209">
                  <c:v>3.2910000000000002E-2</c:v>
                </c:pt>
                <c:pt idx="2210">
                  <c:v>3.1747999999999998E-2</c:v>
                </c:pt>
                <c:pt idx="2211">
                  <c:v>3.0398000000000001E-2</c:v>
                </c:pt>
                <c:pt idx="2212">
                  <c:v>2.6960000000000001E-2</c:v>
                </c:pt>
                <c:pt idx="2213">
                  <c:v>3.0155999999999999E-2</c:v>
                </c:pt>
                <c:pt idx="2214">
                  <c:v>3.5068000000000002E-2</c:v>
                </c:pt>
                <c:pt idx="2215">
                  <c:v>2.9187000000000001E-2</c:v>
                </c:pt>
                <c:pt idx="2216">
                  <c:v>3.2695000000000002E-2</c:v>
                </c:pt>
                <c:pt idx="2217">
                  <c:v>2.7553999999999999E-2</c:v>
                </c:pt>
                <c:pt idx="2218">
                  <c:v>2.6986E-2</c:v>
                </c:pt>
                <c:pt idx="2219">
                  <c:v>2.8878999999999998E-2</c:v>
                </c:pt>
                <c:pt idx="2220">
                  <c:v>2.6071E-2</c:v>
                </c:pt>
                <c:pt idx="2221">
                  <c:v>2.9659000000000001E-2</c:v>
                </c:pt>
                <c:pt idx="2222">
                  <c:v>2.5069999999999999E-2</c:v>
                </c:pt>
                <c:pt idx="2223">
                  <c:v>2.7698E-2</c:v>
                </c:pt>
                <c:pt idx="2224">
                  <c:v>3.0797999999999999E-2</c:v>
                </c:pt>
                <c:pt idx="2225">
                  <c:v>2.6766000000000002E-2</c:v>
                </c:pt>
                <c:pt idx="2226">
                  <c:v>3.4872E-2</c:v>
                </c:pt>
                <c:pt idx="2227">
                  <c:v>3.0609999999999998E-2</c:v>
                </c:pt>
                <c:pt idx="2228">
                  <c:v>2.9683999999999999E-2</c:v>
                </c:pt>
                <c:pt idx="2229">
                  <c:v>2.93E-2</c:v>
                </c:pt>
                <c:pt idx="2230">
                  <c:v>3.1026999999999999E-2</c:v>
                </c:pt>
                <c:pt idx="2231">
                  <c:v>2.9204000000000001E-2</c:v>
                </c:pt>
                <c:pt idx="2232">
                  <c:v>3.1522000000000001E-2</c:v>
                </c:pt>
                <c:pt idx="2233">
                  <c:v>2.734E-2</c:v>
                </c:pt>
                <c:pt idx="2234">
                  <c:v>2.5262E-2</c:v>
                </c:pt>
                <c:pt idx="2235">
                  <c:v>2.7980999999999999E-2</c:v>
                </c:pt>
                <c:pt idx="2236">
                  <c:v>3.2091000000000001E-2</c:v>
                </c:pt>
                <c:pt idx="2237">
                  <c:v>2.6877999999999999E-2</c:v>
                </c:pt>
                <c:pt idx="2238">
                  <c:v>3.2834000000000002E-2</c:v>
                </c:pt>
                <c:pt idx="2239">
                  <c:v>3.0352000000000001E-2</c:v>
                </c:pt>
                <c:pt idx="2240">
                  <c:v>2.7942000000000002E-2</c:v>
                </c:pt>
                <c:pt idx="2241">
                  <c:v>2.9760999999999999E-2</c:v>
                </c:pt>
                <c:pt idx="2242">
                  <c:v>3.2502999999999997E-2</c:v>
                </c:pt>
                <c:pt idx="2243">
                  <c:v>2.6832000000000002E-2</c:v>
                </c:pt>
                <c:pt idx="2244">
                  <c:v>3.1855000000000001E-2</c:v>
                </c:pt>
                <c:pt idx="2245">
                  <c:v>2.8622000000000002E-2</c:v>
                </c:pt>
                <c:pt idx="2246">
                  <c:v>3.4457000000000002E-2</c:v>
                </c:pt>
                <c:pt idx="2247">
                  <c:v>3.4169999999999999E-2</c:v>
                </c:pt>
                <c:pt idx="2248">
                  <c:v>2.8518000000000002E-2</c:v>
                </c:pt>
                <c:pt idx="2249">
                  <c:v>2.9814E-2</c:v>
                </c:pt>
                <c:pt idx="2250">
                  <c:v>3.1552999999999998E-2</c:v>
                </c:pt>
                <c:pt idx="2251">
                  <c:v>2.9227E-2</c:v>
                </c:pt>
                <c:pt idx="2252">
                  <c:v>3.3907E-2</c:v>
                </c:pt>
                <c:pt idx="2253">
                  <c:v>3.2181000000000001E-2</c:v>
                </c:pt>
                <c:pt idx="2254">
                  <c:v>2.9801999999999999E-2</c:v>
                </c:pt>
                <c:pt idx="2255">
                  <c:v>2.9815000000000001E-2</c:v>
                </c:pt>
                <c:pt idx="2256">
                  <c:v>3.2483999999999999E-2</c:v>
                </c:pt>
                <c:pt idx="2257">
                  <c:v>3.4199E-2</c:v>
                </c:pt>
                <c:pt idx="2258">
                  <c:v>3.6991000000000003E-2</c:v>
                </c:pt>
                <c:pt idx="2259">
                  <c:v>3.32E-2</c:v>
                </c:pt>
                <c:pt idx="2260">
                  <c:v>3.0369E-2</c:v>
                </c:pt>
                <c:pt idx="2261">
                  <c:v>3.2197999999999997E-2</c:v>
                </c:pt>
                <c:pt idx="2262">
                  <c:v>3.1699999999999999E-2</c:v>
                </c:pt>
                <c:pt idx="2263">
                  <c:v>3.2145E-2</c:v>
                </c:pt>
                <c:pt idx="2264">
                  <c:v>3.022E-2</c:v>
                </c:pt>
                <c:pt idx="2265">
                  <c:v>3.2079999999999997E-2</c:v>
                </c:pt>
                <c:pt idx="2266">
                  <c:v>3.2013E-2</c:v>
                </c:pt>
                <c:pt idx="2267">
                  <c:v>2.8739000000000001E-2</c:v>
                </c:pt>
                <c:pt idx="2268">
                  <c:v>2.8590000000000001E-2</c:v>
                </c:pt>
                <c:pt idx="2269">
                  <c:v>3.0315999999999999E-2</c:v>
                </c:pt>
                <c:pt idx="2270">
                  <c:v>2.9104000000000001E-2</c:v>
                </c:pt>
                <c:pt idx="2271">
                  <c:v>3.0818000000000002E-2</c:v>
                </c:pt>
                <c:pt idx="2272">
                  <c:v>3.1666E-2</c:v>
                </c:pt>
                <c:pt idx="2273">
                  <c:v>3.0294999999999999E-2</c:v>
                </c:pt>
                <c:pt idx="2274">
                  <c:v>2.5211000000000001E-2</c:v>
                </c:pt>
                <c:pt idx="2275">
                  <c:v>3.1453000000000002E-2</c:v>
                </c:pt>
                <c:pt idx="2276">
                  <c:v>3.6789000000000002E-2</c:v>
                </c:pt>
                <c:pt idx="2277">
                  <c:v>3.0117000000000001E-2</c:v>
                </c:pt>
                <c:pt idx="2278">
                  <c:v>2.8646999999999999E-2</c:v>
                </c:pt>
                <c:pt idx="2279">
                  <c:v>3.2892999999999999E-2</c:v>
                </c:pt>
                <c:pt idx="2280">
                  <c:v>2.8854000000000001E-2</c:v>
                </c:pt>
                <c:pt idx="2281">
                  <c:v>3.0800000000000001E-2</c:v>
                </c:pt>
                <c:pt idx="2282">
                  <c:v>3.0255000000000001E-2</c:v>
                </c:pt>
                <c:pt idx="2283">
                  <c:v>3.1900999999999999E-2</c:v>
                </c:pt>
                <c:pt idx="2284">
                  <c:v>3.2566999999999999E-2</c:v>
                </c:pt>
                <c:pt idx="2285">
                  <c:v>2.7074000000000001E-2</c:v>
                </c:pt>
                <c:pt idx="2286">
                  <c:v>2.8656999999999998E-2</c:v>
                </c:pt>
                <c:pt idx="2287">
                  <c:v>2.6953000000000001E-2</c:v>
                </c:pt>
                <c:pt idx="2288">
                  <c:v>3.3730000000000003E-2</c:v>
                </c:pt>
                <c:pt idx="2289">
                  <c:v>2.9718999999999999E-2</c:v>
                </c:pt>
                <c:pt idx="2290">
                  <c:v>2.8657999999999999E-2</c:v>
                </c:pt>
                <c:pt idx="2291">
                  <c:v>3.2377999999999997E-2</c:v>
                </c:pt>
                <c:pt idx="2292">
                  <c:v>3.0315000000000002E-2</c:v>
                </c:pt>
                <c:pt idx="2293">
                  <c:v>3.4790000000000001E-2</c:v>
                </c:pt>
                <c:pt idx="2294">
                  <c:v>3.4283000000000001E-2</c:v>
                </c:pt>
                <c:pt idx="2295">
                  <c:v>3.2215000000000001E-2</c:v>
                </c:pt>
                <c:pt idx="2296">
                  <c:v>3.2113999999999997E-2</c:v>
                </c:pt>
                <c:pt idx="2297">
                  <c:v>3.5118999999999997E-2</c:v>
                </c:pt>
                <c:pt idx="2298">
                  <c:v>3.0488000000000001E-2</c:v>
                </c:pt>
                <c:pt idx="2299">
                  <c:v>3.1538999999999998E-2</c:v>
                </c:pt>
                <c:pt idx="2300">
                  <c:v>2.6931E-2</c:v>
                </c:pt>
                <c:pt idx="2301">
                  <c:v>3.4571999999999999E-2</c:v>
                </c:pt>
                <c:pt idx="2302">
                  <c:v>2.9343999999999999E-2</c:v>
                </c:pt>
                <c:pt idx="2303">
                  <c:v>2.8403999999999999E-2</c:v>
                </c:pt>
                <c:pt idx="2304">
                  <c:v>3.2779000000000003E-2</c:v>
                </c:pt>
                <c:pt idx="2305">
                  <c:v>3.2452000000000002E-2</c:v>
                </c:pt>
                <c:pt idx="2306">
                  <c:v>3.0001E-2</c:v>
                </c:pt>
                <c:pt idx="2307">
                  <c:v>2.9318E-2</c:v>
                </c:pt>
                <c:pt idx="2308">
                  <c:v>3.2530000000000003E-2</c:v>
                </c:pt>
                <c:pt idx="2309">
                  <c:v>3.1258000000000001E-2</c:v>
                </c:pt>
                <c:pt idx="2310">
                  <c:v>3.1621000000000003E-2</c:v>
                </c:pt>
                <c:pt idx="2311">
                  <c:v>3.1536000000000002E-2</c:v>
                </c:pt>
                <c:pt idx="2312">
                  <c:v>3.1529000000000001E-2</c:v>
                </c:pt>
                <c:pt idx="2313">
                  <c:v>3.2556000000000002E-2</c:v>
                </c:pt>
                <c:pt idx="2314">
                  <c:v>3.7192999999999997E-2</c:v>
                </c:pt>
                <c:pt idx="2315">
                  <c:v>2.7459000000000001E-2</c:v>
                </c:pt>
                <c:pt idx="2316">
                  <c:v>3.3008000000000003E-2</c:v>
                </c:pt>
                <c:pt idx="2317">
                  <c:v>3.4995999999999999E-2</c:v>
                </c:pt>
                <c:pt idx="2318">
                  <c:v>2.8518999999999999E-2</c:v>
                </c:pt>
                <c:pt idx="2319">
                  <c:v>2.9673000000000001E-2</c:v>
                </c:pt>
                <c:pt idx="2320">
                  <c:v>3.0290000000000001E-2</c:v>
                </c:pt>
                <c:pt idx="2321">
                  <c:v>3.1317999999999999E-2</c:v>
                </c:pt>
                <c:pt idx="2322">
                  <c:v>3.0204000000000002E-2</c:v>
                </c:pt>
                <c:pt idx="2323">
                  <c:v>3.7872999999999997E-2</c:v>
                </c:pt>
                <c:pt idx="2324">
                  <c:v>3.3956E-2</c:v>
                </c:pt>
                <c:pt idx="2325">
                  <c:v>3.9105000000000001E-2</c:v>
                </c:pt>
                <c:pt idx="2326">
                  <c:v>2.8986999999999999E-2</c:v>
                </c:pt>
                <c:pt idx="2327">
                  <c:v>3.6518000000000002E-2</c:v>
                </c:pt>
                <c:pt idx="2328">
                  <c:v>3.3141999999999998E-2</c:v>
                </c:pt>
                <c:pt idx="2329">
                  <c:v>2.9641000000000001E-2</c:v>
                </c:pt>
                <c:pt idx="2330">
                  <c:v>3.3335999999999998E-2</c:v>
                </c:pt>
                <c:pt idx="2331">
                  <c:v>3.2023000000000003E-2</c:v>
                </c:pt>
                <c:pt idx="2332">
                  <c:v>3.4006000000000002E-2</c:v>
                </c:pt>
                <c:pt idx="2333">
                  <c:v>3.6764999999999999E-2</c:v>
                </c:pt>
                <c:pt idx="2334">
                  <c:v>3.1947999999999997E-2</c:v>
                </c:pt>
                <c:pt idx="2335">
                  <c:v>3.0610999999999999E-2</c:v>
                </c:pt>
                <c:pt idx="2336">
                  <c:v>3.2621999999999998E-2</c:v>
                </c:pt>
                <c:pt idx="2337">
                  <c:v>3.6146999999999999E-2</c:v>
                </c:pt>
                <c:pt idx="2338">
                  <c:v>3.1861E-2</c:v>
                </c:pt>
                <c:pt idx="2339">
                  <c:v>3.5212E-2</c:v>
                </c:pt>
                <c:pt idx="2340">
                  <c:v>3.3902000000000002E-2</c:v>
                </c:pt>
                <c:pt idx="2341">
                  <c:v>3.3627999999999998E-2</c:v>
                </c:pt>
                <c:pt idx="2342">
                  <c:v>3.1081000000000001E-2</c:v>
                </c:pt>
                <c:pt idx="2343">
                  <c:v>3.2668999999999997E-2</c:v>
                </c:pt>
                <c:pt idx="2344">
                  <c:v>3.0029E-2</c:v>
                </c:pt>
                <c:pt idx="2345">
                  <c:v>3.2638E-2</c:v>
                </c:pt>
                <c:pt idx="2346">
                  <c:v>3.4984000000000001E-2</c:v>
                </c:pt>
                <c:pt idx="2347">
                  <c:v>3.3345E-2</c:v>
                </c:pt>
                <c:pt idx="2348">
                  <c:v>3.2517999999999998E-2</c:v>
                </c:pt>
                <c:pt idx="2349">
                  <c:v>3.1962999999999998E-2</c:v>
                </c:pt>
                <c:pt idx="2350">
                  <c:v>3.3019E-2</c:v>
                </c:pt>
                <c:pt idx="2351">
                  <c:v>3.4195999999999997E-2</c:v>
                </c:pt>
                <c:pt idx="2352">
                  <c:v>3.2312E-2</c:v>
                </c:pt>
                <c:pt idx="2353">
                  <c:v>3.3487000000000003E-2</c:v>
                </c:pt>
                <c:pt idx="2354">
                  <c:v>3.6806999999999999E-2</c:v>
                </c:pt>
                <c:pt idx="2355">
                  <c:v>3.2100999999999998E-2</c:v>
                </c:pt>
                <c:pt idx="2356">
                  <c:v>3.024E-2</c:v>
                </c:pt>
                <c:pt idx="2357">
                  <c:v>3.3515000000000003E-2</c:v>
                </c:pt>
                <c:pt idx="2358">
                  <c:v>3.0786000000000001E-2</c:v>
                </c:pt>
                <c:pt idx="2359">
                  <c:v>3.0957999999999999E-2</c:v>
                </c:pt>
                <c:pt idx="2360">
                  <c:v>3.1968999999999997E-2</c:v>
                </c:pt>
                <c:pt idx="2361">
                  <c:v>3.3702999999999997E-2</c:v>
                </c:pt>
                <c:pt idx="2362">
                  <c:v>3.3031999999999999E-2</c:v>
                </c:pt>
                <c:pt idx="2363">
                  <c:v>2.8708000000000001E-2</c:v>
                </c:pt>
                <c:pt idx="2364">
                  <c:v>3.8210000000000001E-2</c:v>
                </c:pt>
                <c:pt idx="2365">
                  <c:v>3.456E-2</c:v>
                </c:pt>
                <c:pt idx="2366">
                  <c:v>3.0363000000000001E-2</c:v>
                </c:pt>
                <c:pt idx="2367">
                  <c:v>3.3494000000000003E-2</c:v>
                </c:pt>
                <c:pt idx="2368">
                  <c:v>3.2459000000000002E-2</c:v>
                </c:pt>
                <c:pt idx="2369">
                  <c:v>3.0102E-2</c:v>
                </c:pt>
                <c:pt idx="2370">
                  <c:v>3.2600999999999998E-2</c:v>
                </c:pt>
                <c:pt idx="2371">
                  <c:v>2.8632999999999999E-2</c:v>
                </c:pt>
                <c:pt idx="2372">
                  <c:v>3.4301999999999999E-2</c:v>
                </c:pt>
                <c:pt idx="2373">
                  <c:v>3.5222000000000003E-2</c:v>
                </c:pt>
                <c:pt idx="2374">
                  <c:v>2.683E-2</c:v>
                </c:pt>
                <c:pt idx="2375">
                  <c:v>3.1701E-2</c:v>
                </c:pt>
                <c:pt idx="2376">
                  <c:v>3.3183999999999998E-2</c:v>
                </c:pt>
                <c:pt idx="2377">
                  <c:v>2.9565999999999999E-2</c:v>
                </c:pt>
                <c:pt idx="2378">
                  <c:v>3.0273000000000001E-2</c:v>
                </c:pt>
                <c:pt idx="2379">
                  <c:v>3.1845999999999999E-2</c:v>
                </c:pt>
                <c:pt idx="2380">
                  <c:v>3.2516000000000003E-2</c:v>
                </c:pt>
                <c:pt idx="2381">
                  <c:v>3.2624E-2</c:v>
                </c:pt>
                <c:pt idx="2382">
                  <c:v>3.1077E-2</c:v>
                </c:pt>
                <c:pt idx="2383">
                  <c:v>3.2060999999999999E-2</c:v>
                </c:pt>
                <c:pt idx="2384">
                  <c:v>3.2029000000000002E-2</c:v>
                </c:pt>
                <c:pt idx="2385">
                  <c:v>3.4631000000000002E-2</c:v>
                </c:pt>
                <c:pt idx="2386">
                  <c:v>3.3966000000000003E-2</c:v>
                </c:pt>
                <c:pt idx="2387">
                  <c:v>3.6355999999999999E-2</c:v>
                </c:pt>
                <c:pt idx="2388">
                  <c:v>3.1508000000000001E-2</c:v>
                </c:pt>
                <c:pt idx="2389">
                  <c:v>2.9191000000000002E-2</c:v>
                </c:pt>
                <c:pt idx="2390">
                  <c:v>3.2016000000000003E-2</c:v>
                </c:pt>
                <c:pt idx="2391">
                  <c:v>3.6319999999999998E-2</c:v>
                </c:pt>
                <c:pt idx="2392">
                  <c:v>3.4775E-2</c:v>
                </c:pt>
                <c:pt idx="2393">
                  <c:v>3.7010000000000001E-2</c:v>
                </c:pt>
                <c:pt idx="2394">
                  <c:v>3.1266000000000002E-2</c:v>
                </c:pt>
                <c:pt idx="2395">
                  <c:v>3.3397000000000003E-2</c:v>
                </c:pt>
                <c:pt idx="2396">
                  <c:v>3.3924999999999997E-2</c:v>
                </c:pt>
                <c:pt idx="2397">
                  <c:v>3.3762E-2</c:v>
                </c:pt>
                <c:pt idx="2398">
                  <c:v>3.4865E-2</c:v>
                </c:pt>
                <c:pt idx="2399">
                  <c:v>3.7694999999999999E-2</c:v>
                </c:pt>
                <c:pt idx="2400">
                  <c:v>3.1792000000000001E-2</c:v>
                </c:pt>
                <c:pt idx="2401">
                  <c:v>3.1941999999999998E-2</c:v>
                </c:pt>
                <c:pt idx="2402">
                  <c:v>2.9353000000000001E-2</c:v>
                </c:pt>
                <c:pt idx="2403">
                  <c:v>3.0085000000000001E-2</c:v>
                </c:pt>
                <c:pt idx="2404">
                  <c:v>3.7331000000000003E-2</c:v>
                </c:pt>
                <c:pt idx="2405">
                  <c:v>3.4076000000000002E-2</c:v>
                </c:pt>
                <c:pt idx="2406">
                  <c:v>3.5720000000000002E-2</c:v>
                </c:pt>
                <c:pt idx="2407">
                  <c:v>3.3273999999999998E-2</c:v>
                </c:pt>
                <c:pt idx="2408">
                  <c:v>3.4791999999999997E-2</c:v>
                </c:pt>
                <c:pt idx="2409">
                  <c:v>3.3582000000000001E-2</c:v>
                </c:pt>
                <c:pt idx="2410">
                  <c:v>3.2872999999999999E-2</c:v>
                </c:pt>
                <c:pt idx="2411">
                  <c:v>2.9975000000000002E-2</c:v>
                </c:pt>
                <c:pt idx="2412">
                  <c:v>3.0079000000000002E-2</c:v>
                </c:pt>
                <c:pt idx="2413">
                  <c:v>3.3396000000000002E-2</c:v>
                </c:pt>
                <c:pt idx="2414">
                  <c:v>3.0884000000000002E-2</c:v>
                </c:pt>
                <c:pt idx="2415">
                  <c:v>3.4997E-2</c:v>
                </c:pt>
                <c:pt idx="2416">
                  <c:v>3.4259999999999999E-2</c:v>
                </c:pt>
                <c:pt idx="2417">
                  <c:v>3.2640000000000002E-2</c:v>
                </c:pt>
                <c:pt idx="2418">
                  <c:v>3.6318999999999997E-2</c:v>
                </c:pt>
                <c:pt idx="2419">
                  <c:v>3.3336999999999999E-2</c:v>
                </c:pt>
                <c:pt idx="2420">
                  <c:v>3.6084999999999999E-2</c:v>
                </c:pt>
                <c:pt idx="2421">
                  <c:v>3.1276999999999999E-2</c:v>
                </c:pt>
                <c:pt idx="2422">
                  <c:v>3.3238999999999998E-2</c:v>
                </c:pt>
                <c:pt idx="2423">
                  <c:v>3.2571000000000003E-2</c:v>
                </c:pt>
                <c:pt idx="2424">
                  <c:v>3.1337999999999998E-2</c:v>
                </c:pt>
                <c:pt idx="2425">
                  <c:v>3.4868999999999997E-2</c:v>
                </c:pt>
                <c:pt idx="2426">
                  <c:v>3.3501000000000003E-2</c:v>
                </c:pt>
                <c:pt idx="2427">
                  <c:v>3.6401000000000003E-2</c:v>
                </c:pt>
                <c:pt idx="2428">
                  <c:v>3.1481000000000002E-2</c:v>
                </c:pt>
                <c:pt idx="2429">
                  <c:v>3.3007000000000002E-2</c:v>
                </c:pt>
                <c:pt idx="2430">
                  <c:v>3.5928000000000002E-2</c:v>
                </c:pt>
                <c:pt idx="2431">
                  <c:v>3.5567000000000001E-2</c:v>
                </c:pt>
                <c:pt idx="2432">
                  <c:v>3.5680999999999997E-2</c:v>
                </c:pt>
                <c:pt idx="2433">
                  <c:v>3.3316999999999999E-2</c:v>
                </c:pt>
                <c:pt idx="2434">
                  <c:v>3.5541000000000003E-2</c:v>
                </c:pt>
                <c:pt idx="2435">
                  <c:v>3.4576999999999997E-2</c:v>
                </c:pt>
                <c:pt idx="2436">
                  <c:v>2.938E-2</c:v>
                </c:pt>
                <c:pt idx="2437">
                  <c:v>3.6209999999999999E-2</c:v>
                </c:pt>
                <c:pt idx="2438">
                  <c:v>3.3841000000000003E-2</c:v>
                </c:pt>
                <c:pt idx="2439">
                  <c:v>3.8858999999999998E-2</c:v>
                </c:pt>
                <c:pt idx="2440">
                  <c:v>3.8866999999999999E-2</c:v>
                </c:pt>
                <c:pt idx="2441">
                  <c:v>3.2383000000000002E-2</c:v>
                </c:pt>
                <c:pt idx="2442">
                  <c:v>3.2292000000000001E-2</c:v>
                </c:pt>
                <c:pt idx="2443">
                  <c:v>3.2948999999999999E-2</c:v>
                </c:pt>
                <c:pt idx="2444">
                  <c:v>3.3329999999999999E-2</c:v>
                </c:pt>
                <c:pt idx="2445">
                  <c:v>3.7215999999999999E-2</c:v>
                </c:pt>
                <c:pt idx="2446">
                  <c:v>3.1482000000000003E-2</c:v>
                </c:pt>
                <c:pt idx="2447">
                  <c:v>3.2153000000000001E-2</c:v>
                </c:pt>
                <c:pt idx="2448">
                  <c:v>3.6908000000000003E-2</c:v>
                </c:pt>
                <c:pt idx="2449">
                  <c:v>3.3752999999999998E-2</c:v>
                </c:pt>
                <c:pt idx="2450">
                  <c:v>3.7574000000000003E-2</c:v>
                </c:pt>
                <c:pt idx="2451">
                  <c:v>3.3986000000000002E-2</c:v>
                </c:pt>
                <c:pt idx="2452">
                  <c:v>3.8634000000000002E-2</c:v>
                </c:pt>
                <c:pt idx="2453">
                  <c:v>2.9159000000000001E-2</c:v>
                </c:pt>
                <c:pt idx="2454">
                  <c:v>3.6525000000000002E-2</c:v>
                </c:pt>
                <c:pt idx="2455">
                  <c:v>3.0221999999999999E-2</c:v>
                </c:pt>
                <c:pt idx="2456">
                  <c:v>4.1272999999999997E-2</c:v>
                </c:pt>
                <c:pt idx="2457">
                  <c:v>3.2115999999999999E-2</c:v>
                </c:pt>
                <c:pt idx="2458">
                  <c:v>4.1746999999999999E-2</c:v>
                </c:pt>
                <c:pt idx="2459">
                  <c:v>3.6720000000000003E-2</c:v>
                </c:pt>
                <c:pt idx="2460">
                  <c:v>4.3194000000000003E-2</c:v>
                </c:pt>
                <c:pt idx="2461">
                  <c:v>3.4249000000000002E-2</c:v>
                </c:pt>
                <c:pt idx="2462">
                  <c:v>4.4303000000000002E-2</c:v>
                </c:pt>
                <c:pt idx="2463">
                  <c:v>3.7281000000000002E-2</c:v>
                </c:pt>
                <c:pt idx="2464">
                  <c:v>3.3139000000000002E-2</c:v>
                </c:pt>
                <c:pt idx="2465">
                  <c:v>3.6052000000000001E-2</c:v>
                </c:pt>
                <c:pt idx="2466">
                  <c:v>3.6266E-2</c:v>
                </c:pt>
                <c:pt idx="2467">
                  <c:v>3.7668E-2</c:v>
                </c:pt>
                <c:pt idx="2468">
                  <c:v>3.2864999999999998E-2</c:v>
                </c:pt>
                <c:pt idx="2469">
                  <c:v>3.2750000000000001E-2</c:v>
                </c:pt>
                <c:pt idx="2470">
                  <c:v>3.2577000000000002E-2</c:v>
                </c:pt>
                <c:pt idx="2471">
                  <c:v>3.1719999999999998E-2</c:v>
                </c:pt>
                <c:pt idx="2472">
                  <c:v>3.5460999999999999E-2</c:v>
                </c:pt>
                <c:pt idx="2473">
                  <c:v>3.3302999999999999E-2</c:v>
                </c:pt>
                <c:pt idx="2474">
                  <c:v>3.6082999999999997E-2</c:v>
                </c:pt>
                <c:pt idx="2475">
                  <c:v>3.4445000000000003E-2</c:v>
                </c:pt>
                <c:pt idx="2476">
                  <c:v>3.6193999999999997E-2</c:v>
                </c:pt>
                <c:pt idx="2477">
                  <c:v>3.5569000000000003E-2</c:v>
                </c:pt>
                <c:pt idx="2478">
                  <c:v>3.0537999999999999E-2</c:v>
                </c:pt>
                <c:pt idx="2479">
                  <c:v>3.7386000000000003E-2</c:v>
                </c:pt>
                <c:pt idx="2480">
                  <c:v>3.3300000000000003E-2</c:v>
                </c:pt>
                <c:pt idx="2481">
                  <c:v>3.3697999999999999E-2</c:v>
                </c:pt>
                <c:pt idx="2482">
                  <c:v>4.1777000000000002E-2</c:v>
                </c:pt>
                <c:pt idx="2483">
                  <c:v>3.8572000000000002E-2</c:v>
                </c:pt>
                <c:pt idx="2484">
                  <c:v>3.4610000000000002E-2</c:v>
                </c:pt>
                <c:pt idx="2485">
                  <c:v>3.4046E-2</c:v>
                </c:pt>
                <c:pt idx="2486">
                  <c:v>3.2638E-2</c:v>
                </c:pt>
                <c:pt idx="2487">
                  <c:v>3.2377999999999997E-2</c:v>
                </c:pt>
                <c:pt idx="2488">
                  <c:v>3.8675000000000001E-2</c:v>
                </c:pt>
                <c:pt idx="2489">
                  <c:v>3.7255999999999997E-2</c:v>
                </c:pt>
                <c:pt idx="2490">
                  <c:v>3.3750000000000002E-2</c:v>
                </c:pt>
                <c:pt idx="2491">
                  <c:v>3.4854000000000003E-2</c:v>
                </c:pt>
                <c:pt idx="2492">
                  <c:v>3.8063E-2</c:v>
                </c:pt>
                <c:pt idx="2493">
                  <c:v>3.6246E-2</c:v>
                </c:pt>
                <c:pt idx="2494">
                  <c:v>3.8883000000000001E-2</c:v>
                </c:pt>
                <c:pt idx="2495">
                  <c:v>3.5372000000000001E-2</c:v>
                </c:pt>
                <c:pt idx="2496">
                  <c:v>3.6096000000000003E-2</c:v>
                </c:pt>
                <c:pt idx="2497">
                  <c:v>3.2177999999999998E-2</c:v>
                </c:pt>
                <c:pt idx="2498">
                  <c:v>3.3189999999999997E-2</c:v>
                </c:pt>
                <c:pt idx="2499">
                  <c:v>3.8501000000000001E-2</c:v>
                </c:pt>
                <c:pt idx="2500">
                  <c:v>3.5465000000000003E-2</c:v>
                </c:pt>
                <c:pt idx="2501">
                  <c:v>4.0400999999999999E-2</c:v>
                </c:pt>
                <c:pt idx="2502">
                  <c:v>4.0530999999999998E-2</c:v>
                </c:pt>
                <c:pt idx="2503">
                  <c:v>3.5740000000000001E-2</c:v>
                </c:pt>
                <c:pt idx="2504">
                  <c:v>3.3678E-2</c:v>
                </c:pt>
                <c:pt idx="2505">
                  <c:v>3.5416999999999997E-2</c:v>
                </c:pt>
                <c:pt idx="2506">
                  <c:v>3.7165999999999998E-2</c:v>
                </c:pt>
                <c:pt idx="2507">
                  <c:v>3.0842000000000001E-2</c:v>
                </c:pt>
                <c:pt idx="2508">
                  <c:v>3.4823E-2</c:v>
                </c:pt>
                <c:pt idx="2509">
                  <c:v>3.3022000000000003E-2</c:v>
                </c:pt>
                <c:pt idx="2510">
                  <c:v>3.6484000000000003E-2</c:v>
                </c:pt>
                <c:pt idx="2511">
                  <c:v>3.2662999999999998E-2</c:v>
                </c:pt>
                <c:pt idx="2512">
                  <c:v>3.5238999999999999E-2</c:v>
                </c:pt>
                <c:pt idx="2513">
                  <c:v>3.4306999999999997E-2</c:v>
                </c:pt>
                <c:pt idx="2514">
                  <c:v>3.3776E-2</c:v>
                </c:pt>
                <c:pt idx="2515">
                  <c:v>3.1308999999999997E-2</c:v>
                </c:pt>
                <c:pt idx="2516">
                  <c:v>3.1399000000000003E-2</c:v>
                </c:pt>
                <c:pt idx="2517">
                  <c:v>3.5215000000000003E-2</c:v>
                </c:pt>
                <c:pt idx="2518">
                  <c:v>3.5579E-2</c:v>
                </c:pt>
                <c:pt idx="2519">
                  <c:v>3.6859000000000003E-2</c:v>
                </c:pt>
                <c:pt idx="2520">
                  <c:v>3.9815999999999997E-2</c:v>
                </c:pt>
                <c:pt idx="2521">
                  <c:v>3.2147000000000002E-2</c:v>
                </c:pt>
                <c:pt idx="2522">
                  <c:v>3.4165000000000001E-2</c:v>
                </c:pt>
                <c:pt idx="2523">
                  <c:v>3.9097E-2</c:v>
                </c:pt>
                <c:pt idx="2524">
                  <c:v>4.0355000000000002E-2</c:v>
                </c:pt>
                <c:pt idx="2525">
                  <c:v>3.9002000000000002E-2</c:v>
                </c:pt>
                <c:pt idx="2526">
                  <c:v>3.1217000000000002E-2</c:v>
                </c:pt>
                <c:pt idx="2527">
                  <c:v>3.7267000000000002E-2</c:v>
                </c:pt>
                <c:pt idx="2528">
                  <c:v>3.4906E-2</c:v>
                </c:pt>
                <c:pt idx="2529">
                  <c:v>3.4910999999999998E-2</c:v>
                </c:pt>
                <c:pt idx="2530">
                  <c:v>3.7366999999999997E-2</c:v>
                </c:pt>
                <c:pt idx="2531">
                  <c:v>3.5027000000000003E-2</c:v>
                </c:pt>
                <c:pt idx="2532">
                  <c:v>3.6394999999999997E-2</c:v>
                </c:pt>
                <c:pt idx="2533">
                  <c:v>3.5368999999999998E-2</c:v>
                </c:pt>
                <c:pt idx="2534">
                  <c:v>4.0916000000000001E-2</c:v>
                </c:pt>
                <c:pt idx="2535">
                  <c:v>3.585E-2</c:v>
                </c:pt>
                <c:pt idx="2536">
                  <c:v>3.4311000000000001E-2</c:v>
                </c:pt>
                <c:pt idx="2537">
                  <c:v>3.5527999999999997E-2</c:v>
                </c:pt>
                <c:pt idx="2538">
                  <c:v>3.6121E-2</c:v>
                </c:pt>
                <c:pt idx="2539">
                  <c:v>3.3847000000000002E-2</c:v>
                </c:pt>
                <c:pt idx="2540">
                  <c:v>3.8260000000000002E-2</c:v>
                </c:pt>
                <c:pt idx="2541">
                  <c:v>3.4229000000000002E-2</c:v>
                </c:pt>
                <c:pt idx="2542">
                  <c:v>3.5202999999999998E-2</c:v>
                </c:pt>
                <c:pt idx="2543">
                  <c:v>4.2700000000000002E-2</c:v>
                </c:pt>
                <c:pt idx="2544">
                  <c:v>4.1867000000000001E-2</c:v>
                </c:pt>
                <c:pt idx="2545">
                  <c:v>3.9240999999999998E-2</c:v>
                </c:pt>
                <c:pt idx="2546">
                  <c:v>3.9801999999999997E-2</c:v>
                </c:pt>
                <c:pt idx="2547">
                  <c:v>3.7062999999999999E-2</c:v>
                </c:pt>
              </c:numCache>
            </c:numRef>
          </c:xVal>
          <c:yVal>
            <c:numRef>
              <c:f>Sheet1!$E$1:$E$2602</c:f>
              <c:numCache>
                <c:formatCode>General</c:formatCode>
                <c:ptCount val="2602"/>
                <c:pt idx="0">
                  <c:v>0</c:v>
                </c:pt>
                <c:pt idx="1">
                  <c:v>6.0152999999999999</c:v>
                </c:pt>
                <c:pt idx="2">
                  <c:v>12.818</c:v>
                </c:pt>
                <c:pt idx="3">
                  <c:v>19.632000000000001</c:v>
                </c:pt>
                <c:pt idx="4">
                  <c:v>30.97</c:v>
                </c:pt>
                <c:pt idx="5">
                  <c:v>32.335999999999999</c:v>
                </c:pt>
                <c:pt idx="6">
                  <c:v>37.417000000000002</c:v>
                </c:pt>
                <c:pt idx="7">
                  <c:v>45.576000000000001</c:v>
                </c:pt>
                <c:pt idx="8">
                  <c:v>52.628999999999998</c:v>
                </c:pt>
                <c:pt idx="9">
                  <c:v>54.512999999999998</c:v>
                </c:pt>
                <c:pt idx="10">
                  <c:v>71.676000000000002</c:v>
                </c:pt>
                <c:pt idx="11">
                  <c:v>71.075000000000003</c:v>
                </c:pt>
                <c:pt idx="12">
                  <c:v>78.180999999999997</c:v>
                </c:pt>
                <c:pt idx="13">
                  <c:v>99.941999999999993</c:v>
                </c:pt>
                <c:pt idx="14">
                  <c:v>103.93</c:v>
                </c:pt>
                <c:pt idx="15">
                  <c:v>80.995000000000005</c:v>
                </c:pt>
                <c:pt idx="16">
                  <c:v>105.46</c:v>
                </c:pt>
                <c:pt idx="17">
                  <c:v>108.24</c:v>
                </c:pt>
                <c:pt idx="18">
                  <c:v>136.44</c:v>
                </c:pt>
                <c:pt idx="19">
                  <c:v>132.52000000000001</c:v>
                </c:pt>
                <c:pt idx="20">
                  <c:v>148.94999999999999</c:v>
                </c:pt>
                <c:pt idx="21">
                  <c:v>153.44</c:v>
                </c:pt>
                <c:pt idx="22">
                  <c:v>141.15</c:v>
                </c:pt>
                <c:pt idx="23">
                  <c:v>147.58000000000001</c:v>
                </c:pt>
                <c:pt idx="24">
                  <c:v>156.30000000000001</c:v>
                </c:pt>
                <c:pt idx="25">
                  <c:v>144.25</c:v>
                </c:pt>
                <c:pt idx="26">
                  <c:v>195.9</c:v>
                </c:pt>
                <c:pt idx="27">
                  <c:v>167.32</c:v>
                </c:pt>
                <c:pt idx="28">
                  <c:v>153.63999999999999</c:v>
                </c:pt>
                <c:pt idx="29">
                  <c:v>201.68</c:v>
                </c:pt>
                <c:pt idx="30">
                  <c:v>208.1</c:v>
                </c:pt>
                <c:pt idx="31">
                  <c:v>189.07</c:v>
                </c:pt>
                <c:pt idx="32">
                  <c:v>198.03</c:v>
                </c:pt>
                <c:pt idx="33">
                  <c:v>222.54</c:v>
                </c:pt>
                <c:pt idx="34">
                  <c:v>240.96</c:v>
                </c:pt>
                <c:pt idx="35">
                  <c:v>188.12</c:v>
                </c:pt>
                <c:pt idx="36">
                  <c:v>244.14</c:v>
                </c:pt>
                <c:pt idx="37">
                  <c:v>222.98</c:v>
                </c:pt>
                <c:pt idx="38">
                  <c:v>258.54000000000002</c:v>
                </c:pt>
                <c:pt idx="39">
                  <c:v>247.03</c:v>
                </c:pt>
                <c:pt idx="40">
                  <c:v>267.68</c:v>
                </c:pt>
                <c:pt idx="41">
                  <c:v>266.11</c:v>
                </c:pt>
                <c:pt idx="42">
                  <c:v>288.95999999999998</c:v>
                </c:pt>
                <c:pt idx="43">
                  <c:v>268.52999999999997</c:v>
                </c:pt>
                <c:pt idx="44">
                  <c:v>268.37</c:v>
                </c:pt>
                <c:pt idx="45">
                  <c:v>272.31</c:v>
                </c:pt>
                <c:pt idx="46">
                  <c:v>313.32</c:v>
                </c:pt>
                <c:pt idx="47">
                  <c:v>307.72000000000003</c:v>
                </c:pt>
                <c:pt idx="48">
                  <c:v>302.47000000000003</c:v>
                </c:pt>
                <c:pt idx="49">
                  <c:v>318.20999999999998</c:v>
                </c:pt>
                <c:pt idx="50">
                  <c:v>320.26</c:v>
                </c:pt>
                <c:pt idx="51">
                  <c:v>341.28</c:v>
                </c:pt>
                <c:pt idx="52">
                  <c:v>322.27999999999997</c:v>
                </c:pt>
                <c:pt idx="53">
                  <c:v>340.11</c:v>
                </c:pt>
                <c:pt idx="54">
                  <c:v>348.75</c:v>
                </c:pt>
                <c:pt idx="55">
                  <c:v>342.59</c:v>
                </c:pt>
                <c:pt idx="56">
                  <c:v>375.5</c:v>
                </c:pt>
                <c:pt idx="57">
                  <c:v>355.05</c:v>
                </c:pt>
                <c:pt idx="58">
                  <c:v>374.79</c:v>
                </c:pt>
                <c:pt idx="59">
                  <c:v>356.92</c:v>
                </c:pt>
                <c:pt idx="60">
                  <c:v>354.58</c:v>
                </c:pt>
                <c:pt idx="61">
                  <c:v>407.48</c:v>
                </c:pt>
                <c:pt idx="62">
                  <c:v>412.36</c:v>
                </c:pt>
                <c:pt idx="63">
                  <c:v>375.95</c:v>
                </c:pt>
                <c:pt idx="64">
                  <c:v>405.22</c:v>
                </c:pt>
                <c:pt idx="65">
                  <c:v>354.42</c:v>
                </c:pt>
                <c:pt idx="66">
                  <c:v>429.18</c:v>
                </c:pt>
                <c:pt idx="67">
                  <c:v>432.95</c:v>
                </c:pt>
                <c:pt idx="68">
                  <c:v>400.23</c:v>
                </c:pt>
                <c:pt idx="69">
                  <c:v>388.32</c:v>
                </c:pt>
                <c:pt idx="70">
                  <c:v>431.21</c:v>
                </c:pt>
                <c:pt idx="71">
                  <c:v>397.46</c:v>
                </c:pt>
                <c:pt idx="72">
                  <c:v>454.25</c:v>
                </c:pt>
                <c:pt idx="73">
                  <c:v>451.13</c:v>
                </c:pt>
                <c:pt idx="74">
                  <c:v>471.69</c:v>
                </c:pt>
                <c:pt idx="75">
                  <c:v>449.36</c:v>
                </c:pt>
                <c:pt idx="76">
                  <c:v>473.46</c:v>
                </c:pt>
                <c:pt idx="77">
                  <c:v>467.84</c:v>
                </c:pt>
                <c:pt idx="78">
                  <c:v>423.66</c:v>
                </c:pt>
                <c:pt idx="79">
                  <c:v>514.53</c:v>
                </c:pt>
                <c:pt idx="80">
                  <c:v>448.33</c:v>
                </c:pt>
                <c:pt idx="81">
                  <c:v>485.84</c:v>
                </c:pt>
                <c:pt idx="82">
                  <c:v>521.27</c:v>
                </c:pt>
                <c:pt idx="83">
                  <c:v>481.21</c:v>
                </c:pt>
                <c:pt idx="84">
                  <c:v>507.78</c:v>
                </c:pt>
                <c:pt idx="85">
                  <c:v>515.79999999999995</c:v>
                </c:pt>
                <c:pt idx="86">
                  <c:v>536.76</c:v>
                </c:pt>
                <c:pt idx="87">
                  <c:v>513.37</c:v>
                </c:pt>
                <c:pt idx="88">
                  <c:v>560.96</c:v>
                </c:pt>
                <c:pt idx="89">
                  <c:v>603.32000000000005</c:v>
                </c:pt>
                <c:pt idx="90">
                  <c:v>540.79999999999995</c:v>
                </c:pt>
                <c:pt idx="91">
                  <c:v>490.22</c:v>
                </c:pt>
                <c:pt idx="92">
                  <c:v>543.03</c:v>
                </c:pt>
                <c:pt idx="93">
                  <c:v>567.52</c:v>
                </c:pt>
                <c:pt idx="94">
                  <c:v>567.16999999999996</c:v>
                </c:pt>
                <c:pt idx="95">
                  <c:v>573.36</c:v>
                </c:pt>
                <c:pt idx="96">
                  <c:v>588.41999999999996</c:v>
                </c:pt>
                <c:pt idx="97">
                  <c:v>584.23</c:v>
                </c:pt>
                <c:pt idx="98">
                  <c:v>551.12</c:v>
                </c:pt>
                <c:pt idx="99">
                  <c:v>588.94000000000005</c:v>
                </c:pt>
                <c:pt idx="100">
                  <c:v>594.14</c:v>
                </c:pt>
                <c:pt idx="101">
                  <c:v>579.72</c:v>
                </c:pt>
                <c:pt idx="102">
                  <c:v>582.29</c:v>
                </c:pt>
                <c:pt idx="103">
                  <c:v>699.25</c:v>
                </c:pt>
                <c:pt idx="104">
                  <c:v>618.84</c:v>
                </c:pt>
                <c:pt idx="105">
                  <c:v>587.15</c:v>
                </c:pt>
                <c:pt idx="106">
                  <c:v>678.28</c:v>
                </c:pt>
                <c:pt idx="107">
                  <c:v>656.18</c:v>
                </c:pt>
                <c:pt idx="108">
                  <c:v>645.44000000000005</c:v>
                </c:pt>
                <c:pt idx="109">
                  <c:v>632.9</c:v>
                </c:pt>
                <c:pt idx="110">
                  <c:v>706.54</c:v>
                </c:pt>
                <c:pt idx="111">
                  <c:v>669.48</c:v>
                </c:pt>
                <c:pt idx="112">
                  <c:v>694.4</c:v>
                </c:pt>
                <c:pt idx="113">
                  <c:v>632.77</c:v>
                </c:pt>
                <c:pt idx="114">
                  <c:v>710.13</c:v>
                </c:pt>
                <c:pt idx="115">
                  <c:v>742.02</c:v>
                </c:pt>
                <c:pt idx="116">
                  <c:v>762.34</c:v>
                </c:pt>
                <c:pt idx="117">
                  <c:v>663.19</c:v>
                </c:pt>
                <c:pt idx="118">
                  <c:v>688.52</c:v>
                </c:pt>
                <c:pt idx="119">
                  <c:v>697.56</c:v>
                </c:pt>
                <c:pt idx="120">
                  <c:v>682.47</c:v>
                </c:pt>
                <c:pt idx="121">
                  <c:v>718.53</c:v>
                </c:pt>
                <c:pt idx="122">
                  <c:v>731.9</c:v>
                </c:pt>
                <c:pt idx="123">
                  <c:v>682.72</c:v>
                </c:pt>
                <c:pt idx="124">
                  <c:v>849.29</c:v>
                </c:pt>
                <c:pt idx="125">
                  <c:v>793.41</c:v>
                </c:pt>
                <c:pt idx="126">
                  <c:v>763.23</c:v>
                </c:pt>
                <c:pt idx="127">
                  <c:v>754.19</c:v>
                </c:pt>
                <c:pt idx="128">
                  <c:v>740.83</c:v>
                </c:pt>
                <c:pt idx="129">
                  <c:v>866.02</c:v>
                </c:pt>
                <c:pt idx="130">
                  <c:v>809.82</c:v>
                </c:pt>
                <c:pt idx="131">
                  <c:v>666.9</c:v>
                </c:pt>
                <c:pt idx="132">
                  <c:v>787.46</c:v>
                </c:pt>
                <c:pt idx="133">
                  <c:v>806.91</c:v>
                </c:pt>
                <c:pt idx="134">
                  <c:v>805.67</c:v>
                </c:pt>
                <c:pt idx="135">
                  <c:v>816.82</c:v>
                </c:pt>
                <c:pt idx="136">
                  <c:v>752.99</c:v>
                </c:pt>
                <c:pt idx="137">
                  <c:v>914.51</c:v>
                </c:pt>
                <c:pt idx="138">
                  <c:v>833.27</c:v>
                </c:pt>
                <c:pt idx="139">
                  <c:v>799.86</c:v>
                </c:pt>
                <c:pt idx="140">
                  <c:v>884.35</c:v>
                </c:pt>
                <c:pt idx="141">
                  <c:v>918.42</c:v>
                </c:pt>
                <c:pt idx="142">
                  <c:v>840.54</c:v>
                </c:pt>
                <c:pt idx="143">
                  <c:v>887.4</c:v>
                </c:pt>
                <c:pt idx="144">
                  <c:v>827.26</c:v>
                </c:pt>
                <c:pt idx="145">
                  <c:v>912.67</c:v>
                </c:pt>
                <c:pt idx="146">
                  <c:v>836.65</c:v>
                </c:pt>
                <c:pt idx="147">
                  <c:v>808.69</c:v>
                </c:pt>
                <c:pt idx="148">
                  <c:v>854.08</c:v>
                </c:pt>
                <c:pt idx="149">
                  <c:v>936.9</c:v>
                </c:pt>
                <c:pt idx="150">
                  <c:v>1058.8</c:v>
                </c:pt>
                <c:pt idx="151">
                  <c:v>828.79</c:v>
                </c:pt>
                <c:pt idx="152">
                  <c:v>860.43</c:v>
                </c:pt>
                <c:pt idx="153">
                  <c:v>937.22</c:v>
                </c:pt>
                <c:pt idx="154">
                  <c:v>923.69</c:v>
                </c:pt>
                <c:pt idx="155">
                  <c:v>860.12</c:v>
                </c:pt>
                <c:pt idx="156">
                  <c:v>889.12</c:v>
                </c:pt>
                <c:pt idx="157">
                  <c:v>927.87</c:v>
                </c:pt>
                <c:pt idx="158">
                  <c:v>890.63</c:v>
                </c:pt>
                <c:pt idx="159">
                  <c:v>985.41</c:v>
                </c:pt>
                <c:pt idx="160">
                  <c:v>972.49</c:v>
                </c:pt>
                <c:pt idx="161">
                  <c:v>960.72</c:v>
                </c:pt>
                <c:pt idx="162">
                  <c:v>891.5</c:v>
                </c:pt>
                <c:pt idx="163">
                  <c:v>1065</c:v>
                </c:pt>
                <c:pt idx="164">
                  <c:v>1017.6</c:v>
                </c:pt>
                <c:pt idx="165">
                  <c:v>976.44</c:v>
                </c:pt>
                <c:pt idx="166">
                  <c:v>968.4</c:v>
                </c:pt>
                <c:pt idx="167">
                  <c:v>1032.5999999999999</c:v>
                </c:pt>
                <c:pt idx="168">
                  <c:v>935.3</c:v>
                </c:pt>
                <c:pt idx="169">
                  <c:v>1142.4000000000001</c:v>
                </c:pt>
                <c:pt idx="170">
                  <c:v>1023.4</c:v>
                </c:pt>
                <c:pt idx="171">
                  <c:v>832.61</c:v>
                </c:pt>
                <c:pt idx="172">
                  <c:v>1001.6</c:v>
                </c:pt>
                <c:pt idx="173">
                  <c:v>1024.5999999999999</c:v>
                </c:pt>
                <c:pt idx="174">
                  <c:v>1063</c:v>
                </c:pt>
                <c:pt idx="175">
                  <c:v>1089.4000000000001</c:v>
                </c:pt>
                <c:pt idx="176">
                  <c:v>979.32</c:v>
                </c:pt>
                <c:pt idx="177">
                  <c:v>970.13</c:v>
                </c:pt>
                <c:pt idx="178">
                  <c:v>980.26</c:v>
                </c:pt>
                <c:pt idx="179">
                  <c:v>874.23</c:v>
                </c:pt>
                <c:pt idx="180">
                  <c:v>966.85</c:v>
                </c:pt>
                <c:pt idx="181">
                  <c:v>1126.9000000000001</c:v>
                </c:pt>
                <c:pt idx="182">
                  <c:v>1021.1</c:v>
                </c:pt>
                <c:pt idx="183">
                  <c:v>1019.7</c:v>
                </c:pt>
                <c:pt idx="184">
                  <c:v>1065.5</c:v>
                </c:pt>
                <c:pt idx="185">
                  <c:v>1150</c:v>
                </c:pt>
                <c:pt idx="186">
                  <c:v>1209.8</c:v>
                </c:pt>
                <c:pt idx="187">
                  <c:v>1064.8</c:v>
                </c:pt>
                <c:pt idx="188">
                  <c:v>1137.9000000000001</c:v>
                </c:pt>
                <c:pt idx="189">
                  <c:v>1046.5999999999999</c:v>
                </c:pt>
                <c:pt idx="190">
                  <c:v>1143.4000000000001</c:v>
                </c:pt>
                <c:pt idx="191">
                  <c:v>1102</c:v>
                </c:pt>
                <c:pt idx="192">
                  <c:v>1128.3</c:v>
                </c:pt>
                <c:pt idx="193">
                  <c:v>1118.0999999999999</c:v>
                </c:pt>
                <c:pt idx="194">
                  <c:v>1066.8</c:v>
                </c:pt>
                <c:pt idx="195">
                  <c:v>1179.5</c:v>
                </c:pt>
                <c:pt idx="196">
                  <c:v>1146.8</c:v>
                </c:pt>
                <c:pt idx="197">
                  <c:v>1092.0999999999999</c:v>
                </c:pt>
                <c:pt idx="198">
                  <c:v>1086.0999999999999</c:v>
                </c:pt>
                <c:pt idx="199">
                  <c:v>1112.2</c:v>
                </c:pt>
                <c:pt idx="200">
                  <c:v>1108.4000000000001</c:v>
                </c:pt>
                <c:pt idx="201">
                  <c:v>1077.9000000000001</c:v>
                </c:pt>
                <c:pt idx="202">
                  <c:v>1135.0999999999999</c:v>
                </c:pt>
                <c:pt idx="203">
                  <c:v>1138.2</c:v>
                </c:pt>
                <c:pt idx="204">
                  <c:v>1113.0999999999999</c:v>
                </c:pt>
                <c:pt idx="205">
                  <c:v>1093.9000000000001</c:v>
                </c:pt>
                <c:pt idx="206">
                  <c:v>1103.5999999999999</c:v>
                </c:pt>
                <c:pt idx="207">
                  <c:v>1237.8</c:v>
                </c:pt>
                <c:pt idx="208">
                  <c:v>1113.3</c:v>
                </c:pt>
                <c:pt idx="209">
                  <c:v>1133.2</c:v>
                </c:pt>
                <c:pt idx="210">
                  <c:v>1226.0999999999999</c:v>
                </c:pt>
                <c:pt idx="211">
                  <c:v>1132.7</c:v>
                </c:pt>
                <c:pt idx="212">
                  <c:v>1177.0999999999999</c:v>
                </c:pt>
                <c:pt idx="213">
                  <c:v>1229.3</c:v>
                </c:pt>
                <c:pt idx="214">
                  <c:v>1165.9000000000001</c:v>
                </c:pt>
                <c:pt idx="215">
                  <c:v>1116.9000000000001</c:v>
                </c:pt>
                <c:pt idx="216">
                  <c:v>1311.1</c:v>
                </c:pt>
                <c:pt idx="217">
                  <c:v>1159.3</c:v>
                </c:pt>
                <c:pt idx="218">
                  <c:v>1383.8</c:v>
                </c:pt>
                <c:pt idx="219">
                  <c:v>1185</c:v>
                </c:pt>
                <c:pt idx="220">
                  <c:v>1179.4000000000001</c:v>
                </c:pt>
                <c:pt idx="221">
                  <c:v>1169.9000000000001</c:v>
                </c:pt>
                <c:pt idx="222">
                  <c:v>1162.2</c:v>
                </c:pt>
                <c:pt idx="223">
                  <c:v>1167.7</c:v>
                </c:pt>
                <c:pt idx="224">
                  <c:v>1167.0999999999999</c:v>
                </c:pt>
                <c:pt idx="225">
                  <c:v>1261.8</c:v>
                </c:pt>
                <c:pt idx="226">
                  <c:v>1206.4000000000001</c:v>
                </c:pt>
                <c:pt idx="227">
                  <c:v>1274.2</c:v>
                </c:pt>
                <c:pt idx="228">
                  <c:v>1260.0999999999999</c:v>
                </c:pt>
                <c:pt idx="229">
                  <c:v>1220.9000000000001</c:v>
                </c:pt>
                <c:pt idx="230">
                  <c:v>1209.8</c:v>
                </c:pt>
                <c:pt idx="231">
                  <c:v>1224.5</c:v>
                </c:pt>
                <c:pt idx="232">
                  <c:v>1333.4</c:v>
                </c:pt>
                <c:pt idx="233">
                  <c:v>1238.5999999999999</c:v>
                </c:pt>
                <c:pt idx="234">
                  <c:v>1376.1</c:v>
                </c:pt>
                <c:pt idx="235">
                  <c:v>1251.9000000000001</c:v>
                </c:pt>
                <c:pt idx="236">
                  <c:v>1281.8</c:v>
                </c:pt>
                <c:pt idx="237">
                  <c:v>1297.5</c:v>
                </c:pt>
                <c:pt idx="238">
                  <c:v>1243.5999999999999</c:v>
                </c:pt>
                <c:pt idx="239">
                  <c:v>1283.4000000000001</c:v>
                </c:pt>
                <c:pt idx="240">
                  <c:v>1328</c:v>
                </c:pt>
                <c:pt idx="241">
                  <c:v>1391.7</c:v>
                </c:pt>
                <c:pt idx="242">
                  <c:v>1504.2</c:v>
                </c:pt>
                <c:pt idx="243">
                  <c:v>1279.3</c:v>
                </c:pt>
                <c:pt idx="244">
                  <c:v>1265.5999999999999</c:v>
                </c:pt>
                <c:pt idx="245">
                  <c:v>1327.1</c:v>
                </c:pt>
                <c:pt idx="246">
                  <c:v>1246.5999999999999</c:v>
                </c:pt>
                <c:pt idx="247">
                  <c:v>1404.9</c:v>
                </c:pt>
                <c:pt idx="248">
                  <c:v>1256.5</c:v>
                </c:pt>
                <c:pt idx="249">
                  <c:v>1275.0999999999999</c:v>
                </c:pt>
                <c:pt idx="250">
                  <c:v>1278.9000000000001</c:v>
                </c:pt>
                <c:pt idx="251">
                  <c:v>1289.2</c:v>
                </c:pt>
                <c:pt idx="252">
                  <c:v>1300</c:v>
                </c:pt>
                <c:pt idx="253">
                  <c:v>1464.1</c:v>
                </c:pt>
                <c:pt idx="254">
                  <c:v>1265</c:v>
                </c:pt>
                <c:pt idx="255">
                  <c:v>1326.4</c:v>
                </c:pt>
                <c:pt idx="256">
                  <c:v>1287.5</c:v>
                </c:pt>
                <c:pt idx="257">
                  <c:v>1302.4000000000001</c:v>
                </c:pt>
                <c:pt idx="258">
                  <c:v>1318.5</c:v>
                </c:pt>
                <c:pt idx="259">
                  <c:v>1329.2</c:v>
                </c:pt>
                <c:pt idx="260">
                  <c:v>1300.9000000000001</c:v>
                </c:pt>
                <c:pt idx="261">
                  <c:v>1328.8</c:v>
                </c:pt>
                <c:pt idx="262">
                  <c:v>1334.4</c:v>
                </c:pt>
                <c:pt idx="263">
                  <c:v>1362</c:v>
                </c:pt>
                <c:pt idx="264">
                  <c:v>1517.9</c:v>
                </c:pt>
                <c:pt idx="265">
                  <c:v>1489.4</c:v>
                </c:pt>
                <c:pt idx="266">
                  <c:v>1358</c:v>
                </c:pt>
                <c:pt idx="267">
                  <c:v>1319.7</c:v>
                </c:pt>
                <c:pt idx="268">
                  <c:v>1376.8</c:v>
                </c:pt>
                <c:pt idx="269">
                  <c:v>1349.9</c:v>
                </c:pt>
                <c:pt idx="270">
                  <c:v>1353.9</c:v>
                </c:pt>
                <c:pt idx="271">
                  <c:v>1332.6</c:v>
                </c:pt>
                <c:pt idx="272">
                  <c:v>1385.2</c:v>
                </c:pt>
                <c:pt idx="273">
                  <c:v>1389.5</c:v>
                </c:pt>
                <c:pt idx="274">
                  <c:v>1503</c:v>
                </c:pt>
                <c:pt idx="275">
                  <c:v>1360.8</c:v>
                </c:pt>
                <c:pt idx="276">
                  <c:v>1398.1</c:v>
                </c:pt>
                <c:pt idx="277">
                  <c:v>1386.9</c:v>
                </c:pt>
                <c:pt idx="278">
                  <c:v>1404.9</c:v>
                </c:pt>
                <c:pt idx="279">
                  <c:v>1404.1</c:v>
                </c:pt>
                <c:pt idx="280">
                  <c:v>1417.1</c:v>
                </c:pt>
                <c:pt idx="281">
                  <c:v>1401.2</c:v>
                </c:pt>
                <c:pt idx="282">
                  <c:v>1389.4</c:v>
                </c:pt>
                <c:pt idx="283">
                  <c:v>1475.7</c:v>
                </c:pt>
                <c:pt idx="284">
                  <c:v>1411.6</c:v>
                </c:pt>
                <c:pt idx="285">
                  <c:v>1533.4</c:v>
                </c:pt>
                <c:pt idx="286">
                  <c:v>1424.4</c:v>
                </c:pt>
                <c:pt idx="287">
                  <c:v>1620.1</c:v>
                </c:pt>
                <c:pt idx="288">
                  <c:v>1450.7</c:v>
                </c:pt>
                <c:pt idx="289">
                  <c:v>1480.6</c:v>
                </c:pt>
                <c:pt idx="290">
                  <c:v>1401.8</c:v>
                </c:pt>
                <c:pt idx="291">
                  <c:v>1745.9</c:v>
                </c:pt>
                <c:pt idx="292">
                  <c:v>1486.8</c:v>
                </c:pt>
                <c:pt idx="293">
                  <c:v>1443.1</c:v>
                </c:pt>
                <c:pt idx="294">
                  <c:v>1456.7</c:v>
                </c:pt>
                <c:pt idx="295">
                  <c:v>1477.1</c:v>
                </c:pt>
                <c:pt idx="296">
                  <c:v>1479.2</c:v>
                </c:pt>
                <c:pt idx="297">
                  <c:v>1629.5</c:v>
                </c:pt>
                <c:pt idx="298">
                  <c:v>1484.3</c:v>
                </c:pt>
                <c:pt idx="299">
                  <c:v>1482.1</c:v>
                </c:pt>
                <c:pt idx="300">
                  <c:v>1567.9</c:v>
                </c:pt>
                <c:pt idx="301">
                  <c:v>1491.8</c:v>
                </c:pt>
                <c:pt idx="302">
                  <c:v>1463.1</c:v>
                </c:pt>
                <c:pt idx="303">
                  <c:v>1459.4</c:v>
                </c:pt>
                <c:pt idx="304">
                  <c:v>1495.5</c:v>
                </c:pt>
                <c:pt idx="305">
                  <c:v>1520.2</c:v>
                </c:pt>
                <c:pt idx="306">
                  <c:v>1703.2</c:v>
                </c:pt>
                <c:pt idx="307">
                  <c:v>1505.6</c:v>
                </c:pt>
                <c:pt idx="308">
                  <c:v>1520.1</c:v>
                </c:pt>
                <c:pt idx="309">
                  <c:v>1537.1</c:v>
                </c:pt>
                <c:pt idx="310">
                  <c:v>1514.8</c:v>
                </c:pt>
                <c:pt idx="311">
                  <c:v>1561.3</c:v>
                </c:pt>
                <c:pt idx="312">
                  <c:v>1505.2</c:v>
                </c:pt>
                <c:pt idx="313">
                  <c:v>1551.5</c:v>
                </c:pt>
                <c:pt idx="314">
                  <c:v>1810.8</c:v>
                </c:pt>
                <c:pt idx="315">
                  <c:v>1916.1</c:v>
                </c:pt>
                <c:pt idx="316">
                  <c:v>1582.5</c:v>
                </c:pt>
                <c:pt idx="317">
                  <c:v>1561.7</c:v>
                </c:pt>
                <c:pt idx="318">
                  <c:v>1519.3</c:v>
                </c:pt>
                <c:pt idx="319">
                  <c:v>1543.3</c:v>
                </c:pt>
                <c:pt idx="320">
                  <c:v>1544.6</c:v>
                </c:pt>
                <c:pt idx="321">
                  <c:v>1585</c:v>
                </c:pt>
                <c:pt idx="322">
                  <c:v>1553.7</c:v>
                </c:pt>
                <c:pt idx="323">
                  <c:v>1606.7</c:v>
                </c:pt>
                <c:pt idx="324">
                  <c:v>1567.7</c:v>
                </c:pt>
                <c:pt idx="325">
                  <c:v>1542.4</c:v>
                </c:pt>
                <c:pt idx="326">
                  <c:v>1563.6</c:v>
                </c:pt>
                <c:pt idx="327">
                  <c:v>1554.4</c:v>
                </c:pt>
                <c:pt idx="328">
                  <c:v>1581.3</c:v>
                </c:pt>
                <c:pt idx="329">
                  <c:v>1569.6</c:v>
                </c:pt>
                <c:pt idx="330">
                  <c:v>1591.6</c:v>
                </c:pt>
                <c:pt idx="331">
                  <c:v>1607.9</c:v>
                </c:pt>
                <c:pt idx="332">
                  <c:v>1599.6</c:v>
                </c:pt>
                <c:pt idx="333">
                  <c:v>1576.7</c:v>
                </c:pt>
                <c:pt idx="334">
                  <c:v>1569.2</c:v>
                </c:pt>
                <c:pt idx="335">
                  <c:v>1588.4</c:v>
                </c:pt>
                <c:pt idx="336">
                  <c:v>1569.5</c:v>
                </c:pt>
                <c:pt idx="337">
                  <c:v>1632.3</c:v>
                </c:pt>
                <c:pt idx="338">
                  <c:v>1635.8</c:v>
                </c:pt>
                <c:pt idx="339">
                  <c:v>1589.1</c:v>
                </c:pt>
                <c:pt idx="340">
                  <c:v>1646.9</c:v>
                </c:pt>
                <c:pt idx="341">
                  <c:v>1631.8</c:v>
                </c:pt>
                <c:pt idx="342">
                  <c:v>1653.2</c:v>
                </c:pt>
                <c:pt idx="343">
                  <c:v>1610.1</c:v>
                </c:pt>
                <c:pt idx="344">
                  <c:v>1649.9</c:v>
                </c:pt>
                <c:pt idx="345">
                  <c:v>1664.8</c:v>
                </c:pt>
                <c:pt idx="346">
                  <c:v>1624</c:v>
                </c:pt>
                <c:pt idx="347">
                  <c:v>2008.8</c:v>
                </c:pt>
                <c:pt idx="348">
                  <c:v>1632.3</c:v>
                </c:pt>
                <c:pt idx="349">
                  <c:v>1692.1</c:v>
                </c:pt>
                <c:pt idx="350">
                  <c:v>1627.3</c:v>
                </c:pt>
                <c:pt idx="351">
                  <c:v>1712.2</c:v>
                </c:pt>
                <c:pt idx="352">
                  <c:v>1644.6</c:v>
                </c:pt>
                <c:pt idx="353">
                  <c:v>1675.8</c:v>
                </c:pt>
                <c:pt idx="354">
                  <c:v>1696.9</c:v>
                </c:pt>
                <c:pt idx="355">
                  <c:v>1703.1</c:v>
                </c:pt>
                <c:pt idx="356">
                  <c:v>1870.6</c:v>
                </c:pt>
                <c:pt idx="357">
                  <c:v>1663.2</c:v>
                </c:pt>
                <c:pt idx="358">
                  <c:v>1663.4</c:v>
                </c:pt>
                <c:pt idx="359">
                  <c:v>1693.2</c:v>
                </c:pt>
                <c:pt idx="360">
                  <c:v>1706.2</c:v>
                </c:pt>
                <c:pt idx="361">
                  <c:v>1700.9</c:v>
                </c:pt>
                <c:pt idx="362">
                  <c:v>1764.2</c:v>
                </c:pt>
                <c:pt idx="363">
                  <c:v>1699</c:v>
                </c:pt>
                <c:pt idx="364">
                  <c:v>2038.7</c:v>
                </c:pt>
                <c:pt idx="365">
                  <c:v>1775.8</c:v>
                </c:pt>
                <c:pt idx="366">
                  <c:v>1702.3</c:v>
                </c:pt>
                <c:pt idx="367">
                  <c:v>1738.5</c:v>
                </c:pt>
                <c:pt idx="368">
                  <c:v>1746</c:v>
                </c:pt>
                <c:pt idx="369">
                  <c:v>1771.3</c:v>
                </c:pt>
                <c:pt idx="370">
                  <c:v>1783.3</c:v>
                </c:pt>
                <c:pt idx="371">
                  <c:v>1720.5</c:v>
                </c:pt>
                <c:pt idx="372">
                  <c:v>1743.6</c:v>
                </c:pt>
                <c:pt idx="373">
                  <c:v>1736.7</c:v>
                </c:pt>
                <c:pt idx="374">
                  <c:v>1729.9</c:v>
                </c:pt>
                <c:pt idx="375">
                  <c:v>1762.7</c:v>
                </c:pt>
                <c:pt idx="376">
                  <c:v>1750.2</c:v>
                </c:pt>
                <c:pt idx="377">
                  <c:v>1779.4</c:v>
                </c:pt>
                <c:pt idx="378">
                  <c:v>1746.3</c:v>
                </c:pt>
                <c:pt idx="379">
                  <c:v>1826.9</c:v>
                </c:pt>
                <c:pt idx="380">
                  <c:v>1803.9</c:v>
                </c:pt>
                <c:pt idx="381">
                  <c:v>1750.1</c:v>
                </c:pt>
                <c:pt idx="382">
                  <c:v>1798.3</c:v>
                </c:pt>
                <c:pt idx="383">
                  <c:v>1750.3</c:v>
                </c:pt>
                <c:pt idx="384">
                  <c:v>1760.4</c:v>
                </c:pt>
                <c:pt idx="385">
                  <c:v>1766.3</c:v>
                </c:pt>
                <c:pt idx="386">
                  <c:v>1835.2</c:v>
                </c:pt>
                <c:pt idx="387">
                  <c:v>1794.8</c:v>
                </c:pt>
                <c:pt idx="388">
                  <c:v>1786.6</c:v>
                </c:pt>
                <c:pt idx="389">
                  <c:v>1880.2</c:v>
                </c:pt>
                <c:pt idx="390">
                  <c:v>1811.2</c:v>
                </c:pt>
                <c:pt idx="391">
                  <c:v>1831.4</c:v>
                </c:pt>
                <c:pt idx="392">
                  <c:v>1782.9</c:v>
                </c:pt>
                <c:pt idx="393">
                  <c:v>1788.9</c:v>
                </c:pt>
                <c:pt idx="394">
                  <c:v>1829.9</c:v>
                </c:pt>
                <c:pt idx="395">
                  <c:v>1813.5</c:v>
                </c:pt>
                <c:pt idx="396">
                  <c:v>1856.9</c:v>
                </c:pt>
                <c:pt idx="397">
                  <c:v>1816.3</c:v>
                </c:pt>
                <c:pt idx="398">
                  <c:v>1829.8</c:v>
                </c:pt>
                <c:pt idx="399">
                  <c:v>1812.6</c:v>
                </c:pt>
                <c:pt idx="400">
                  <c:v>1870.8</c:v>
                </c:pt>
                <c:pt idx="401">
                  <c:v>1833.1</c:v>
                </c:pt>
                <c:pt idx="402">
                  <c:v>1856.7</c:v>
                </c:pt>
                <c:pt idx="403">
                  <c:v>1834.9</c:v>
                </c:pt>
                <c:pt idx="404">
                  <c:v>1862.3</c:v>
                </c:pt>
                <c:pt idx="405">
                  <c:v>1825.7</c:v>
                </c:pt>
                <c:pt idx="406">
                  <c:v>1827.4</c:v>
                </c:pt>
                <c:pt idx="407">
                  <c:v>1857.3</c:v>
                </c:pt>
                <c:pt idx="408">
                  <c:v>1841.2</c:v>
                </c:pt>
                <c:pt idx="409">
                  <c:v>1850.6</c:v>
                </c:pt>
                <c:pt idx="410">
                  <c:v>1880.4</c:v>
                </c:pt>
                <c:pt idx="411">
                  <c:v>1858.5</c:v>
                </c:pt>
                <c:pt idx="412">
                  <c:v>1868.7</c:v>
                </c:pt>
                <c:pt idx="413">
                  <c:v>1866.2</c:v>
                </c:pt>
                <c:pt idx="414">
                  <c:v>1861.4</c:v>
                </c:pt>
                <c:pt idx="415">
                  <c:v>1895.1</c:v>
                </c:pt>
                <c:pt idx="416">
                  <c:v>1927.6</c:v>
                </c:pt>
                <c:pt idx="417">
                  <c:v>1929.2</c:v>
                </c:pt>
                <c:pt idx="418">
                  <c:v>1896.6</c:v>
                </c:pt>
                <c:pt idx="419">
                  <c:v>1881.2</c:v>
                </c:pt>
                <c:pt idx="420">
                  <c:v>1934.2</c:v>
                </c:pt>
                <c:pt idx="421">
                  <c:v>1916.6</c:v>
                </c:pt>
                <c:pt idx="422">
                  <c:v>1919.1</c:v>
                </c:pt>
                <c:pt idx="423">
                  <c:v>1931.9</c:v>
                </c:pt>
                <c:pt idx="424">
                  <c:v>1897.2</c:v>
                </c:pt>
                <c:pt idx="425">
                  <c:v>1914</c:v>
                </c:pt>
                <c:pt idx="426">
                  <c:v>1876.3</c:v>
                </c:pt>
                <c:pt idx="427">
                  <c:v>1961.3</c:v>
                </c:pt>
                <c:pt idx="428">
                  <c:v>2246.4</c:v>
                </c:pt>
                <c:pt idx="429">
                  <c:v>1961.4</c:v>
                </c:pt>
                <c:pt idx="430">
                  <c:v>1934.3</c:v>
                </c:pt>
                <c:pt idx="431">
                  <c:v>1935.2</c:v>
                </c:pt>
                <c:pt idx="432">
                  <c:v>1974</c:v>
                </c:pt>
                <c:pt idx="433">
                  <c:v>1918.4</c:v>
                </c:pt>
                <c:pt idx="434">
                  <c:v>1928</c:v>
                </c:pt>
                <c:pt idx="435">
                  <c:v>1880.9</c:v>
                </c:pt>
                <c:pt idx="436">
                  <c:v>1939.8</c:v>
                </c:pt>
                <c:pt idx="437">
                  <c:v>1965.7</c:v>
                </c:pt>
                <c:pt idx="438">
                  <c:v>1936.8</c:v>
                </c:pt>
                <c:pt idx="439">
                  <c:v>1976.6</c:v>
                </c:pt>
                <c:pt idx="440">
                  <c:v>2008.3</c:v>
                </c:pt>
                <c:pt idx="441">
                  <c:v>1979</c:v>
                </c:pt>
                <c:pt idx="442">
                  <c:v>2003.9</c:v>
                </c:pt>
                <c:pt idx="443">
                  <c:v>2001.2</c:v>
                </c:pt>
                <c:pt idx="444">
                  <c:v>1987.5</c:v>
                </c:pt>
                <c:pt idx="445">
                  <c:v>1983.1</c:v>
                </c:pt>
                <c:pt idx="446">
                  <c:v>1983.9</c:v>
                </c:pt>
                <c:pt idx="447">
                  <c:v>1985.7</c:v>
                </c:pt>
                <c:pt idx="448">
                  <c:v>2004.1</c:v>
                </c:pt>
                <c:pt idx="449">
                  <c:v>1993.2</c:v>
                </c:pt>
                <c:pt idx="450">
                  <c:v>2018.1</c:v>
                </c:pt>
                <c:pt idx="451">
                  <c:v>2010.1</c:v>
                </c:pt>
                <c:pt idx="452">
                  <c:v>2040.5</c:v>
                </c:pt>
                <c:pt idx="453">
                  <c:v>1977.7</c:v>
                </c:pt>
                <c:pt idx="454">
                  <c:v>2086.9</c:v>
                </c:pt>
                <c:pt idx="455">
                  <c:v>2024.2</c:v>
                </c:pt>
                <c:pt idx="456">
                  <c:v>2002.1</c:v>
                </c:pt>
                <c:pt idx="457">
                  <c:v>2053.8000000000002</c:v>
                </c:pt>
                <c:pt idx="458">
                  <c:v>1998.7</c:v>
                </c:pt>
                <c:pt idx="459">
                  <c:v>2066.6</c:v>
                </c:pt>
                <c:pt idx="460">
                  <c:v>2043.9</c:v>
                </c:pt>
                <c:pt idx="461">
                  <c:v>2024.2</c:v>
                </c:pt>
                <c:pt idx="462">
                  <c:v>2064.1</c:v>
                </c:pt>
                <c:pt idx="463">
                  <c:v>2085.8000000000002</c:v>
                </c:pt>
                <c:pt idx="464">
                  <c:v>2046.2</c:v>
                </c:pt>
                <c:pt idx="465">
                  <c:v>2038.3</c:v>
                </c:pt>
                <c:pt idx="466">
                  <c:v>2073.4</c:v>
                </c:pt>
                <c:pt idx="467">
                  <c:v>2037.3</c:v>
                </c:pt>
                <c:pt idx="468">
                  <c:v>2026.9</c:v>
                </c:pt>
                <c:pt idx="469">
                  <c:v>2102.4</c:v>
                </c:pt>
                <c:pt idx="470">
                  <c:v>2078</c:v>
                </c:pt>
                <c:pt idx="471">
                  <c:v>2083.1999999999998</c:v>
                </c:pt>
                <c:pt idx="472">
                  <c:v>2121.1999999999998</c:v>
                </c:pt>
                <c:pt idx="473">
                  <c:v>2051.3000000000002</c:v>
                </c:pt>
                <c:pt idx="474">
                  <c:v>2096</c:v>
                </c:pt>
                <c:pt idx="475">
                  <c:v>2063.1999999999998</c:v>
                </c:pt>
                <c:pt idx="476">
                  <c:v>2108</c:v>
                </c:pt>
                <c:pt idx="477">
                  <c:v>2126.8000000000002</c:v>
                </c:pt>
                <c:pt idx="478">
                  <c:v>2075.8000000000002</c:v>
                </c:pt>
                <c:pt idx="479">
                  <c:v>2130.1</c:v>
                </c:pt>
                <c:pt idx="480">
                  <c:v>2094.1999999999998</c:v>
                </c:pt>
                <c:pt idx="481">
                  <c:v>2122.5</c:v>
                </c:pt>
                <c:pt idx="482">
                  <c:v>2062.4</c:v>
                </c:pt>
                <c:pt idx="483">
                  <c:v>2095.1999999999998</c:v>
                </c:pt>
                <c:pt idx="484">
                  <c:v>2141.4</c:v>
                </c:pt>
                <c:pt idx="485">
                  <c:v>2101.1</c:v>
                </c:pt>
                <c:pt idx="486">
                  <c:v>2130.8000000000002</c:v>
                </c:pt>
                <c:pt idx="487">
                  <c:v>2153.6999999999998</c:v>
                </c:pt>
                <c:pt idx="488">
                  <c:v>2167.6999999999998</c:v>
                </c:pt>
                <c:pt idx="489">
                  <c:v>2156.1999999999998</c:v>
                </c:pt>
                <c:pt idx="490">
                  <c:v>2156.6</c:v>
                </c:pt>
                <c:pt idx="491">
                  <c:v>2144.8000000000002</c:v>
                </c:pt>
                <c:pt idx="492">
                  <c:v>2118.4</c:v>
                </c:pt>
                <c:pt idx="493">
                  <c:v>2133.5</c:v>
                </c:pt>
                <c:pt idx="494">
                  <c:v>2142.5</c:v>
                </c:pt>
                <c:pt idx="495">
                  <c:v>2170.6999999999998</c:v>
                </c:pt>
                <c:pt idx="496">
                  <c:v>2152.6</c:v>
                </c:pt>
                <c:pt idx="497">
                  <c:v>2184.1999999999998</c:v>
                </c:pt>
                <c:pt idx="498">
                  <c:v>2179.1999999999998</c:v>
                </c:pt>
                <c:pt idx="499">
                  <c:v>2164.1</c:v>
                </c:pt>
                <c:pt idx="500">
                  <c:v>2184.1999999999998</c:v>
                </c:pt>
                <c:pt idx="501">
                  <c:v>2152.6999999999998</c:v>
                </c:pt>
                <c:pt idx="502">
                  <c:v>2198.1</c:v>
                </c:pt>
                <c:pt idx="503">
                  <c:v>2149.8000000000002</c:v>
                </c:pt>
                <c:pt idx="504">
                  <c:v>2226.5</c:v>
                </c:pt>
                <c:pt idx="505">
                  <c:v>2254.6999999999998</c:v>
                </c:pt>
                <c:pt idx="506">
                  <c:v>2185.6999999999998</c:v>
                </c:pt>
                <c:pt idx="507">
                  <c:v>2211.5</c:v>
                </c:pt>
                <c:pt idx="508">
                  <c:v>2206.3000000000002</c:v>
                </c:pt>
                <c:pt idx="509">
                  <c:v>2216.6</c:v>
                </c:pt>
                <c:pt idx="510">
                  <c:v>2221.1999999999998</c:v>
                </c:pt>
                <c:pt idx="511">
                  <c:v>2212.9</c:v>
                </c:pt>
                <c:pt idx="512">
                  <c:v>2171.5</c:v>
                </c:pt>
                <c:pt idx="513">
                  <c:v>2223.1</c:v>
                </c:pt>
                <c:pt idx="514">
                  <c:v>2239.1999999999998</c:v>
                </c:pt>
                <c:pt idx="515">
                  <c:v>2244.8000000000002</c:v>
                </c:pt>
                <c:pt idx="516">
                  <c:v>2253.6999999999998</c:v>
                </c:pt>
                <c:pt idx="517">
                  <c:v>2252.5</c:v>
                </c:pt>
                <c:pt idx="518">
                  <c:v>2255.8000000000002</c:v>
                </c:pt>
                <c:pt idx="519">
                  <c:v>2184.4</c:v>
                </c:pt>
                <c:pt idx="520">
                  <c:v>2231.9</c:v>
                </c:pt>
                <c:pt idx="521">
                  <c:v>2235.8000000000002</c:v>
                </c:pt>
                <c:pt idx="522">
                  <c:v>2250.5</c:v>
                </c:pt>
                <c:pt idx="523">
                  <c:v>2311.6999999999998</c:v>
                </c:pt>
                <c:pt idx="524">
                  <c:v>2244.3000000000002</c:v>
                </c:pt>
                <c:pt idx="525">
                  <c:v>2272.9</c:v>
                </c:pt>
                <c:pt idx="526">
                  <c:v>2224.4</c:v>
                </c:pt>
                <c:pt idx="527">
                  <c:v>2324.1999999999998</c:v>
                </c:pt>
                <c:pt idx="528">
                  <c:v>2264.1999999999998</c:v>
                </c:pt>
                <c:pt idx="529">
                  <c:v>2262.1999999999998</c:v>
                </c:pt>
                <c:pt idx="530">
                  <c:v>2238.6</c:v>
                </c:pt>
                <c:pt idx="531">
                  <c:v>2329.6999999999998</c:v>
                </c:pt>
                <c:pt idx="532">
                  <c:v>2286.3000000000002</c:v>
                </c:pt>
                <c:pt idx="533">
                  <c:v>2293</c:v>
                </c:pt>
                <c:pt idx="534">
                  <c:v>2253.3000000000002</c:v>
                </c:pt>
                <c:pt idx="535">
                  <c:v>2323.3000000000002</c:v>
                </c:pt>
                <c:pt idx="536">
                  <c:v>2245.5</c:v>
                </c:pt>
                <c:pt idx="537">
                  <c:v>2303.6</c:v>
                </c:pt>
                <c:pt idx="538">
                  <c:v>2327.8000000000002</c:v>
                </c:pt>
                <c:pt idx="539">
                  <c:v>2284.6</c:v>
                </c:pt>
                <c:pt idx="540">
                  <c:v>2749.8</c:v>
                </c:pt>
                <c:pt idx="541">
                  <c:v>2348.5</c:v>
                </c:pt>
                <c:pt idx="542">
                  <c:v>2331.3000000000002</c:v>
                </c:pt>
                <c:pt idx="543">
                  <c:v>2298.8000000000002</c:v>
                </c:pt>
                <c:pt idx="544">
                  <c:v>2273.5</c:v>
                </c:pt>
                <c:pt idx="545">
                  <c:v>2361.4</c:v>
                </c:pt>
                <c:pt idx="546">
                  <c:v>2341.5</c:v>
                </c:pt>
                <c:pt idx="547">
                  <c:v>2330.3000000000002</c:v>
                </c:pt>
                <c:pt idx="548">
                  <c:v>2333.1</c:v>
                </c:pt>
                <c:pt idx="549">
                  <c:v>2304.1999999999998</c:v>
                </c:pt>
                <c:pt idx="550">
                  <c:v>2350.1999999999998</c:v>
                </c:pt>
                <c:pt idx="551">
                  <c:v>2356.9</c:v>
                </c:pt>
                <c:pt idx="552">
                  <c:v>2297.6999999999998</c:v>
                </c:pt>
                <c:pt idx="553">
                  <c:v>2347.3000000000002</c:v>
                </c:pt>
                <c:pt idx="554">
                  <c:v>2346.6</c:v>
                </c:pt>
                <c:pt idx="555">
                  <c:v>2346.6</c:v>
                </c:pt>
                <c:pt idx="556">
                  <c:v>2379.9</c:v>
                </c:pt>
                <c:pt idx="557">
                  <c:v>2475.6999999999998</c:v>
                </c:pt>
                <c:pt idx="558">
                  <c:v>2339.9</c:v>
                </c:pt>
                <c:pt idx="559">
                  <c:v>2380.5</c:v>
                </c:pt>
                <c:pt idx="560">
                  <c:v>2357.9</c:v>
                </c:pt>
                <c:pt idx="561">
                  <c:v>2370.6</c:v>
                </c:pt>
                <c:pt idx="562">
                  <c:v>2288.3000000000002</c:v>
                </c:pt>
                <c:pt idx="563">
                  <c:v>2340.6999999999998</c:v>
                </c:pt>
                <c:pt idx="564">
                  <c:v>2361.9</c:v>
                </c:pt>
                <c:pt idx="565">
                  <c:v>2373.4</c:v>
                </c:pt>
                <c:pt idx="566">
                  <c:v>2361.6999999999998</c:v>
                </c:pt>
                <c:pt idx="567">
                  <c:v>2406.1</c:v>
                </c:pt>
                <c:pt idx="568">
                  <c:v>2397.9</c:v>
                </c:pt>
                <c:pt idx="569">
                  <c:v>2452.3000000000002</c:v>
                </c:pt>
                <c:pt idx="570">
                  <c:v>2427.9</c:v>
                </c:pt>
                <c:pt idx="571">
                  <c:v>2437.1999999999998</c:v>
                </c:pt>
                <c:pt idx="572">
                  <c:v>2399</c:v>
                </c:pt>
                <c:pt idx="573">
                  <c:v>2412.6</c:v>
                </c:pt>
                <c:pt idx="574">
                  <c:v>2225</c:v>
                </c:pt>
                <c:pt idx="575">
                  <c:v>2369.6</c:v>
                </c:pt>
                <c:pt idx="576">
                  <c:v>2395.8000000000002</c:v>
                </c:pt>
                <c:pt idx="577">
                  <c:v>2470.3000000000002</c:v>
                </c:pt>
                <c:pt idx="578">
                  <c:v>2418.9</c:v>
                </c:pt>
                <c:pt idx="579">
                  <c:v>2382.4</c:v>
                </c:pt>
                <c:pt idx="580">
                  <c:v>2420.1999999999998</c:v>
                </c:pt>
                <c:pt idx="581">
                  <c:v>2450.8000000000002</c:v>
                </c:pt>
                <c:pt idx="582">
                  <c:v>2437</c:v>
                </c:pt>
                <c:pt idx="583">
                  <c:v>2458</c:v>
                </c:pt>
                <c:pt idx="584">
                  <c:v>2480.8000000000002</c:v>
                </c:pt>
                <c:pt idx="585">
                  <c:v>2391.3000000000002</c:v>
                </c:pt>
                <c:pt idx="586">
                  <c:v>2441.3000000000002</c:v>
                </c:pt>
                <c:pt idx="587">
                  <c:v>2443.3000000000002</c:v>
                </c:pt>
                <c:pt idx="588">
                  <c:v>2455.4</c:v>
                </c:pt>
                <c:pt idx="589">
                  <c:v>2487.6999999999998</c:v>
                </c:pt>
                <c:pt idx="590">
                  <c:v>2448</c:v>
                </c:pt>
                <c:pt idx="591">
                  <c:v>2486.4</c:v>
                </c:pt>
                <c:pt idx="592">
                  <c:v>2428.6</c:v>
                </c:pt>
                <c:pt idx="593">
                  <c:v>2476.8000000000002</c:v>
                </c:pt>
                <c:pt idx="594">
                  <c:v>2450.6</c:v>
                </c:pt>
                <c:pt idx="595">
                  <c:v>2500.3000000000002</c:v>
                </c:pt>
                <c:pt idx="596">
                  <c:v>2525.6999999999998</c:v>
                </c:pt>
                <c:pt idx="597">
                  <c:v>2465.8000000000002</c:v>
                </c:pt>
                <c:pt idx="598">
                  <c:v>2486.3000000000002</c:v>
                </c:pt>
                <c:pt idx="599">
                  <c:v>2460.6999999999998</c:v>
                </c:pt>
                <c:pt idx="600">
                  <c:v>2505</c:v>
                </c:pt>
                <c:pt idx="601">
                  <c:v>2481</c:v>
                </c:pt>
                <c:pt idx="602">
                  <c:v>2483.6999999999998</c:v>
                </c:pt>
                <c:pt idx="603">
                  <c:v>2464.8000000000002</c:v>
                </c:pt>
                <c:pt idx="604">
                  <c:v>2462.8000000000002</c:v>
                </c:pt>
                <c:pt idx="605">
                  <c:v>2516</c:v>
                </c:pt>
                <c:pt idx="606">
                  <c:v>2481.3000000000002</c:v>
                </c:pt>
                <c:pt idx="607">
                  <c:v>2530.6999999999998</c:v>
                </c:pt>
                <c:pt idx="608">
                  <c:v>2547.1999999999998</c:v>
                </c:pt>
                <c:pt idx="609">
                  <c:v>2482</c:v>
                </c:pt>
                <c:pt idx="610">
                  <c:v>2521.4</c:v>
                </c:pt>
                <c:pt idx="611">
                  <c:v>2550.1</c:v>
                </c:pt>
                <c:pt idx="612">
                  <c:v>2565.9</c:v>
                </c:pt>
                <c:pt idx="613">
                  <c:v>2544.5</c:v>
                </c:pt>
                <c:pt idx="614">
                  <c:v>2528.1999999999998</c:v>
                </c:pt>
                <c:pt idx="615">
                  <c:v>2515.9</c:v>
                </c:pt>
                <c:pt idx="616">
                  <c:v>2518.1</c:v>
                </c:pt>
                <c:pt idx="617">
                  <c:v>2532.5</c:v>
                </c:pt>
                <c:pt idx="618">
                  <c:v>2535.3000000000002</c:v>
                </c:pt>
                <c:pt idx="619">
                  <c:v>2534.5</c:v>
                </c:pt>
                <c:pt idx="620">
                  <c:v>2570.6</c:v>
                </c:pt>
                <c:pt idx="621">
                  <c:v>2470.3000000000002</c:v>
                </c:pt>
                <c:pt idx="622">
                  <c:v>2551.8000000000002</c:v>
                </c:pt>
                <c:pt idx="623">
                  <c:v>2551.5</c:v>
                </c:pt>
                <c:pt idx="624">
                  <c:v>2559.8000000000002</c:v>
                </c:pt>
                <c:pt idx="625">
                  <c:v>2546.9</c:v>
                </c:pt>
                <c:pt idx="626">
                  <c:v>2564.3000000000002</c:v>
                </c:pt>
                <c:pt idx="627">
                  <c:v>2605</c:v>
                </c:pt>
                <c:pt idx="628">
                  <c:v>2575</c:v>
                </c:pt>
                <c:pt idx="629">
                  <c:v>2563.1999999999998</c:v>
                </c:pt>
                <c:pt idx="630">
                  <c:v>2534.1999999999998</c:v>
                </c:pt>
                <c:pt idx="631">
                  <c:v>2581.1999999999998</c:v>
                </c:pt>
                <c:pt idx="632">
                  <c:v>2588.3000000000002</c:v>
                </c:pt>
                <c:pt idx="633">
                  <c:v>2597.5</c:v>
                </c:pt>
                <c:pt idx="634">
                  <c:v>2580.6</c:v>
                </c:pt>
                <c:pt idx="635">
                  <c:v>2536.1</c:v>
                </c:pt>
                <c:pt idx="636">
                  <c:v>2600.9</c:v>
                </c:pt>
                <c:pt idx="637">
                  <c:v>2569.5</c:v>
                </c:pt>
                <c:pt idx="638">
                  <c:v>2551.6</c:v>
                </c:pt>
                <c:pt idx="639">
                  <c:v>2619.1</c:v>
                </c:pt>
                <c:pt idx="640">
                  <c:v>2613.1</c:v>
                </c:pt>
                <c:pt idx="641">
                  <c:v>2581.9</c:v>
                </c:pt>
                <c:pt idx="642">
                  <c:v>2589.5</c:v>
                </c:pt>
                <c:pt idx="643">
                  <c:v>2603.4</c:v>
                </c:pt>
                <c:pt idx="644">
                  <c:v>2626.7</c:v>
                </c:pt>
                <c:pt idx="645">
                  <c:v>2679.7</c:v>
                </c:pt>
                <c:pt idx="646">
                  <c:v>2593.3000000000002</c:v>
                </c:pt>
                <c:pt idx="647">
                  <c:v>2662.1</c:v>
                </c:pt>
                <c:pt idx="648">
                  <c:v>2658.4</c:v>
                </c:pt>
                <c:pt idx="649">
                  <c:v>2660.2</c:v>
                </c:pt>
                <c:pt idx="650">
                  <c:v>2624.8</c:v>
                </c:pt>
                <c:pt idx="651">
                  <c:v>2667.4</c:v>
                </c:pt>
                <c:pt idx="652">
                  <c:v>2667.4</c:v>
                </c:pt>
                <c:pt idx="653">
                  <c:v>2720.8</c:v>
                </c:pt>
                <c:pt idx="654">
                  <c:v>2601.3000000000002</c:v>
                </c:pt>
                <c:pt idx="655">
                  <c:v>2642</c:v>
                </c:pt>
                <c:pt idx="656">
                  <c:v>2708.5</c:v>
                </c:pt>
                <c:pt idx="657">
                  <c:v>2657.3</c:v>
                </c:pt>
                <c:pt idx="658">
                  <c:v>2611.5</c:v>
                </c:pt>
                <c:pt idx="659">
                  <c:v>2664.9</c:v>
                </c:pt>
                <c:pt idx="660">
                  <c:v>2656.2</c:v>
                </c:pt>
                <c:pt idx="661">
                  <c:v>2682.2</c:v>
                </c:pt>
                <c:pt idx="662">
                  <c:v>2693.3</c:v>
                </c:pt>
                <c:pt idx="663">
                  <c:v>2638.1</c:v>
                </c:pt>
                <c:pt idx="664">
                  <c:v>2612.3000000000002</c:v>
                </c:pt>
                <c:pt idx="665">
                  <c:v>2674.2</c:v>
                </c:pt>
                <c:pt idx="666">
                  <c:v>2652.6</c:v>
                </c:pt>
                <c:pt idx="667">
                  <c:v>2648.9</c:v>
                </c:pt>
                <c:pt idx="668">
                  <c:v>2620.1999999999998</c:v>
                </c:pt>
                <c:pt idx="669">
                  <c:v>2634.5</c:v>
                </c:pt>
                <c:pt idx="670">
                  <c:v>2679.3</c:v>
                </c:pt>
                <c:pt idx="671">
                  <c:v>2695.9</c:v>
                </c:pt>
                <c:pt idx="672">
                  <c:v>2750.7</c:v>
                </c:pt>
                <c:pt idx="673">
                  <c:v>2669.8</c:v>
                </c:pt>
                <c:pt idx="674">
                  <c:v>2686.4</c:v>
                </c:pt>
                <c:pt idx="675">
                  <c:v>2734.7</c:v>
                </c:pt>
                <c:pt idx="676">
                  <c:v>2657.4</c:v>
                </c:pt>
                <c:pt idx="677">
                  <c:v>2681.1</c:v>
                </c:pt>
                <c:pt idx="678">
                  <c:v>2718.7</c:v>
                </c:pt>
                <c:pt idx="679">
                  <c:v>2757.4</c:v>
                </c:pt>
                <c:pt idx="680">
                  <c:v>2650.8</c:v>
                </c:pt>
                <c:pt idx="681">
                  <c:v>2692.4</c:v>
                </c:pt>
                <c:pt idx="682">
                  <c:v>2717.7</c:v>
                </c:pt>
                <c:pt idx="683">
                  <c:v>2688.2</c:v>
                </c:pt>
                <c:pt idx="684">
                  <c:v>2770.3</c:v>
                </c:pt>
                <c:pt idx="685">
                  <c:v>2723.5</c:v>
                </c:pt>
                <c:pt idx="686">
                  <c:v>2721.3</c:v>
                </c:pt>
                <c:pt idx="687">
                  <c:v>2782.1</c:v>
                </c:pt>
                <c:pt idx="688">
                  <c:v>2660.2</c:v>
                </c:pt>
                <c:pt idx="689">
                  <c:v>2731.4</c:v>
                </c:pt>
                <c:pt idx="690">
                  <c:v>2753.1</c:v>
                </c:pt>
                <c:pt idx="691">
                  <c:v>2751.5</c:v>
                </c:pt>
                <c:pt idx="692">
                  <c:v>2736.9</c:v>
                </c:pt>
                <c:pt idx="693">
                  <c:v>2718.7</c:v>
                </c:pt>
                <c:pt idx="694">
                  <c:v>2683.8</c:v>
                </c:pt>
                <c:pt idx="695">
                  <c:v>2764.8</c:v>
                </c:pt>
                <c:pt idx="696">
                  <c:v>2772.5</c:v>
                </c:pt>
                <c:pt idx="697">
                  <c:v>2733.6</c:v>
                </c:pt>
                <c:pt idx="698">
                  <c:v>2817.6</c:v>
                </c:pt>
                <c:pt idx="699">
                  <c:v>2719</c:v>
                </c:pt>
                <c:pt idx="700">
                  <c:v>2744.1</c:v>
                </c:pt>
                <c:pt idx="701">
                  <c:v>2796.9</c:v>
                </c:pt>
                <c:pt idx="702">
                  <c:v>2706.3</c:v>
                </c:pt>
                <c:pt idx="703">
                  <c:v>2767.1</c:v>
                </c:pt>
                <c:pt idx="704">
                  <c:v>2786.4</c:v>
                </c:pt>
                <c:pt idx="705">
                  <c:v>2836</c:v>
                </c:pt>
                <c:pt idx="706">
                  <c:v>2814.5</c:v>
                </c:pt>
                <c:pt idx="707">
                  <c:v>2864.7</c:v>
                </c:pt>
                <c:pt idx="708">
                  <c:v>2782.9</c:v>
                </c:pt>
                <c:pt idx="709">
                  <c:v>2753.1</c:v>
                </c:pt>
                <c:pt idx="710">
                  <c:v>2725.9</c:v>
                </c:pt>
                <c:pt idx="711">
                  <c:v>2852.4</c:v>
                </c:pt>
                <c:pt idx="712">
                  <c:v>2742.4</c:v>
                </c:pt>
                <c:pt idx="713">
                  <c:v>2873.6</c:v>
                </c:pt>
                <c:pt idx="714">
                  <c:v>2798.7</c:v>
                </c:pt>
                <c:pt idx="715">
                  <c:v>2782</c:v>
                </c:pt>
                <c:pt idx="716">
                  <c:v>2808.9</c:v>
                </c:pt>
                <c:pt idx="717">
                  <c:v>2861.2</c:v>
                </c:pt>
                <c:pt idx="718">
                  <c:v>2874.8</c:v>
                </c:pt>
                <c:pt idx="719">
                  <c:v>2840.3</c:v>
                </c:pt>
                <c:pt idx="720">
                  <c:v>2830.4</c:v>
                </c:pt>
                <c:pt idx="721">
                  <c:v>2857.6</c:v>
                </c:pt>
                <c:pt idx="722">
                  <c:v>2842.5</c:v>
                </c:pt>
                <c:pt idx="723">
                  <c:v>2843.1</c:v>
                </c:pt>
                <c:pt idx="724">
                  <c:v>2860.9</c:v>
                </c:pt>
                <c:pt idx="725">
                  <c:v>2820.5</c:v>
                </c:pt>
                <c:pt idx="726">
                  <c:v>2751.6</c:v>
                </c:pt>
                <c:pt idx="727">
                  <c:v>2849.5</c:v>
                </c:pt>
                <c:pt idx="728">
                  <c:v>2838.1</c:v>
                </c:pt>
                <c:pt idx="729">
                  <c:v>2813.9</c:v>
                </c:pt>
                <c:pt idx="730">
                  <c:v>2844.6</c:v>
                </c:pt>
                <c:pt idx="731">
                  <c:v>2902.9</c:v>
                </c:pt>
                <c:pt idx="732">
                  <c:v>2829.7</c:v>
                </c:pt>
                <c:pt idx="733">
                  <c:v>2882.4</c:v>
                </c:pt>
                <c:pt idx="734">
                  <c:v>2868.2</c:v>
                </c:pt>
                <c:pt idx="735">
                  <c:v>2868.5</c:v>
                </c:pt>
                <c:pt idx="736">
                  <c:v>2992.1</c:v>
                </c:pt>
                <c:pt idx="737">
                  <c:v>2829.8</c:v>
                </c:pt>
                <c:pt idx="738">
                  <c:v>2847.3</c:v>
                </c:pt>
                <c:pt idx="739">
                  <c:v>2915.1</c:v>
                </c:pt>
                <c:pt idx="740">
                  <c:v>2903.1</c:v>
                </c:pt>
                <c:pt idx="741">
                  <c:v>2884</c:v>
                </c:pt>
                <c:pt idx="742">
                  <c:v>2808.3</c:v>
                </c:pt>
                <c:pt idx="743">
                  <c:v>2900.9</c:v>
                </c:pt>
                <c:pt idx="744">
                  <c:v>2872.3</c:v>
                </c:pt>
                <c:pt idx="745">
                  <c:v>2935.2</c:v>
                </c:pt>
                <c:pt idx="746">
                  <c:v>2880.9</c:v>
                </c:pt>
                <c:pt idx="747">
                  <c:v>2907.7</c:v>
                </c:pt>
                <c:pt idx="748">
                  <c:v>2914.6</c:v>
                </c:pt>
                <c:pt idx="749">
                  <c:v>2925.4</c:v>
                </c:pt>
                <c:pt idx="750">
                  <c:v>2925.9</c:v>
                </c:pt>
                <c:pt idx="751">
                  <c:v>2916.2</c:v>
                </c:pt>
                <c:pt idx="752">
                  <c:v>2890.1</c:v>
                </c:pt>
                <c:pt idx="753">
                  <c:v>2902.3</c:v>
                </c:pt>
                <c:pt idx="754">
                  <c:v>2882.8</c:v>
                </c:pt>
                <c:pt idx="755">
                  <c:v>2874.6</c:v>
                </c:pt>
                <c:pt idx="756">
                  <c:v>2940.3</c:v>
                </c:pt>
                <c:pt idx="757">
                  <c:v>2939.7</c:v>
                </c:pt>
                <c:pt idx="758">
                  <c:v>2927.5</c:v>
                </c:pt>
                <c:pt idx="759">
                  <c:v>3019.8</c:v>
                </c:pt>
                <c:pt idx="760">
                  <c:v>2913.2</c:v>
                </c:pt>
                <c:pt idx="761">
                  <c:v>2928.5</c:v>
                </c:pt>
                <c:pt idx="762">
                  <c:v>3043.7</c:v>
                </c:pt>
                <c:pt idx="763">
                  <c:v>3008</c:v>
                </c:pt>
                <c:pt idx="764">
                  <c:v>2972</c:v>
                </c:pt>
                <c:pt idx="765">
                  <c:v>2886.3</c:v>
                </c:pt>
                <c:pt idx="766">
                  <c:v>2983.1</c:v>
                </c:pt>
                <c:pt idx="767">
                  <c:v>2973.5</c:v>
                </c:pt>
                <c:pt idx="768">
                  <c:v>2964.5</c:v>
                </c:pt>
                <c:pt idx="769">
                  <c:v>2909.8</c:v>
                </c:pt>
                <c:pt idx="770">
                  <c:v>2896.3</c:v>
                </c:pt>
                <c:pt idx="771">
                  <c:v>2942.3</c:v>
                </c:pt>
                <c:pt idx="772">
                  <c:v>2969</c:v>
                </c:pt>
                <c:pt idx="773">
                  <c:v>2927.3</c:v>
                </c:pt>
                <c:pt idx="774">
                  <c:v>2965</c:v>
                </c:pt>
                <c:pt idx="775">
                  <c:v>2995.2</c:v>
                </c:pt>
                <c:pt idx="776">
                  <c:v>2995.1</c:v>
                </c:pt>
                <c:pt idx="777">
                  <c:v>2969</c:v>
                </c:pt>
                <c:pt idx="778">
                  <c:v>2986.4</c:v>
                </c:pt>
                <c:pt idx="779">
                  <c:v>2954.4</c:v>
                </c:pt>
                <c:pt idx="780">
                  <c:v>2980.5</c:v>
                </c:pt>
                <c:pt idx="781">
                  <c:v>2986.9</c:v>
                </c:pt>
                <c:pt idx="782">
                  <c:v>3022.7</c:v>
                </c:pt>
                <c:pt idx="783">
                  <c:v>2968.6</c:v>
                </c:pt>
                <c:pt idx="784">
                  <c:v>3009.1</c:v>
                </c:pt>
                <c:pt idx="785">
                  <c:v>3005.8</c:v>
                </c:pt>
                <c:pt idx="786">
                  <c:v>2989.6</c:v>
                </c:pt>
                <c:pt idx="787">
                  <c:v>2981.4</c:v>
                </c:pt>
                <c:pt idx="788">
                  <c:v>3071.7</c:v>
                </c:pt>
                <c:pt idx="789">
                  <c:v>2950.3</c:v>
                </c:pt>
                <c:pt idx="790">
                  <c:v>3038.5</c:v>
                </c:pt>
                <c:pt idx="791">
                  <c:v>3067.3</c:v>
                </c:pt>
                <c:pt idx="792">
                  <c:v>2994.2</c:v>
                </c:pt>
                <c:pt idx="793">
                  <c:v>3081.8</c:v>
                </c:pt>
                <c:pt idx="794">
                  <c:v>2996.9</c:v>
                </c:pt>
                <c:pt idx="795">
                  <c:v>3016.3</c:v>
                </c:pt>
                <c:pt idx="796">
                  <c:v>2998.2</c:v>
                </c:pt>
                <c:pt idx="797">
                  <c:v>3087.8</c:v>
                </c:pt>
                <c:pt idx="798">
                  <c:v>3043.7</c:v>
                </c:pt>
                <c:pt idx="799">
                  <c:v>2984.5</c:v>
                </c:pt>
                <c:pt idx="800">
                  <c:v>3048.9</c:v>
                </c:pt>
                <c:pt idx="801">
                  <c:v>3040.9</c:v>
                </c:pt>
                <c:pt idx="802">
                  <c:v>3043.7</c:v>
                </c:pt>
                <c:pt idx="803">
                  <c:v>3071.4</c:v>
                </c:pt>
                <c:pt idx="804">
                  <c:v>3061.1</c:v>
                </c:pt>
                <c:pt idx="805">
                  <c:v>3061.3</c:v>
                </c:pt>
                <c:pt idx="806">
                  <c:v>3105.4</c:v>
                </c:pt>
                <c:pt idx="807">
                  <c:v>3105.8</c:v>
                </c:pt>
                <c:pt idx="808">
                  <c:v>3115.8</c:v>
                </c:pt>
                <c:pt idx="809">
                  <c:v>3059.5</c:v>
                </c:pt>
                <c:pt idx="810">
                  <c:v>3038.7</c:v>
                </c:pt>
                <c:pt idx="811">
                  <c:v>3131.4</c:v>
                </c:pt>
                <c:pt idx="812">
                  <c:v>3100.7</c:v>
                </c:pt>
                <c:pt idx="813">
                  <c:v>3099.6</c:v>
                </c:pt>
                <c:pt idx="814">
                  <c:v>3037.2</c:v>
                </c:pt>
                <c:pt idx="815">
                  <c:v>3104</c:v>
                </c:pt>
                <c:pt idx="816">
                  <c:v>3084.8</c:v>
                </c:pt>
                <c:pt idx="817">
                  <c:v>3091.3</c:v>
                </c:pt>
                <c:pt idx="818">
                  <c:v>3059.8</c:v>
                </c:pt>
                <c:pt idx="819">
                  <c:v>3074.3</c:v>
                </c:pt>
                <c:pt idx="820">
                  <c:v>3167.2</c:v>
                </c:pt>
                <c:pt idx="821">
                  <c:v>3067.1</c:v>
                </c:pt>
                <c:pt idx="822">
                  <c:v>3106.9</c:v>
                </c:pt>
                <c:pt idx="823">
                  <c:v>3114.6</c:v>
                </c:pt>
                <c:pt idx="824">
                  <c:v>3155.6</c:v>
                </c:pt>
                <c:pt idx="825">
                  <c:v>3101.7</c:v>
                </c:pt>
                <c:pt idx="826">
                  <c:v>3136.4</c:v>
                </c:pt>
                <c:pt idx="827">
                  <c:v>3164.3</c:v>
                </c:pt>
                <c:pt idx="828">
                  <c:v>3128.1</c:v>
                </c:pt>
                <c:pt idx="829">
                  <c:v>3096.4</c:v>
                </c:pt>
                <c:pt idx="830">
                  <c:v>3176.2</c:v>
                </c:pt>
                <c:pt idx="831">
                  <c:v>3150.6</c:v>
                </c:pt>
                <c:pt idx="832">
                  <c:v>3160.1</c:v>
                </c:pt>
                <c:pt idx="833">
                  <c:v>3124.3</c:v>
                </c:pt>
                <c:pt idx="834">
                  <c:v>3070.7</c:v>
                </c:pt>
                <c:pt idx="835">
                  <c:v>3181.3</c:v>
                </c:pt>
                <c:pt idx="836">
                  <c:v>3141.9</c:v>
                </c:pt>
                <c:pt idx="837">
                  <c:v>3172.1</c:v>
                </c:pt>
                <c:pt idx="838">
                  <c:v>3191.1</c:v>
                </c:pt>
                <c:pt idx="839">
                  <c:v>3141.8</c:v>
                </c:pt>
                <c:pt idx="840">
                  <c:v>3095.7</c:v>
                </c:pt>
                <c:pt idx="841">
                  <c:v>3168.7</c:v>
                </c:pt>
                <c:pt idx="842">
                  <c:v>3132.6</c:v>
                </c:pt>
                <c:pt idx="843">
                  <c:v>3091.3</c:v>
                </c:pt>
                <c:pt idx="844">
                  <c:v>3228.9</c:v>
                </c:pt>
                <c:pt idx="845">
                  <c:v>3128.8</c:v>
                </c:pt>
                <c:pt idx="846">
                  <c:v>3177.4</c:v>
                </c:pt>
                <c:pt idx="847">
                  <c:v>3186.8</c:v>
                </c:pt>
                <c:pt idx="848">
                  <c:v>3144.2</c:v>
                </c:pt>
                <c:pt idx="849">
                  <c:v>3179.7</c:v>
                </c:pt>
                <c:pt idx="850">
                  <c:v>3123.7</c:v>
                </c:pt>
                <c:pt idx="851">
                  <c:v>3163.7</c:v>
                </c:pt>
                <c:pt idx="852">
                  <c:v>3215.1</c:v>
                </c:pt>
                <c:pt idx="853">
                  <c:v>3231.4</c:v>
                </c:pt>
                <c:pt idx="854">
                  <c:v>3174.1</c:v>
                </c:pt>
                <c:pt idx="855">
                  <c:v>3209.1</c:v>
                </c:pt>
                <c:pt idx="856">
                  <c:v>3196.2</c:v>
                </c:pt>
                <c:pt idx="857">
                  <c:v>3208.5</c:v>
                </c:pt>
                <c:pt idx="858">
                  <c:v>3171.9</c:v>
                </c:pt>
                <c:pt idx="859">
                  <c:v>3180.1</c:v>
                </c:pt>
                <c:pt idx="860">
                  <c:v>3184.2</c:v>
                </c:pt>
                <c:pt idx="861">
                  <c:v>3183.2</c:v>
                </c:pt>
                <c:pt idx="862">
                  <c:v>3189.9</c:v>
                </c:pt>
                <c:pt idx="863">
                  <c:v>3229.3</c:v>
                </c:pt>
                <c:pt idx="864">
                  <c:v>3275</c:v>
                </c:pt>
                <c:pt idx="865">
                  <c:v>3259.7</c:v>
                </c:pt>
                <c:pt idx="866">
                  <c:v>3236.8</c:v>
                </c:pt>
                <c:pt idx="867">
                  <c:v>3231.9</c:v>
                </c:pt>
                <c:pt idx="868">
                  <c:v>3252.4</c:v>
                </c:pt>
                <c:pt idx="869">
                  <c:v>3258.6</c:v>
                </c:pt>
                <c:pt idx="870">
                  <c:v>3260.9</c:v>
                </c:pt>
                <c:pt idx="871">
                  <c:v>3228.8</c:v>
                </c:pt>
                <c:pt idx="872">
                  <c:v>3264</c:v>
                </c:pt>
                <c:pt idx="873">
                  <c:v>3203.3</c:v>
                </c:pt>
                <c:pt idx="874">
                  <c:v>3216</c:v>
                </c:pt>
                <c:pt idx="875">
                  <c:v>3282.9</c:v>
                </c:pt>
                <c:pt idx="876">
                  <c:v>3294.4</c:v>
                </c:pt>
                <c:pt idx="877">
                  <c:v>3158.7</c:v>
                </c:pt>
                <c:pt idx="878">
                  <c:v>3275.7</c:v>
                </c:pt>
                <c:pt idx="879">
                  <c:v>3146.8</c:v>
                </c:pt>
                <c:pt idx="880">
                  <c:v>3243.1</c:v>
                </c:pt>
                <c:pt idx="881">
                  <c:v>3234.6</c:v>
                </c:pt>
                <c:pt idx="882">
                  <c:v>3266.1</c:v>
                </c:pt>
                <c:pt idx="883">
                  <c:v>3247.9</c:v>
                </c:pt>
                <c:pt idx="884">
                  <c:v>3314.4</c:v>
                </c:pt>
                <c:pt idx="885">
                  <c:v>3319.4</c:v>
                </c:pt>
                <c:pt idx="886">
                  <c:v>3255.8</c:v>
                </c:pt>
                <c:pt idx="887">
                  <c:v>3165.7</c:v>
                </c:pt>
                <c:pt idx="888">
                  <c:v>3285.9</c:v>
                </c:pt>
                <c:pt idx="889">
                  <c:v>3254.9</c:v>
                </c:pt>
                <c:pt idx="890">
                  <c:v>3286.4</c:v>
                </c:pt>
                <c:pt idx="891">
                  <c:v>3312.5</c:v>
                </c:pt>
                <c:pt idx="892">
                  <c:v>3191.7</c:v>
                </c:pt>
                <c:pt idx="893">
                  <c:v>3317.3</c:v>
                </c:pt>
                <c:pt idx="894">
                  <c:v>3345.8</c:v>
                </c:pt>
                <c:pt idx="895">
                  <c:v>3332.5</c:v>
                </c:pt>
                <c:pt idx="896">
                  <c:v>3321.4</c:v>
                </c:pt>
                <c:pt idx="897">
                  <c:v>3289.8</c:v>
                </c:pt>
                <c:pt idx="898">
                  <c:v>3282.9</c:v>
                </c:pt>
                <c:pt idx="899">
                  <c:v>3317.4</c:v>
                </c:pt>
                <c:pt idx="900">
                  <c:v>3328.2</c:v>
                </c:pt>
                <c:pt idx="901">
                  <c:v>3316.8</c:v>
                </c:pt>
                <c:pt idx="902">
                  <c:v>3288.2</c:v>
                </c:pt>
                <c:pt idx="903">
                  <c:v>3329.4</c:v>
                </c:pt>
                <c:pt idx="904">
                  <c:v>3339.7</c:v>
                </c:pt>
                <c:pt idx="905">
                  <c:v>3326.2</c:v>
                </c:pt>
                <c:pt idx="906">
                  <c:v>3333.3</c:v>
                </c:pt>
                <c:pt idx="907">
                  <c:v>3264.4</c:v>
                </c:pt>
                <c:pt idx="908">
                  <c:v>3323.2</c:v>
                </c:pt>
                <c:pt idx="909">
                  <c:v>3343.3</c:v>
                </c:pt>
                <c:pt idx="910">
                  <c:v>3365</c:v>
                </c:pt>
                <c:pt idx="911">
                  <c:v>3310.4</c:v>
                </c:pt>
                <c:pt idx="912">
                  <c:v>3396.9</c:v>
                </c:pt>
                <c:pt idx="913">
                  <c:v>3364.6</c:v>
                </c:pt>
                <c:pt idx="914">
                  <c:v>3327.8</c:v>
                </c:pt>
                <c:pt idx="915">
                  <c:v>3366.4</c:v>
                </c:pt>
                <c:pt idx="916">
                  <c:v>3349.8</c:v>
                </c:pt>
                <c:pt idx="917">
                  <c:v>3360.5</c:v>
                </c:pt>
                <c:pt idx="918">
                  <c:v>3351.8</c:v>
                </c:pt>
                <c:pt idx="919">
                  <c:v>3372.2</c:v>
                </c:pt>
                <c:pt idx="920">
                  <c:v>3357.9</c:v>
                </c:pt>
                <c:pt idx="921">
                  <c:v>3339.1</c:v>
                </c:pt>
                <c:pt idx="922">
                  <c:v>3347.6</c:v>
                </c:pt>
                <c:pt idx="923">
                  <c:v>3355.3</c:v>
                </c:pt>
                <c:pt idx="924">
                  <c:v>3382.7</c:v>
                </c:pt>
                <c:pt idx="925">
                  <c:v>3459</c:v>
                </c:pt>
                <c:pt idx="926">
                  <c:v>3400.4</c:v>
                </c:pt>
                <c:pt idx="927">
                  <c:v>3451.4</c:v>
                </c:pt>
                <c:pt idx="928">
                  <c:v>3328.2</c:v>
                </c:pt>
                <c:pt idx="929">
                  <c:v>3417</c:v>
                </c:pt>
                <c:pt idx="930">
                  <c:v>3388.4</c:v>
                </c:pt>
                <c:pt idx="931">
                  <c:v>3406</c:v>
                </c:pt>
                <c:pt idx="932">
                  <c:v>3424.4</c:v>
                </c:pt>
                <c:pt idx="933">
                  <c:v>3358.4</c:v>
                </c:pt>
                <c:pt idx="934">
                  <c:v>3422.7</c:v>
                </c:pt>
                <c:pt idx="935">
                  <c:v>3366.9</c:v>
                </c:pt>
                <c:pt idx="936">
                  <c:v>3470.7</c:v>
                </c:pt>
                <c:pt idx="937">
                  <c:v>3410.5</c:v>
                </c:pt>
                <c:pt idx="938">
                  <c:v>3479.1</c:v>
                </c:pt>
                <c:pt idx="939">
                  <c:v>3516.1</c:v>
                </c:pt>
                <c:pt idx="940">
                  <c:v>3380.9</c:v>
                </c:pt>
                <c:pt idx="941">
                  <c:v>3483.3</c:v>
                </c:pt>
                <c:pt idx="942">
                  <c:v>3474.7</c:v>
                </c:pt>
                <c:pt idx="943">
                  <c:v>3340.2</c:v>
                </c:pt>
                <c:pt idx="944">
                  <c:v>3477.1</c:v>
                </c:pt>
                <c:pt idx="945">
                  <c:v>3391.2</c:v>
                </c:pt>
                <c:pt idx="946">
                  <c:v>3432</c:v>
                </c:pt>
                <c:pt idx="947">
                  <c:v>3329</c:v>
                </c:pt>
                <c:pt idx="948">
                  <c:v>3494.5</c:v>
                </c:pt>
                <c:pt idx="949">
                  <c:v>3438.8</c:v>
                </c:pt>
                <c:pt idx="950">
                  <c:v>3448</c:v>
                </c:pt>
                <c:pt idx="951">
                  <c:v>3377.2</c:v>
                </c:pt>
                <c:pt idx="952">
                  <c:v>3460.1</c:v>
                </c:pt>
                <c:pt idx="953">
                  <c:v>3461.7</c:v>
                </c:pt>
                <c:pt idx="954">
                  <c:v>3492.7</c:v>
                </c:pt>
                <c:pt idx="955">
                  <c:v>3457.8</c:v>
                </c:pt>
                <c:pt idx="956">
                  <c:v>3450.6</c:v>
                </c:pt>
                <c:pt idx="957">
                  <c:v>3516.5</c:v>
                </c:pt>
                <c:pt idx="958">
                  <c:v>3502.5</c:v>
                </c:pt>
                <c:pt idx="959">
                  <c:v>3488.7</c:v>
                </c:pt>
                <c:pt idx="960">
                  <c:v>3475.1</c:v>
                </c:pt>
                <c:pt idx="961">
                  <c:v>3469.1</c:v>
                </c:pt>
                <c:pt idx="962">
                  <c:v>3428</c:v>
                </c:pt>
                <c:pt idx="963">
                  <c:v>3455.4</c:v>
                </c:pt>
                <c:pt idx="964">
                  <c:v>3490.2</c:v>
                </c:pt>
                <c:pt idx="965">
                  <c:v>3465.1</c:v>
                </c:pt>
                <c:pt idx="966">
                  <c:v>3532.2</c:v>
                </c:pt>
                <c:pt idx="967">
                  <c:v>3481.7</c:v>
                </c:pt>
                <c:pt idx="968">
                  <c:v>3627.5</c:v>
                </c:pt>
                <c:pt idx="969">
                  <c:v>3536.2</c:v>
                </c:pt>
                <c:pt idx="970">
                  <c:v>3488.3</c:v>
                </c:pt>
                <c:pt idx="971">
                  <c:v>3486.3</c:v>
                </c:pt>
                <c:pt idx="972">
                  <c:v>3498</c:v>
                </c:pt>
                <c:pt idx="973">
                  <c:v>3489.5</c:v>
                </c:pt>
                <c:pt idx="974">
                  <c:v>3555.5</c:v>
                </c:pt>
                <c:pt idx="975">
                  <c:v>3553.1</c:v>
                </c:pt>
                <c:pt idx="976">
                  <c:v>3500.8</c:v>
                </c:pt>
                <c:pt idx="977">
                  <c:v>3554.6</c:v>
                </c:pt>
                <c:pt idx="978">
                  <c:v>3561.4</c:v>
                </c:pt>
                <c:pt idx="979">
                  <c:v>3525.4</c:v>
                </c:pt>
                <c:pt idx="980">
                  <c:v>3644.5</c:v>
                </c:pt>
                <c:pt idx="981">
                  <c:v>3549.5</c:v>
                </c:pt>
                <c:pt idx="982">
                  <c:v>3523.3</c:v>
                </c:pt>
                <c:pt idx="983">
                  <c:v>3544.5</c:v>
                </c:pt>
                <c:pt idx="984">
                  <c:v>3509.9</c:v>
                </c:pt>
                <c:pt idx="985">
                  <c:v>3579.3</c:v>
                </c:pt>
                <c:pt idx="986">
                  <c:v>3499</c:v>
                </c:pt>
                <c:pt idx="987">
                  <c:v>3500.3</c:v>
                </c:pt>
                <c:pt idx="988">
                  <c:v>3591.4</c:v>
                </c:pt>
                <c:pt idx="989">
                  <c:v>3499</c:v>
                </c:pt>
                <c:pt idx="990">
                  <c:v>3506.1</c:v>
                </c:pt>
                <c:pt idx="991">
                  <c:v>3542.2</c:v>
                </c:pt>
                <c:pt idx="992">
                  <c:v>3586.9</c:v>
                </c:pt>
                <c:pt idx="993">
                  <c:v>3517.2</c:v>
                </c:pt>
                <c:pt idx="994">
                  <c:v>3591.3</c:v>
                </c:pt>
                <c:pt idx="995">
                  <c:v>3586.8</c:v>
                </c:pt>
                <c:pt idx="996">
                  <c:v>3683.3</c:v>
                </c:pt>
                <c:pt idx="997">
                  <c:v>3532.2</c:v>
                </c:pt>
                <c:pt idx="998">
                  <c:v>3601.6</c:v>
                </c:pt>
                <c:pt idx="999">
                  <c:v>3585.8</c:v>
                </c:pt>
                <c:pt idx="1000">
                  <c:v>3569.2</c:v>
                </c:pt>
                <c:pt idx="1001">
                  <c:v>3611.4</c:v>
                </c:pt>
                <c:pt idx="1002">
                  <c:v>3563.1</c:v>
                </c:pt>
                <c:pt idx="1003">
                  <c:v>3598.8</c:v>
                </c:pt>
                <c:pt idx="1004">
                  <c:v>3582.4</c:v>
                </c:pt>
                <c:pt idx="1005">
                  <c:v>3531.1</c:v>
                </c:pt>
                <c:pt idx="1006">
                  <c:v>3560.2</c:v>
                </c:pt>
                <c:pt idx="1007">
                  <c:v>3565.3</c:v>
                </c:pt>
                <c:pt idx="1008">
                  <c:v>3551.6</c:v>
                </c:pt>
                <c:pt idx="1009">
                  <c:v>3633.2</c:v>
                </c:pt>
                <c:pt idx="1010">
                  <c:v>3722.9</c:v>
                </c:pt>
                <c:pt idx="1011">
                  <c:v>3626</c:v>
                </c:pt>
                <c:pt idx="1012">
                  <c:v>3617</c:v>
                </c:pt>
                <c:pt idx="1013">
                  <c:v>3623</c:v>
                </c:pt>
                <c:pt idx="1014">
                  <c:v>3628.9</c:v>
                </c:pt>
                <c:pt idx="1015">
                  <c:v>3631.9</c:v>
                </c:pt>
                <c:pt idx="1016">
                  <c:v>3603.8</c:v>
                </c:pt>
                <c:pt idx="1017">
                  <c:v>3565.3</c:v>
                </c:pt>
                <c:pt idx="1018">
                  <c:v>3689.9</c:v>
                </c:pt>
                <c:pt idx="1019">
                  <c:v>3659.8</c:v>
                </c:pt>
                <c:pt idx="1020">
                  <c:v>3637.3</c:v>
                </c:pt>
                <c:pt idx="1021">
                  <c:v>3608.9</c:v>
                </c:pt>
                <c:pt idx="1022">
                  <c:v>3626.3</c:v>
                </c:pt>
                <c:pt idx="1023">
                  <c:v>3638.4</c:v>
                </c:pt>
                <c:pt idx="1024">
                  <c:v>3672.6</c:v>
                </c:pt>
                <c:pt idx="1025">
                  <c:v>3644.8</c:v>
                </c:pt>
                <c:pt idx="1026">
                  <c:v>3603.5</c:v>
                </c:pt>
                <c:pt idx="1027">
                  <c:v>3691.3</c:v>
                </c:pt>
                <c:pt idx="1028">
                  <c:v>3598.8</c:v>
                </c:pt>
                <c:pt idx="1029">
                  <c:v>3592.4</c:v>
                </c:pt>
                <c:pt idx="1030">
                  <c:v>3651.1</c:v>
                </c:pt>
                <c:pt idx="1031">
                  <c:v>3623.7</c:v>
                </c:pt>
                <c:pt idx="1032">
                  <c:v>3644</c:v>
                </c:pt>
                <c:pt idx="1033">
                  <c:v>3622.1</c:v>
                </c:pt>
                <c:pt idx="1034">
                  <c:v>3634.1</c:v>
                </c:pt>
                <c:pt idx="1035">
                  <c:v>3645.8</c:v>
                </c:pt>
                <c:pt idx="1036">
                  <c:v>3729.3</c:v>
                </c:pt>
                <c:pt idx="1037">
                  <c:v>3588.2</c:v>
                </c:pt>
                <c:pt idx="1038">
                  <c:v>3635.9</c:v>
                </c:pt>
                <c:pt idx="1039">
                  <c:v>3661.6</c:v>
                </c:pt>
                <c:pt idx="1040">
                  <c:v>3630.2</c:v>
                </c:pt>
                <c:pt idx="1041">
                  <c:v>3672</c:v>
                </c:pt>
                <c:pt idx="1042">
                  <c:v>3650.3</c:v>
                </c:pt>
                <c:pt idx="1043">
                  <c:v>3692.9</c:v>
                </c:pt>
                <c:pt idx="1044">
                  <c:v>3743.5</c:v>
                </c:pt>
                <c:pt idx="1045">
                  <c:v>3646.3</c:v>
                </c:pt>
                <c:pt idx="1046">
                  <c:v>3659</c:v>
                </c:pt>
                <c:pt idx="1047">
                  <c:v>3688.7</c:v>
                </c:pt>
                <c:pt idx="1048">
                  <c:v>3727.7</c:v>
                </c:pt>
                <c:pt idx="1049">
                  <c:v>3677.3</c:v>
                </c:pt>
                <c:pt idx="1050">
                  <c:v>3680.2</c:v>
                </c:pt>
                <c:pt idx="1051">
                  <c:v>3683.5</c:v>
                </c:pt>
                <c:pt idx="1052">
                  <c:v>3716.5</c:v>
                </c:pt>
                <c:pt idx="1053">
                  <c:v>3655.7</c:v>
                </c:pt>
                <c:pt idx="1054">
                  <c:v>3708.1</c:v>
                </c:pt>
                <c:pt idx="1055">
                  <c:v>3731.9</c:v>
                </c:pt>
                <c:pt idx="1056">
                  <c:v>3766</c:v>
                </c:pt>
                <c:pt idx="1057">
                  <c:v>3645.6</c:v>
                </c:pt>
                <c:pt idx="1058">
                  <c:v>3685.1</c:v>
                </c:pt>
                <c:pt idx="1059">
                  <c:v>3779.7</c:v>
                </c:pt>
                <c:pt idx="1060">
                  <c:v>3716.9</c:v>
                </c:pt>
                <c:pt idx="1061">
                  <c:v>3712.7</c:v>
                </c:pt>
                <c:pt idx="1062">
                  <c:v>3686.4</c:v>
                </c:pt>
                <c:pt idx="1063">
                  <c:v>3709</c:v>
                </c:pt>
                <c:pt idx="1064">
                  <c:v>3724.7</c:v>
                </c:pt>
                <c:pt idx="1065">
                  <c:v>3794.3</c:v>
                </c:pt>
                <c:pt idx="1066">
                  <c:v>3763.8</c:v>
                </c:pt>
                <c:pt idx="1067">
                  <c:v>3700.2</c:v>
                </c:pt>
                <c:pt idx="1068">
                  <c:v>3716.8</c:v>
                </c:pt>
                <c:pt idx="1069">
                  <c:v>3713.5</c:v>
                </c:pt>
                <c:pt idx="1070">
                  <c:v>3698.7</c:v>
                </c:pt>
                <c:pt idx="1071">
                  <c:v>3841.3</c:v>
                </c:pt>
                <c:pt idx="1072">
                  <c:v>3730.7</c:v>
                </c:pt>
                <c:pt idx="1073">
                  <c:v>3714.8</c:v>
                </c:pt>
                <c:pt idx="1074">
                  <c:v>3832.3</c:v>
                </c:pt>
                <c:pt idx="1075">
                  <c:v>3758.7</c:v>
                </c:pt>
                <c:pt idx="1076">
                  <c:v>3747.5</c:v>
                </c:pt>
                <c:pt idx="1077">
                  <c:v>3706.7</c:v>
                </c:pt>
                <c:pt idx="1078">
                  <c:v>3752.1</c:v>
                </c:pt>
                <c:pt idx="1079">
                  <c:v>3747.2</c:v>
                </c:pt>
                <c:pt idx="1080">
                  <c:v>3752.7</c:v>
                </c:pt>
                <c:pt idx="1081">
                  <c:v>3778.4</c:v>
                </c:pt>
                <c:pt idx="1082">
                  <c:v>3789.6</c:v>
                </c:pt>
                <c:pt idx="1083">
                  <c:v>3736.9</c:v>
                </c:pt>
                <c:pt idx="1084">
                  <c:v>3794.7</c:v>
                </c:pt>
                <c:pt idx="1085">
                  <c:v>3797.5</c:v>
                </c:pt>
                <c:pt idx="1086">
                  <c:v>3793.8</c:v>
                </c:pt>
                <c:pt idx="1087">
                  <c:v>3808.4</c:v>
                </c:pt>
                <c:pt idx="1088">
                  <c:v>3733.3</c:v>
                </c:pt>
                <c:pt idx="1089">
                  <c:v>3723.1</c:v>
                </c:pt>
                <c:pt idx="1090">
                  <c:v>3812.6</c:v>
                </c:pt>
                <c:pt idx="1091">
                  <c:v>3809.1</c:v>
                </c:pt>
                <c:pt idx="1092">
                  <c:v>3745.4</c:v>
                </c:pt>
                <c:pt idx="1093">
                  <c:v>3820.1</c:v>
                </c:pt>
                <c:pt idx="1094">
                  <c:v>3805.6</c:v>
                </c:pt>
                <c:pt idx="1095">
                  <c:v>3818.8</c:v>
                </c:pt>
                <c:pt idx="1096">
                  <c:v>3806.9</c:v>
                </c:pt>
                <c:pt idx="1097">
                  <c:v>3831.6</c:v>
                </c:pt>
                <c:pt idx="1098">
                  <c:v>3789.3</c:v>
                </c:pt>
                <c:pt idx="1099">
                  <c:v>3862.5</c:v>
                </c:pt>
                <c:pt idx="1100">
                  <c:v>3852.5</c:v>
                </c:pt>
                <c:pt idx="1101">
                  <c:v>3839.6</c:v>
                </c:pt>
                <c:pt idx="1102">
                  <c:v>3797.2</c:v>
                </c:pt>
                <c:pt idx="1103">
                  <c:v>3815.7</c:v>
                </c:pt>
                <c:pt idx="1104">
                  <c:v>3767.7</c:v>
                </c:pt>
                <c:pt idx="1105">
                  <c:v>3770.4</c:v>
                </c:pt>
                <c:pt idx="1106">
                  <c:v>3861.4</c:v>
                </c:pt>
                <c:pt idx="1107">
                  <c:v>3780.7</c:v>
                </c:pt>
                <c:pt idx="1108">
                  <c:v>3832.6</c:v>
                </c:pt>
                <c:pt idx="1109">
                  <c:v>3824</c:v>
                </c:pt>
                <c:pt idx="1110">
                  <c:v>3783.8</c:v>
                </c:pt>
                <c:pt idx="1111">
                  <c:v>3833</c:v>
                </c:pt>
                <c:pt idx="1112">
                  <c:v>3853.4</c:v>
                </c:pt>
                <c:pt idx="1113">
                  <c:v>3878.3</c:v>
                </c:pt>
                <c:pt idx="1114">
                  <c:v>3943.1</c:v>
                </c:pt>
                <c:pt idx="1115">
                  <c:v>3835.1</c:v>
                </c:pt>
                <c:pt idx="1116">
                  <c:v>3828.7</c:v>
                </c:pt>
                <c:pt idx="1117">
                  <c:v>3776.4</c:v>
                </c:pt>
                <c:pt idx="1118">
                  <c:v>3884.9</c:v>
                </c:pt>
                <c:pt idx="1119">
                  <c:v>3812.8</c:v>
                </c:pt>
                <c:pt idx="1120">
                  <c:v>3855.4</c:v>
                </c:pt>
                <c:pt idx="1121">
                  <c:v>3828.2</c:v>
                </c:pt>
                <c:pt idx="1122">
                  <c:v>3880.8</c:v>
                </c:pt>
                <c:pt idx="1123">
                  <c:v>3866.9</c:v>
                </c:pt>
                <c:pt idx="1124">
                  <c:v>3871.1</c:v>
                </c:pt>
                <c:pt idx="1125">
                  <c:v>3902.7</c:v>
                </c:pt>
                <c:pt idx="1126">
                  <c:v>3843.1</c:v>
                </c:pt>
                <c:pt idx="1127">
                  <c:v>3868.9</c:v>
                </c:pt>
                <c:pt idx="1128">
                  <c:v>3874.3</c:v>
                </c:pt>
                <c:pt idx="1129">
                  <c:v>3817.8</c:v>
                </c:pt>
                <c:pt idx="1130">
                  <c:v>3877.2</c:v>
                </c:pt>
                <c:pt idx="1131">
                  <c:v>3888.5</c:v>
                </c:pt>
                <c:pt idx="1132">
                  <c:v>3857.9</c:v>
                </c:pt>
                <c:pt idx="1133">
                  <c:v>3889.2</c:v>
                </c:pt>
                <c:pt idx="1134">
                  <c:v>3907.4</c:v>
                </c:pt>
                <c:pt idx="1135">
                  <c:v>3900.3</c:v>
                </c:pt>
                <c:pt idx="1136">
                  <c:v>3931.6</c:v>
                </c:pt>
                <c:pt idx="1137">
                  <c:v>3994.8</c:v>
                </c:pt>
                <c:pt idx="1138">
                  <c:v>3896.8</c:v>
                </c:pt>
                <c:pt idx="1139">
                  <c:v>3904.1</c:v>
                </c:pt>
                <c:pt idx="1140">
                  <c:v>3929.2</c:v>
                </c:pt>
                <c:pt idx="1141">
                  <c:v>3881.7</c:v>
                </c:pt>
                <c:pt idx="1142">
                  <c:v>3879.2</c:v>
                </c:pt>
                <c:pt idx="1143">
                  <c:v>3917.8</c:v>
                </c:pt>
                <c:pt idx="1144">
                  <c:v>3941</c:v>
                </c:pt>
                <c:pt idx="1145">
                  <c:v>3895</c:v>
                </c:pt>
                <c:pt idx="1146">
                  <c:v>3884.5</c:v>
                </c:pt>
                <c:pt idx="1147">
                  <c:v>3875.6</c:v>
                </c:pt>
                <c:pt idx="1148">
                  <c:v>3975.2</c:v>
                </c:pt>
                <c:pt idx="1149">
                  <c:v>3897.8</c:v>
                </c:pt>
                <c:pt idx="1150">
                  <c:v>3908</c:v>
                </c:pt>
                <c:pt idx="1151">
                  <c:v>3892.4</c:v>
                </c:pt>
                <c:pt idx="1152">
                  <c:v>3997</c:v>
                </c:pt>
                <c:pt idx="1153">
                  <c:v>3973.1</c:v>
                </c:pt>
                <c:pt idx="1154">
                  <c:v>3934.9</c:v>
                </c:pt>
                <c:pt idx="1155">
                  <c:v>3938.1</c:v>
                </c:pt>
                <c:pt idx="1156">
                  <c:v>3896.6</c:v>
                </c:pt>
                <c:pt idx="1157">
                  <c:v>4013.9</c:v>
                </c:pt>
                <c:pt idx="1158">
                  <c:v>3989.3</c:v>
                </c:pt>
                <c:pt idx="1159">
                  <c:v>3900.8</c:v>
                </c:pt>
                <c:pt idx="1160">
                  <c:v>3926.2</c:v>
                </c:pt>
                <c:pt idx="1161">
                  <c:v>3962</c:v>
                </c:pt>
                <c:pt idx="1162">
                  <c:v>4039.1</c:v>
                </c:pt>
                <c:pt idx="1163">
                  <c:v>3913.8</c:v>
                </c:pt>
                <c:pt idx="1164">
                  <c:v>4010</c:v>
                </c:pt>
                <c:pt idx="1165">
                  <c:v>3967</c:v>
                </c:pt>
                <c:pt idx="1166">
                  <c:v>4041.9</c:v>
                </c:pt>
                <c:pt idx="1167">
                  <c:v>3984.7</c:v>
                </c:pt>
                <c:pt idx="1168">
                  <c:v>3981.9</c:v>
                </c:pt>
                <c:pt idx="1169">
                  <c:v>3964.3</c:v>
                </c:pt>
                <c:pt idx="1170">
                  <c:v>3999</c:v>
                </c:pt>
                <c:pt idx="1171">
                  <c:v>3950.6</c:v>
                </c:pt>
                <c:pt idx="1172">
                  <c:v>3974.2</c:v>
                </c:pt>
                <c:pt idx="1173">
                  <c:v>4056.5</c:v>
                </c:pt>
                <c:pt idx="1174">
                  <c:v>4055.2</c:v>
                </c:pt>
                <c:pt idx="1175">
                  <c:v>4053.7</c:v>
                </c:pt>
                <c:pt idx="1176">
                  <c:v>3955.2</c:v>
                </c:pt>
                <c:pt idx="1177">
                  <c:v>4104.2</c:v>
                </c:pt>
                <c:pt idx="1178">
                  <c:v>3997.7</c:v>
                </c:pt>
                <c:pt idx="1179">
                  <c:v>3937.2</c:v>
                </c:pt>
                <c:pt idx="1180">
                  <c:v>4022.1</c:v>
                </c:pt>
                <c:pt idx="1181">
                  <c:v>3967.4</c:v>
                </c:pt>
                <c:pt idx="1182">
                  <c:v>3998.9</c:v>
                </c:pt>
                <c:pt idx="1183">
                  <c:v>4045</c:v>
                </c:pt>
                <c:pt idx="1184">
                  <c:v>4015.2</c:v>
                </c:pt>
                <c:pt idx="1185">
                  <c:v>4087.6</c:v>
                </c:pt>
                <c:pt idx="1186">
                  <c:v>4039.1</c:v>
                </c:pt>
                <c:pt idx="1187">
                  <c:v>4036.4</c:v>
                </c:pt>
                <c:pt idx="1188">
                  <c:v>4048.9</c:v>
                </c:pt>
                <c:pt idx="1189">
                  <c:v>3937</c:v>
                </c:pt>
                <c:pt idx="1190">
                  <c:v>4018.9</c:v>
                </c:pt>
                <c:pt idx="1191">
                  <c:v>3992.1</c:v>
                </c:pt>
                <c:pt idx="1192">
                  <c:v>3989.7</c:v>
                </c:pt>
                <c:pt idx="1193">
                  <c:v>4003.7</c:v>
                </c:pt>
                <c:pt idx="1194">
                  <c:v>4048.8</c:v>
                </c:pt>
                <c:pt idx="1195">
                  <c:v>4101.3999999999996</c:v>
                </c:pt>
                <c:pt idx="1196">
                  <c:v>4009.6</c:v>
                </c:pt>
                <c:pt idx="1197">
                  <c:v>4052.6</c:v>
                </c:pt>
                <c:pt idx="1198">
                  <c:v>4041.4</c:v>
                </c:pt>
                <c:pt idx="1199">
                  <c:v>4064.9</c:v>
                </c:pt>
                <c:pt idx="1200">
                  <c:v>3999.6</c:v>
                </c:pt>
                <c:pt idx="1201">
                  <c:v>4065.4</c:v>
                </c:pt>
                <c:pt idx="1202">
                  <c:v>4068</c:v>
                </c:pt>
                <c:pt idx="1203">
                  <c:v>4088.9</c:v>
                </c:pt>
                <c:pt idx="1204">
                  <c:v>4117.7</c:v>
                </c:pt>
                <c:pt idx="1205">
                  <c:v>4038.1</c:v>
                </c:pt>
                <c:pt idx="1206">
                  <c:v>4064.4</c:v>
                </c:pt>
                <c:pt idx="1207">
                  <c:v>4103.5</c:v>
                </c:pt>
                <c:pt idx="1208">
                  <c:v>4101.8999999999996</c:v>
                </c:pt>
                <c:pt idx="1209">
                  <c:v>4120.5</c:v>
                </c:pt>
                <c:pt idx="1210">
                  <c:v>4032.4</c:v>
                </c:pt>
                <c:pt idx="1211">
                  <c:v>4080.5</c:v>
                </c:pt>
                <c:pt idx="1212">
                  <c:v>4052.6</c:v>
                </c:pt>
                <c:pt idx="1213">
                  <c:v>4120.1000000000004</c:v>
                </c:pt>
                <c:pt idx="1214">
                  <c:v>4021.6</c:v>
                </c:pt>
                <c:pt idx="1215">
                  <c:v>4054.6</c:v>
                </c:pt>
                <c:pt idx="1216">
                  <c:v>4091.7</c:v>
                </c:pt>
                <c:pt idx="1217">
                  <c:v>4072.1</c:v>
                </c:pt>
                <c:pt idx="1218">
                  <c:v>4138</c:v>
                </c:pt>
                <c:pt idx="1219">
                  <c:v>4113.5</c:v>
                </c:pt>
                <c:pt idx="1220">
                  <c:v>4034.3</c:v>
                </c:pt>
                <c:pt idx="1221">
                  <c:v>4063.9</c:v>
                </c:pt>
                <c:pt idx="1222">
                  <c:v>4152</c:v>
                </c:pt>
                <c:pt idx="1223">
                  <c:v>4171.1000000000004</c:v>
                </c:pt>
                <c:pt idx="1224">
                  <c:v>4072.2</c:v>
                </c:pt>
                <c:pt idx="1225">
                  <c:v>4146.7</c:v>
                </c:pt>
                <c:pt idx="1226">
                  <c:v>4194.8</c:v>
                </c:pt>
                <c:pt idx="1227">
                  <c:v>4151.1000000000004</c:v>
                </c:pt>
                <c:pt idx="1228">
                  <c:v>4064.8</c:v>
                </c:pt>
                <c:pt idx="1229">
                  <c:v>4121.1000000000004</c:v>
                </c:pt>
                <c:pt idx="1230">
                  <c:v>4182</c:v>
                </c:pt>
                <c:pt idx="1231">
                  <c:v>4194.3999999999996</c:v>
                </c:pt>
                <c:pt idx="1232">
                  <c:v>4166.8</c:v>
                </c:pt>
                <c:pt idx="1233">
                  <c:v>4147.7</c:v>
                </c:pt>
                <c:pt idx="1234">
                  <c:v>4152.5</c:v>
                </c:pt>
                <c:pt idx="1235">
                  <c:v>4144.1000000000004</c:v>
                </c:pt>
                <c:pt idx="1236">
                  <c:v>4138.2</c:v>
                </c:pt>
                <c:pt idx="1237">
                  <c:v>4144.3999999999996</c:v>
                </c:pt>
                <c:pt idx="1238">
                  <c:v>4130.6000000000004</c:v>
                </c:pt>
                <c:pt idx="1239">
                  <c:v>4182.8</c:v>
                </c:pt>
                <c:pt idx="1240">
                  <c:v>4155.5</c:v>
                </c:pt>
                <c:pt idx="1241">
                  <c:v>4195.6000000000004</c:v>
                </c:pt>
                <c:pt idx="1242">
                  <c:v>4289.3</c:v>
                </c:pt>
                <c:pt idx="1243">
                  <c:v>4149.1000000000004</c:v>
                </c:pt>
                <c:pt idx="1244">
                  <c:v>4147.6000000000004</c:v>
                </c:pt>
                <c:pt idx="1245">
                  <c:v>4185.8999999999996</c:v>
                </c:pt>
                <c:pt idx="1246">
                  <c:v>4196.1000000000004</c:v>
                </c:pt>
                <c:pt idx="1247">
                  <c:v>4264.5</c:v>
                </c:pt>
                <c:pt idx="1248">
                  <c:v>4246.7</c:v>
                </c:pt>
                <c:pt idx="1249">
                  <c:v>4196.7</c:v>
                </c:pt>
                <c:pt idx="1250">
                  <c:v>4144.7</c:v>
                </c:pt>
                <c:pt idx="1251">
                  <c:v>4213.8</c:v>
                </c:pt>
                <c:pt idx="1252">
                  <c:v>4166.8</c:v>
                </c:pt>
                <c:pt idx="1253">
                  <c:v>4183.7</c:v>
                </c:pt>
                <c:pt idx="1254">
                  <c:v>4230.5</c:v>
                </c:pt>
                <c:pt idx="1255">
                  <c:v>4214.1000000000004</c:v>
                </c:pt>
                <c:pt idx="1256">
                  <c:v>4109.1000000000004</c:v>
                </c:pt>
                <c:pt idx="1257">
                  <c:v>4197.8</c:v>
                </c:pt>
                <c:pt idx="1258">
                  <c:v>4171</c:v>
                </c:pt>
                <c:pt idx="1259">
                  <c:v>4281.7</c:v>
                </c:pt>
                <c:pt idx="1260">
                  <c:v>4271.3999999999996</c:v>
                </c:pt>
                <c:pt idx="1261">
                  <c:v>4181.6000000000004</c:v>
                </c:pt>
                <c:pt idx="1262">
                  <c:v>4200.8</c:v>
                </c:pt>
                <c:pt idx="1263">
                  <c:v>4181.2</c:v>
                </c:pt>
                <c:pt idx="1264">
                  <c:v>4274.3</c:v>
                </c:pt>
                <c:pt idx="1265">
                  <c:v>4238</c:v>
                </c:pt>
                <c:pt idx="1266">
                  <c:v>4274.8</c:v>
                </c:pt>
                <c:pt idx="1267">
                  <c:v>4253.2</c:v>
                </c:pt>
                <c:pt idx="1268">
                  <c:v>4267.6000000000004</c:v>
                </c:pt>
                <c:pt idx="1269">
                  <c:v>4246.1000000000004</c:v>
                </c:pt>
                <c:pt idx="1270">
                  <c:v>4258.8</c:v>
                </c:pt>
                <c:pt idx="1271">
                  <c:v>4189.6000000000004</c:v>
                </c:pt>
                <c:pt idx="1272">
                  <c:v>4241.3999999999996</c:v>
                </c:pt>
                <c:pt idx="1273">
                  <c:v>4276.2</c:v>
                </c:pt>
                <c:pt idx="1274">
                  <c:v>4220.7</c:v>
                </c:pt>
                <c:pt idx="1275">
                  <c:v>4169.6000000000004</c:v>
                </c:pt>
                <c:pt idx="1276">
                  <c:v>4262.6000000000004</c:v>
                </c:pt>
                <c:pt idx="1277">
                  <c:v>4187.8</c:v>
                </c:pt>
                <c:pt idx="1278">
                  <c:v>4215.8999999999996</c:v>
                </c:pt>
                <c:pt idx="1279">
                  <c:v>4385.3999999999996</c:v>
                </c:pt>
                <c:pt idx="1280">
                  <c:v>4288.5</c:v>
                </c:pt>
                <c:pt idx="1281">
                  <c:v>4325.2</c:v>
                </c:pt>
                <c:pt idx="1282">
                  <c:v>4289.2</c:v>
                </c:pt>
                <c:pt idx="1283">
                  <c:v>4224.1000000000004</c:v>
                </c:pt>
                <c:pt idx="1284">
                  <c:v>4198.2</c:v>
                </c:pt>
                <c:pt idx="1285">
                  <c:v>4315.8</c:v>
                </c:pt>
                <c:pt idx="1286">
                  <c:v>4249.2</c:v>
                </c:pt>
                <c:pt idx="1287">
                  <c:v>4285</c:v>
                </c:pt>
                <c:pt idx="1288">
                  <c:v>4322.1000000000004</c:v>
                </c:pt>
                <c:pt idx="1289">
                  <c:v>4329.3</c:v>
                </c:pt>
                <c:pt idx="1290">
                  <c:v>4236.1000000000004</c:v>
                </c:pt>
                <c:pt idx="1291">
                  <c:v>4289.8999999999996</c:v>
                </c:pt>
                <c:pt idx="1292">
                  <c:v>4255.3999999999996</c:v>
                </c:pt>
                <c:pt idx="1293">
                  <c:v>4278.3</c:v>
                </c:pt>
                <c:pt idx="1294">
                  <c:v>4315.1000000000004</c:v>
                </c:pt>
                <c:pt idx="1295">
                  <c:v>4299</c:v>
                </c:pt>
                <c:pt idx="1296">
                  <c:v>4253</c:v>
                </c:pt>
                <c:pt idx="1297">
                  <c:v>4344.2</c:v>
                </c:pt>
                <c:pt idx="1298">
                  <c:v>4260.2</c:v>
                </c:pt>
                <c:pt idx="1299">
                  <c:v>4223.1000000000004</c:v>
                </c:pt>
                <c:pt idx="1300">
                  <c:v>4296.2</c:v>
                </c:pt>
                <c:pt idx="1301">
                  <c:v>4277.5</c:v>
                </c:pt>
                <c:pt idx="1302">
                  <c:v>4341.6000000000004</c:v>
                </c:pt>
                <c:pt idx="1303">
                  <c:v>4338.5</c:v>
                </c:pt>
                <c:pt idx="1304">
                  <c:v>4265.8999999999996</c:v>
                </c:pt>
                <c:pt idx="1305">
                  <c:v>4320.6000000000004</c:v>
                </c:pt>
                <c:pt idx="1306">
                  <c:v>4250.3</c:v>
                </c:pt>
                <c:pt idx="1307">
                  <c:v>4241.8</c:v>
                </c:pt>
                <c:pt idx="1308">
                  <c:v>4327.8999999999996</c:v>
                </c:pt>
                <c:pt idx="1309">
                  <c:v>4294.5</c:v>
                </c:pt>
                <c:pt idx="1310">
                  <c:v>4305.3</c:v>
                </c:pt>
                <c:pt idx="1311">
                  <c:v>4356.2</c:v>
                </c:pt>
                <c:pt idx="1312">
                  <c:v>4305.7</c:v>
                </c:pt>
                <c:pt idx="1313">
                  <c:v>4261</c:v>
                </c:pt>
                <c:pt idx="1314">
                  <c:v>4358.3999999999996</c:v>
                </c:pt>
                <c:pt idx="1315">
                  <c:v>4344.3</c:v>
                </c:pt>
                <c:pt idx="1316">
                  <c:v>4348.6000000000004</c:v>
                </c:pt>
                <c:pt idx="1317">
                  <c:v>4322</c:v>
                </c:pt>
                <c:pt idx="1318">
                  <c:v>4278.5</c:v>
                </c:pt>
                <c:pt idx="1319">
                  <c:v>4351.2</c:v>
                </c:pt>
                <c:pt idx="1320">
                  <c:v>4290.2</c:v>
                </c:pt>
                <c:pt idx="1321">
                  <c:v>4399.5</c:v>
                </c:pt>
                <c:pt idx="1322">
                  <c:v>4323.8</c:v>
                </c:pt>
                <c:pt idx="1323">
                  <c:v>4346.3</c:v>
                </c:pt>
                <c:pt idx="1324">
                  <c:v>4335.2</c:v>
                </c:pt>
                <c:pt idx="1325">
                  <c:v>4314.8</c:v>
                </c:pt>
                <c:pt idx="1326">
                  <c:v>4336</c:v>
                </c:pt>
                <c:pt idx="1327">
                  <c:v>4397.2</c:v>
                </c:pt>
                <c:pt idx="1328">
                  <c:v>4369.6000000000004</c:v>
                </c:pt>
                <c:pt idx="1329">
                  <c:v>4374.5</c:v>
                </c:pt>
                <c:pt idx="1330">
                  <c:v>4340.7</c:v>
                </c:pt>
                <c:pt idx="1331">
                  <c:v>4304.1000000000004</c:v>
                </c:pt>
                <c:pt idx="1332">
                  <c:v>4381.1000000000004</c:v>
                </c:pt>
                <c:pt idx="1333">
                  <c:v>4302.3</c:v>
                </c:pt>
                <c:pt idx="1334">
                  <c:v>4372.5</c:v>
                </c:pt>
                <c:pt idx="1335">
                  <c:v>4346.8</c:v>
                </c:pt>
                <c:pt idx="1336">
                  <c:v>4387.1000000000004</c:v>
                </c:pt>
                <c:pt idx="1337">
                  <c:v>4389.7</c:v>
                </c:pt>
                <c:pt idx="1338">
                  <c:v>4369</c:v>
                </c:pt>
                <c:pt idx="1339">
                  <c:v>4394</c:v>
                </c:pt>
                <c:pt idx="1340">
                  <c:v>4413.8999999999996</c:v>
                </c:pt>
                <c:pt idx="1341">
                  <c:v>4311.2</c:v>
                </c:pt>
                <c:pt idx="1342">
                  <c:v>4402.7</c:v>
                </c:pt>
                <c:pt idx="1343">
                  <c:v>4421.5</c:v>
                </c:pt>
                <c:pt idx="1344">
                  <c:v>4397.8999999999996</c:v>
                </c:pt>
                <c:pt idx="1345">
                  <c:v>4394.7</c:v>
                </c:pt>
                <c:pt idx="1346">
                  <c:v>4446.5</c:v>
                </c:pt>
                <c:pt idx="1347">
                  <c:v>4396.7</c:v>
                </c:pt>
                <c:pt idx="1348">
                  <c:v>4420.3</c:v>
                </c:pt>
                <c:pt idx="1349">
                  <c:v>4425.2</c:v>
                </c:pt>
                <c:pt idx="1350">
                  <c:v>4412.7</c:v>
                </c:pt>
                <c:pt idx="1351">
                  <c:v>4448.3999999999996</c:v>
                </c:pt>
                <c:pt idx="1352">
                  <c:v>4396</c:v>
                </c:pt>
                <c:pt idx="1353">
                  <c:v>4398.6000000000004</c:v>
                </c:pt>
                <c:pt idx="1354">
                  <c:v>4453.5</c:v>
                </c:pt>
                <c:pt idx="1355">
                  <c:v>4360.8999999999996</c:v>
                </c:pt>
                <c:pt idx="1356">
                  <c:v>4401.6000000000004</c:v>
                </c:pt>
                <c:pt idx="1357">
                  <c:v>4414</c:v>
                </c:pt>
                <c:pt idx="1358">
                  <c:v>4425.1000000000004</c:v>
                </c:pt>
                <c:pt idx="1359">
                  <c:v>4422.8</c:v>
                </c:pt>
                <c:pt idx="1360">
                  <c:v>4513.3999999999996</c:v>
                </c:pt>
                <c:pt idx="1361">
                  <c:v>4431.7</c:v>
                </c:pt>
                <c:pt idx="1362">
                  <c:v>4421.2</c:v>
                </c:pt>
                <c:pt idx="1363">
                  <c:v>4501.5</c:v>
                </c:pt>
                <c:pt idx="1364">
                  <c:v>4514.5</c:v>
                </c:pt>
                <c:pt idx="1365">
                  <c:v>4505.7</c:v>
                </c:pt>
                <c:pt idx="1366">
                  <c:v>4421.8999999999996</c:v>
                </c:pt>
                <c:pt idx="1367">
                  <c:v>4416.8</c:v>
                </c:pt>
                <c:pt idx="1368">
                  <c:v>4476.1000000000004</c:v>
                </c:pt>
                <c:pt idx="1369">
                  <c:v>4581.8</c:v>
                </c:pt>
                <c:pt idx="1370">
                  <c:v>4446.5</c:v>
                </c:pt>
                <c:pt idx="1371">
                  <c:v>4478.8999999999996</c:v>
                </c:pt>
                <c:pt idx="1372">
                  <c:v>4442.5</c:v>
                </c:pt>
                <c:pt idx="1373">
                  <c:v>4445.8</c:v>
                </c:pt>
                <c:pt idx="1374">
                  <c:v>4428.8</c:v>
                </c:pt>
                <c:pt idx="1375">
                  <c:v>4504.6000000000004</c:v>
                </c:pt>
                <c:pt idx="1376">
                  <c:v>4452.6000000000004</c:v>
                </c:pt>
                <c:pt idx="1377">
                  <c:v>4473.3</c:v>
                </c:pt>
                <c:pt idx="1378">
                  <c:v>4506.5</c:v>
                </c:pt>
                <c:pt idx="1379">
                  <c:v>4412.3</c:v>
                </c:pt>
                <c:pt idx="1380">
                  <c:v>4472.1000000000004</c:v>
                </c:pt>
                <c:pt idx="1381">
                  <c:v>4484.8999999999996</c:v>
                </c:pt>
                <c:pt idx="1382">
                  <c:v>4512.2</c:v>
                </c:pt>
                <c:pt idx="1383">
                  <c:v>4412.2</c:v>
                </c:pt>
                <c:pt idx="1384">
                  <c:v>4517.3</c:v>
                </c:pt>
                <c:pt idx="1385">
                  <c:v>4474.5</c:v>
                </c:pt>
                <c:pt idx="1386">
                  <c:v>4483.1000000000004</c:v>
                </c:pt>
                <c:pt idx="1387">
                  <c:v>4502.5</c:v>
                </c:pt>
                <c:pt idx="1388">
                  <c:v>4440.8999999999996</c:v>
                </c:pt>
                <c:pt idx="1389">
                  <c:v>4502.5</c:v>
                </c:pt>
                <c:pt idx="1390">
                  <c:v>4543.8999999999996</c:v>
                </c:pt>
                <c:pt idx="1391">
                  <c:v>4476.3999999999996</c:v>
                </c:pt>
                <c:pt idx="1392">
                  <c:v>4491.8999999999996</c:v>
                </c:pt>
                <c:pt idx="1393">
                  <c:v>4527.2</c:v>
                </c:pt>
                <c:pt idx="1394">
                  <c:v>4523.3999999999996</c:v>
                </c:pt>
                <c:pt idx="1395">
                  <c:v>4520.1000000000004</c:v>
                </c:pt>
                <c:pt idx="1396">
                  <c:v>4452.2</c:v>
                </c:pt>
                <c:pt idx="1397">
                  <c:v>4547.1000000000004</c:v>
                </c:pt>
                <c:pt idx="1398">
                  <c:v>4481.3999999999996</c:v>
                </c:pt>
                <c:pt idx="1399">
                  <c:v>4517.8</c:v>
                </c:pt>
                <c:pt idx="1400">
                  <c:v>4537.6000000000004</c:v>
                </c:pt>
                <c:pt idx="1401">
                  <c:v>4486.8</c:v>
                </c:pt>
                <c:pt idx="1402">
                  <c:v>4500.5</c:v>
                </c:pt>
                <c:pt idx="1403">
                  <c:v>4454.6000000000004</c:v>
                </c:pt>
                <c:pt idx="1404">
                  <c:v>4542</c:v>
                </c:pt>
                <c:pt idx="1405">
                  <c:v>4614.2</c:v>
                </c:pt>
                <c:pt idx="1406">
                  <c:v>4530.1000000000004</c:v>
                </c:pt>
                <c:pt idx="1407">
                  <c:v>4574.3999999999996</c:v>
                </c:pt>
                <c:pt idx="1408">
                  <c:v>4580.3999999999996</c:v>
                </c:pt>
                <c:pt idx="1409">
                  <c:v>4581.8</c:v>
                </c:pt>
                <c:pt idx="1410">
                  <c:v>4560</c:v>
                </c:pt>
                <c:pt idx="1411">
                  <c:v>4490.5</c:v>
                </c:pt>
                <c:pt idx="1412">
                  <c:v>4629.6000000000004</c:v>
                </c:pt>
                <c:pt idx="1413">
                  <c:v>4576.8</c:v>
                </c:pt>
                <c:pt idx="1414">
                  <c:v>4502.1000000000004</c:v>
                </c:pt>
                <c:pt idx="1415">
                  <c:v>4543.6000000000004</c:v>
                </c:pt>
                <c:pt idx="1416">
                  <c:v>4644.6000000000004</c:v>
                </c:pt>
                <c:pt idx="1417">
                  <c:v>4560.7</c:v>
                </c:pt>
                <c:pt idx="1418">
                  <c:v>4573.8</c:v>
                </c:pt>
                <c:pt idx="1419">
                  <c:v>4546.3</c:v>
                </c:pt>
                <c:pt idx="1420">
                  <c:v>4515.8</c:v>
                </c:pt>
                <c:pt idx="1421">
                  <c:v>4581</c:v>
                </c:pt>
                <c:pt idx="1422">
                  <c:v>4521</c:v>
                </c:pt>
                <c:pt idx="1423">
                  <c:v>4601.5</c:v>
                </c:pt>
                <c:pt idx="1424">
                  <c:v>4569.6000000000004</c:v>
                </c:pt>
                <c:pt idx="1425">
                  <c:v>4565.8999999999996</c:v>
                </c:pt>
                <c:pt idx="1426">
                  <c:v>4538.7</c:v>
                </c:pt>
                <c:pt idx="1427">
                  <c:v>4546.3</c:v>
                </c:pt>
                <c:pt idx="1428">
                  <c:v>4581.7</c:v>
                </c:pt>
                <c:pt idx="1429">
                  <c:v>4536.3999999999996</c:v>
                </c:pt>
                <c:pt idx="1430">
                  <c:v>4606.5</c:v>
                </c:pt>
                <c:pt idx="1431">
                  <c:v>4596.7</c:v>
                </c:pt>
                <c:pt idx="1432">
                  <c:v>4630.6000000000004</c:v>
                </c:pt>
                <c:pt idx="1433">
                  <c:v>4574</c:v>
                </c:pt>
                <c:pt idx="1434">
                  <c:v>4561.8</c:v>
                </c:pt>
                <c:pt idx="1435">
                  <c:v>4655.7</c:v>
                </c:pt>
                <c:pt idx="1436">
                  <c:v>4606.5</c:v>
                </c:pt>
                <c:pt idx="1437">
                  <c:v>4674.3999999999996</c:v>
                </c:pt>
                <c:pt idx="1438">
                  <c:v>4740.2</c:v>
                </c:pt>
                <c:pt idx="1439">
                  <c:v>4647.8</c:v>
                </c:pt>
                <c:pt idx="1440">
                  <c:v>4621.6000000000004</c:v>
                </c:pt>
                <c:pt idx="1441">
                  <c:v>4565.5</c:v>
                </c:pt>
                <c:pt idx="1442">
                  <c:v>4648.8</c:v>
                </c:pt>
                <c:pt idx="1443">
                  <c:v>4628.8</c:v>
                </c:pt>
                <c:pt idx="1444">
                  <c:v>4634.7</c:v>
                </c:pt>
                <c:pt idx="1445">
                  <c:v>4663.8999999999996</c:v>
                </c:pt>
                <c:pt idx="1446">
                  <c:v>4636.7</c:v>
                </c:pt>
                <c:pt idx="1447">
                  <c:v>4673.8999999999996</c:v>
                </c:pt>
                <c:pt idx="1448">
                  <c:v>4600</c:v>
                </c:pt>
                <c:pt idx="1449">
                  <c:v>4593.2</c:v>
                </c:pt>
                <c:pt idx="1450">
                  <c:v>4635.2</c:v>
                </c:pt>
                <c:pt idx="1451">
                  <c:v>4689.7</c:v>
                </c:pt>
                <c:pt idx="1452">
                  <c:v>4630.1000000000004</c:v>
                </c:pt>
                <c:pt idx="1453">
                  <c:v>4566.6000000000004</c:v>
                </c:pt>
                <c:pt idx="1454">
                  <c:v>4582.5</c:v>
                </c:pt>
                <c:pt idx="1455">
                  <c:v>4613.2</c:v>
                </c:pt>
                <c:pt idx="1456">
                  <c:v>4655.5</c:v>
                </c:pt>
                <c:pt idx="1457">
                  <c:v>4633.2</c:v>
                </c:pt>
                <c:pt idx="1458">
                  <c:v>4659.8999999999996</c:v>
                </c:pt>
                <c:pt idx="1459">
                  <c:v>4648.6000000000004</c:v>
                </c:pt>
                <c:pt idx="1460">
                  <c:v>4847.1000000000004</c:v>
                </c:pt>
                <c:pt idx="1461">
                  <c:v>4688.8999999999996</c:v>
                </c:pt>
                <c:pt idx="1462">
                  <c:v>4715.7</c:v>
                </c:pt>
                <c:pt idx="1463">
                  <c:v>4558</c:v>
                </c:pt>
                <c:pt idx="1464">
                  <c:v>4670.7</c:v>
                </c:pt>
                <c:pt idx="1465">
                  <c:v>4643</c:v>
                </c:pt>
                <c:pt idx="1466">
                  <c:v>4659.3999999999996</c:v>
                </c:pt>
                <c:pt idx="1467">
                  <c:v>4641.2</c:v>
                </c:pt>
                <c:pt idx="1468">
                  <c:v>4632.7</c:v>
                </c:pt>
                <c:pt idx="1469">
                  <c:v>4742.2</c:v>
                </c:pt>
                <c:pt idx="1470">
                  <c:v>4708.6000000000004</c:v>
                </c:pt>
                <c:pt idx="1471">
                  <c:v>4740</c:v>
                </c:pt>
                <c:pt idx="1472">
                  <c:v>4639.6000000000004</c:v>
                </c:pt>
                <c:pt idx="1473">
                  <c:v>4694.6000000000004</c:v>
                </c:pt>
                <c:pt idx="1474">
                  <c:v>4677.5</c:v>
                </c:pt>
                <c:pt idx="1475">
                  <c:v>4697.1000000000004</c:v>
                </c:pt>
                <c:pt idx="1476">
                  <c:v>4725.8999999999996</c:v>
                </c:pt>
                <c:pt idx="1477">
                  <c:v>4731.5</c:v>
                </c:pt>
                <c:pt idx="1478">
                  <c:v>4722.1000000000004</c:v>
                </c:pt>
                <c:pt idx="1479">
                  <c:v>4675</c:v>
                </c:pt>
                <c:pt idx="1480">
                  <c:v>4747.6000000000004</c:v>
                </c:pt>
                <c:pt idx="1481">
                  <c:v>4658.8999999999996</c:v>
                </c:pt>
                <c:pt idx="1482">
                  <c:v>4724</c:v>
                </c:pt>
                <c:pt idx="1483">
                  <c:v>4723.1000000000004</c:v>
                </c:pt>
                <c:pt idx="1484">
                  <c:v>4827.6000000000004</c:v>
                </c:pt>
                <c:pt idx="1485">
                  <c:v>4668</c:v>
                </c:pt>
                <c:pt idx="1486">
                  <c:v>4835.2</c:v>
                </c:pt>
                <c:pt idx="1487">
                  <c:v>4732</c:v>
                </c:pt>
                <c:pt idx="1488">
                  <c:v>4806.3999999999996</c:v>
                </c:pt>
                <c:pt idx="1489">
                  <c:v>4669.1000000000004</c:v>
                </c:pt>
                <c:pt idx="1490">
                  <c:v>4715.3</c:v>
                </c:pt>
                <c:pt idx="1491">
                  <c:v>4767.2</c:v>
                </c:pt>
                <c:pt idx="1492">
                  <c:v>4796.5</c:v>
                </c:pt>
                <c:pt idx="1493">
                  <c:v>4706.3999999999996</c:v>
                </c:pt>
                <c:pt idx="1494">
                  <c:v>4796.1000000000004</c:v>
                </c:pt>
                <c:pt idx="1495">
                  <c:v>4755</c:v>
                </c:pt>
                <c:pt idx="1496">
                  <c:v>4717.6000000000004</c:v>
                </c:pt>
                <c:pt idx="1497">
                  <c:v>4790.2</c:v>
                </c:pt>
                <c:pt idx="1498">
                  <c:v>4719.6000000000004</c:v>
                </c:pt>
                <c:pt idx="1499">
                  <c:v>4754.8</c:v>
                </c:pt>
                <c:pt idx="1500">
                  <c:v>4739.3999999999996</c:v>
                </c:pt>
                <c:pt idx="1501">
                  <c:v>4736.3999999999996</c:v>
                </c:pt>
                <c:pt idx="1502">
                  <c:v>4743.8999999999996</c:v>
                </c:pt>
                <c:pt idx="1503">
                  <c:v>4754.1000000000004</c:v>
                </c:pt>
                <c:pt idx="1504">
                  <c:v>4712</c:v>
                </c:pt>
                <c:pt idx="1505">
                  <c:v>4735.2</c:v>
                </c:pt>
                <c:pt idx="1506">
                  <c:v>4868.5</c:v>
                </c:pt>
                <c:pt idx="1507">
                  <c:v>4742.8999999999996</c:v>
                </c:pt>
                <c:pt idx="1508">
                  <c:v>4770.5</c:v>
                </c:pt>
                <c:pt idx="1509">
                  <c:v>4814.5</c:v>
                </c:pt>
                <c:pt idx="1510">
                  <c:v>4752.1000000000004</c:v>
                </c:pt>
                <c:pt idx="1511">
                  <c:v>4803.6000000000004</c:v>
                </c:pt>
                <c:pt idx="1512">
                  <c:v>4766.7</c:v>
                </c:pt>
                <c:pt idx="1513">
                  <c:v>4780.8</c:v>
                </c:pt>
                <c:pt idx="1514">
                  <c:v>4805.8</c:v>
                </c:pt>
                <c:pt idx="1515">
                  <c:v>4836.2</c:v>
                </c:pt>
                <c:pt idx="1516">
                  <c:v>4802.1000000000004</c:v>
                </c:pt>
                <c:pt idx="1517">
                  <c:v>4782.3999999999996</c:v>
                </c:pt>
                <c:pt idx="1518">
                  <c:v>4819.2</c:v>
                </c:pt>
                <c:pt idx="1519">
                  <c:v>4759.3</c:v>
                </c:pt>
                <c:pt idx="1520">
                  <c:v>4870.2</c:v>
                </c:pt>
                <c:pt idx="1521">
                  <c:v>4781.5</c:v>
                </c:pt>
                <c:pt idx="1522">
                  <c:v>4837.1000000000004</c:v>
                </c:pt>
                <c:pt idx="1523">
                  <c:v>4804.5</c:v>
                </c:pt>
                <c:pt idx="1524">
                  <c:v>4757.3999999999996</c:v>
                </c:pt>
                <c:pt idx="1525">
                  <c:v>4878</c:v>
                </c:pt>
                <c:pt idx="1526">
                  <c:v>4899.2</c:v>
                </c:pt>
                <c:pt idx="1527">
                  <c:v>4816.8</c:v>
                </c:pt>
                <c:pt idx="1528">
                  <c:v>4872.3</c:v>
                </c:pt>
                <c:pt idx="1529">
                  <c:v>4827.6000000000004</c:v>
                </c:pt>
                <c:pt idx="1530">
                  <c:v>4830.7</c:v>
                </c:pt>
                <c:pt idx="1531">
                  <c:v>4820.2</c:v>
                </c:pt>
                <c:pt idx="1532">
                  <c:v>4804.5</c:v>
                </c:pt>
                <c:pt idx="1533">
                  <c:v>4853.8</c:v>
                </c:pt>
                <c:pt idx="1534">
                  <c:v>4806.7</c:v>
                </c:pt>
                <c:pt idx="1535">
                  <c:v>4904.6000000000004</c:v>
                </c:pt>
                <c:pt idx="1536">
                  <c:v>4913.6000000000004</c:v>
                </c:pt>
                <c:pt idx="1537">
                  <c:v>4866.3999999999996</c:v>
                </c:pt>
                <c:pt idx="1538">
                  <c:v>4901.5</c:v>
                </c:pt>
                <c:pt idx="1539">
                  <c:v>4797</c:v>
                </c:pt>
                <c:pt idx="1540">
                  <c:v>4838.3999999999996</c:v>
                </c:pt>
                <c:pt idx="1541">
                  <c:v>4869.5</c:v>
                </c:pt>
                <c:pt idx="1542">
                  <c:v>4893.5</c:v>
                </c:pt>
                <c:pt idx="1543">
                  <c:v>4953.3999999999996</c:v>
                </c:pt>
                <c:pt idx="1544">
                  <c:v>4861.7</c:v>
                </c:pt>
                <c:pt idx="1545">
                  <c:v>4866.1000000000004</c:v>
                </c:pt>
                <c:pt idx="1546">
                  <c:v>4867.5</c:v>
                </c:pt>
                <c:pt idx="1547">
                  <c:v>4852.8</c:v>
                </c:pt>
                <c:pt idx="1548">
                  <c:v>4893.7</c:v>
                </c:pt>
                <c:pt idx="1549">
                  <c:v>4896.3</c:v>
                </c:pt>
                <c:pt idx="1550">
                  <c:v>4902.8</c:v>
                </c:pt>
                <c:pt idx="1551">
                  <c:v>4925.6000000000004</c:v>
                </c:pt>
                <c:pt idx="1552">
                  <c:v>4844.8</c:v>
                </c:pt>
                <c:pt idx="1553">
                  <c:v>4856</c:v>
                </c:pt>
                <c:pt idx="1554">
                  <c:v>4937.3999999999996</c:v>
                </c:pt>
                <c:pt idx="1555">
                  <c:v>4885.6000000000004</c:v>
                </c:pt>
                <c:pt idx="1556">
                  <c:v>4923</c:v>
                </c:pt>
                <c:pt idx="1557">
                  <c:v>4875</c:v>
                </c:pt>
                <c:pt idx="1558">
                  <c:v>4873.5</c:v>
                </c:pt>
                <c:pt idx="1559">
                  <c:v>4920.7</c:v>
                </c:pt>
                <c:pt idx="1560">
                  <c:v>4894.3999999999996</c:v>
                </c:pt>
                <c:pt idx="1561">
                  <c:v>4847.3</c:v>
                </c:pt>
                <c:pt idx="1562">
                  <c:v>4910.3</c:v>
                </c:pt>
                <c:pt idx="1563">
                  <c:v>4902.5</c:v>
                </c:pt>
                <c:pt idx="1564">
                  <c:v>4883.8999999999996</c:v>
                </c:pt>
                <c:pt idx="1565">
                  <c:v>4850.2</c:v>
                </c:pt>
                <c:pt idx="1566">
                  <c:v>4938.8999999999996</c:v>
                </c:pt>
                <c:pt idx="1567">
                  <c:v>4875.3999999999996</c:v>
                </c:pt>
                <c:pt idx="1568">
                  <c:v>4890.3999999999996</c:v>
                </c:pt>
                <c:pt idx="1569">
                  <c:v>4877</c:v>
                </c:pt>
                <c:pt idx="1570">
                  <c:v>4934.3999999999996</c:v>
                </c:pt>
                <c:pt idx="1571">
                  <c:v>4913.3</c:v>
                </c:pt>
                <c:pt idx="1572">
                  <c:v>4885.5</c:v>
                </c:pt>
                <c:pt idx="1573">
                  <c:v>4920.5</c:v>
                </c:pt>
                <c:pt idx="1574">
                  <c:v>4899.1000000000004</c:v>
                </c:pt>
                <c:pt idx="1575">
                  <c:v>4897.3999999999996</c:v>
                </c:pt>
                <c:pt idx="1576">
                  <c:v>4897.8</c:v>
                </c:pt>
                <c:pt idx="1577">
                  <c:v>4911.3999999999996</c:v>
                </c:pt>
                <c:pt idx="1578">
                  <c:v>4938</c:v>
                </c:pt>
                <c:pt idx="1579">
                  <c:v>4945.7</c:v>
                </c:pt>
                <c:pt idx="1580">
                  <c:v>5014.7</c:v>
                </c:pt>
                <c:pt idx="1581">
                  <c:v>4918.1000000000004</c:v>
                </c:pt>
                <c:pt idx="1582">
                  <c:v>4985.3</c:v>
                </c:pt>
                <c:pt idx="1583">
                  <c:v>4933.1000000000004</c:v>
                </c:pt>
                <c:pt idx="1584">
                  <c:v>4990.8</c:v>
                </c:pt>
                <c:pt idx="1585">
                  <c:v>4856.8999999999996</c:v>
                </c:pt>
                <c:pt idx="1586">
                  <c:v>4945.8999999999996</c:v>
                </c:pt>
                <c:pt idx="1587">
                  <c:v>4966.1000000000004</c:v>
                </c:pt>
                <c:pt idx="1588">
                  <c:v>4980</c:v>
                </c:pt>
                <c:pt idx="1589">
                  <c:v>4984.3999999999996</c:v>
                </c:pt>
                <c:pt idx="1590">
                  <c:v>4921.8999999999996</c:v>
                </c:pt>
                <c:pt idx="1591">
                  <c:v>4897.3</c:v>
                </c:pt>
                <c:pt idx="1592">
                  <c:v>4984.8</c:v>
                </c:pt>
                <c:pt idx="1593">
                  <c:v>5018.8</c:v>
                </c:pt>
                <c:pt idx="1594">
                  <c:v>4959</c:v>
                </c:pt>
                <c:pt idx="1595">
                  <c:v>4987.8</c:v>
                </c:pt>
                <c:pt idx="1596">
                  <c:v>4823.3</c:v>
                </c:pt>
                <c:pt idx="1597">
                  <c:v>4955.6000000000004</c:v>
                </c:pt>
                <c:pt idx="1598">
                  <c:v>4959.8</c:v>
                </c:pt>
                <c:pt idx="1599">
                  <c:v>5021.1000000000004</c:v>
                </c:pt>
                <c:pt idx="1600">
                  <c:v>4953.7</c:v>
                </c:pt>
                <c:pt idx="1601">
                  <c:v>4903</c:v>
                </c:pt>
                <c:pt idx="1602">
                  <c:v>4984.2</c:v>
                </c:pt>
                <c:pt idx="1603">
                  <c:v>4979.8999999999996</c:v>
                </c:pt>
                <c:pt idx="1604">
                  <c:v>5005.2</c:v>
                </c:pt>
                <c:pt idx="1605">
                  <c:v>5004.8</c:v>
                </c:pt>
                <c:pt idx="1606">
                  <c:v>5060.8</c:v>
                </c:pt>
                <c:pt idx="1607">
                  <c:v>5051.3999999999996</c:v>
                </c:pt>
                <c:pt idx="1608">
                  <c:v>4940.6000000000004</c:v>
                </c:pt>
                <c:pt idx="1609">
                  <c:v>4970.2</c:v>
                </c:pt>
                <c:pt idx="1610">
                  <c:v>5030.6000000000004</c:v>
                </c:pt>
                <c:pt idx="1611">
                  <c:v>4974.7</c:v>
                </c:pt>
                <c:pt idx="1612">
                  <c:v>5042.8999999999996</c:v>
                </c:pt>
                <c:pt idx="1613">
                  <c:v>4991.5</c:v>
                </c:pt>
                <c:pt idx="1614">
                  <c:v>4977.1000000000004</c:v>
                </c:pt>
                <c:pt idx="1615">
                  <c:v>5022.5</c:v>
                </c:pt>
                <c:pt idx="1616">
                  <c:v>5081.6000000000004</c:v>
                </c:pt>
                <c:pt idx="1617">
                  <c:v>5051.6000000000004</c:v>
                </c:pt>
                <c:pt idx="1618">
                  <c:v>5029.3999999999996</c:v>
                </c:pt>
                <c:pt idx="1619">
                  <c:v>4968.6000000000004</c:v>
                </c:pt>
                <c:pt idx="1620">
                  <c:v>5022</c:v>
                </c:pt>
                <c:pt idx="1621">
                  <c:v>5063.6000000000004</c:v>
                </c:pt>
                <c:pt idx="1622">
                  <c:v>5101.7</c:v>
                </c:pt>
                <c:pt idx="1623">
                  <c:v>5009.7</c:v>
                </c:pt>
                <c:pt idx="1624">
                  <c:v>5032.3</c:v>
                </c:pt>
                <c:pt idx="1625">
                  <c:v>5011.3999999999996</c:v>
                </c:pt>
                <c:pt idx="1626">
                  <c:v>5083.3999999999996</c:v>
                </c:pt>
                <c:pt idx="1627">
                  <c:v>4986.2</c:v>
                </c:pt>
                <c:pt idx="1628">
                  <c:v>5057.6000000000004</c:v>
                </c:pt>
                <c:pt idx="1629">
                  <c:v>5063.1000000000004</c:v>
                </c:pt>
                <c:pt idx="1630">
                  <c:v>5024.8999999999996</c:v>
                </c:pt>
                <c:pt idx="1631">
                  <c:v>5005.7</c:v>
                </c:pt>
                <c:pt idx="1632">
                  <c:v>5012.3999999999996</c:v>
                </c:pt>
                <c:pt idx="1633">
                  <c:v>4999.2</c:v>
                </c:pt>
                <c:pt idx="1634">
                  <c:v>5032.2</c:v>
                </c:pt>
                <c:pt idx="1635">
                  <c:v>5079.2</c:v>
                </c:pt>
                <c:pt idx="1636">
                  <c:v>5076.6000000000004</c:v>
                </c:pt>
                <c:pt idx="1637">
                  <c:v>5092.2</c:v>
                </c:pt>
                <c:pt idx="1638">
                  <c:v>5152.2</c:v>
                </c:pt>
                <c:pt idx="1639">
                  <c:v>5122.1000000000004</c:v>
                </c:pt>
                <c:pt idx="1640">
                  <c:v>5102.2</c:v>
                </c:pt>
                <c:pt idx="1641">
                  <c:v>5104.3999999999996</c:v>
                </c:pt>
                <c:pt idx="1642">
                  <c:v>5032</c:v>
                </c:pt>
                <c:pt idx="1643">
                  <c:v>5026.8999999999996</c:v>
                </c:pt>
                <c:pt idx="1644">
                  <c:v>5120.8999999999996</c:v>
                </c:pt>
                <c:pt idx="1645">
                  <c:v>5125.3999999999996</c:v>
                </c:pt>
                <c:pt idx="1646">
                  <c:v>5087.3</c:v>
                </c:pt>
                <c:pt idx="1647">
                  <c:v>5011.3</c:v>
                </c:pt>
                <c:pt idx="1648">
                  <c:v>5070.7</c:v>
                </c:pt>
                <c:pt idx="1649">
                  <c:v>5097.5</c:v>
                </c:pt>
                <c:pt idx="1650">
                  <c:v>5123.5</c:v>
                </c:pt>
                <c:pt idx="1651">
                  <c:v>5114.8999999999996</c:v>
                </c:pt>
                <c:pt idx="1652">
                  <c:v>5138.1000000000004</c:v>
                </c:pt>
                <c:pt idx="1653">
                  <c:v>5210.8999999999996</c:v>
                </c:pt>
                <c:pt idx="1654">
                  <c:v>5026.7</c:v>
                </c:pt>
                <c:pt idx="1655">
                  <c:v>5141.8</c:v>
                </c:pt>
                <c:pt idx="1656">
                  <c:v>5047.7</c:v>
                </c:pt>
                <c:pt idx="1657">
                  <c:v>5045.3</c:v>
                </c:pt>
                <c:pt idx="1658">
                  <c:v>5132.2</c:v>
                </c:pt>
                <c:pt idx="1659">
                  <c:v>5114.7</c:v>
                </c:pt>
                <c:pt idx="1660">
                  <c:v>5187.1000000000004</c:v>
                </c:pt>
                <c:pt idx="1661">
                  <c:v>5054.8999999999996</c:v>
                </c:pt>
                <c:pt idx="1662">
                  <c:v>5121.7</c:v>
                </c:pt>
                <c:pt idx="1663">
                  <c:v>5121.8</c:v>
                </c:pt>
                <c:pt idx="1664">
                  <c:v>5174.2</c:v>
                </c:pt>
                <c:pt idx="1665">
                  <c:v>5186</c:v>
                </c:pt>
                <c:pt idx="1666">
                  <c:v>5074.5</c:v>
                </c:pt>
                <c:pt idx="1667">
                  <c:v>5070.8</c:v>
                </c:pt>
                <c:pt idx="1668">
                  <c:v>5229.3</c:v>
                </c:pt>
                <c:pt idx="1669">
                  <c:v>5130.6000000000004</c:v>
                </c:pt>
                <c:pt idx="1670">
                  <c:v>5160.3999999999996</c:v>
                </c:pt>
                <c:pt idx="1671">
                  <c:v>5203.6000000000004</c:v>
                </c:pt>
                <c:pt idx="1672">
                  <c:v>5197.3999999999996</c:v>
                </c:pt>
                <c:pt idx="1673">
                  <c:v>5132.5</c:v>
                </c:pt>
                <c:pt idx="1674">
                  <c:v>5232</c:v>
                </c:pt>
                <c:pt idx="1675">
                  <c:v>5177.6000000000004</c:v>
                </c:pt>
                <c:pt idx="1676">
                  <c:v>5146.8999999999996</c:v>
                </c:pt>
                <c:pt idx="1677">
                  <c:v>5108</c:v>
                </c:pt>
                <c:pt idx="1678">
                  <c:v>5185.2</c:v>
                </c:pt>
                <c:pt idx="1679">
                  <c:v>5150.6000000000004</c:v>
                </c:pt>
                <c:pt idx="1680">
                  <c:v>5280.7</c:v>
                </c:pt>
                <c:pt idx="1681">
                  <c:v>5192.5</c:v>
                </c:pt>
                <c:pt idx="1682">
                  <c:v>5116</c:v>
                </c:pt>
                <c:pt idx="1683">
                  <c:v>5148.2</c:v>
                </c:pt>
                <c:pt idx="1684">
                  <c:v>5206.2</c:v>
                </c:pt>
                <c:pt idx="1685">
                  <c:v>5176.8</c:v>
                </c:pt>
                <c:pt idx="1686">
                  <c:v>5157.7</c:v>
                </c:pt>
                <c:pt idx="1687">
                  <c:v>5149.8999999999996</c:v>
                </c:pt>
                <c:pt idx="1688">
                  <c:v>5161.8</c:v>
                </c:pt>
                <c:pt idx="1689">
                  <c:v>5203.7</c:v>
                </c:pt>
                <c:pt idx="1690">
                  <c:v>5151.5</c:v>
                </c:pt>
                <c:pt idx="1691">
                  <c:v>5138.7</c:v>
                </c:pt>
                <c:pt idx="1692">
                  <c:v>5148.8</c:v>
                </c:pt>
                <c:pt idx="1693">
                  <c:v>5152.3999999999996</c:v>
                </c:pt>
                <c:pt idx="1694">
                  <c:v>5174.6000000000004</c:v>
                </c:pt>
                <c:pt idx="1695">
                  <c:v>5121.8999999999996</c:v>
                </c:pt>
                <c:pt idx="1696">
                  <c:v>5099.8999999999996</c:v>
                </c:pt>
                <c:pt idx="1697">
                  <c:v>5149.8999999999996</c:v>
                </c:pt>
                <c:pt idx="1698">
                  <c:v>5231.3</c:v>
                </c:pt>
                <c:pt idx="1699">
                  <c:v>5192.3</c:v>
                </c:pt>
                <c:pt idx="1700">
                  <c:v>5204.3</c:v>
                </c:pt>
                <c:pt idx="1701">
                  <c:v>5202.2</c:v>
                </c:pt>
                <c:pt idx="1702">
                  <c:v>5153.8999999999996</c:v>
                </c:pt>
                <c:pt idx="1703">
                  <c:v>5196.7</c:v>
                </c:pt>
                <c:pt idx="1704">
                  <c:v>5182.3</c:v>
                </c:pt>
                <c:pt idx="1705">
                  <c:v>5186.5</c:v>
                </c:pt>
                <c:pt idx="1706">
                  <c:v>5153.6000000000004</c:v>
                </c:pt>
                <c:pt idx="1707">
                  <c:v>5184.3999999999996</c:v>
                </c:pt>
                <c:pt idx="1708">
                  <c:v>5145.8</c:v>
                </c:pt>
                <c:pt idx="1709">
                  <c:v>5234.6000000000004</c:v>
                </c:pt>
                <c:pt idx="1710">
                  <c:v>5247.4</c:v>
                </c:pt>
                <c:pt idx="1711">
                  <c:v>5269.7</c:v>
                </c:pt>
                <c:pt idx="1712">
                  <c:v>5170.3</c:v>
                </c:pt>
                <c:pt idx="1713">
                  <c:v>5179.3999999999996</c:v>
                </c:pt>
                <c:pt idx="1714">
                  <c:v>5211.8999999999996</c:v>
                </c:pt>
                <c:pt idx="1715">
                  <c:v>5294.4</c:v>
                </c:pt>
                <c:pt idx="1716">
                  <c:v>5195.3</c:v>
                </c:pt>
                <c:pt idx="1717">
                  <c:v>5249.3</c:v>
                </c:pt>
                <c:pt idx="1718">
                  <c:v>5261.4</c:v>
                </c:pt>
                <c:pt idx="1719">
                  <c:v>5245</c:v>
                </c:pt>
                <c:pt idx="1720">
                  <c:v>5322.7</c:v>
                </c:pt>
                <c:pt idx="1721">
                  <c:v>5276</c:v>
                </c:pt>
                <c:pt idx="1722">
                  <c:v>5280.7</c:v>
                </c:pt>
                <c:pt idx="1723">
                  <c:v>5235.2</c:v>
                </c:pt>
                <c:pt idx="1724">
                  <c:v>5257.4</c:v>
                </c:pt>
                <c:pt idx="1725">
                  <c:v>5293.7</c:v>
                </c:pt>
                <c:pt idx="1726">
                  <c:v>5293.5</c:v>
                </c:pt>
                <c:pt idx="1727">
                  <c:v>5216.3999999999996</c:v>
                </c:pt>
                <c:pt idx="1728">
                  <c:v>5225.2</c:v>
                </c:pt>
                <c:pt idx="1729">
                  <c:v>5246.3</c:v>
                </c:pt>
                <c:pt idx="1730">
                  <c:v>5243</c:v>
                </c:pt>
                <c:pt idx="1731">
                  <c:v>5229.6000000000004</c:v>
                </c:pt>
                <c:pt idx="1732">
                  <c:v>5229.8</c:v>
                </c:pt>
                <c:pt idx="1733">
                  <c:v>5295.7</c:v>
                </c:pt>
                <c:pt idx="1734">
                  <c:v>5260.8</c:v>
                </c:pt>
                <c:pt idx="1735">
                  <c:v>5237.1000000000004</c:v>
                </c:pt>
                <c:pt idx="1736">
                  <c:v>5280.6</c:v>
                </c:pt>
                <c:pt idx="1737">
                  <c:v>5256.8</c:v>
                </c:pt>
                <c:pt idx="1738">
                  <c:v>5263.6</c:v>
                </c:pt>
                <c:pt idx="1739">
                  <c:v>5331.7</c:v>
                </c:pt>
                <c:pt idx="1740">
                  <c:v>5374.2</c:v>
                </c:pt>
                <c:pt idx="1741">
                  <c:v>5319.6</c:v>
                </c:pt>
                <c:pt idx="1742">
                  <c:v>5191.5</c:v>
                </c:pt>
                <c:pt idx="1743">
                  <c:v>5302.2</c:v>
                </c:pt>
                <c:pt idx="1744">
                  <c:v>5267.4</c:v>
                </c:pt>
                <c:pt idx="1745">
                  <c:v>5303</c:v>
                </c:pt>
                <c:pt idx="1746">
                  <c:v>5318.5</c:v>
                </c:pt>
                <c:pt idx="1747">
                  <c:v>5225.8</c:v>
                </c:pt>
                <c:pt idx="1748">
                  <c:v>5284.4</c:v>
                </c:pt>
                <c:pt idx="1749">
                  <c:v>5244.4</c:v>
                </c:pt>
                <c:pt idx="1750">
                  <c:v>5275.6</c:v>
                </c:pt>
                <c:pt idx="1751">
                  <c:v>5366.7</c:v>
                </c:pt>
                <c:pt idx="1752">
                  <c:v>5287.5</c:v>
                </c:pt>
                <c:pt idx="1753">
                  <c:v>5332.8</c:v>
                </c:pt>
                <c:pt idx="1754">
                  <c:v>5307.7</c:v>
                </c:pt>
                <c:pt idx="1755">
                  <c:v>5329.4</c:v>
                </c:pt>
                <c:pt idx="1756">
                  <c:v>5310.6</c:v>
                </c:pt>
                <c:pt idx="1757">
                  <c:v>5249.2</c:v>
                </c:pt>
                <c:pt idx="1758">
                  <c:v>5326.2</c:v>
                </c:pt>
                <c:pt idx="1759">
                  <c:v>5315.5</c:v>
                </c:pt>
                <c:pt idx="1760">
                  <c:v>5280.6</c:v>
                </c:pt>
                <c:pt idx="1761">
                  <c:v>5341.2</c:v>
                </c:pt>
                <c:pt idx="1762">
                  <c:v>5298.3</c:v>
                </c:pt>
                <c:pt idx="1763">
                  <c:v>5301.9</c:v>
                </c:pt>
                <c:pt idx="1764">
                  <c:v>5357.1</c:v>
                </c:pt>
                <c:pt idx="1765">
                  <c:v>5322.5</c:v>
                </c:pt>
                <c:pt idx="1766">
                  <c:v>5289.7</c:v>
                </c:pt>
                <c:pt idx="1767">
                  <c:v>5396.9</c:v>
                </c:pt>
                <c:pt idx="1768">
                  <c:v>5300.8</c:v>
                </c:pt>
                <c:pt idx="1769">
                  <c:v>5321</c:v>
                </c:pt>
                <c:pt idx="1770">
                  <c:v>5240.3999999999996</c:v>
                </c:pt>
                <c:pt idx="1771">
                  <c:v>5450.6</c:v>
                </c:pt>
                <c:pt idx="1772">
                  <c:v>5398.6</c:v>
                </c:pt>
                <c:pt idx="1773">
                  <c:v>5411.4</c:v>
                </c:pt>
                <c:pt idx="1774">
                  <c:v>5349.7</c:v>
                </c:pt>
                <c:pt idx="1775">
                  <c:v>5308</c:v>
                </c:pt>
                <c:pt idx="1776">
                  <c:v>5311.7</c:v>
                </c:pt>
                <c:pt idx="1777">
                  <c:v>5394.9</c:v>
                </c:pt>
                <c:pt idx="1778">
                  <c:v>5425.3</c:v>
                </c:pt>
                <c:pt idx="1779">
                  <c:v>5304.3</c:v>
                </c:pt>
                <c:pt idx="1780">
                  <c:v>5377.9</c:v>
                </c:pt>
                <c:pt idx="1781">
                  <c:v>5419.9</c:v>
                </c:pt>
                <c:pt idx="1782">
                  <c:v>5361.2</c:v>
                </c:pt>
                <c:pt idx="1783">
                  <c:v>5400.4</c:v>
                </c:pt>
                <c:pt idx="1784">
                  <c:v>5361.9</c:v>
                </c:pt>
                <c:pt idx="1785">
                  <c:v>5386.2</c:v>
                </c:pt>
                <c:pt idx="1786">
                  <c:v>5350</c:v>
                </c:pt>
                <c:pt idx="1787">
                  <c:v>5414.6</c:v>
                </c:pt>
                <c:pt idx="1788">
                  <c:v>5393.2</c:v>
                </c:pt>
                <c:pt idx="1789">
                  <c:v>5385.8</c:v>
                </c:pt>
                <c:pt idx="1790">
                  <c:v>5347.1</c:v>
                </c:pt>
                <c:pt idx="1791">
                  <c:v>5390.2</c:v>
                </c:pt>
                <c:pt idx="1792">
                  <c:v>5414.5</c:v>
                </c:pt>
                <c:pt idx="1793">
                  <c:v>5337.3</c:v>
                </c:pt>
                <c:pt idx="1794">
                  <c:v>5380.9</c:v>
                </c:pt>
                <c:pt idx="1795">
                  <c:v>5391.6</c:v>
                </c:pt>
                <c:pt idx="1796">
                  <c:v>5356.8</c:v>
                </c:pt>
                <c:pt idx="1797">
                  <c:v>5426.3</c:v>
                </c:pt>
                <c:pt idx="1798">
                  <c:v>5452.3</c:v>
                </c:pt>
                <c:pt idx="1799">
                  <c:v>5443.9</c:v>
                </c:pt>
                <c:pt idx="1800">
                  <c:v>5415.6</c:v>
                </c:pt>
                <c:pt idx="1801">
                  <c:v>5414.9</c:v>
                </c:pt>
                <c:pt idx="1802">
                  <c:v>5365.8</c:v>
                </c:pt>
                <c:pt idx="1803">
                  <c:v>5480.8</c:v>
                </c:pt>
                <c:pt idx="1804">
                  <c:v>5364.3</c:v>
                </c:pt>
                <c:pt idx="1805">
                  <c:v>5373.2</c:v>
                </c:pt>
                <c:pt idx="1806">
                  <c:v>5365.8</c:v>
                </c:pt>
                <c:pt idx="1807">
                  <c:v>5398.6</c:v>
                </c:pt>
                <c:pt idx="1808">
                  <c:v>5393.5</c:v>
                </c:pt>
                <c:pt idx="1809">
                  <c:v>5407.8</c:v>
                </c:pt>
                <c:pt idx="1810">
                  <c:v>5382.6</c:v>
                </c:pt>
                <c:pt idx="1811">
                  <c:v>5386.7</c:v>
                </c:pt>
                <c:pt idx="1812">
                  <c:v>5458.5</c:v>
                </c:pt>
                <c:pt idx="1813">
                  <c:v>5333.6</c:v>
                </c:pt>
                <c:pt idx="1814">
                  <c:v>5437.9</c:v>
                </c:pt>
                <c:pt idx="1815">
                  <c:v>5362.8</c:v>
                </c:pt>
                <c:pt idx="1816">
                  <c:v>5449.4</c:v>
                </c:pt>
                <c:pt idx="1817">
                  <c:v>5379.3</c:v>
                </c:pt>
                <c:pt idx="1818">
                  <c:v>5532</c:v>
                </c:pt>
                <c:pt idx="1819">
                  <c:v>5432.5</c:v>
                </c:pt>
                <c:pt idx="1820">
                  <c:v>5362.6</c:v>
                </c:pt>
                <c:pt idx="1821">
                  <c:v>5422.8</c:v>
                </c:pt>
                <c:pt idx="1822">
                  <c:v>5408.5</c:v>
                </c:pt>
                <c:pt idx="1823">
                  <c:v>5416.2</c:v>
                </c:pt>
                <c:pt idx="1824">
                  <c:v>5401.1</c:v>
                </c:pt>
                <c:pt idx="1825">
                  <c:v>5483.3</c:v>
                </c:pt>
                <c:pt idx="1826">
                  <c:v>5525.5</c:v>
                </c:pt>
                <c:pt idx="1827">
                  <c:v>5480.2</c:v>
                </c:pt>
                <c:pt idx="1828">
                  <c:v>5510.5</c:v>
                </c:pt>
                <c:pt idx="1829">
                  <c:v>5509.3</c:v>
                </c:pt>
                <c:pt idx="1830">
                  <c:v>5523.8</c:v>
                </c:pt>
                <c:pt idx="1831">
                  <c:v>5440.8</c:v>
                </c:pt>
                <c:pt idx="1832">
                  <c:v>5478.3</c:v>
                </c:pt>
                <c:pt idx="1833">
                  <c:v>5526</c:v>
                </c:pt>
                <c:pt idx="1834">
                  <c:v>5467.8</c:v>
                </c:pt>
                <c:pt idx="1835">
                  <c:v>5439.9</c:v>
                </c:pt>
                <c:pt idx="1836">
                  <c:v>5512.3</c:v>
                </c:pt>
                <c:pt idx="1837">
                  <c:v>5588.6</c:v>
                </c:pt>
                <c:pt idx="1838">
                  <c:v>5503</c:v>
                </c:pt>
                <c:pt idx="1839">
                  <c:v>5503.8</c:v>
                </c:pt>
                <c:pt idx="1840">
                  <c:v>5533.9</c:v>
                </c:pt>
                <c:pt idx="1841">
                  <c:v>5454.7</c:v>
                </c:pt>
                <c:pt idx="1842">
                  <c:v>5535.5</c:v>
                </c:pt>
                <c:pt idx="1843">
                  <c:v>5476.6</c:v>
                </c:pt>
                <c:pt idx="1844">
                  <c:v>5416.4</c:v>
                </c:pt>
                <c:pt idx="1845">
                  <c:v>5502.2</c:v>
                </c:pt>
                <c:pt idx="1846">
                  <c:v>5493.6</c:v>
                </c:pt>
                <c:pt idx="1847">
                  <c:v>5481.3</c:v>
                </c:pt>
                <c:pt idx="1848">
                  <c:v>5507.9</c:v>
                </c:pt>
                <c:pt idx="1849">
                  <c:v>5519.1</c:v>
                </c:pt>
                <c:pt idx="1850">
                  <c:v>5450</c:v>
                </c:pt>
                <c:pt idx="1851">
                  <c:v>5585</c:v>
                </c:pt>
                <c:pt idx="1852">
                  <c:v>5477.1</c:v>
                </c:pt>
                <c:pt idx="1853">
                  <c:v>5500.5</c:v>
                </c:pt>
                <c:pt idx="1854">
                  <c:v>5527.5</c:v>
                </c:pt>
                <c:pt idx="1855">
                  <c:v>5551.6</c:v>
                </c:pt>
                <c:pt idx="1856">
                  <c:v>5576.4</c:v>
                </c:pt>
                <c:pt idx="1857">
                  <c:v>5535.5</c:v>
                </c:pt>
                <c:pt idx="1858">
                  <c:v>5520.8</c:v>
                </c:pt>
                <c:pt idx="1859">
                  <c:v>5503.6</c:v>
                </c:pt>
                <c:pt idx="1860">
                  <c:v>5461.2</c:v>
                </c:pt>
                <c:pt idx="1861">
                  <c:v>5512.5</c:v>
                </c:pt>
                <c:pt idx="1862">
                  <c:v>5588.9</c:v>
                </c:pt>
                <c:pt idx="1863">
                  <c:v>5584.3</c:v>
                </c:pt>
                <c:pt idx="1864">
                  <c:v>5540.9</c:v>
                </c:pt>
                <c:pt idx="1865">
                  <c:v>5531.1</c:v>
                </c:pt>
                <c:pt idx="1866">
                  <c:v>5522</c:v>
                </c:pt>
                <c:pt idx="1867">
                  <c:v>5493.4</c:v>
                </c:pt>
                <c:pt idx="1868">
                  <c:v>5554.4</c:v>
                </c:pt>
                <c:pt idx="1869">
                  <c:v>5506.3</c:v>
                </c:pt>
                <c:pt idx="1870">
                  <c:v>5606.3</c:v>
                </c:pt>
                <c:pt idx="1871">
                  <c:v>5533.9</c:v>
                </c:pt>
                <c:pt idx="1872">
                  <c:v>5548.2</c:v>
                </c:pt>
                <c:pt idx="1873">
                  <c:v>5484.8</c:v>
                </c:pt>
                <c:pt idx="1874">
                  <c:v>5508.8</c:v>
                </c:pt>
                <c:pt idx="1875">
                  <c:v>5569.1</c:v>
                </c:pt>
                <c:pt idx="1876">
                  <c:v>5654</c:v>
                </c:pt>
                <c:pt idx="1877">
                  <c:v>5642.6</c:v>
                </c:pt>
                <c:pt idx="1878">
                  <c:v>5557</c:v>
                </c:pt>
                <c:pt idx="1879">
                  <c:v>5574.7</c:v>
                </c:pt>
                <c:pt idx="1880">
                  <c:v>5551</c:v>
                </c:pt>
                <c:pt idx="1881">
                  <c:v>5558.8</c:v>
                </c:pt>
                <c:pt idx="1882">
                  <c:v>5584.7</c:v>
                </c:pt>
                <c:pt idx="1883">
                  <c:v>5544.1</c:v>
                </c:pt>
                <c:pt idx="1884">
                  <c:v>5489.8</c:v>
                </c:pt>
                <c:pt idx="1885">
                  <c:v>5555.8</c:v>
                </c:pt>
                <c:pt idx="1886">
                  <c:v>5618.4</c:v>
                </c:pt>
                <c:pt idx="1887">
                  <c:v>5563.7</c:v>
                </c:pt>
                <c:pt idx="1888">
                  <c:v>5600.9</c:v>
                </c:pt>
                <c:pt idx="1889">
                  <c:v>5598</c:v>
                </c:pt>
                <c:pt idx="1890">
                  <c:v>5573.5</c:v>
                </c:pt>
                <c:pt idx="1891">
                  <c:v>5580.6</c:v>
                </c:pt>
                <c:pt idx="1892">
                  <c:v>5592.5</c:v>
                </c:pt>
                <c:pt idx="1893">
                  <c:v>5552.5</c:v>
                </c:pt>
                <c:pt idx="1894">
                  <c:v>5551.8</c:v>
                </c:pt>
                <c:pt idx="1895">
                  <c:v>5586.9</c:v>
                </c:pt>
                <c:pt idx="1896">
                  <c:v>5642.3</c:v>
                </c:pt>
                <c:pt idx="1897">
                  <c:v>5545.6</c:v>
                </c:pt>
                <c:pt idx="1898">
                  <c:v>5537.7</c:v>
                </c:pt>
                <c:pt idx="1899">
                  <c:v>5587.8</c:v>
                </c:pt>
                <c:pt idx="1900">
                  <c:v>5512.6</c:v>
                </c:pt>
                <c:pt idx="1901">
                  <c:v>5617.8</c:v>
                </c:pt>
                <c:pt idx="1902">
                  <c:v>5610.4</c:v>
                </c:pt>
                <c:pt idx="1903">
                  <c:v>5565.2</c:v>
                </c:pt>
                <c:pt idx="1904">
                  <c:v>5558.2</c:v>
                </c:pt>
                <c:pt idx="1905">
                  <c:v>5615.9</c:v>
                </c:pt>
                <c:pt idx="1906">
                  <c:v>5599.1</c:v>
                </c:pt>
                <c:pt idx="1907">
                  <c:v>5550.7</c:v>
                </c:pt>
                <c:pt idx="1908">
                  <c:v>5609.5</c:v>
                </c:pt>
                <c:pt idx="1909">
                  <c:v>5579.5</c:v>
                </c:pt>
                <c:pt idx="1910">
                  <c:v>5481.4</c:v>
                </c:pt>
                <c:pt idx="1911">
                  <c:v>5620.2</c:v>
                </c:pt>
                <c:pt idx="1912">
                  <c:v>5620.4</c:v>
                </c:pt>
                <c:pt idx="1913">
                  <c:v>5578.2</c:v>
                </c:pt>
                <c:pt idx="1914">
                  <c:v>5723.9</c:v>
                </c:pt>
                <c:pt idx="1915">
                  <c:v>5634.8</c:v>
                </c:pt>
                <c:pt idx="1916">
                  <c:v>5633.6</c:v>
                </c:pt>
                <c:pt idx="1917">
                  <c:v>5623.4</c:v>
                </c:pt>
                <c:pt idx="1918">
                  <c:v>5669.8</c:v>
                </c:pt>
                <c:pt idx="1919">
                  <c:v>5621.5</c:v>
                </c:pt>
                <c:pt idx="1920">
                  <c:v>5608.5</c:v>
                </c:pt>
                <c:pt idx="1921">
                  <c:v>5674.6</c:v>
                </c:pt>
                <c:pt idx="1922">
                  <c:v>5589.4</c:v>
                </c:pt>
                <c:pt idx="1923">
                  <c:v>5706.1</c:v>
                </c:pt>
                <c:pt idx="1924">
                  <c:v>5681.8</c:v>
                </c:pt>
                <c:pt idx="1925">
                  <c:v>5567.9</c:v>
                </c:pt>
                <c:pt idx="1926">
                  <c:v>5639</c:v>
                </c:pt>
                <c:pt idx="1927">
                  <c:v>5629.3</c:v>
                </c:pt>
                <c:pt idx="1928">
                  <c:v>5633.9</c:v>
                </c:pt>
                <c:pt idx="1929">
                  <c:v>5717.5</c:v>
                </c:pt>
                <c:pt idx="1930">
                  <c:v>5697</c:v>
                </c:pt>
                <c:pt idx="1931">
                  <c:v>5630.1</c:v>
                </c:pt>
                <c:pt idx="1932">
                  <c:v>5642.2</c:v>
                </c:pt>
                <c:pt idx="1933">
                  <c:v>5674.4</c:v>
                </c:pt>
                <c:pt idx="1934">
                  <c:v>5667.3</c:v>
                </c:pt>
                <c:pt idx="1935">
                  <c:v>5628.1</c:v>
                </c:pt>
                <c:pt idx="1936">
                  <c:v>5685.7</c:v>
                </c:pt>
                <c:pt idx="1937">
                  <c:v>5593.3</c:v>
                </c:pt>
                <c:pt idx="1938">
                  <c:v>5655.3</c:v>
                </c:pt>
                <c:pt idx="1939">
                  <c:v>5628.3</c:v>
                </c:pt>
                <c:pt idx="1940">
                  <c:v>5631.5</c:v>
                </c:pt>
                <c:pt idx="1941">
                  <c:v>5714.1</c:v>
                </c:pt>
                <c:pt idx="1942">
                  <c:v>5648.2</c:v>
                </c:pt>
                <c:pt idx="1943">
                  <c:v>5640.2</c:v>
                </c:pt>
                <c:pt idx="1944">
                  <c:v>5707.8</c:v>
                </c:pt>
                <c:pt idx="1945">
                  <c:v>5638.6</c:v>
                </c:pt>
                <c:pt idx="1946">
                  <c:v>5653.8</c:v>
                </c:pt>
                <c:pt idx="1947">
                  <c:v>5683.4</c:v>
                </c:pt>
                <c:pt idx="1948">
                  <c:v>5659.5</c:v>
                </c:pt>
                <c:pt idx="1949">
                  <c:v>5704</c:v>
                </c:pt>
                <c:pt idx="1950">
                  <c:v>5830.1</c:v>
                </c:pt>
                <c:pt idx="1951">
                  <c:v>5748.6</c:v>
                </c:pt>
                <c:pt idx="1952">
                  <c:v>5670.2</c:v>
                </c:pt>
                <c:pt idx="1953">
                  <c:v>5702.3</c:v>
                </c:pt>
                <c:pt idx="1954">
                  <c:v>5712.3</c:v>
                </c:pt>
                <c:pt idx="1955">
                  <c:v>5694</c:v>
                </c:pt>
                <c:pt idx="1956">
                  <c:v>5704.8</c:v>
                </c:pt>
                <c:pt idx="1957">
                  <c:v>5691</c:v>
                </c:pt>
                <c:pt idx="1958">
                  <c:v>5772.7</c:v>
                </c:pt>
                <c:pt idx="1959">
                  <c:v>5690.7</c:v>
                </c:pt>
                <c:pt idx="1960">
                  <c:v>5752</c:v>
                </c:pt>
                <c:pt idx="1961">
                  <c:v>5736.8</c:v>
                </c:pt>
                <c:pt idx="1962">
                  <c:v>5707.6</c:v>
                </c:pt>
                <c:pt idx="1963">
                  <c:v>5700.9</c:v>
                </c:pt>
                <c:pt idx="1964">
                  <c:v>5764.5</c:v>
                </c:pt>
                <c:pt idx="1965">
                  <c:v>5719.3</c:v>
                </c:pt>
                <c:pt idx="1966">
                  <c:v>5634.8</c:v>
                </c:pt>
                <c:pt idx="1967">
                  <c:v>5704.3</c:v>
                </c:pt>
                <c:pt idx="1968">
                  <c:v>5808.1</c:v>
                </c:pt>
                <c:pt idx="1969">
                  <c:v>5721.9</c:v>
                </c:pt>
                <c:pt idx="1970">
                  <c:v>5715</c:v>
                </c:pt>
                <c:pt idx="1971">
                  <c:v>5774.7</c:v>
                </c:pt>
                <c:pt idx="1972">
                  <c:v>5759.2</c:v>
                </c:pt>
                <c:pt idx="1973">
                  <c:v>5920.9</c:v>
                </c:pt>
                <c:pt idx="1974">
                  <c:v>5751.9</c:v>
                </c:pt>
                <c:pt idx="1975">
                  <c:v>5708</c:v>
                </c:pt>
                <c:pt idx="1976">
                  <c:v>5662.1</c:v>
                </c:pt>
                <c:pt idx="1977">
                  <c:v>5717.4</c:v>
                </c:pt>
                <c:pt idx="1978">
                  <c:v>5754.8</c:v>
                </c:pt>
                <c:pt idx="1979">
                  <c:v>5696.5</c:v>
                </c:pt>
                <c:pt idx="1980">
                  <c:v>5788</c:v>
                </c:pt>
                <c:pt idx="1981">
                  <c:v>5728.9</c:v>
                </c:pt>
                <c:pt idx="1982">
                  <c:v>5696.8</c:v>
                </c:pt>
                <c:pt idx="1983">
                  <c:v>5812</c:v>
                </c:pt>
                <c:pt idx="1984">
                  <c:v>5773.2</c:v>
                </c:pt>
                <c:pt idx="1985">
                  <c:v>5721</c:v>
                </c:pt>
                <c:pt idx="1986">
                  <c:v>5805.6</c:v>
                </c:pt>
                <c:pt idx="1987">
                  <c:v>5839.8</c:v>
                </c:pt>
                <c:pt idx="1988">
                  <c:v>5782.9</c:v>
                </c:pt>
                <c:pt idx="1989">
                  <c:v>5875.2</c:v>
                </c:pt>
                <c:pt idx="1990">
                  <c:v>5642.7</c:v>
                </c:pt>
                <c:pt idx="1991">
                  <c:v>5763.3</c:v>
                </c:pt>
                <c:pt idx="1992">
                  <c:v>5877.9</c:v>
                </c:pt>
                <c:pt idx="1993">
                  <c:v>5785.4</c:v>
                </c:pt>
                <c:pt idx="1994">
                  <c:v>5740.1</c:v>
                </c:pt>
                <c:pt idx="1995">
                  <c:v>5777.8</c:v>
                </c:pt>
                <c:pt idx="1996">
                  <c:v>5875.3</c:v>
                </c:pt>
                <c:pt idx="1997">
                  <c:v>5755.4</c:v>
                </c:pt>
                <c:pt idx="1998">
                  <c:v>5857.4</c:v>
                </c:pt>
                <c:pt idx="1999">
                  <c:v>5724.6</c:v>
                </c:pt>
                <c:pt idx="2000">
                  <c:v>5804.7</c:v>
                </c:pt>
                <c:pt idx="2001">
                  <c:v>5812.4</c:v>
                </c:pt>
                <c:pt idx="2002">
                  <c:v>5723.3</c:v>
                </c:pt>
                <c:pt idx="2003">
                  <c:v>5792.8</c:v>
                </c:pt>
                <c:pt idx="2004">
                  <c:v>5749.9</c:v>
                </c:pt>
                <c:pt idx="2005">
                  <c:v>6060</c:v>
                </c:pt>
                <c:pt idx="2006">
                  <c:v>5719.9</c:v>
                </c:pt>
                <c:pt idx="2007">
                  <c:v>5800.7</c:v>
                </c:pt>
                <c:pt idx="2008">
                  <c:v>5804.5</c:v>
                </c:pt>
                <c:pt idx="2009">
                  <c:v>5766.8</c:v>
                </c:pt>
                <c:pt idx="2010">
                  <c:v>5755</c:v>
                </c:pt>
                <c:pt idx="2011">
                  <c:v>5732.4</c:v>
                </c:pt>
                <c:pt idx="2012">
                  <c:v>5826.5</c:v>
                </c:pt>
                <c:pt idx="2013">
                  <c:v>5764.9</c:v>
                </c:pt>
                <c:pt idx="2014">
                  <c:v>5923</c:v>
                </c:pt>
                <c:pt idx="2015">
                  <c:v>5798.3</c:v>
                </c:pt>
                <c:pt idx="2016">
                  <c:v>5723.7</c:v>
                </c:pt>
                <c:pt idx="2017">
                  <c:v>5797.1</c:v>
                </c:pt>
                <c:pt idx="2018">
                  <c:v>5774.2</c:v>
                </c:pt>
                <c:pt idx="2019">
                  <c:v>5815.6</c:v>
                </c:pt>
                <c:pt idx="2020">
                  <c:v>5814.5</c:v>
                </c:pt>
                <c:pt idx="2021">
                  <c:v>5792.2</c:v>
                </c:pt>
                <c:pt idx="2022">
                  <c:v>5888</c:v>
                </c:pt>
                <c:pt idx="2023">
                  <c:v>5882.8</c:v>
                </c:pt>
                <c:pt idx="2024">
                  <c:v>5873.4</c:v>
                </c:pt>
                <c:pt idx="2025">
                  <c:v>5825.4</c:v>
                </c:pt>
                <c:pt idx="2026">
                  <c:v>5836.2</c:v>
                </c:pt>
                <c:pt idx="2027">
                  <c:v>5842</c:v>
                </c:pt>
                <c:pt idx="2028">
                  <c:v>5780.1</c:v>
                </c:pt>
                <c:pt idx="2029">
                  <c:v>5843</c:v>
                </c:pt>
                <c:pt idx="2030">
                  <c:v>5851.8</c:v>
                </c:pt>
                <c:pt idx="2031">
                  <c:v>5843</c:v>
                </c:pt>
                <c:pt idx="2032">
                  <c:v>5812.8</c:v>
                </c:pt>
                <c:pt idx="2033">
                  <c:v>5870.9</c:v>
                </c:pt>
                <c:pt idx="2034">
                  <c:v>5815.6</c:v>
                </c:pt>
                <c:pt idx="2035">
                  <c:v>5878.6</c:v>
                </c:pt>
                <c:pt idx="2036">
                  <c:v>5784.9</c:v>
                </c:pt>
                <c:pt idx="2037">
                  <c:v>5828.2</c:v>
                </c:pt>
                <c:pt idx="2038">
                  <c:v>5902.6</c:v>
                </c:pt>
                <c:pt idx="2039">
                  <c:v>5858.9</c:v>
                </c:pt>
                <c:pt idx="2040">
                  <c:v>5789.4</c:v>
                </c:pt>
                <c:pt idx="2041">
                  <c:v>5803.9</c:v>
                </c:pt>
                <c:pt idx="2042">
                  <c:v>5829.6</c:v>
                </c:pt>
                <c:pt idx="2043">
                  <c:v>5858.5</c:v>
                </c:pt>
                <c:pt idx="2044">
                  <c:v>5915.6</c:v>
                </c:pt>
                <c:pt idx="2045">
                  <c:v>5892.9</c:v>
                </c:pt>
                <c:pt idx="2046">
                  <c:v>5877.5</c:v>
                </c:pt>
                <c:pt idx="2047">
                  <c:v>5943.8</c:v>
                </c:pt>
                <c:pt idx="2048">
                  <c:v>5842.8</c:v>
                </c:pt>
                <c:pt idx="2049">
                  <c:v>5865.1</c:v>
                </c:pt>
                <c:pt idx="2050">
                  <c:v>5886.6</c:v>
                </c:pt>
                <c:pt idx="2051">
                  <c:v>5894.8</c:v>
                </c:pt>
                <c:pt idx="2052">
                  <c:v>5773.2</c:v>
                </c:pt>
                <c:pt idx="2053">
                  <c:v>5821</c:v>
                </c:pt>
                <c:pt idx="2054">
                  <c:v>5939.3</c:v>
                </c:pt>
                <c:pt idx="2055">
                  <c:v>5881.3</c:v>
                </c:pt>
                <c:pt idx="2056">
                  <c:v>5896.6</c:v>
                </c:pt>
                <c:pt idx="2057">
                  <c:v>5918.5</c:v>
                </c:pt>
                <c:pt idx="2058">
                  <c:v>5887</c:v>
                </c:pt>
                <c:pt idx="2059">
                  <c:v>5873.7</c:v>
                </c:pt>
                <c:pt idx="2060">
                  <c:v>5814.3</c:v>
                </c:pt>
                <c:pt idx="2061">
                  <c:v>5921.2</c:v>
                </c:pt>
                <c:pt idx="2062">
                  <c:v>5902.4</c:v>
                </c:pt>
                <c:pt idx="2063">
                  <c:v>5872.1</c:v>
                </c:pt>
                <c:pt idx="2064">
                  <c:v>5866.2</c:v>
                </c:pt>
                <c:pt idx="2065">
                  <c:v>5886.2</c:v>
                </c:pt>
                <c:pt idx="2066">
                  <c:v>5847.8</c:v>
                </c:pt>
                <c:pt idx="2067">
                  <c:v>5838.3</c:v>
                </c:pt>
                <c:pt idx="2068">
                  <c:v>5908.9</c:v>
                </c:pt>
                <c:pt idx="2069">
                  <c:v>5852</c:v>
                </c:pt>
                <c:pt idx="2070">
                  <c:v>5886.6</c:v>
                </c:pt>
                <c:pt idx="2071">
                  <c:v>5922.9</c:v>
                </c:pt>
                <c:pt idx="2072">
                  <c:v>5910</c:v>
                </c:pt>
                <c:pt idx="2073">
                  <c:v>5872.7</c:v>
                </c:pt>
                <c:pt idx="2074">
                  <c:v>5993.3</c:v>
                </c:pt>
                <c:pt idx="2075">
                  <c:v>5891.3</c:v>
                </c:pt>
                <c:pt idx="2076">
                  <c:v>5941.2</c:v>
                </c:pt>
                <c:pt idx="2077">
                  <c:v>5916.6</c:v>
                </c:pt>
                <c:pt idx="2078">
                  <c:v>5998.6</c:v>
                </c:pt>
                <c:pt idx="2079">
                  <c:v>5925.9</c:v>
                </c:pt>
                <c:pt idx="2080">
                  <c:v>5979.7</c:v>
                </c:pt>
                <c:pt idx="2081">
                  <c:v>6041.6</c:v>
                </c:pt>
                <c:pt idx="2082">
                  <c:v>5949.5</c:v>
                </c:pt>
                <c:pt idx="2083">
                  <c:v>6101.5</c:v>
                </c:pt>
                <c:pt idx="2084">
                  <c:v>5926.4</c:v>
                </c:pt>
                <c:pt idx="2085">
                  <c:v>5968.9</c:v>
                </c:pt>
                <c:pt idx="2086">
                  <c:v>5882.3</c:v>
                </c:pt>
                <c:pt idx="2087">
                  <c:v>5918.9</c:v>
                </c:pt>
                <c:pt idx="2088">
                  <c:v>5957.1</c:v>
                </c:pt>
                <c:pt idx="2089">
                  <c:v>5881.3</c:v>
                </c:pt>
                <c:pt idx="2090">
                  <c:v>5961.1</c:v>
                </c:pt>
                <c:pt idx="2091">
                  <c:v>5904.6</c:v>
                </c:pt>
                <c:pt idx="2092">
                  <c:v>5864</c:v>
                </c:pt>
                <c:pt idx="2093">
                  <c:v>5918.7</c:v>
                </c:pt>
                <c:pt idx="2094">
                  <c:v>5951.3</c:v>
                </c:pt>
                <c:pt idx="2095">
                  <c:v>6025.1</c:v>
                </c:pt>
                <c:pt idx="2096">
                  <c:v>5932.9</c:v>
                </c:pt>
                <c:pt idx="2097">
                  <c:v>5920.1</c:v>
                </c:pt>
                <c:pt idx="2098">
                  <c:v>5933</c:v>
                </c:pt>
                <c:pt idx="2099">
                  <c:v>5893.8</c:v>
                </c:pt>
                <c:pt idx="2100">
                  <c:v>6002.1</c:v>
                </c:pt>
                <c:pt idx="2101">
                  <c:v>5988.9</c:v>
                </c:pt>
                <c:pt idx="2102">
                  <c:v>6008.8</c:v>
                </c:pt>
                <c:pt idx="2103">
                  <c:v>5905</c:v>
                </c:pt>
                <c:pt idx="2104">
                  <c:v>6075.8</c:v>
                </c:pt>
                <c:pt idx="2105">
                  <c:v>5966.7</c:v>
                </c:pt>
                <c:pt idx="2106">
                  <c:v>5919.7</c:v>
                </c:pt>
                <c:pt idx="2107">
                  <c:v>5932.5</c:v>
                </c:pt>
                <c:pt idx="2108">
                  <c:v>5959</c:v>
                </c:pt>
                <c:pt idx="2109">
                  <c:v>5984.3</c:v>
                </c:pt>
                <c:pt idx="2110">
                  <c:v>5992.7</c:v>
                </c:pt>
                <c:pt idx="2111">
                  <c:v>5909.2</c:v>
                </c:pt>
                <c:pt idx="2112">
                  <c:v>6011.1</c:v>
                </c:pt>
                <c:pt idx="2113">
                  <c:v>5931.6</c:v>
                </c:pt>
                <c:pt idx="2114">
                  <c:v>5969.8</c:v>
                </c:pt>
                <c:pt idx="2115">
                  <c:v>5913.8</c:v>
                </c:pt>
                <c:pt idx="2116">
                  <c:v>6001.3</c:v>
                </c:pt>
                <c:pt idx="2117">
                  <c:v>5974.7</c:v>
                </c:pt>
                <c:pt idx="2118">
                  <c:v>6019.7</c:v>
                </c:pt>
                <c:pt idx="2119">
                  <c:v>6045.2</c:v>
                </c:pt>
                <c:pt idx="2120">
                  <c:v>5986.9</c:v>
                </c:pt>
                <c:pt idx="2121">
                  <c:v>5905.4</c:v>
                </c:pt>
                <c:pt idx="2122">
                  <c:v>6026.9</c:v>
                </c:pt>
                <c:pt idx="2123">
                  <c:v>5985.4</c:v>
                </c:pt>
                <c:pt idx="2124">
                  <c:v>5996.1</c:v>
                </c:pt>
                <c:pt idx="2125">
                  <c:v>6015.2</c:v>
                </c:pt>
                <c:pt idx="2126">
                  <c:v>6039.9</c:v>
                </c:pt>
                <c:pt idx="2127">
                  <c:v>6011.5</c:v>
                </c:pt>
                <c:pt idx="2128">
                  <c:v>6029.5</c:v>
                </c:pt>
                <c:pt idx="2129">
                  <c:v>5994.5</c:v>
                </c:pt>
                <c:pt idx="2130">
                  <c:v>5974</c:v>
                </c:pt>
                <c:pt idx="2131">
                  <c:v>6000</c:v>
                </c:pt>
                <c:pt idx="2132">
                  <c:v>6021.7</c:v>
                </c:pt>
                <c:pt idx="2133">
                  <c:v>6061.4</c:v>
                </c:pt>
                <c:pt idx="2134">
                  <c:v>6040.8</c:v>
                </c:pt>
                <c:pt idx="2135">
                  <c:v>6033.7</c:v>
                </c:pt>
                <c:pt idx="2136">
                  <c:v>6041.1</c:v>
                </c:pt>
                <c:pt idx="2137">
                  <c:v>6105.8</c:v>
                </c:pt>
                <c:pt idx="2138">
                  <c:v>6092.4</c:v>
                </c:pt>
                <c:pt idx="2139">
                  <c:v>5982.6</c:v>
                </c:pt>
                <c:pt idx="2140">
                  <c:v>6176.8</c:v>
                </c:pt>
                <c:pt idx="2141">
                  <c:v>5991.4</c:v>
                </c:pt>
                <c:pt idx="2142">
                  <c:v>6030.2</c:v>
                </c:pt>
                <c:pt idx="2143">
                  <c:v>6035.1</c:v>
                </c:pt>
                <c:pt idx="2144">
                  <c:v>6020.5</c:v>
                </c:pt>
                <c:pt idx="2145">
                  <c:v>6000.1</c:v>
                </c:pt>
                <c:pt idx="2146">
                  <c:v>6013.6</c:v>
                </c:pt>
                <c:pt idx="2147">
                  <c:v>6083.5</c:v>
                </c:pt>
                <c:pt idx="2148">
                  <c:v>6053</c:v>
                </c:pt>
                <c:pt idx="2149">
                  <c:v>6068.9</c:v>
                </c:pt>
                <c:pt idx="2150">
                  <c:v>6116.3</c:v>
                </c:pt>
                <c:pt idx="2151">
                  <c:v>6070.6</c:v>
                </c:pt>
                <c:pt idx="2152">
                  <c:v>6040</c:v>
                </c:pt>
                <c:pt idx="2153">
                  <c:v>6038.6</c:v>
                </c:pt>
                <c:pt idx="2154">
                  <c:v>6039.2</c:v>
                </c:pt>
                <c:pt idx="2155">
                  <c:v>6080.3</c:v>
                </c:pt>
                <c:pt idx="2156">
                  <c:v>6117.9</c:v>
                </c:pt>
                <c:pt idx="2157">
                  <c:v>6108.4</c:v>
                </c:pt>
                <c:pt idx="2158">
                  <c:v>6147.9</c:v>
                </c:pt>
                <c:pt idx="2159">
                  <c:v>6102</c:v>
                </c:pt>
                <c:pt idx="2160">
                  <c:v>6077.2</c:v>
                </c:pt>
                <c:pt idx="2161">
                  <c:v>6031.6</c:v>
                </c:pt>
                <c:pt idx="2162">
                  <c:v>6124.4</c:v>
                </c:pt>
                <c:pt idx="2163">
                  <c:v>6100.5</c:v>
                </c:pt>
                <c:pt idx="2164">
                  <c:v>6095.6</c:v>
                </c:pt>
                <c:pt idx="2165">
                  <c:v>6090.6</c:v>
                </c:pt>
                <c:pt idx="2166">
                  <c:v>6103.2</c:v>
                </c:pt>
                <c:pt idx="2167">
                  <c:v>6090.7</c:v>
                </c:pt>
                <c:pt idx="2168">
                  <c:v>6048.7</c:v>
                </c:pt>
                <c:pt idx="2169">
                  <c:v>6121.4</c:v>
                </c:pt>
                <c:pt idx="2170">
                  <c:v>6109.3</c:v>
                </c:pt>
                <c:pt idx="2171">
                  <c:v>6085.4</c:v>
                </c:pt>
                <c:pt idx="2172">
                  <c:v>6107.2</c:v>
                </c:pt>
                <c:pt idx="2173">
                  <c:v>6089.3</c:v>
                </c:pt>
                <c:pt idx="2174">
                  <c:v>6105.4</c:v>
                </c:pt>
                <c:pt idx="2175">
                  <c:v>6026.7</c:v>
                </c:pt>
                <c:pt idx="2176">
                  <c:v>6131.3</c:v>
                </c:pt>
                <c:pt idx="2177">
                  <c:v>6210.8</c:v>
                </c:pt>
                <c:pt idx="2178">
                  <c:v>6140.2</c:v>
                </c:pt>
                <c:pt idx="2179">
                  <c:v>6172</c:v>
                </c:pt>
                <c:pt idx="2180">
                  <c:v>6119.9</c:v>
                </c:pt>
                <c:pt idx="2181">
                  <c:v>6108.9</c:v>
                </c:pt>
                <c:pt idx="2182">
                  <c:v>6082</c:v>
                </c:pt>
                <c:pt idx="2183">
                  <c:v>6206.5</c:v>
                </c:pt>
                <c:pt idx="2184">
                  <c:v>6120.5</c:v>
                </c:pt>
                <c:pt idx="2185">
                  <c:v>6145.8</c:v>
                </c:pt>
                <c:pt idx="2186">
                  <c:v>6096</c:v>
                </c:pt>
                <c:pt idx="2187">
                  <c:v>6122</c:v>
                </c:pt>
                <c:pt idx="2188">
                  <c:v>6067.2</c:v>
                </c:pt>
                <c:pt idx="2189">
                  <c:v>6108.4</c:v>
                </c:pt>
                <c:pt idx="2190">
                  <c:v>6199.2</c:v>
                </c:pt>
                <c:pt idx="2191">
                  <c:v>6127.2</c:v>
                </c:pt>
                <c:pt idx="2192">
                  <c:v>6155.6</c:v>
                </c:pt>
                <c:pt idx="2193">
                  <c:v>6122.4</c:v>
                </c:pt>
                <c:pt idx="2194">
                  <c:v>6105.6</c:v>
                </c:pt>
                <c:pt idx="2195">
                  <c:v>6089</c:v>
                </c:pt>
                <c:pt idx="2196">
                  <c:v>6119.1</c:v>
                </c:pt>
                <c:pt idx="2197">
                  <c:v>6126.4</c:v>
                </c:pt>
                <c:pt idx="2198">
                  <c:v>6134</c:v>
                </c:pt>
                <c:pt idx="2199">
                  <c:v>6139.7</c:v>
                </c:pt>
                <c:pt idx="2200">
                  <c:v>6099.7</c:v>
                </c:pt>
                <c:pt idx="2201">
                  <c:v>6159.9</c:v>
                </c:pt>
                <c:pt idx="2202">
                  <c:v>6217.6</c:v>
                </c:pt>
                <c:pt idx="2203">
                  <c:v>6159.5</c:v>
                </c:pt>
                <c:pt idx="2204">
                  <c:v>6192.6</c:v>
                </c:pt>
                <c:pt idx="2205">
                  <c:v>6148.7</c:v>
                </c:pt>
                <c:pt idx="2206">
                  <c:v>6190.4</c:v>
                </c:pt>
                <c:pt idx="2207">
                  <c:v>6184.2</c:v>
                </c:pt>
                <c:pt idx="2208">
                  <c:v>6243</c:v>
                </c:pt>
                <c:pt idx="2209">
                  <c:v>6088</c:v>
                </c:pt>
                <c:pt idx="2210">
                  <c:v>6190.8</c:v>
                </c:pt>
                <c:pt idx="2211">
                  <c:v>6173.8</c:v>
                </c:pt>
                <c:pt idx="2212">
                  <c:v>6148.3</c:v>
                </c:pt>
                <c:pt idx="2213">
                  <c:v>6138.2</c:v>
                </c:pt>
                <c:pt idx="2214">
                  <c:v>6276</c:v>
                </c:pt>
                <c:pt idx="2215">
                  <c:v>6217</c:v>
                </c:pt>
                <c:pt idx="2216">
                  <c:v>6154.8</c:v>
                </c:pt>
                <c:pt idx="2217">
                  <c:v>6167</c:v>
                </c:pt>
                <c:pt idx="2218">
                  <c:v>6186.4</c:v>
                </c:pt>
                <c:pt idx="2219">
                  <c:v>6195.7</c:v>
                </c:pt>
                <c:pt idx="2220">
                  <c:v>6131.5</c:v>
                </c:pt>
                <c:pt idx="2221">
                  <c:v>6239.4</c:v>
                </c:pt>
                <c:pt idx="2222">
                  <c:v>6232.8</c:v>
                </c:pt>
                <c:pt idx="2223">
                  <c:v>6204.3</c:v>
                </c:pt>
                <c:pt idx="2224">
                  <c:v>6143.3</c:v>
                </c:pt>
                <c:pt idx="2225">
                  <c:v>6196</c:v>
                </c:pt>
                <c:pt idx="2226">
                  <c:v>6151.8</c:v>
                </c:pt>
                <c:pt idx="2227">
                  <c:v>6170.3</c:v>
                </c:pt>
                <c:pt idx="2228">
                  <c:v>6156.6</c:v>
                </c:pt>
                <c:pt idx="2229">
                  <c:v>6142</c:v>
                </c:pt>
                <c:pt idx="2230">
                  <c:v>6295.9</c:v>
                </c:pt>
                <c:pt idx="2231">
                  <c:v>6154.2</c:v>
                </c:pt>
                <c:pt idx="2232">
                  <c:v>6230.6</c:v>
                </c:pt>
                <c:pt idx="2233">
                  <c:v>6202.5</c:v>
                </c:pt>
                <c:pt idx="2234">
                  <c:v>6196.4</c:v>
                </c:pt>
                <c:pt idx="2235">
                  <c:v>6228.9</c:v>
                </c:pt>
                <c:pt idx="2236">
                  <c:v>6243.8</c:v>
                </c:pt>
                <c:pt idx="2237">
                  <c:v>6153.5</c:v>
                </c:pt>
                <c:pt idx="2238">
                  <c:v>6193.4</c:v>
                </c:pt>
                <c:pt idx="2239">
                  <c:v>6162.3</c:v>
                </c:pt>
                <c:pt idx="2240">
                  <c:v>6231</c:v>
                </c:pt>
                <c:pt idx="2241">
                  <c:v>6201.3</c:v>
                </c:pt>
                <c:pt idx="2242">
                  <c:v>6210.6</c:v>
                </c:pt>
                <c:pt idx="2243">
                  <c:v>6208</c:v>
                </c:pt>
                <c:pt idx="2244">
                  <c:v>6240.2</c:v>
                </c:pt>
                <c:pt idx="2245">
                  <c:v>6213.7</c:v>
                </c:pt>
                <c:pt idx="2246">
                  <c:v>6175.5</c:v>
                </c:pt>
                <c:pt idx="2247">
                  <c:v>6225.3</c:v>
                </c:pt>
                <c:pt idx="2248">
                  <c:v>6208.3</c:v>
                </c:pt>
                <c:pt idx="2249">
                  <c:v>6214.4</c:v>
                </c:pt>
                <c:pt idx="2250">
                  <c:v>6255.3</c:v>
                </c:pt>
                <c:pt idx="2251">
                  <c:v>6265.8</c:v>
                </c:pt>
                <c:pt idx="2252">
                  <c:v>6276.8</c:v>
                </c:pt>
                <c:pt idx="2253">
                  <c:v>6265</c:v>
                </c:pt>
                <c:pt idx="2254">
                  <c:v>6227.2</c:v>
                </c:pt>
                <c:pt idx="2255">
                  <c:v>6245.5</c:v>
                </c:pt>
                <c:pt idx="2256">
                  <c:v>6295.9</c:v>
                </c:pt>
                <c:pt idx="2257">
                  <c:v>6170.8</c:v>
                </c:pt>
                <c:pt idx="2258">
                  <c:v>6192.6</c:v>
                </c:pt>
                <c:pt idx="2259">
                  <c:v>6292.3</c:v>
                </c:pt>
                <c:pt idx="2260">
                  <c:v>6263.5</c:v>
                </c:pt>
                <c:pt idx="2261">
                  <c:v>6246.8</c:v>
                </c:pt>
                <c:pt idx="2262">
                  <c:v>6212</c:v>
                </c:pt>
                <c:pt idx="2263">
                  <c:v>6372.4</c:v>
                </c:pt>
                <c:pt idx="2264">
                  <c:v>6305</c:v>
                </c:pt>
                <c:pt idx="2265">
                  <c:v>6249.2</c:v>
                </c:pt>
                <c:pt idx="2266">
                  <c:v>6225.9</c:v>
                </c:pt>
                <c:pt idx="2267">
                  <c:v>6290.2</c:v>
                </c:pt>
                <c:pt idx="2268">
                  <c:v>6276.4</c:v>
                </c:pt>
                <c:pt idx="2269">
                  <c:v>6280.1</c:v>
                </c:pt>
                <c:pt idx="2270">
                  <c:v>6256.2</c:v>
                </c:pt>
                <c:pt idx="2271">
                  <c:v>6197</c:v>
                </c:pt>
                <c:pt idx="2272">
                  <c:v>6307.9</c:v>
                </c:pt>
                <c:pt idx="2273">
                  <c:v>6262.5</c:v>
                </c:pt>
                <c:pt idx="2274">
                  <c:v>6319.2</c:v>
                </c:pt>
                <c:pt idx="2275">
                  <c:v>6272.3</c:v>
                </c:pt>
                <c:pt idx="2276">
                  <c:v>6269.2</c:v>
                </c:pt>
                <c:pt idx="2277">
                  <c:v>6277.7</c:v>
                </c:pt>
                <c:pt idx="2278">
                  <c:v>6253.5</c:v>
                </c:pt>
                <c:pt idx="2279">
                  <c:v>6336</c:v>
                </c:pt>
                <c:pt idx="2280">
                  <c:v>6260.1</c:v>
                </c:pt>
                <c:pt idx="2281">
                  <c:v>6321.5</c:v>
                </c:pt>
                <c:pt idx="2282">
                  <c:v>6316.2</c:v>
                </c:pt>
                <c:pt idx="2283">
                  <c:v>6284.2</c:v>
                </c:pt>
                <c:pt idx="2284">
                  <c:v>6257.1</c:v>
                </c:pt>
                <c:pt idx="2285">
                  <c:v>6296.6</c:v>
                </c:pt>
                <c:pt idx="2286">
                  <c:v>6270.2</c:v>
                </c:pt>
                <c:pt idx="2287">
                  <c:v>6286.1</c:v>
                </c:pt>
                <c:pt idx="2288">
                  <c:v>6266.9</c:v>
                </c:pt>
                <c:pt idx="2289">
                  <c:v>6317.6</c:v>
                </c:pt>
                <c:pt idx="2290">
                  <c:v>6307.3</c:v>
                </c:pt>
                <c:pt idx="2291">
                  <c:v>6332.4</c:v>
                </c:pt>
                <c:pt idx="2292">
                  <c:v>6354.7</c:v>
                </c:pt>
                <c:pt idx="2293">
                  <c:v>6287.3</c:v>
                </c:pt>
                <c:pt idx="2294">
                  <c:v>6318.1</c:v>
                </c:pt>
                <c:pt idx="2295">
                  <c:v>6289.1</c:v>
                </c:pt>
                <c:pt idx="2296">
                  <c:v>6316.6</c:v>
                </c:pt>
                <c:pt idx="2297">
                  <c:v>6266.8</c:v>
                </c:pt>
                <c:pt idx="2298">
                  <c:v>6436.1</c:v>
                </c:pt>
                <c:pt idx="2299">
                  <c:v>6282.6</c:v>
                </c:pt>
                <c:pt idx="2300">
                  <c:v>6386.7</c:v>
                </c:pt>
                <c:pt idx="2301">
                  <c:v>6353.2</c:v>
                </c:pt>
                <c:pt idx="2302">
                  <c:v>6367.7</c:v>
                </c:pt>
                <c:pt idx="2303">
                  <c:v>6314.5</c:v>
                </c:pt>
                <c:pt idx="2304">
                  <c:v>6328.8</c:v>
                </c:pt>
                <c:pt idx="2305">
                  <c:v>6387.8</c:v>
                </c:pt>
                <c:pt idx="2306">
                  <c:v>6323.7</c:v>
                </c:pt>
                <c:pt idx="2307">
                  <c:v>6323.5</c:v>
                </c:pt>
                <c:pt idx="2308">
                  <c:v>6350.5</c:v>
                </c:pt>
                <c:pt idx="2309">
                  <c:v>6380.1</c:v>
                </c:pt>
                <c:pt idx="2310">
                  <c:v>6347</c:v>
                </c:pt>
                <c:pt idx="2311">
                  <c:v>6454.3</c:v>
                </c:pt>
                <c:pt idx="2312">
                  <c:v>6290.5</c:v>
                </c:pt>
                <c:pt idx="2313">
                  <c:v>6410.9</c:v>
                </c:pt>
                <c:pt idx="2314">
                  <c:v>6373.8</c:v>
                </c:pt>
                <c:pt idx="2315">
                  <c:v>6344.4</c:v>
                </c:pt>
                <c:pt idx="2316">
                  <c:v>6384.1</c:v>
                </c:pt>
                <c:pt idx="2317">
                  <c:v>6390.9</c:v>
                </c:pt>
                <c:pt idx="2318">
                  <c:v>6397.4</c:v>
                </c:pt>
                <c:pt idx="2319">
                  <c:v>6333.1</c:v>
                </c:pt>
                <c:pt idx="2320">
                  <c:v>6445.7</c:v>
                </c:pt>
                <c:pt idx="2321">
                  <c:v>6384.7</c:v>
                </c:pt>
                <c:pt idx="2322">
                  <c:v>6296.2</c:v>
                </c:pt>
                <c:pt idx="2323">
                  <c:v>6366.6</c:v>
                </c:pt>
                <c:pt idx="2324">
                  <c:v>6362.2</c:v>
                </c:pt>
                <c:pt idx="2325">
                  <c:v>6396.6</c:v>
                </c:pt>
                <c:pt idx="2326">
                  <c:v>6471.8</c:v>
                </c:pt>
                <c:pt idx="2327">
                  <c:v>6411.2</c:v>
                </c:pt>
                <c:pt idx="2328">
                  <c:v>6409.7</c:v>
                </c:pt>
                <c:pt idx="2329">
                  <c:v>6400.2</c:v>
                </c:pt>
                <c:pt idx="2330">
                  <c:v>6369.5</c:v>
                </c:pt>
                <c:pt idx="2331">
                  <c:v>6455.9</c:v>
                </c:pt>
                <c:pt idx="2332">
                  <c:v>6381.5</c:v>
                </c:pt>
                <c:pt idx="2333">
                  <c:v>6386.8</c:v>
                </c:pt>
                <c:pt idx="2334">
                  <c:v>6436.2</c:v>
                </c:pt>
                <c:pt idx="2335">
                  <c:v>6349.9</c:v>
                </c:pt>
                <c:pt idx="2336">
                  <c:v>6432.5</c:v>
                </c:pt>
                <c:pt idx="2337">
                  <c:v>6417.5</c:v>
                </c:pt>
                <c:pt idx="2338">
                  <c:v>6457.8</c:v>
                </c:pt>
                <c:pt idx="2339">
                  <c:v>6325.9</c:v>
                </c:pt>
                <c:pt idx="2340">
                  <c:v>6427.2</c:v>
                </c:pt>
                <c:pt idx="2341">
                  <c:v>6438.8</c:v>
                </c:pt>
                <c:pt idx="2342">
                  <c:v>6429.2</c:v>
                </c:pt>
                <c:pt idx="2343">
                  <c:v>6421.7</c:v>
                </c:pt>
                <c:pt idx="2344">
                  <c:v>6379.8</c:v>
                </c:pt>
                <c:pt idx="2345">
                  <c:v>6397.1</c:v>
                </c:pt>
                <c:pt idx="2346">
                  <c:v>6428.8</c:v>
                </c:pt>
                <c:pt idx="2347">
                  <c:v>6457.9</c:v>
                </c:pt>
                <c:pt idx="2348">
                  <c:v>6431.7</c:v>
                </c:pt>
                <c:pt idx="2349">
                  <c:v>6416.9</c:v>
                </c:pt>
                <c:pt idx="2350">
                  <c:v>6485.2</c:v>
                </c:pt>
                <c:pt idx="2351">
                  <c:v>6463.1</c:v>
                </c:pt>
                <c:pt idx="2352">
                  <c:v>6419.9</c:v>
                </c:pt>
                <c:pt idx="2353">
                  <c:v>6428.3</c:v>
                </c:pt>
                <c:pt idx="2354">
                  <c:v>6426.7</c:v>
                </c:pt>
                <c:pt idx="2355">
                  <c:v>6438.5</c:v>
                </c:pt>
                <c:pt idx="2356">
                  <c:v>6439.2</c:v>
                </c:pt>
                <c:pt idx="2357">
                  <c:v>6398.5</c:v>
                </c:pt>
                <c:pt idx="2358">
                  <c:v>6445.7</c:v>
                </c:pt>
                <c:pt idx="2359">
                  <c:v>6390.6</c:v>
                </c:pt>
                <c:pt idx="2360">
                  <c:v>6489.8</c:v>
                </c:pt>
                <c:pt idx="2361">
                  <c:v>6465</c:v>
                </c:pt>
                <c:pt idx="2362">
                  <c:v>6433.2</c:v>
                </c:pt>
                <c:pt idx="2363">
                  <c:v>6433</c:v>
                </c:pt>
                <c:pt idx="2364">
                  <c:v>6386.8</c:v>
                </c:pt>
                <c:pt idx="2365">
                  <c:v>6450.9</c:v>
                </c:pt>
                <c:pt idx="2366">
                  <c:v>6521.8</c:v>
                </c:pt>
                <c:pt idx="2367">
                  <c:v>6457.4</c:v>
                </c:pt>
                <c:pt idx="2368">
                  <c:v>6388.3</c:v>
                </c:pt>
                <c:pt idx="2369">
                  <c:v>6456.4</c:v>
                </c:pt>
                <c:pt idx="2370">
                  <c:v>6397.5</c:v>
                </c:pt>
                <c:pt idx="2371">
                  <c:v>6475.7</c:v>
                </c:pt>
                <c:pt idx="2372">
                  <c:v>6437</c:v>
                </c:pt>
                <c:pt idx="2373">
                  <c:v>6497.6</c:v>
                </c:pt>
                <c:pt idx="2374">
                  <c:v>6486</c:v>
                </c:pt>
                <c:pt idx="2375">
                  <c:v>6468.7</c:v>
                </c:pt>
                <c:pt idx="2376">
                  <c:v>6451</c:v>
                </c:pt>
                <c:pt idx="2377">
                  <c:v>6384.6</c:v>
                </c:pt>
                <c:pt idx="2378">
                  <c:v>6467.9</c:v>
                </c:pt>
                <c:pt idx="2379">
                  <c:v>6459.1</c:v>
                </c:pt>
                <c:pt idx="2380">
                  <c:v>6487.1</c:v>
                </c:pt>
                <c:pt idx="2381">
                  <c:v>6400</c:v>
                </c:pt>
                <c:pt idx="2382">
                  <c:v>6490.2</c:v>
                </c:pt>
                <c:pt idx="2383">
                  <c:v>6554.3</c:v>
                </c:pt>
                <c:pt idx="2384">
                  <c:v>6538.1</c:v>
                </c:pt>
                <c:pt idx="2385">
                  <c:v>6478.8</c:v>
                </c:pt>
                <c:pt idx="2386">
                  <c:v>6511.1</c:v>
                </c:pt>
                <c:pt idx="2387">
                  <c:v>6465.9</c:v>
                </c:pt>
                <c:pt idx="2388">
                  <c:v>6447.2</c:v>
                </c:pt>
                <c:pt idx="2389">
                  <c:v>6518.9</c:v>
                </c:pt>
                <c:pt idx="2390">
                  <c:v>6502.5</c:v>
                </c:pt>
                <c:pt idx="2391">
                  <c:v>6578.2</c:v>
                </c:pt>
                <c:pt idx="2392">
                  <c:v>6457.8</c:v>
                </c:pt>
                <c:pt idx="2393">
                  <c:v>6556.2</c:v>
                </c:pt>
                <c:pt idx="2394">
                  <c:v>6441.8</c:v>
                </c:pt>
                <c:pt idx="2395">
                  <c:v>6524.7</c:v>
                </c:pt>
                <c:pt idx="2396">
                  <c:v>6518.5</c:v>
                </c:pt>
                <c:pt idx="2397">
                  <c:v>6496</c:v>
                </c:pt>
                <c:pt idx="2398">
                  <c:v>6549.7</c:v>
                </c:pt>
                <c:pt idx="2399">
                  <c:v>6610</c:v>
                </c:pt>
                <c:pt idx="2400">
                  <c:v>6440.4</c:v>
                </c:pt>
                <c:pt idx="2401">
                  <c:v>6561.7</c:v>
                </c:pt>
                <c:pt idx="2402">
                  <c:v>6477.7</c:v>
                </c:pt>
                <c:pt idx="2403">
                  <c:v>6595.5</c:v>
                </c:pt>
                <c:pt idx="2404">
                  <c:v>6424.2</c:v>
                </c:pt>
                <c:pt idx="2405">
                  <c:v>6647.5</c:v>
                </c:pt>
                <c:pt idx="2406">
                  <c:v>6501.1</c:v>
                </c:pt>
                <c:pt idx="2407">
                  <c:v>6542.4</c:v>
                </c:pt>
                <c:pt idx="2408">
                  <c:v>6544.8</c:v>
                </c:pt>
                <c:pt idx="2409">
                  <c:v>6496.7</c:v>
                </c:pt>
                <c:pt idx="2410">
                  <c:v>6463.1</c:v>
                </c:pt>
                <c:pt idx="2411">
                  <c:v>6541.6</c:v>
                </c:pt>
                <c:pt idx="2412">
                  <c:v>6521</c:v>
                </c:pt>
                <c:pt idx="2413">
                  <c:v>6571.5</c:v>
                </c:pt>
                <c:pt idx="2414">
                  <c:v>6600.7</c:v>
                </c:pt>
                <c:pt idx="2415">
                  <c:v>6555.5</c:v>
                </c:pt>
                <c:pt idx="2416">
                  <c:v>6607.7</c:v>
                </c:pt>
                <c:pt idx="2417">
                  <c:v>6515.3</c:v>
                </c:pt>
                <c:pt idx="2418">
                  <c:v>6561</c:v>
                </c:pt>
                <c:pt idx="2419">
                  <c:v>6620.6</c:v>
                </c:pt>
                <c:pt idx="2420">
                  <c:v>6542</c:v>
                </c:pt>
                <c:pt idx="2421">
                  <c:v>6612.3</c:v>
                </c:pt>
                <c:pt idx="2422">
                  <c:v>6604.5</c:v>
                </c:pt>
                <c:pt idx="2423">
                  <c:v>6610</c:v>
                </c:pt>
                <c:pt idx="2424">
                  <c:v>6568.7</c:v>
                </c:pt>
                <c:pt idx="2425">
                  <c:v>6561.8</c:v>
                </c:pt>
                <c:pt idx="2426">
                  <c:v>6532.9</c:v>
                </c:pt>
                <c:pt idx="2427">
                  <c:v>6546.9</c:v>
                </c:pt>
                <c:pt idx="2428">
                  <c:v>6558.8</c:v>
                </c:pt>
                <c:pt idx="2429">
                  <c:v>6546.8</c:v>
                </c:pt>
                <c:pt idx="2430">
                  <c:v>6557</c:v>
                </c:pt>
                <c:pt idx="2431">
                  <c:v>6529.7</c:v>
                </c:pt>
                <c:pt idx="2432">
                  <c:v>6562.9</c:v>
                </c:pt>
                <c:pt idx="2433">
                  <c:v>6473.5</c:v>
                </c:pt>
                <c:pt idx="2434">
                  <c:v>6565.8</c:v>
                </c:pt>
                <c:pt idx="2435">
                  <c:v>6693.4</c:v>
                </c:pt>
                <c:pt idx="2436">
                  <c:v>6571.5</c:v>
                </c:pt>
                <c:pt idx="2437">
                  <c:v>6622.2</c:v>
                </c:pt>
                <c:pt idx="2438">
                  <c:v>6612.9</c:v>
                </c:pt>
                <c:pt idx="2439">
                  <c:v>6618.3</c:v>
                </c:pt>
                <c:pt idx="2440">
                  <c:v>6610.7</c:v>
                </c:pt>
                <c:pt idx="2441">
                  <c:v>6556.1</c:v>
                </c:pt>
                <c:pt idx="2442">
                  <c:v>6684.2</c:v>
                </c:pt>
                <c:pt idx="2443">
                  <c:v>6587.7</c:v>
                </c:pt>
                <c:pt idx="2444">
                  <c:v>6863.4</c:v>
                </c:pt>
                <c:pt idx="2445">
                  <c:v>6665.7</c:v>
                </c:pt>
                <c:pt idx="2446">
                  <c:v>6603.9</c:v>
                </c:pt>
                <c:pt idx="2447">
                  <c:v>6581.8</c:v>
                </c:pt>
                <c:pt idx="2448">
                  <c:v>6554.1</c:v>
                </c:pt>
                <c:pt idx="2449">
                  <c:v>6592.6</c:v>
                </c:pt>
                <c:pt idx="2450">
                  <c:v>6607.7</c:v>
                </c:pt>
                <c:pt idx="2451">
                  <c:v>6620.4</c:v>
                </c:pt>
                <c:pt idx="2452">
                  <c:v>6603.9</c:v>
                </c:pt>
                <c:pt idx="2453">
                  <c:v>6537.5</c:v>
                </c:pt>
                <c:pt idx="2454">
                  <c:v>6635.7</c:v>
                </c:pt>
                <c:pt idx="2455">
                  <c:v>6808.2</c:v>
                </c:pt>
                <c:pt idx="2456">
                  <c:v>6589.4</c:v>
                </c:pt>
                <c:pt idx="2457">
                  <c:v>6557.1</c:v>
                </c:pt>
                <c:pt idx="2458">
                  <c:v>6542.3</c:v>
                </c:pt>
                <c:pt idx="2459">
                  <c:v>6611.3</c:v>
                </c:pt>
                <c:pt idx="2460">
                  <c:v>6565.6</c:v>
                </c:pt>
                <c:pt idx="2461">
                  <c:v>6728.3</c:v>
                </c:pt>
                <c:pt idx="2462">
                  <c:v>6647.2</c:v>
                </c:pt>
                <c:pt idx="2463">
                  <c:v>6659.1</c:v>
                </c:pt>
                <c:pt idx="2464">
                  <c:v>6587.4</c:v>
                </c:pt>
                <c:pt idx="2465">
                  <c:v>6680.6</c:v>
                </c:pt>
                <c:pt idx="2466">
                  <c:v>6684.6</c:v>
                </c:pt>
                <c:pt idx="2467">
                  <c:v>6651.4</c:v>
                </c:pt>
                <c:pt idx="2468">
                  <c:v>6699.8</c:v>
                </c:pt>
                <c:pt idx="2469">
                  <c:v>6639</c:v>
                </c:pt>
                <c:pt idx="2470">
                  <c:v>6634.4</c:v>
                </c:pt>
                <c:pt idx="2471">
                  <c:v>6615.7</c:v>
                </c:pt>
                <c:pt idx="2472">
                  <c:v>6709</c:v>
                </c:pt>
                <c:pt idx="2473">
                  <c:v>6721.2</c:v>
                </c:pt>
                <c:pt idx="2474">
                  <c:v>6645.7</c:v>
                </c:pt>
                <c:pt idx="2475">
                  <c:v>6676.2</c:v>
                </c:pt>
                <c:pt idx="2476">
                  <c:v>6665.1</c:v>
                </c:pt>
                <c:pt idx="2477">
                  <c:v>6659.7</c:v>
                </c:pt>
                <c:pt idx="2478">
                  <c:v>6618.9</c:v>
                </c:pt>
                <c:pt idx="2479">
                  <c:v>6591.9</c:v>
                </c:pt>
                <c:pt idx="2480">
                  <c:v>6670.3</c:v>
                </c:pt>
                <c:pt idx="2481">
                  <c:v>6604.5</c:v>
                </c:pt>
                <c:pt idx="2482">
                  <c:v>6604.1</c:v>
                </c:pt>
                <c:pt idx="2483">
                  <c:v>6698.2</c:v>
                </c:pt>
                <c:pt idx="2484">
                  <c:v>6671.6</c:v>
                </c:pt>
                <c:pt idx="2485">
                  <c:v>6588.5</c:v>
                </c:pt>
                <c:pt idx="2486">
                  <c:v>6772.2</c:v>
                </c:pt>
                <c:pt idx="2487">
                  <c:v>6757.8</c:v>
                </c:pt>
                <c:pt idx="2488">
                  <c:v>6635.8</c:v>
                </c:pt>
                <c:pt idx="2489">
                  <c:v>6686.1</c:v>
                </c:pt>
                <c:pt idx="2490">
                  <c:v>6679.1</c:v>
                </c:pt>
                <c:pt idx="2491">
                  <c:v>6756.1</c:v>
                </c:pt>
                <c:pt idx="2492">
                  <c:v>6643.4</c:v>
                </c:pt>
                <c:pt idx="2493">
                  <c:v>6727.3</c:v>
                </c:pt>
                <c:pt idx="2494">
                  <c:v>6639.9</c:v>
                </c:pt>
                <c:pt idx="2495">
                  <c:v>6713.5</c:v>
                </c:pt>
                <c:pt idx="2496">
                  <c:v>6712.6</c:v>
                </c:pt>
                <c:pt idx="2497">
                  <c:v>6650.2</c:v>
                </c:pt>
                <c:pt idx="2498">
                  <c:v>6667.9</c:v>
                </c:pt>
                <c:pt idx="2499">
                  <c:v>6665.3</c:v>
                </c:pt>
                <c:pt idx="2500">
                  <c:v>6687.8</c:v>
                </c:pt>
                <c:pt idx="2501">
                  <c:v>6728.7</c:v>
                </c:pt>
                <c:pt idx="2502">
                  <c:v>6729.8</c:v>
                </c:pt>
                <c:pt idx="2503">
                  <c:v>6684.7</c:v>
                </c:pt>
                <c:pt idx="2504">
                  <c:v>6676.4</c:v>
                </c:pt>
                <c:pt idx="2505">
                  <c:v>6734.9</c:v>
                </c:pt>
                <c:pt idx="2506">
                  <c:v>6677.7</c:v>
                </c:pt>
                <c:pt idx="2507">
                  <c:v>6721.7</c:v>
                </c:pt>
                <c:pt idx="2508">
                  <c:v>6562.2</c:v>
                </c:pt>
                <c:pt idx="2509">
                  <c:v>6713</c:v>
                </c:pt>
                <c:pt idx="2510">
                  <c:v>6722.5</c:v>
                </c:pt>
                <c:pt idx="2511">
                  <c:v>6744.7</c:v>
                </c:pt>
                <c:pt idx="2512">
                  <c:v>6745.8</c:v>
                </c:pt>
                <c:pt idx="2513">
                  <c:v>6701.8</c:v>
                </c:pt>
                <c:pt idx="2514">
                  <c:v>6701</c:v>
                </c:pt>
                <c:pt idx="2515">
                  <c:v>6737.3</c:v>
                </c:pt>
                <c:pt idx="2516">
                  <c:v>6741</c:v>
                </c:pt>
                <c:pt idx="2517">
                  <c:v>6759.8</c:v>
                </c:pt>
                <c:pt idx="2518">
                  <c:v>6781</c:v>
                </c:pt>
                <c:pt idx="2519">
                  <c:v>6813.2</c:v>
                </c:pt>
                <c:pt idx="2520">
                  <c:v>6712.9</c:v>
                </c:pt>
                <c:pt idx="2521">
                  <c:v>6724.7</c:v>
                </c:pt>
                <c:pt idx="2522">
                  <c:v>6808.3</c:v>
                </c:pt>
                <c:pt idx="2523">
                  <c:v>6780.6</c:v>
                </c:pt>
                <c:pt idx="2524">
                  <c:v>6686.2</c:v>
                </c:pt>
                <c:pt idx="2525">
                  <c:v>6746.6</c:v>
                </c:pt>
                <c:pt idx="2526">
                  <c:v>6749.1</c:v>
                </c:pt>
                <c:pt idx="2527">
                  <c:v>6702.9</c:v>
                </c:pt>
                <c:pt idx="2528">
                  <c:v>6765.1</c:v>
                </c:pt>
                <c:pt idx="2529">
                  <c:v>6733.6</c:v>
                </c:pt>
                <c:pt idx="2530">
                  <c:v>6756.8</c:v>
                </c:pt>
                <c:pt idx="2531">
                  <c:v>6847.7</c:v>
                </c:pt>
                <c:pt idx="2532">
                  <c:v>6731.3</c:v>
                </c:pt>
                <c:pt idx="2533">
                  <c:v>6803.3</c:v>
                </c:pt>
                <c:pt idx="2534">
                  <c:v>6787.4</c:v>
                </c:pt>
                <c:pt idx="2535">
                  <c:v>6860.5</c:v>
                </c:pt>
                <c:pt idx="2536">
                  <c:v>6809.1</c:v>
                </c:pt>
                <c:pt idx="2537">
                  <c:v>6845.1</c:v>
                </c:pt>
                <c:pt idx="2538">
                  <c:v>6748.2</c:v>
                </c:pt>
                <c:pt idx="2539">
                  <c:v>6757.2</c:v>
                </c:pt>
                <c:pt idx="2540">
                  <c:v>6745.7</c:v>
                </c:pt>
                <c:pt idx="2541">
                  <c:v>6828.5</c:v>
                </c:pt>
                <c:pt idx="2542">
                  <c:v>6773.3</c:v>
                </c:pt>
                <c:pt idx="2543">
                  <c:v>6750.9</c:v>
                </c:pt>
                <c:pt idx="2544">
                  <c:v>6848.7</c:v>
                </c:pt>
                <c:pt idx="2545">
                  <c:v>6824.8</c:v>
                </c:pt>
                <c:pt idx="2546">
                  <c:v>6786.7</c:v>
                </c:pt>
                <c:pt idx="2547">
                  <c:v>6760.9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0D3-42B2-931D-BEEE67E704C1}"/>
            </c:ext>
          </c:extLst>
        </c:ser>
        <c:ser>
          <c:idx val="3"/>
          <c:order val="2"/>
          <c:tx>
            <c:v>40-t1(center)</c:v>
          </c:tx>
          <c:spPr>
            <a:ln w="19050" cap="rnd">
              <a:noFill/>
              <a:round/>
            </a:ln>
            <a:effectLst/>
          </c:spPr>
          <c:xVal>
            <c:numRef>
              <c:f>Sheet1!$G$1:$G$2602</c:f>
              <c:numCache>
                <c:formatCode>General</c:formatCode>
                <c:ptCount val="2602"/>
                <c:pt idx="0">
                  <c:v>0</c:v>
                </c:pt>
                <c:pt idx="1">
                  <c:v>-1.2282E-3</c:v>
                </c:pt>
                <c:pt idx="2">
                  <c:v>-6.6317000000000004E-4</c:v>
                </c:pt>
                <c:pt idx="3" formatCode="0.00E+00">
                  <c:v>2.2228000000000001E-5</c:v>
                </c:pt>
                <c:pt idx="4">
                  <c:v>-1.0920999999999999E-3</c:v>
                </c:pt>
                <c:pt idx="5">
                  <c:v>-3.9991000000000001E-4</c:v>
                </c:pt>
                <c:pt idx="6">
                  <c:v>-9.1597E-4</c:v>
                </c:pt>
                <c:pt idx="7">
                  <c:v>-8.3175000000000002E-4</c:v>
                </c:pt>
                <c:pt idx="8">
                  <c:v>-1.2463000000000001E-3</c:v>
                </c:pt>
                <c:pt idx="9" formatCode="0.00E+00">
                  <c:v>2.9915000000000001E-5</c:v>
                </c:pt>
                <c:pt idx="10">
                  <c:v>2.1827000000000001E-3</c:v>
                </c:pt>
                <c:pt idx="11" formatCode="0.00E+00">
                  <c:v>-2.3230999999999998E-6</c:v>
                </c:pt>
                <c:pt idx="12">
                  <c:v>-4.9591000000000001E-4</c:v>
                </c:pt>
                <c:pt idx="13">
                  <c:v>-8.2881000000000003E-4</c:v>
                </c:pt>
                <c:pt idx="14">
                  <c:v>-8.3763999999999996E-4</c:v>
                </c:pt>
                <c:pt idx="15">
                  <c:v>-3.2244000000000001E-4</c:v>
                </c:pt>
                <c:pt idx="16">
                  <c:v>-8.7628000000000001E-4</c:v>
                </c:pt>
                <c:pt idx="17">
                  <c:v>-1.0120999999999999E-3</c:v>
                </c:pt>
                <c:pt idx="18">
                  <c:v>-8.1181999999999999E-4</c:v>
                </c:pt>
                <c:pt idx="19">
                  <c:v>-3.8917999999999998E-4</c:v>
                </c:pt>
                <c:pt idx="20">
                  <c:v>-7.4091000000000001E-4</c:v>
                </c:pt>
                <c:pt idx="21">
                  <c:v>-2.5082000000000001E-4</c:v>
                </c:pt>
                <c:pt idx="22">
                  <c:v>-1.3169E-3</c:v>
                </c:pt>
                <c:pt idx="23">
                  <c:v>-1.0543E-3</c:v>
                </c:pt>
                <c:pt idx="24">
                  <c:v>-1.3124E-4</c:v>
                </c:pt>
                <c:pt idx="25">
                  <c:v>-6.4846000000000001E-4</c:v>
                </c:pt>
                <c:pt idx="26">
                  <c:v>-5.1670000000000004E-4</c:v>
                </c:pt>
                <c:pt idx="27">
                  <c:v>-1.4019999999999999E-4</c:v>
                </c:pt>
                <c:pt idx="28">
                  <c:v>-1.0238999999999999E-3</c:v>
                </c:pt>
                <c:pt idx="29">
                  <c:v>-9.0757000000000001E-4</c:v>
                </c:pt>
                <c:pt idx="30">
                  <c:v>-1.0968E-3</c:v>
                </c:pt>
                <c:pt idx="31">
                  <c:v>-1.2405999999999999E-3</c:v>
                </c:pt>
                <c:pt idx="32">
                  <c:v>-8.9422000000000004E-4</c:v>
                </c:pt>
                <c:pt idx="33">
                  <c:v>-7.6752999999999999E-4</c:v>
                </c:pt>
                <c:pt idx="34">
                  <c:v>-7.0348999999999997E-4</c:v>
                </c:pt>
                <c:pt idx="35">
                  <c:v>5.3081999999999999E-4</c:v>
                </c:pt>
                <c:pt idx="36">
                  <c:v>-1.0705999999999999E-3</c:v>
                </c:pt>
                <c:pt idx="37">
                  <c:v>1.1856E-4</c:v>
                </c:pt>
                <c:pt idx="38">
                  <c:v>-7.0505000000000003E-4</c:v>
                </c:pt>
                <c:pt idx="39" formatCode="0.00E+00">
                  <c:v>7.3258999999999996E-6</c:v>
                </c:pt>
                <c:pt idx="40">
                  <c:v>-6.4756999999999998E-4</c:v>
                </c:pt>
                <c:pt idx="41">
                  <c:v>-6.9952000000000002E-4</c:v>
                </c:pt>
                <c:pt idx="42">
                  <c:v>-8.6945000000000002E-4</c:v>
                </c:pt>
                <c:pt idx="43">
                  <c:v>-6.3422999999999995E-4</c:v>
                </c:pt>
                <c:pt idx="44">
                  <c:v>-9.4656999999999999E-4</c:v>
                </c:pt>
                <c:pt idx="45">
                  <c:v>-2.6774999999999998E-4</c:v>
                </c:pt>
                <c:pt idx="46">
                  <c:v>-8.0064999999999997E-4</c:v>
                </c:pt>
                <c:pt idx="47">
                  <c:v>-5.4799000000000004E-4</c:v>
                </c:pt>
                <c:pt idx="48">
                  <c:v>-3.0769E-4</c:v>
                </c:pt>
                <c:pt idx="49">
                  <c:v>-8.0979999999999995E-4</c:v>
                </c:pt>
                <c:pt idx="50">
                  <c:v>-1.0277999999999999E-3</c:v>
                </c:pt>
                <c:pt idx="51">
                  <c:v>-5.1135999999999998E-4</c:v>
                </c:pt>
                <c:pt idx="52">
                  <c:v>-7.984E-4</c:v>
                </c:pt>
                <c:pt idx="53">
                  <c:v>-3.0308000000000001E-4</c:v>
                </c:pt>
                <c:pt idx="54">
                  <c:v>-4.7729000000000001E-4</c:v>
                </c:pt>
                <c:pt idx="55">
                  <c:v>-9.2851000000000001E-4</c:v>
                </c:pt>
                <c:pt idx="56">
                  <c:v>-1.0633999999999999E-3</c:v>
                </c:pt>
                <c:pt idx="57">
                  <c:v>-1.3219E-3</c:v>
                </c:pt>
                <c:pt idx="58">
                  <c:v>-8.6352E-4</c:v>
                </c:pt>
                <c:pt idx="59">
                  <c:v>-4.1165E-4</c:v>
                </c:pt>
                <c:pt idx="60">
                  <c:v>-8.3863999999999998E-4</c:v>
                </c:pt>
                <c:pt idx="61">
                  <c:v>-6.7305999999999996E-4</c:v>
                </c:pt>
                <c:pt idx="62">
                  <c:v>-8.3098999999999998E-4</c:v>
                </c:pt>
                <c:pt idx="63">
                  <c:v>-8.1229000000000002E-4</c:v>
                </c:pt>
                <c:pt idx="64">
                  <c:v>8.0887999999999999E-4</c:v>
                </c:pt>
                <c:pt idx="65">
                  <c:v>-3.7837999999999999E-4</c:v>
                </c:pt>
                <c:pt idx="66">
                  <c:v>5.1026000000000001E-4</c:v>
                </c:pt>
                <c:pt idx="67" formatCode="0.00E+00">
                  <c:v>-4.2048000000000001E-5</c:v>
                </c:pt>
                <c:pt idx="68">
                  <c:v>-1.1329999999999999E-3</c:v>
                </c:pt>
                <c:pt idx="69">
                  <c:v>-4.8136000000000001E-4</c:v>
                </c:pt>
                <c:pt idx="70">
                  <c:v>-6.5895000000000005E-4</c:v>
                </c:pt>
                <c:pt idx="71" formatCode="0.00E+00">
                  <c:v>-8.1317999999999996E-5</c:v>
                </c:pt>
                <c:pt idx="72">
                  <c:v>-5.0416000000000002E-4</c:v>
                </c:pt>
                <c:pt idx="73">
                  <c:v>-2.6914000000000002E-4</c:v>
                </c:pt>
                <c:pt idx="74" formatCode="0.00E+00">
                  <c:v>7.5660000000000004E-5</c:v>
                </c:pt>
                <c:pt idx="75">
                  <c:v>-6.8696999999999996E-4</c:v>
                </c:pt>
                <c:pt idx="76">
                  <c:v>-1.2512999999999999E-3</c:v>
                </c:pt>
                <c:pt idx="77">
                  <c:v>-7.4934000000000003E-4</c:v>
                </c:pt>
                <c:pt idx="78">
                  <c:v>-9.9418000000000011E-4</c:v>
                </c:pt>
                <c:pt idx="79">
                  <c:v>-7.5544999999999996E-4</c:v>
                </c:pt>
                <c:pt idx="80">
                  <c:v>-3.8601E-4</c:v>
                </c:pt>
                <c:pt idx="81">
                  <c:v>-6.3644000000000005E-4</c:v>
                </c:pt>
                <c:pt idx="82">
                  <c:v>-9.5730999999999995E-4</c:v>
                </c:pt>
                <c:pt idx="83">
                  <c:v>-2.1935999999999999E-4</c:v>
                </c:pt>
                <c:pt idx="84">
                  <c:v>-8.9753000000000001E-4</c:v>
                </c:pt>
                <c:pt idx="85">
                  <c:v>-2.2064E-4</c:v>
                </c:pt>
                <c:pt idx="86">
                  <c:v>-7.6192000000000002E-4</c:v>
                </c:pt>
                <c:pt idx="87">
                  <c:v>-1.2129E-3</c:v>
                </c:pt>
                <c:pt idx="88">
                  <c:v>-1.7702000000000001E-4</c:v>
                </c:pt>
                <c:pt idx="89">
                  <c:v>-7.2453999999999997E-4</c:v>
                </c:pt>
                <c:pt idx="90">
                  <c:v>-5.3627000000000004E-4</c:v>
                </c:pt>
                <c:pt idx="91">
                  <c:v>4.5897000000000004E-3</c:v>
                </c:pt>
                <c:pt idx="92">
                  <c:v>-9.1708000000000002E-4</c:v>
                </c:pt>
                <c:pt idx="93">
                  <c:v>-2.3373E-4</c:v>
                </c:pt>
                <c:pt idx="94">
                  <c:v>-8.6229999999999998E-4</c:v>
                </c:pt>
                <c:pt idx="95" formatCode="0.00E+00">
                  <c:v>-7.3751000000000006E-5</c:v>
                </c:pt>
                <c:pt idx="96">
                  <c:v>-8.2195E-4</c:v>
                </c:pt>
                <c:pt idx="97">
                  <c:v>5.6795999999999995E-4</c:v>
                </c:pt>
                <c:pt idx="98">
                  <c:v>-9.6907000000000004E-4</c:v>
                </c:pt>
                <c:pt idx="99">
                  <c:v>-8.2808000000000003E-4</c:v>
                </c:pt>
                <c:pt idx="100">
                  <c:v>-6.8846000000000001E-4</c:v>
                </c:pt>
                <c:pt idx="101">
                  <c:v>-5.2481999999999995E-4</c:v>
                </c:pt>
                <c:pt idx="102">
                  <c:v>-7.7085000000000001E-4</c:v>
                </c:pt>
                <c:pt idx="103">
                  <c:v>-5.6499000000000002E-4</c:v>
                </c:pt>
                <c:pt idx="104">
                  <c:v>-5.7414E-4</c:v>
                </c:pt>
                <c:pt idx="105">
                  <c:v>-5.9781999999999999E-4</c:v>
                </c:pt>
                <c:pt idx="106">
                  <c:v>-5.7970000000000005E-4</c:v>
                </c:pt>
                <c:pt idx="107">
                  <c:v>-8.5977000000000004E-4</c:v>
                </c:pt>
                <c:pt idx="108">
                  <c:v>-6.9145000000000003E-4</c:v>
                </c:pt>
                <c:pt idx="109">
                  <c:v>1.8385000000000001E-3</c:v>
                </c:pt>
                <c:pt idx="110">
                  <c:v>-2.72E-4</c:v>
                </c:pt>
                <c:pt idx="111">
                  <c:v>-1.0219000000000001E-3</c:v>
                </c:pt>
                <c:pt idx="112">
                  <c:v>-2.0618000000000001E-4</c:v>
                </c:pt>
                <c:pt idx="113">
                  <c:v>-9.4837000000000003E-4</c:v>
                </c:pt>
                <c:pt idx="114">
                  <c:v>-9.3245000000000003E-4</c:v>
                </c:pt>
                <c:pt idx="115">
                  <c:v>-6.2177E-4</c:v>
                </c:pt>
                <c:pt idx="116">
                  <c:v>-1.8495999999999999E-4</c:v>
                </c:pt>
                <c:pt idx="117">
                  <c:v>-8.7671999999999999E-4</c:v>
                </c:pt>
                <c:pt idx="118">
                  <c:v>-6.7544000000000002E-4</c:v>
                </c:pt>
                <c:pt idx="119">
                  <c:v>-5.6534E-4</c:v>
                </c:pt>
                <c:pt idx="120">
                  <c:v>1.8081E-3</c:v>
                </c:pt>
                <c:pt idx="121">
                  <c:v>-3.6764000000000002E-4</c:v>
                </c:pt>
                <c:pt idx="122">
                  <c:v>-7.4649999999999998E-4</c:v>
                </c:pt>
                <c:pt idx="123">
                  <c:v>-8.0179000000000003E-4</c:v>
                </c:pt>
                <c:pt idx="124">
                  <c:v>-4.5461999999999998E-4</c:v>
                </c:pt>
                <c:pt idx="125">
                  <c:v>3.4217999999999998E-4</c:v>
                </c:pt>
                <c:pt idx="126">
                  <c:v>1.1552000000000001E-3</c:v>
                </c:pt>
                <c:pt idx="127">
                  <c:v>-2.5159999999999999E-4</c:v>
                </c:pt>
                <c:pt idx="128" formatCode="0.00E+00">
                  <c:v>8.1655000000000003E-5</c:v>
                </c:pt>
                <c:pt idx="129">
                  <c:v>-8.1349000000000005E-4</c:v>
                </c:pt>
                <c:pt idx="130">
                  <c:v>-1.0471E-3</c:v>
                </c:pt>
                <c:pt idx="131">
                  <c:v>-5.3901999999999997E-4</c:v>
                </c:pt>
                <c:pt idx="132">
                  <c:v>-2.7662999999999999E-4</c:v>
                </c:pt>
                <c:pt idx="133">
                  <c:v>-5.9962999999999998E-4</c:v>
                </c:pt>
                <c:pt idx="134">
                  <c:v>-1.9296E-4</c:v>
                </c:pt>
                <c:pt idx="135">
                  <c:v>-1.4286999999999999E-4</c:v>
                </c:pt>
                <c:pt idx="136">
                  <c:v>-3.7019E-4</c:v>
                </c:pt>
                <c:pt idx="137">
                  <c:v>-5.1803999999999999E-4</c:v>
                </c:pt>
                <c:pt idx="138">
                  <c:v>6.2673000000000004E-4</c:v>
                </c:pt>
                <c:pt idx="139">
                  <c:v>-8.9033999999999999E-4</c:v>
                </c:pt>
                <c:pt idx="140" formatCode="0.00E+00">
                  <c:v>9.3202999999999995E-6</c:v>
                </c:pt>
                <c:pt idx="141">
                  <c:v>-7.1294000000000001E-4</c:v>
                </c:pt>
                <c:pt idx="142">
                  <c:v>-7.2166999999999999E-4</c:v>
                </c:pt>
                <c:pt idx="143" formatCode="0.00E+00">
                  <c:v>9.6896000000000002E-5</c:v>
                </c:pt>
                <c:pt idx="144">
                  <c:v>-6.9172999999999999E-4</c:v>
                </c:pt>
                <c:pt idx="145">
                  <c:v>-7.9586000000000001E-4</c:v>
                </c:pt>
                <c:pt idx="146">
                  <c:v>-3.9219999999999999E-4</c:v>
                </c:pt>
                <c:pt idx="147" formatCode="0.00E+00">
                  <c:v>2.0282E-5</c:v>
                </c:pt>
                <c:pt idx="148">
                  <c:v>-2.2122999999999999E-4</c:v>
                </c:pt>
                <c:pt idx="149">
                  <c:v>-5.3437999999999999E-4</c:v>
                </c:pt>
                <c:pt idx="150">
                  <c:v>-8.7014000000000004E-4</c:v>
                </c:pt>
                <c:pt idx="151" formatCode="0.00E+00">
                  <c:v>-5.6088000000000002E-5</c:v>
                </c:pt>
                <c:pt idx="152" formatCode="0.00E+00">
                  <c:v>7.2341000000000004E-5</c:v>
                </c:pt>
                <c:pt idx="153">
                  <c:v>-5.7786999999999997E-4</c:v>
                </c:pt>
                <c:pt idx="154">
                  <c:v>-5.9115000000000003E-4</c:v>
                </c:pt>
                <c:pt idx="155">
                  <c:v>-3.7034999999999998E-4</c:v>
                </c:pt>
                <c:pt idx="156">
                  <c:v>-8.1141999999999998E-4</c:v>
                </c:pt>
                <c:pt idx="157">
                  <c:v>-2.9398E-4</c:v>
                </c:pt>
                <c:pt idx="158">
                  <c:v>2.2507000000000001E-4</c:v>
                </c:pt>
                <c:pt idx="159">
                  <c:v>1.1114E-4</c:v>
                </c:pt>
                <c:pt idx="160">
                  <c:v>8.9075999999999999E-4</c:v>
                </c:pt>
                <c:pt idx="161" formatCode="0.00E+00">
                  <c:v>-2.9666999999999999E-5</c:v>
                </c:pt>
                <c:pt idx="162">
                  <c:v>1.3197E-3</c:v>
                </c:pt>
                <c:pt idx="163">
                  <c:v>-5.8443000000000004E-4</c:v>
                </c:pt>
                <c:pt idx="164">
                  <c:v>2.1665000000000001E-4</c:v>
                </c:pt>
                <c:pt idx="165">
                  <c:v>-2.7179E-4</c:v>
                </c:pt>
                <c:pt idx="166">
                  <c:v>-8.8938999999999999E-4</c:v>
                </c:pt>
                <c:pt idx="167">
                  <c:v>-6.2693000000000004E-4</c:v>
                </c:pt>
                <c:pt idx="168">
                  <c:v>-1.5887E-4</c:v>
                </c:pt>
                <c:pt idx="169">
                  <c:v>1.2818E-3</c:v>
                </c:pt>
                <c:pt idx="170">
                  <c:v>-1.4667E-4</c:v>
                </c:pt>
                <c:pt idx="171">
                  <c:v>-5.4599E-4</c:v>
                </c:pt>
                <c:pt idx="172">
                  <c:v>1.1712E-4</c:v>
                </c:pt>
                <c:pt idx="173">
                  <c:v>-7.4244999999999997E-4</c:v>
                </c:pt>
                <c:pt idx="174">
                  <c:v>-7.1062999999999996E-4</c:v>
                </c:pt>
                <c:pt idx="175">
                  <c:v>-9.882300000000001E-4</c:v>
                </c:pt>
                <c:pt idx="176">
                  <c:v>-8.7726000000000004E-4</c:v>
                </c:pt>
                <c:pt idx="177" formatCode="0.00E+00">
                  <c:v>2.9516999999999999E-5</c:v>
                </c:pt>
                <c:pt idx="178">
                  <c:v>-3.3656000000000002E-4</c:v>
                </c:pt>
                <c:pt idx="179">
                  <c:v>4.1203000000000002E-4</c:v>
                </c:pt>
                <c:pt idx="180">
                  <c:v>-5.9009999999999998E-4</c:v>
                </c:pt>
                <c:pt idx="181">
                  <c:v>-6.8249000000000001E-4</c:v>
                </c:pt>
                <c:pt idx="182">
                  <c:v>-1.74E-4</c:v>
                </c:pt>
                <c:pt idx="183">
                  <c:v>-4.7956000000000002E-4</c:v>
                </c:pt>
                <c:pt idx="184">
                  <c:v>-5.9927999999999999E-4</c:v>
                </c:pt>
                <c:pt idx="185">
                  <c:v>-4.0031000000000002E-4</c:v>
                </c:pt>
                <c:pt idx="186">
                  <c:v>4.7502999999999998E-4</c:v>
                </c:pt>
                <c:pt idx="187">
                  <c:v>-7.9914999999999999E-4</c:v>
                </c:pt>
                <c:pt idx="188" formatCode="0.00E+00">
                  <c:v>-2.7855E-5</c:v>
                </c:pt>
                <c:pt idx="189">
                  <c:v>-9.3424000000000003E-4</c:v>
                </c:pt>
                <c:pt idx="190">
                  <c:v>-4.9260999999999999E-4</c:v>
                </c:pt>
                <c:pt idx="191">
                  <c:v>-2.6421000000000002E-4</c:v>
                </c:pt>
                <c:pt idx="192">
                  <c:v>4.0522000000000003E-4</c:v>
                </c:pt>
                <c:pt idx="193">
                  <c:v>-5.4978000000000004E-4</c:v>
                </c:pt>
                <c:pt idx="194">
                  <c:v>-3.0445E-4</c:v>
                </c:pt>
                <c:pt idx="195">
                  <c:v>-4.9914999999999996E-4</c:v>
                </c:pt>
                <c:pt idx="196">
                  <c:v>-3.9296999999999997E-4</c:v>
                </c:pt>
                <c:pt idx="197">
                  <c:v>-3.4037E-4</c:v>
                </c:pt>
                <c:pt idx="198">
                  <c:v>1.1862E-4</c:v>
                </c:pt>
                <c:pt idx="199">
                  <c:v>-6.0287000000000003E-4</c:v>
                </c:pt>
                <c:pt idx="200">
                  <c:v>7.4879999999999999E-4</c:v>
                </c:pt>
                <c:pt idx="201">
                  <c:v>-6.6662999999999998E-4</c:v>
                </c:pt>
                <c:pt idx="202">
                  <c:v>-4.5779000000000002E-4</c:v>
                </c:pt>
                <c:pt idx="203" formatCode="0.00E+00">
                  <c:v>5.1306999999999999E-6</c:v>
                </c:pt>
                <c:pt idx="204">
                  <c:v>8.0581999999999995E-4</c:v>
                </c:pt>
                <c:pt idx="205">
                  <c:v>-7.0202999999999997E-4</c:v>
                </c:pt>
                <c:pt idx="206">
                  <c:v>-2.0253E-4</c:v>
                </c:pt>
                <c:pt idx="207">
                  <c:v>-2.2016000000000001E-4</c:v>
                </c:pt>
                <c:pt idx="208">
                  <c:v>-5.8796E-4</c:v>
                </c:pt>
                <c:pt idx="209">
                  <c:v>-5.7401999999999996E-4</c:v>
                </c:pt>
                <c:pt idx="210">
                  <c:v>-3.3044999999999998E-4</c:v>
                </c:pt>
                <c:pt idx="211" formatCode="0.00E+00">
                  <c:v>-7.6748000000000004E-5</c:v>
                </c:pt>
                <c:pt idx="212">
                  <c:v>-6.2089000000000003E-4</c:v>
                </c:pt>
                <c:pt idx="213" formatCode="0.00E+00">
                  <c:v>1.4433E-6</c:v>
                </c:pt>
                <c:pt idx="214">
                  <c:v>1.9164E-3</c:v>
                </c:pt>
                <c:pt idx="215">
                  <c:v>-3.4633999999999999E-4</c:v>
                </c:pt>
                <c:pt idx="216">
                  <c:v>-1.3528999999999999E-4</c:v>
                </c:pt>
                <c:pt idx="217">
                  <c:v>-5.7185000000000005E-4</c:v>
                </c:pt>
                <c:pt idx="218" formatCode="0.00E+00">
                  <c:v>-1.6552E-5</c:v>
                </c:pt>
                <c:pt idx="219">
                  <c:v>9.4076000000000001E-4</c:v>
                </c:pt>
                <c:pt idx="220">
                  <c:v>-6.9981000000000004E-4</c:v>
                </c:pt>
                <c:pt idx="221">
                  <c:v>-7.2334999999999999E-4</c:v>
                </c:pt>
                <c:pt idx="222">
                  <c:v>-2.2528000000000001E-4</c:v>
                </c:pt>
                <c:pt idx="223">
                  <c:v>-3.2007999999999998E-4</c:v>
                </c:pt>
                <c:pt idx="224">
                  <c:v>-4.0808000000000001E-4</c:v>
                </c:pt>
                <c:pt idx="225">
                  <c:v>-2.7910000000000001E-4</c:v>
                </c:pt>
                <c:pt idx="226">
                  <c:v>-8.4345000000000004E-4</c:v>
                </c:pt>
                <c:pt idx="227">
                  <c:v>-9.5648E-4</c:v>
                </c:pt>
                <c:pt idx="228">
                  <c:v>1.1272999999999999E-3</c:v>
                </c:pt>
                <c:pt idx="229">
                  <c:v>-1.0641000000000001E-4</c:v>
                </c:pt>
                <c:pt idx="230">
                  <c:v>6.9744999999999996E-4</c:v>
                </c:pt>
                <c:pt idx="231">
                  <c:v>-4.7091E-4</c:v>
                </c:pt>
                <c:pt idx="232">
                  <c:v>-6.1101999999999999E-4</c:v>
                </c:pt>
                <c:pt idx="233" formatCode="0.00E+00">
                  <c:v>2.1647000000000001E-5</c:v>
                </c:pt>
                <c:pt idx="234">
                  <c:v>-2.3006E-4</c:v>
                </c:pt>
                <c:pt idx="235">
                  <c:v>-6.9284999999999995E-4</c:v>
                </c:pt>
                <c:pt idx="236">
                  <c:v>-7.8950000000000005E-4</c:v>
                </c:pt>
                <c:pt idx="237">
                  <c:v>-3.7683999999999998E-4</c:v>
                </c:pt>
                <c:pt idx="238">
                  <c:v>-5.3567999999999997E-4</c:v>
                </c:pt>
                <c:pt idx="239">
                  <c:v>1.4407999999999999E-4</c:v>
                </c:pt>
                <c:pt idx="240">
                  <c:v>-5.9988999999999995E-4</c:v>
                </c:pt>
                <c:pt idx="241">
                  <c:v>-4.9965000000000003E-4</c:v>
                </c:pt>
                <c:pt idx="242">
                  <c:v>-2.5706999999999998E-4</c:v>
                </c:pt>
                <c:pt idx="243">
                  <c:v>-7.3682999999999995E-4</c:v>
                </c:pt>
                <c:pt idx="244">
                  <c:v>-2.8975000000000002E-4</c:v>
                </c:pt>
                <c:pt idx="245">
                  <c:v>-1.1941E-4</c:v>
                </c:pt>
                <c:pt idx="246">
                  <c:v>-6.1134999999999998E-4</c:v>
                </c:pt>
                <c:pt idx="247">
                  <c:v>-1.2103999999999999E-3</c:v>
                </c:pt>
                <c:pt idx="248" formatCode="0.00E+00">
                  <c:v>-2.6503E-5</c:v>
                </c:pt>
                <c:pt idx="249" formatCode="0.00E+00">
                  <c:v>8.5848E-7</c:v>
                </c:pt>
                <c:pt idx="250">
                  <c:v>2.7419E-4</c:v>
                </c:pt>
                <c:pt idx="251">
                  <c:v>-3.8641000000000001E-4</c:v>
                </c:pt>
                <c:pt idx="252">
                  <c:v>1.1116E-4</c:v>
                </c:pt>
                <c:pt idx="253">
                  <c:v>-7.9779999999999998E-4</c:v>
                </c:pt>
                <c:pt idx="254">
                  <c:v>-4.1597999999999998E-4</c:v>
                </c:pt>
                <c:pt idx="255">
                  <c:v>-5.7118999999999996E-4</c:v>
                </c:pt>
                <c:pt idx="256">
                  <c:v>-4.8513000000000001E-4</c:v>
                </c:pt>
                <c:pt idx="257">
                  <c:v>1.0895000000000001E-4</c:v>
                </c:pt>
                <c:pt idx="258">
                  <c:v>-5.5000999999999997E-4</c:v>
                </c:pt>
                <c:pt idx="259">
                  <c:v>-3.1300000000000002E-4</c:v>
                </c:pt>
                <c:pt idx="260">
                  <c:v>-1.9818E-4</c:v>
                </c:pt>
                <c:pt idx="261" formatCode="0.00E+00">
                  <c:v>9.4231E-5</c:v>
                </c:pt>
                <c:pt idx="262">
                  <c:v>-1.6668E-4</c:v>
                </c:pt>
                <c:pt idx="263">
                  <c:v>-8.476E-4</c:v>
                </c:pt>
                <c:pt idx="264">
                  <c:v>-1.0302E-4</c:v>
                </c:pt>
                <c:pt idx="265">
                  <c:v>-1.2331E-3</c:v>
                </c:pt>
                <c:pt idx="266">
                  <c:v>1.1063E-4</c:v>
                </c:pt>
                <c:pt idx="267" formatCode="0.00E+00">
                  <c:v>3.7283999999999997E-5</c:v>
                </c:pt>
                <c:pt idx="268">
                  <c:v>3.0391000000000001E-4</c:v>
                </c:pt>
                <c:pt idx="269">
                  <c:v>-1.2640000000000001E-4</c:v>
                </c:pt>
                <c:pt idx="270">
                  <c:v>-3.7957000000000003E-4</c:v>
                </c:pt>
                <c:pt idx="271">
                  <c:v>-5.5495000000000002E-4</c:v>
                </c:pt>
                <c:pt idx="272">
                  <c:v>2.4834999999999999E-4</c:v>
                </c:pt>
                <c:pt idx="273">
                  <c:v>-5.1603E-4</c:v>
                </c:pt>
                <c:pt idx="274">
                  <c:v>7.2486999999999996E-4</c:v>
                </c:pt>
                <c:pt idx="275">
                  <c:v>-2.921E-4</c:v>
                </c:pt>
                <c:pt idx="276">
                  <c:v>-1.4930999999999999E-4</c:v>
                </c:pt>
                <c:pt idx="277">
                  <c:v>-2.6949999999999999E-4</c:v>
                </c:pt>
                <c:pt idx="278">
                  <c:v>-1.1667000000000001E-4</c:v>
                </c:pt>
                <c:pt idx="279" formatCode="0.00E+00">
                  <c:v>-7.8957999999999999E-5</c:v>
                </c:pt>
                <c:pt idx="280">
                  <c:v>4.0890000000000002E-4</c:v>
                </c:pt>
                <c:pt idx="281">
                  <c:v>-6.8950000000000001E-4</c:v>
                </c:pt>
                <c:pt idx="282">
                  <c:v>-1.7022000000000001E-4</c:v>
                </c:pt>
                <c:pt idx="283">
                  <c:v>-4.5691999999999998E-4</c:v>
                </c:pt>
                <c:pt idx="284">
                  <c:v>4.1252999999999998E-4</c:v>
                </c:pt>
                <c:pt idx="285">
                  <c:v>-3.2709999999999998E-4</c:v>
                </c:pt>
                <c:pt idx="286">
                  <c:v>2.6224000000000001E-4</c:v>
                </c:pt>
                <c:pt idx="287">
                  <c:v>-2.6529E-4</c:v>
                </c:pt>
                <c:pt idx="288">
                  <c:v>-7.0841000000000003E-4</c:v>
                </c:pt>
                <c:pt idx="289" formatCode="0.00E+00">
                  <c:v>6.0968000000000003E-5</c:v>
                </c:pt>
                <c:pt idx="290">
                  <c:v>-2.6167999999999997E-4</c:v>
                </c:pt>
                <c:pt idx="291">
                  <c:v>-3.6995000000000002E-4</c:v>
                </c:pt>
                <c:pt idx="292">
                  <c:v>2.2617000000000001E-4</c:v>
                </c:pt>
                <c:pt idx="293">
                  <c:v>-4.4023E-4</c:v>
                </c:pt>
                <c:pt idx="294">
                  <c:v>-1.3773E-4</c:v>
                </c:pt>
                <c:pt idx="295">
                  <c:v>-4.0735000000000001E-4</c:v>
                </c:pt>
                <c:pt idx="296">
                  <c:v>-6.7895E-4</c:v>
                </c:pt>
                <c:pt idx="297">
                  <c:v>-2.9208000000000001E-4</c:v>
                </c:pt>
                <c:pt idx="298">
                  <c:v>1.5107E-4</c:v>
                </c:pt>
                <c:pt idx="299">
                  <c:v>-3.6893000000000001E-4</c:v>
                </c:pt>
                <c:pt idx="300" formatCode="0.00E+00">
                  <c:v>3.023E-5</c:v>
                </c:pt>
                <c:pt idx="301">
                  <c:v>5.3457000000000005E-4</c:v>
                </c:pt>
                <c:pt idx="302">
                  <c:v>-8.4643000000000001E-4</c:v>
                </c:pt>
                <c:pt idx="303">
                  <c:v>-1.9416999999999999E-4</c:v>
                </c:pt>
                <c:pt idx="304">
                  <c:v>9.4970000000000005E-4</c:v>
                </c:pt>
                <c:pt idx="305">
                  <c:v>2.2912E-4</c:v>
                </c:pt>
                <c:pt idx="306">
                  <c:v>-2.2122E-4</c:v>
                </c:pt>
                <c:pt idx="307">
                  <c:v>-7.1509000000000004E-4</c:v>
                </c:pt>
                <c:pt idx="308">
                  <c:v>1.8102999999999999E-4</c:v>
                </c:pt>
                <c:pt idx="309">
                  <c:v>-3.6226999999999999E-4</c:v>
                </c:pt>
                <c:pt idx="310">
                  <c:v>-4.3509000000000001E-4</c:v>
                </c:pt>
                <c:pt idx="311">
                  <c:v>-8.4710000000000004E-4</c:v>
                </c:pt>
                <c:pt idx="312">
                  <c:v>5.4965999999999999E-4</c:v>
                </c:pt>
                <c:pt idx="313">
                  <c:v>1.1846E-4</c:v>
                </c:pt>
                <c:pt idx="314">
                  <c:v>4.6733000000000001E-4</c:v>
                </c:pt>
                <c:pt idx="315">
                  <c:v>-1.6216000000000001E-4</c:v>
                </c:pt>
                <c:pt idx="316">
                  <c:v>2.0374E-4</c:v>
                </c:pt>
                <c:pt idx="317">
                  <c:v>-8.3425999999999997E-4</c:v>
                </c:pt>
                <c:pt idx="318">
                  <c:v>4.4998E-4</c:v>
                </c:pt>
                <c:pt idx="319">
                  <c:v>-7.7780999999999998E-4</c:v>
                </c:pt>
                <c:pt idx="320">
                  <c:v>-3.1524E-4</c:v>
                </c:pt>
                <c:pt idx="321">
                  <c:v>-4.5718000000000001E-4</c:v>
                </c:pt>
                <c:pt idx="322">
                  <c:v>-3.2508999999999999E-4</c:v>
                </c:pt>
                <c:pt idx="323">
                  <c:v>-2.4266000000000001E-4</c:v>
                </c:pt>
                <c:pt idx="324">
                  <c:v>8.7819999999999999E-4</c:v>
                </c:pt>
                <c:pt idx="325">
                  <c:v>4.0656999999999998E-4</c:v>
                </c:pt>
                <c:pt idx="326">
                  <c:v>1.5253E-4</c:v>
                </c:pt>
                <c:pt idx="327">
                  <c:v>-4.6575000000000002E-4</c:v>
                </c:pt>
                <c:pt idx="328">
                  <c:v>-3.2084000000000002E-4</c:v>
                </c:pt>
                <c:pt idx="329">
                  <c:v>-5.3421000000000002E-4</c:v>
                </c:pt>
                <c:pt idx="330" formatCode="0.00E+00">
                  <c:v>-6.1486000000000001E-5</c:v>
                </c:pt>
                <c:pt idx="331">
                  <c:v>-3.8091999999999998E-4</c:v>
                </c:pt>
                <c:pt idx="332" formatCode="0.00E+00">
                  <c:v>8.3479999999999994E-5</c:v>
                </c:pt>
                <c:pt idx="333">
                  <c:v>1.5241000000000001E-4</c:v>
                </c:pt>
                <c:pt idx="334" formatCode="0.00E+00">
                  <c:v>1.8969000000000001E-5</c:v>
                </c:pt>
                <c:pt idx="335">
                  <c:v>-2.6939999999999999E-4</c:v>
                </c:pt>
                <c:pt idx="336">
                  <c:v>-1.3281999999999999E-4</c:v>
                </c:pt>
                <c:pt idx="337">
                  <c:v>4.7993999999999999E-4</c:v>
                </c:pt>
                <c:pt idx="338">
                  <c:v>6.6264000000000004E-4</c:v>
                </c:pt>
                <c:pt idx="339">
                  <c:v>-2.8032000000000003E-4</c:v>
                </c:pt>
                <c:pt idx="340">
                  <c:v>-1.2093E-4</c:v>
                </c:pt>
                <c:pt idx="341">
                  <c:v>-4.0248999999999998E-4</c:v>
                </c:pt>
                <c:pt idx="342">
                  <c:v>9.5615999999999995E-4</c:v>
                </c:pt>
                <c:pt idx="343">
                  <c:v>5.2727999999999998E-4</c:v>
                </c:pt>
                <c:pt idx="344">
                  <c:v>-2.7507999999999998E-4</c:v>
                </c:pt>
                <c:pt idx="345">
                  <c:v>1.1098E-4</c:v>
                </c:pt>
                <c:pt idx="346">
                  <c:v>1.4376E-3</c:v>
                </c:pt>
                <c:pt idx="347" formatCode="0.00E+00">
                  <c:v>-4.7533E-5</c:v>
                </c:pt>
                <c:pt idx="348">
                  <c:v>-4.1685000000000002E-4</c:v>
                </c:pt>
                <c:pt idx="349">
                  <c:v>-3.0213000000000001E-4</c:v>
                </c:pt>
                <c:pt idx="350">
                  <c:v>1.0616E-3</c:v>
                </c:pt>
                <c:pt idx="351">
                  <c:v>7.7021999999999995E-4</c:v>
                </c:pt>
                <c:pt idx="352">
                  <c:v>-2.1835999999999999E-4</c:v>
                </c:pt>
                <c:pt idx="353">
                  <c:v>-3.457E-4</c:v>
                </c:pt>
                <c:pt idx="354">
                  <c:v>-3.9423000000000003E-4</c:v>
                </c:pt>
                <c:pt idx="355">
                  <c:v>-1.8851999999999999E-4</c:v>
                </c:pt>
                <c:pt idx="356">
                  <c:v>5.4157999999999995E-4</c:v>
                </c:pt>
                <c:pt idx="357">
                  <c:v>1.1451999999999999E-4</c:v>
                </c:pt>
                <c:pt idx="358">
                  <c:v>-3.0683000000000002E-4</c:v>
                </c:pt>
                <c:pt idx="359">
                  <c:v>-6.3254000000000001E-4</c:v>
                </c:pt>
                <c:pt idx="360">
                  <c:v>1.3119E-3</c:v>
                </c:pt>
                <c:pt idx="361">
                  <c:v>4.3711999999999999E-4</c:v>
                </c:pt>
                <c:pt idx="362">
                  <c:v>-3.2247999999999999E-4</c:v>
                </c:pt>
                <c:pt idx="363">
                  <c:v>-2.2237E-4</c:v>
                </c:pt>
                <c:pt idx="364" formatCode="0.00E+00">
                  <c:v>-9.9981000000000004E-5</c:v>
                </c:pt>
                <c:pt idx="365">
                  <c:v>-2.0932000000000001E-4</c:v>
                </c:pt>
                <c:pt idx="366">
                  <c:v>5.4763000000000001E-4</c:v>
                </c:pt>
                <c:pt idx="367">
                  <c:v>1.9681000000000001E-4</c:v>
                </c:pt>
                <c:pt idx="368" formatCode="0.00E+00">
                  <c:v>-1.6977E-5</c:v>
                </c:pt>
                <c:pt idx="369">
                  <c:v>6.1848999999999997E-4</c:v>
                </c:pt>
                <c:pt idx="370">
                  <c:v>1.4502E-3</c:v>
                </c:pt>
                <c:pt idx="371">
                  <c:v>1.2747E-4</c:v>
                </c:pt>
                <c:pt idx="372" formatCode="0.00E+00">
                  <c:v>-8.6681999999999994E-5</c:v>
                </c:pt>
                <c:pt idx="373" formatCode="0.00E+00">
                  <c:v>3.5999E-6</c:v>
                </c:pt>
                <c:pt idx="374" formatCode="0.00E+00">
                  <c:v>-9.8065000000000004E-5</c:v>
                </c:pt>
                <c:pt idx="375">
                  <c:v>-2.4282000000000001E-4</c:v>
                </c:pt>
                <c:pt idx="376">
                  <c:v>8.8424E-4</c:v>
                </c:pt>
                <c:pt idx="377">
                  <c:v>4.4571999999999998E-4</c:v>
                </c:pt>
                <c:pt idx="378">
                  <c:v>7.8742999999999999E-4</c:v>
                </c:pt>
                <c:pt idx="379" formatCode="0.00E+00">
                  <c:v>-5.9713000000000002E-5</c:v>
                </c:pt>
                <c:pt idx="380">
                  <c:v>2.4384E-4</c:v>
                </c:pt>
                <c:pt idx="381" formatCode="0.00E+00">
                  <c:v>-9.9230999999999999E-5</c:v>
                </c:pt>
                <c:pt idx="382">
                  <c:v>4.2987E-4</c:v>
                </c:pt>
                <c:pt idx="383">
                  <c:v>7.7638999999999996E-4</c:v>
                </c:pt>
                <c:pt idx="384" formatCode="0.00E+00">
                  <c:v>7.8322E-5</c:v>
                </c:pt>
                <c:pt idx="385">
                  <c:v>5.0721999999999996E-4</c:v>
                </c:pt>
                <c:pt idx="386">
                  <c:v>1.2E-4</c:v>
                </c:pt>
                <c:pt idx="387">
                  <c:v>7.5946E-4</c:v>
                </c:pt>
                <c:pt idx="388">
                  <c:v>1.8792E-4</c:v>
                </c:pt>
                <c:pt idx="389">
                  <c:v>5.5975000000000003E-4</c:v>
                </c:pt>
                <c:pt idx="390">
                  <c:v>6.4924999999999998E-4</c:v>
                </c:pt>
                <c:pt idx="391" formatCode="0.00E+00">
                  <c:v>-8.6594999999999993E-5</c:v>
                </c:pt>
                <c:pt idx="392">
                  <c:v>1.0649000000000001E-4</c:v>
                </c:pt>
                <c:pt idx="393">
                  <c:v>4.2722000000000002E-4</c:v>
                </c:pt>
                <c:pt idx="394">
                  <c:v>-1.0169E-4</c:v>
                </c:pt>
                <c:pt idx="395">
                  <c:v>7.4162000000000002E-4</c:v>
                </c:pt>
                <c:pt idx="396">
                  <c:v>-4.0507999999999999E-4</c:v>
                </c:pt>
                <c:pt idx="397">
                  <c:v>9.8199000000000008E-4</c:v>
                </c:pt>
                <c:pt idx="398">
                  <c:v>-6.8833999999999996E-4</c:v>
                </c:pt>
                <c:pt idx="399">
                  <c:v>-5.8681E-4</c:v>
                </c:pt>
                <c:pt idx="400">
                  <c:v>3.3310000000000002E-4</c:v>
                </c:pt>
                <c:pt idx="401">
                  <c:v>2.0918999999999998E-3</c:v>
                </c:pt>
                <c:pt idx="402">
                  <c:v>1.8801E-3</c:v>
                </c:pt>
                <c:pt idx="403" formatCode="0.00E+00">
                  <c:v>-3.6009E-5</c:v>
                </c:pt>
                <c:pt idx="404">
                  <c:v>-1.1157E-4</c:v>
                </c:pt>
                <c:pt idx="405">
                  <c:v>5.2066000000000005E-4</c:v>
                </c:pt>
                <c:pt idx="406">
                  <c:v>3.1762000000000001E-4</c:v>
                </c:pt>
                <c:pt idx="407">
                  <c:v>4.2676999999999998E-4</c:v>
                </c:pt>
                <c:pt idx="408" formatCode="0.00E+00">
                  <c:v>4.0793000000000001E-5</c:v>
                </c:pt>
                <c:pt idx="409">
                  <c:v>4.3023999999999997E-4</c:v>
                </c:pt>
                <c:pt idx="410">
                  <c:v>5.2824999999999997E-4</c:v>
                </c:pt>
                <c:pt idx="411" formatCode="0.00E+00">
                  <c:v>-9.5775999999999999E-5</c:v>
                </c:pt>
                <c:pt idx="412" formatCode="0.00E+00">
                  <c:v>-1.4463E-5</c:v>
                </c:pt>
                <c:pt idx="413" formatCode="0.00E+00">
                  <c:v>-8.0922999999999998E-5</c:v>
                </c:pt>
                <c:pt idx="414">
                  <c:v>4.2447999999999997E-4</c:v>
                </c:pt>
                <c:pt idx="415">
                  <c:v>5.6172999999999998E-4</c:v>
                </c:pt>
                <c:pt idx="416" formatCode="0.00E+00">
                  <c:v>7.0568999999999995E-5</c:v>
                </c:pt>
                <c:pt idx="417">
                  <c:v>4.6574000000000002E-4</c:v>
                </c:pt>
                <c:pt idx="418">
                  <c:v>9.5812999999999996E-4</c:v>
                </c:pt>
                <c:pt idx="419">
                  <c:v>-2.5261000000000001E-4</c:v>
                </c:pt>
                <c:pt idx="420">
                  <c:v>-3.5114E-4</c:v>
                </c:pt>
                <c:pt idx="421">
                  <c:v>4.9919999999999999E-4</c:v>
                </c:pt>
                <c:pt idx="422">
                  <c:v>1.0001E-4</c:v>
                </c:pt>
                <c:pt idx="423">
                  <c:v>1.1582E-4</c:v>
                </c:pt>
                <c:pt idx="424">
                  <c:v>-5.0153999999999997E-4</c:v>
                </c:pt>
                <c:pt idx="425">
                  <c:v>5.2099000000000004E-4</c:v>
                </c:pt>
                <c:pt idx="426">
                  <c:v>-1.2608000000000001E-4</c:v>
                </c:pt>
                <c:pt idx="427">
                  <c:v>-5.6170999999999999E-4</c:v>
                </c:pt>
                <c:pt idx="428" formatCode="0.00E+00">
                  <c:v>2.0316E-5</c:v>
                </c:pt>
                <c:pt idx="429">
                  <c:v>1.2541000000000001E-4</c:v>
                </c:pt>
                <c:pt idx="430">
                  <c:v>-3.0196999999999998E-4</c:v>
                </c:pt>
                <c:pt idx="431">
                  <c:v>-6.0924000000000004E-4</c:v>
                </c:pt>
                <c:pt idx="432">
                  <c:v>1.1931000000000001E-3</c:v>
                </c:pt>
                <c:pt idx="433">
                  <c:v>3.4492000000000002E-4</c:v>
                </c:pt>
                <c:pt idx="434" formatCode="0.00E+00">
                  <c:v>5.9215999999999997E-5</c:v>
                </c:pt>
                <c:pt idx="435">
                  <c:v>4.6160999999999999E-4</c:v>
                </c:pt>
                <c:pt idx="436">
                  <c:v>2.1233999999999999E-4</c:v>
                </c:pt>
                <c:pt idx="437" formatCode="0.00E+00">
                  <c:v>-3.9032000000000002E-5</c:v>
                </c:pt>
                <c:pt idx="438">
                  <c:v>6.7529000000000005E-4</c:v>
                </c:pt>
                <c:pt idx="439" formatCode="0.00E+00">
                  <c:v>-8.4000999999999998E-5</c:v>
                </c:pt>
                <c:pt idx="440">
                  <c:v>8.5147E-4</c:v>
                </c:pt>
                <c:pt idx="441">
                  <c:v>-1.6725E-4</c:v>
                </c:pt>
                <c:pt idx="442">
                  <c:v>-1.5571000000000001E-4</c:v>
                </c:pt>
                <c:pt idx="443">
                  <c:v>2.2484999999999999E-4</c:v>
                </c:pt>
                <c:pt idx="444">
                  <c:v>1.1730000000000001E-4</c:v>
                </c:pt>
                <c:pt idx="445">
                  <c:v>6.5434E-4</c:v>
                </c:pt>
                <c:pt idx="446">
                  <c:v>6.5791999999999999E-4</c:v>
                </c:pt>
                <c:pt idx="447" formatCode="0.00E+00">
                  <c:v>2.1109999999999999E-5</c:v>
                </c:pt>
                <c:pt idx="448">
                  <c:v>4.4774000000000002E-4</c:v>
                </c:pt>
                <c:pt idx="449">
                  <c:v>7.2939999999999995E-4</c:v>
                </c:pt>
                <c:pt idx="450" formatCode="0.00E+00">
                  <c:v>-3.578E-5</c:v>
                </c:pt>
                <c:pt idx="451">
                  <c:v>1.9641999999999999E-4</c:v>
                </c:pt>
                <c:pt idx="452">
                  <c:v>2.185E-4</c:v>
                </c:pt>
                <c:pt idx="453">
                  <c:v>4.9850999999999997E-4</c:v>
                </c:pt>
                <c:pt idx="454" formatCode="0.00E+00">
                  <c:v>6.8155000000000001E-5</c:v>
                </c:pt>
                <c:pt idx="455">
                  <c:v>-3.9272999999999999E-4</c:v>
                </c:pt>
                <c:pt idx="456">
                  <c:v>-3.4060999999999998E-4</c:v>
                </c:pt>
                <c:pt idx="457">
                  <c:v>6.0377E-4</c:v>
                </c:pt>
                <c:pt idx="458">
                  <c:v>-2.3725999999999999E-4</c:v>
                </c:pt>
                <c:pt idx="459">
                  <c:v>1.5518999999999999E-3</c:v>
                </c:pt>
                <c:pt idx="460">
                  <c:v>1.6484E-3</c:v>
                </c:pt>
                <c:pt idx="461" formatCode="0.00E+00">
                  <c:v>-2.5950999999999999E-5</c:v>
                </c:pt>
                <c:pt idx="462">
                  <c:v>1.0217E-3</c:v>
                </c:pt>
                <c:pt idx="463">
                  <c:v>1.3332E-4</c:v>
                </c:pt>
                <c:pt idx="464" formatCode="0.00E+00">
                  <c:v>9.6483000000000004E-5</c:v>
                </c:pt>
                <c:pt idx="465">
                  <c:v>2.9190999999999999E-4</c:v>
                </c:pt>
                <c:pt idx="466">
                  <c:v>5.7954999999999997E-4</c:v>
                </c:pt>
                <c:pt idx="467">
                  <c:v>8.4311E-4</c:v>
                </c:pt>
                <c:pt idx="468" formatCode="0.00E+00">
                  <c:v>4.1788E-5</c:v>
                </c:pt>
                <c:pt idx="469">
                  <c:v>8.7996999999999999E-4</c:v>
                </c:pt>
                <c:pt idx="470">
                  <c:v>9.1120999999999997E-4</c:v>
                </c:pt>
                <c:pt idx="471">
                  <c:v>-6.9665000000000005E-4</c:v>
                </c:pt>
                <c:pt idx="472">
                  <c:v>-1.5819E-4</c:v>
                </c:pt>
                <c:pt idx="473" formatCode="0.00E+00">
                  <c:v>-6.1581000000000006E-5</c:v>
                </c:pt>
                <c:pt idx="474">
                  <c:v>1.0476999999999999E-3</c:v>
                </c:pt>
                <c:pt idx="475">
                  <c:v>5.7032000000000003E-4</c:v>
                </c:pt>
                <c:pt idx="476" formatCode="0.00E+00">
                  <c:v>-8.7904000000000004E-5</c:v>
                </c:pt>
                <c:pt idx="477">
                  <c:v>1.7782E-3</c:v>
                </c:pt>
                <c:pt idx="478">
                  <c:v>-2.1891E-4</c:v>
                </c:pt>
                <c:pt idx="479">
                  <c:v>2.8834999999999999E-4</c:v>
                </c:pt>
                <c:pt idx="480">
                  <c:v>4.0146000000000002E-4</c:v>
                </c:pt>
                <c:pt idx="481" formatCode="0.00E+00">
                  <c:v>-8.2528E-6</c:v>
                </c:pt>
                <c:pt idx="482">
                  <c:v>1.3831999999999999E-4</c:v>
                </c:pt>
                <c:pt idx="483">
                  <c:v>1.4688E-4</c:v>
                </c:pt>
                <c:pt idx="484">
                  <c:v>5.5367000000000003E-4</c:v>
                </c:pt>
                <c:pt idx="485">
                  <c:v>3.9228E-4</c:v>
                </c:pt>
                <c:pt idx="486">
                  <c:v>3.6331999999999998E-4</c:v>
                </c:pt>
                <c:pt idx="487">
                  <c:v>1.7332E-4</c:v>
                </c:pt>
                <c:pt idx="488">
                  <c:v>5.8038000000000002E-4</c:v>
                </c:pt>
                <c:pt idx="489">
                  <c:v>-2.4069E-4</c:v>
                </c:pt>
                <c:pt idx="490">
                  <c:v>-5.6375000000000001E-4</c:v>
                </c:pt>
                <c:pt idx="491">
                  <c:v>2.4417999999999998E-4</c:v>
                </c:pt>
                <c:pt idx="492">
                  <c:v>-2.7533000000000001E-4</c:v>
                </c:pt>
                <c:pt idx="493" formatCode="0.00E+00">
                  <c:v>-2.9234000000000002E-5</c:v>
                </c:pt>
                <c:pt idx="494">
                  <c:v>8.8420000000000002E-4</c:v>
                </c:pt>
                <c:pt idx="495">
                  <c:v>-1.227E-4</c:v>
                </c:pt>
                <c:pt idx="496">
                  <c:v>6.8490999999999995E-4</c:v>
                </c:pt>
                <c:pt idx="497">
                  <c:v>2.3023E-4</c:v>
                </c:pt>
                <c:pt idx="498">
                  <c:v>1.4526000000000001E-3</c:v>
                </c:pt>
                <c:pt idx="499">
                  <c:v>5.1121000000000001E-4</c:v>
                </c:pt>
                <c:pt idx="500" formatCode="0.00E+00">
                  <c:v>5.9271999999999998E-5</c:v>
                </c:pt>
                <c:pt idx="501">
                  <c:v>-1.851E-4</c:v>
                </c:pt>
                <c:pt idx="502">
                  <c:v>4.6685999999999999E-4</c:v>
                </c:pt>
                <c:pt idx="503">
                  <c:v>1.2909E-4</c:v>
                </c:pt>
                <c:pt idx="504">
                  <c:v>1.8400000000000001E-3</c:v>
                </c:pt>
                <c:pt idx="505" formatCode="0.00E+00">
                  <c:v>-3.9125999999999998E-5</c:v>
                </c:pt>
                <c:pt idx="506">
                  <c:v>1.7622E-3</c:v>
                </c:pt>
                <c:pt idx="507" formatCode="0.00E+00">
                  <c:v>8.1358000000000003E-5</c:v>
                </c:pt>
                <c:pt idx="508">
                  <c:v>7.4905999999999996E-4</c:v>
                </c:pt>
                <c:pt idx="509" formatCode="0.00E+00">
                  <c:v>7.7750999999999995E-5</c:v>
                </c:pt>
                <c:pt idx="510">
                  <c:v>6.4738999999999997E-4</c:v>
                </c:pt>
                <c:pt idx="511">
                  <c:v>-2.2729E-4</c:v>
                </c:pt>
                <c:pt idx="512">
                  <c:v>1.3498E-3</c:v>
                </c:pt>
                <c:pt idx="513" formatCode="0.00E+00">
                  <c:v>3.3859999999999998E-5</c:v>
                </c:pt>
                <c:pt idx="514">
                  <c:v>4.3183000000000002E-4</c:v>
                </c:pt>
                <c:pt idx="515">
                  <c:v>3.3416000000000001E-4</c:v>
                </c:pt>
                <c:pt idx="516">
                  <c:v>9.6783999999999998E-4</c:v>
                </c:pt>
                <c:pt idx="517">
                  <c:v>8.0318000000000002E-4</c:v>
                </c:pt>
                <c:pt idx="518">
                  <c:v>1.0249E-3</c:v>
                </c:pt>
                <c:pt idx="519" formatCode="0.00E+00">
                  <c:v>-5.3687000000000003E-5</c:v>
                </c:pt>
                <c:pt idx="520">
                  <c:v>-1.952E-4</c:v>
                </c:pt>
                <c:pt idx="521">
                  <c:v>1.2564E-3</c:v>
                </c:pt>
                <c:pt idx="522">
                  <c:v>3.4068E-4</c:v>
                </c:pt>
                <c:pt idx="523" formatCode="0.00E+00">
                  <c:v>-3.2509999999999999E-5</c:v>
                </c:pt>
                <c:pt idx="524">
                  <c:v>1.173E-3</c:v>
                </c:pt>
                <c:pt idx="525">
                  <c:v>-2.5381999999999998E-4</c:v>
                </c:pt>
                <c:pt idx="526">
                  <c:v>2.2888000000000001E-3</c:v>
                </c:pt>
                <c:pt idx="527">
                  <c:v>5.1475999999999996E-4</c:v>
                </c:pt>
                <c:pt idx="528">
                  <c:v>4.5407999999999999E-4</c:v>
                </c:pt>
                <c:pt idx="529">
                  <c:v>8.7332000000000002E-4</c:v>
                </c:pt>
                <c:pt idx="530">
                  <c:v>5.8460000000000001E-4</c:v>
                </c:pt>
                <c:pt idx="531" formatCode="0.00E+00">
                  <c:v>-5.6926999999999999E-5</c:v>
                </c:pt>
                <c:pt idx="532">
                  <c:v>4.9361999999999995E-4</c:v>
                </c:pt>
                <c:pt idx="533">
                  <c:v>4.3836999999999999E-4</c:v>
                </c:pt>
                <c:pt idx="534">
                  <c:v>2.7315E-4</c:v>
                </c:pt>
                <c:pt idx="535">
                  <c:v>-2.2948000000000001E-4</c:v>
                </c:pt>
                <c:pt idx="536">
                  <c:v>4.4046999999999999E-4</c:v>
                </c:pt>
                <c:pt idx="537">
                  <c:v>1.0078999999999999E-3</c:v>
                </c:pt>
                <c:pt idx="538">
                  <c:v>4.9138999999999997E-4</c:v>
                </c:pt>
                <c:pt idx="539">
                  <c:v>-3.2437999999999998E-4</c:v>
                </c:pt>
                <c:pt idx="540">
                  <c:v>6.3701999999999997E-4</c:v>
                </c:pt>
                <c:pt idx="541">
                  <c:v>9.9904000000000008E-4</c:v>
                </c:pt>
                <c:pt idx="542">
                  <c:v>1.1529999999999999E-3</c:v>
                </c:pt>
                <c:pt idx="543">
                  <c:v>1.4809999999999999E-3</c:v>
                </c:pt>
                <c:pt idx="544">
                  <c:v>1.2172000000000001E-3</c:v>
                </c:pt>
                <c:pt idx="545">
                  <c:v>8.3489999999999997E-4</c:v>
                </c:pt>
                <c:pt idx="546">
                  <c:v>3.6151E-4</c:v>
                </c:pt>
                <c:pt idx="547">
                  <c:v>9.841400000000001E-4</c:v>
                </c:pt>
                <c:pt idx="548">
                  <c:v>8.7138000000000005E-4</c:v>
                </c:pt>
                <c:pt idx="549">
                  <c:v>8.2176999999999999E-4</c:v>
                </c:pt>
                <c:pt idx="550">
                  <c:v>8.8042000000000003E-4</c:v>
                </c:pt>
                <c:pt idx="551" formatCode="0.00E+00">
                  <c:v>5.2781999999999997E-5</c:v>
                </c:pt>
                <c:pt idx="552">
                  <c:v>5.9336000000000002E-4</c:v>
                </c:pt>
                <c:pt idx="553">
                  <c:v>7.5398000000000001E-4</c:v>
                </c:pt>
                <c:pt idx="554">
                  <c:v>1.6834E-3</c:v>
                </c:pt>
                <c:pt idx="555">
                  <c:v>3.523E-4</c:v>
                </c:pt>
                <c:pt idx="556">
                  <c:v>2.6721999999999998E-4</c:v>
                </c:pt>
                <c:pt idx="557">
                  <c:v>-2.7103000000000001E-4</c:v>
                </c:pt>
                <c:pt idx="558">
                  <c:v>5.0480000000000002E-4</c:v>
                </c:pt>
                <c:pt idx="559">
                  <c:v>5.5853000000000001E-4</c:v>
                </c:pt>
                <c:pt idx="560">
                  <c:v>1.0173000000000001E-3</c:v>
                </c:pt>
                <c:pt idx="561">
                  <c:v>8.7206000000000002E-4</c:v>
                </c:pt>
                <c:pt idx="562">
                  <c:v>6.2823000000000002E-4</c:v>
                </c:pt>
                <c:pt idx="563">
                  <c:v>2.1530999999999998E-3</c:v>
                </c:pt>
                <c:pt idx="564">
                  <c:v>1.9821999999999999E-3</c:v>
                </c:pt>
                <c:pt idx="565">
                  <c:v>1.0924000000000001E-3</c:v>
                </c:pt>
                <c:pt idx="566" formatCode="0.00E+00">
                  <c:v>-1.6231000000000001E-5</c:v>
                </c:pt>
                <c:pt idx="567">
                  <c:v>4.2485E-4</c:v>
                </c:pt>
                <c:pt idx="568">
                  <c:v>-1.6919999999999999E-4</c:v>
                </c:pt>
                <c:pt idx="569">
                  <c:v>1.9094000000000001E-4</c:v>
                </c:pt>
                <c:pt idx="570">
                  <c:v>1.8702000000000001E-4</c:v>
                </c:pt>
                <c:pt idx="571">
                  <c:v>8.4597000000000003E-4</c:v>
                </c:pt>
                <c:pt idx="572">
                  <c:v>9.4043999999999996E-4</c:v>
                </c:pt>
                <c:pt idx="573">
                  <c:v>1.0298E-3</c:v>
                </c:pt>
                <c:pt idx="574" formatCode="0.00E+00">
                  <c:v>1.9211999999999998E-5</c:v>
                </c:pt>
                <c:pt idx="575">
                  <c:v>1.1601000000000001E-3</c:v>
                </c:pt>
                <c:pt idx="576">
                  <c:v>1.3709E-4</c:v>
                </c:pt>
                <c:pt idx="577">
                  <c:v>1.4251000000000001E-3</c:v>
                </c:pt>
                <c:pt idx="578" formatCode="0.00E+00">
                  <c:v>7.1489999999999995E-5</c:v>
                </c:pt>
                <c:pt idx="579">
                  <c:v>7.0180000000000004E-4</c:v>
                </c:pt>
                <c:pt idx="580">
                  <c:v>6.1678999999999998E-4</c:v>
                </c:pt>
                <c:pt idx="581">
                  <c:v>5.0821000000000004E-4</c:v>
                </c:pt>
                <c:pt idx="582">
                  <c:v>4.2210000000000001E-4</c:v>
                </c:pt>
                <c:pt idx="583">
                  <c:v>3.6461000000000002E-4</c:v>
                </c:pt>
                <c:pt idx="584">
                  <c:v>1.3407E-4</c:v>
                </c:pt>
                <c:pt idx="585">
                  <c:v>-1.4758999999999999E-4</c:v>
                </c:pt>
                <c:pt idx="586">
                  <c:v>6.2965000000000004E-4</c:v>
                </c:pt>
                <c:pt idx="587">
                  <c:v>8.6651000000000002E-4</c:v>
                </c:pt>
                <c:pt idx="588">
                  <c:v>2.2693000000000001E-3</c:v>
                </c:pt>
                <c:pt idx="589">
                  <c:v>1.4105999999999999E-3</c:v>
                </c:pt>
                <c:pt idx="590">
                  <c:v>5.8489999999999996E-4</c:v>
                </c:pt>
                <c:pt idx="591">
                  <c:v>5.4390999999999999E-4</c:v>
                </c:pt>
                <c:pt idx="592">
                  <c:v>1.2852E-3</c:v>
                </c:pt>
                <c:pt idx="593">
                  <c:v>5.9420000000000002E-4</c:v>
                </c:pt>
                <c:pt idx="594">
                  <c:v>2.1657E-3</c:v>
                </c:pt>
                <c:pt idx="595">
                  <c:v>2.7618E-4</c:v>
                </c:pt>
                <c:pt idx="596">
                  <c:v>6.0608000000000005E-4</c:v>
                </c:pt>
                <c:pt idx="597">
                  <c:v>6.6750000000000002E-4</c:v>
                </c:pt>
                <c:pt idx="598">
                  <c:v>1.0013999999999999E-3</c:v>
                </c:pt>
                <c:pt idx="599">
                  <c:v>1.5349999999999999E-3</c:v>
                </c:pt>
                <c:pt idx="600">
                  <c:v>2.0766000000000001E-3</c:v>
                </c:pt>
                <c:pt idx="601">
                  <c:v>1.56E-3</c:v>
                </c:pt>
                <c:pt idx="602">
                  <c:v>1.2171999999999999E-4</c:v>
                </c:pt>
                <c:pt idx="603">
                  <c:v>2.4164E-4</c:v>
                </c:pt>
                <c:pt idx="604">
                  <c:v>4.6826000000000002E-4</c:v>
                </c:pt>
                <c:pt idx="605">
                  <c:v>-2.6016E-4</c:v>
                </c:pt>
                <c:pt idx="606">
                  <c:v>7.6373999999999995E-4</c:v>
                </c:pt>
                <c:pt idx="607">
                  <c:v>1.4920999999999999E-3</c:v>
                </c:pt>
                <c:pt idx="608">
                  <c:v>9.3351999999999997E-4</c:v>
                </c:pt>
                <c:pt idx="609">
                  <c:v>1.8132000000000001E-4</c:v>
                </c:pt>
                <c:pt idx="610">
                  <c:v>1.8825999999999999E-3</c:v>
                </c:pt>
                <c:pt idx="611">
                  <c:v>8.1855000000000003E-4</c:v>
                </c:pt>
                <c:pt idx="612">
                  <c:v>1.0624E-3</c:v>
                </c:pt>
                <c:pt idx="613">
                  <c:v>5.5259999999999999E-4</c:v>
                </c:pt>
                <c:pt idx="614">
                  <c:v>3.8200000000000002E-4</c:v>
                </c:pt>
                <c:pt idx="615">
                  <c:v>1.2359999999999999E-3</c:v>
                </c:pt>
                <c:pt idx="616">
                  <c:v>5.5652999999999996E-4</c:v>
                </c:pt>
                <c:pt idx="617">
                  <c:v>7.1423000000000005E-4</c:v>
                </c:pt>
                <c:pt idx="618">
                  <c:v>6.6565999999999999E-4</c:v>
                </c:pt>
                <c:pt idx="619">
                  <c:v>4.8409000000000001E-4</c:v>
                </c:pt>
                <c:pt idx="620">
                  <c:v>1.9406E-3</c:v>
                </c:pt>
                <c:pt idx="621">
                  <c:v>1.7145999999999999E-3</c:v>
                </c:pt>
                <c:pt idx="622">
                  <c:v>1.5134E-3</c:v>
                </c:pt>
                <c:pt idx="623">
                  <c:v>4.5038000000000001E-4</c:v>
                </c:pt>
                <c:pt idx="624">
                  <c:v>8.9066999999999998E-4</c:v>
                </c:pt>
                <c:pt idx="625">
                  <c:v>3.8190000000000001E-4</c:v>
                </c:pt>
                <c:pt idx="626">
                  <c:v>1.516E-3</c:v>
                </c:pt>
                <c:pt idx="627">
                  <c:v>3.4863E-4</c:v>
                </c:pt>
                <c:pt idx="628">
                  <c:v>1.4573E-4</c:v>
                </c:pt>
                <c:pt idx="629">
                  <c:v>8.4168999999999997E-4</c:v>
                </c:pt>
                <c:pt idx="630">
                  <c:v>6.0915000000000003E-4</c:v>
                </c:pt>
                <c:pt idx="631">
                  <c:v>8.2140000000000002E-4</c:v>
                </c:pt>
                <c:pt idx="632">
                  <c:v>8.6726999999999996E-4</c:v>
                </c:pt>
                <c:pt idx="633">
                  <c:v>5.5263999999999997E-4</c:v>
                </c:pt>
                <c:pt idx="634">
                  <c:v>9.6047999999999999E-4</c:v>
                </c:pt>
                <c:pt idx="635">
                  <c:v>9.5262999999999999E-4</c:v>
                </c:pt>
                <c:pt idx="636">
                  <c:v>1.6301E-3</c:v>
                </c:pt>
                <c:pt idx="637">
                  <c:v>1.3772000000000001E-3</c:v>
                </c:pt>
                <c:pt idx="638">
                  <c:v>1.2746E-4</c:v>
                </c:pt>
                <c:pt idx="639">
                  <c:v>1.6405E-3</c:v>
                </c:pt>
                <c:pt idx="640">
                  <c:v>1.2065000000000001E-3</c:v>
                </c:pt>
                <c:pt idx="641">
                  <c:v>1.941E-3</c:v>
                </c:pt>
                <c:pt idx="642">
                  <c:v>1.181E-3</c:v>
                </c:pt>
                <c:pt idx="643">
                  <c:v>3.1426000000000002E-4</c:v>
                </c:pt>
                <c:pt idx="644">
                  <c:v>3.8675E-4</c:v>
                </c:pt>
                <c:pt idx="645">
                  <c:v>7.9721000000000002E-4</c:v>
                </c:pt>
                <c:pt idx="646">
                  <c:v>5.3167999999999998E-4</c:v>
                </c:pt>
                <c:pt idx="647" formatCode="0.00E+00">
                  <c:v>4.4243000000000003E-5</c:v>
                </c:pt>
                <c:pt idx="648">
                  <c:v>2.9807999999999999E-4</c:v>
                </c:pt>
                <c:pt idx="649">
                  <c:v>8.7993000000000001E-4</c:v>
                </c:pt>
                <c:pt idx="650">
                  <c:v>1.5386E-3</c:v>
                </c:pt>
                <c:pt idx="651">
                  <c:v>3.4521999999999998E-4</c:v>
                </c:pt>
                <c:pt idx="652">
                  <c:v>1.0198E-3</c:v>
                </c:pt>
                <c:pt idx="653">
                  <c:v>8.0783000000000005E-4</c:v>
                </c:pt>
                <c:pt idx="654">
                  <c:v>8.1970999999999997E-4</c:v>
                </c:pt>
                <c:pt idx="655">
                  <c:v>1.0322E-3</c:v>
                </c:pt>
                <c:pt idx="656">
                  <c:v>6.5779E-4</c:v>
                </c:pt>
                <c:pt idx="657">
                  <c:v>2.0791999999999998E-3</c:v>
                </c:pt>
                <c:pt idx="658">
                  <c:v>1.2600999999999999E-3</c:v>
                </c:pt>
                <c:pt idx="659">
                  <c:v>1.9086E-4</c:v>
                </c:pt>
                <c:pt idx="660">
                  <c:v>1.116E-4</c:v>
                </c:pt>
                <c:pt idx="661">
                  <c:v>4.9751000000000005E-4</c:v>
                </c:pt>
                <c:pt idx="662">
                  <c:v>2.2869000000000001E-3</c:v>
                </c:pt>
                <c:pt idx="663">
                  <c:v>8.9882999999999998E-4</c:v>
                </c:pt>
                <c:pt idx="664">
                  <c:v>1.0671000000000001E-3</c:v>
                </c:pt>
                <c:pt idx="665">
                  <c:v>2.3259999999999999E-3</c:v>
                </c:pt>
                <c:pt idx="666">
                  <c:v>1.2620000000000001E-3</c:v>
                </c:pt>
                <c:pt idx="667">
                  <c:v>1.1330999999999999E-3</c:v>
                </c:pt>
                <c:pt idx="668">
                  <c:v>9.1166000000000001E-4</c:v>
                </c:pt>
                <c:pt idx="669">
                  <c:v>6.7947000000000005E-4</c:v>
                </c:pt>
                <c:pt idx="670">
                  <c:v>1.2287000000000001E-3</c:v>
                </c:pt>
                <c:pt idx="671">
                  <c:v>7.5922000000000001E-4</c:v>
                </c:pt>
                <c:pt idx="672">
                  <c:v>1.7413000000000001E-3</c:v>
                </c:pt>
                <c:pt idx="673">
                  <c:v>5.3330999999999995E-4</c:v>
                </c:pt>
                <c:pt idx="674">
                  <c:v>1.2191000000000001E-3</c:v>
                </c:pt>
                <c:pt idx="675">
                  <c:v>1.1332E-3</c:v>
                </c:pt>
                <c:pt idx="676">
                  <c:v>1.8587E-3</c:v>
                </c:pt>
                <c:pt idx="677">
                  <c:v>1.2883E-3</c:v>
                </c:pt>
                <c:pt idx="678">
                  <c:v>6.8994E-4</c:v>
                </c:pt>
                <c:pt idx="679">
                  <c:v>2.4558000000000002E-3</c:v>
                </c:pt>
                <c:pt idx="680">
                  <c:v>6.6675000000000002E-4</c:v>
                </c:pt>
                <c:pt idx="681" formatCode="0.00E+00">
                  <c:v>-5.5473999999999998E-5</c:v>
                </c:pt>
                <c:pt idx="682">
                  <c:v>1.8511000000000001E-3</c:v>
                </c:pt>
                <c:pt idx="683">
                  <c:v>8.9378999999999999E-4</c:v>
                </c:pt>
                <c:pt idx="684">
                  <c:v>6.3146999999999997E-4</c:v>
                </c:pt>
                <c:pt idx="685">
                  <c:v>1.6050999999999999E-3</c:v>
                </c:pt>
                <c:pt idx="686">
                  <c:v>1.9511000000000001E-3</c:v>
                </c:pt>
                <c:pt idx="687">
                  <c:v>1.1635E-3</c:v>
                </c:pt>
                <c:pt idx="688">
                  <c:v>7.2141999999999996E-4</c:v>
                </c:pt>
                <c:pt idx="689">
                  <c:v>1.3304E-3</c:v>
                </c:pt>
                <c:pt idx="690">
                  <c:v>9.8460999999999991E-4</c:v>
                </c:pt>
                <c:pt idx="691">
                  <c:v>9.1485000000000004E-4</c:v>
                </c:pt>
                <c:pt idx="692">
                  <c:v>8.4380999999999996E-4</c:v>
                </c:pt>
                <c:pt idx="693">
                  <c:v>2.2563000000000001E-3</c:v>
                </c:pt>
                <c:pt idx="694">
                  <c:v>1.2110999999999999E-3</c:v>
                </c:pt>
                <c:pt idx="695">
                  <c:v>1.6984000000000001E-3</c:v>
                </c:pt>
                <c:pt idx="696">
                  <c:v>7.7943000000000001E-4</c:v>
                </c:pt>
                <c:pt idx="697">
                  <c:v>1.2029E-3</c:v>
                </c:pt>
                <c:pt idx="698">
                  <c:v>6.6418E-4</c:v>
                </c:pt>
                <c:pt idx="699">
                  <c:v>1.3401999999999999E-3</c:v>
                </c:pt>
                <c:pt idx="700">
                  <c:v>1.3818000000000001E-3</c:v>
                </c:pt>
                <c:pt idx="701">
                  <c:v>2.2106999999999999E-3</c:v>
                </c:pt>
                <c:pt idx="702">
                  <c:v>8.2651000000000003E-4</c:v>
                </c:pt>
                <c:pt idx="703">
                  <c:v>9.3117999999999999E-4</c:v>
                </c:pt>
                <c:pt idx="704">
                  <c:v>4.6179000000000001E-4</c:v>
                </c:pt>
                <c:pt idx="705">
                  <c:v>2.7685000000000001E-3</c:v>
                </c:pt>
                <c:pt idx="706">
                  <c:v>7.3903E-4</c:v>
                </c:pt>
                <c:pt idx="707">
                  <c:v>4.7586999999999998E-4</c:v>
                </c:pt>
                <c:pt idx="708">
                  <c:v>9.1704000000000004E-4</c:v>
                </c:pt>
                <c:pt idx="709">
                  <c:v>5.9935000000000001E-4</c:v>
                </c:pt>
                <c:pt idx="710">
                  <c:v>7.8943000000000004E-4</c:v>
                </c:pt>
                <c:pt idx="711">
                  <c:v>2.3195999999999998E-3</c:v>
                </c:pt>
                <c:pt idx="712">
                  <c:v>9.1706999999999997E-4</c:v>
                </c:pt>
                <c:pt idx="713">
                  <c:v>5.6285000000000005E-4</c:v>
                </c:pt>
                <c:pt idx="714">
                  <c:v>1.1138000000000001E-3</c:v>
                </c:pt>
                <c:pt idx="715">
                  <c:v>4.7996999999999997E-4</c:v>
                </c:pt>
                <c:pt idx="716">
                  <c:v>1.8633E-3</c:v>
                </c:pt>
                <c:pt idx="717">
                  <c:v>1.6597999999999999E-3</c:v>
                </c:pt>
                <c:pt idx="718">
                  <c:v>1.8662999999999999E-4</c:v>
                </c:pt>
                <c:pt idx="719">
                  <c:v>7.7083999999999996E-4</c:v>
                </c:pt>
                <c:pt idx="720">
                  <c:v>1.5992000000000001E-3</c:v>
                </c:pt>
                <c:pt idx="721">
                  <c:v>1.8703999999999999E-3</c:v>
                </c:pt>
                <c:pt idx="722">
                  <c:v>2.0941000000000002E-3</c:v>
                </c:pt>
                <c:pt idx="723">
                  <c:v>7.5677999999999997E-4</c:v>
                </c:pt>
                <c:pt idx="724">
                  <c:v>7.2090000000000001E-4</c:v>
                </c:pt>
                <c:pt idx="725">
                  <c:v>2.4321E-3</c:v>
                </c:pt>
                <c:pt idx="726">
                  <c:v>2.4269999999999999E-3</c:v>
                </c:pt>
                <c:pt idx="727">
                  <c:v>1.7687E-3</c:v>
                </c:pt>
                <c:pt idx="728">
                  <c:v>6.6781999999999996E-4</c:v>
                </c:pt>
                <c:pt idx="729">
                  <c:v>1.6271E-3</c:v>
                </c:pt>
                <c:pt idx="730">
                  <c:v>8.1121000000000003E-4</c:v>
                </c:pt>
                <c:pt idx="731">
                  <c:v>1.7018999999999999E-3</c:v>
                </c:pt>
                <c:pt idx="732">
                  <c:v>6.5196999999999998E-4</c:v>
                </c:pt>
                <c:pt idx="733">
                  <c:v>1.0732000000000001E-3</c:v>
                </c:pt>
                <c:pt idx="734">
                  <c:v>1.0265999999999999E-3</c:v>
                </c:pt>
                <c:pt idx="735">
                  <c:v>2.5217999999999998E-3</c:v>
                </c:pt>
                <c:pt idx="736">
                  <c:v>2.5111999999999999E-3</c:v>
                </c:pt>
                <c:pt idx="737">
                  <c:v>1.057E-3</c:v>
                </c:pt>
                <c:pt idx="738">
                  <c:v>2.1348000000000001E-3</c:v>
                </c:pt>
                <c:pt idx="739">
                  <c:v>2.3527000000000001E-3</c:v>
                </c:pt>
                <c:pt idx="740">
                  <c:v>1.5885999999999999E-3</c:v>
                </c:pt>
                <c:pt idx="741">
                  <c:v>1.2742999999999999E-3</c:v>
                </c:pt>
                <c:pt idx="742">
                  <c:v>9.820199999999999E-4</c:v>
                </c:pt>
                <c:pt idx="743">
                  <c:v>1.1019999999999999E-3</c:v>
                </c:pt>
                <c:pt idx="744">
                  <c:v>1.6031999999999999E-3</c:v>
                </c:pt>
                <c:pt idx="745">
                  <c:v>1.8691000000000001E-3</c:v>
                </c:pt>
                <c:pt idx="746">
                  <c:v>4.3169999999999998E-4</c:v>
                </c:pt>
                <c:pt idx="747">
                  <c:v>1.1463999999999999E-3</c:v>
                </c:pt>
                <c:pt idx="748">
                  <c:v>1.235E-3</c:v>
                </c:pt>
                <c:pt idx="749">
                  <c:v>1.9057E-3</c:v>
                </c:pt>
                <c:pt idx="750">
                  <c:v>1.4143000000000001E-3</c:v>
                </c:pt>
                <c:pt idx="751">
                  <c:v>3.5991E-3</c:v>
                </c:pt>
                <c:pt idx="752">
                  <c:v>1.8406E-3</c:v>
                </c:pt>
                <c:pt idx="753">
                  <c:v>1.4216999999999999E-3</c:v>
                </c:pt>
                <c:pt idx="754">
                  <c:v>1.5560999999999999E-3</c:v>
                </c:pt>
                <c:pt idx="755">
                  <c:v>6.5231999999999996E-4</c:v>
                </c:pt>
                <c:pt idx="756">
                  <c:v>1.5294E-3</c:v>
                </c:pt>
                <c:pt idx="757">
                  <c:v>1.075E-3</c:v>
                </c:pt>
                <c:pt idx="758">
                  <c:v>2.0263999999999998E-3</c:v>
                </c:pt>
                <c:pt idx="759">
                  <c:v>8.7808000000000005E-4</c:v>
                </c:pt>
                <c:pt idx="760">
                  <c:v>6.6392999999999997E-4</c:v>
                </c:pt>
                <c:pt idx="761">
                  <c:v>1.2911999999999999E-3</c:v>
                </c:pt>
                <c:pt idx="762">
                  <c:v>1.787E-3</c:v>
                </c:pt>
                <c:pt idx="763">
                  <c:v>1.3841000000000001E-3</c:v>
                </c:pt>
                <c:pt idx="764">
                  <c:v>2.6987999999999999E-3</c:v>
                </c:pt>
                <c:pt idx="765">
                  <c:v>1.6906E-3</c:v>
                </c:pt>
                <c:pt idx="766">
                  <c:v>1.8201999999999999E-3</c:v>
                </c:pt>
                <c:pt idx="767">
                  <c:v>1.8217000000000001E-3</c:v>
                </c:pt>
                <c:pt idx="768">
                  <c:v>9.1989000000000003E-4</c:v>
                </c:pt>
                <c:pt idx="769">
                  <c:v>9.0894000000000001E-4</c:v>
                </c:pt>
                <c:pt idx="770">
                  <c:v>2.1681999999999999E-3</c:v>
                </c:pt>
                <c:pt idx="771">
                  <c:v>1.7616999999999999E-3</c:v>
                </c:pt>
                <c:pt idx="772">
                  <c:v>1.5640999999999999E-3</c:v>
                </c:pt>
                <c:pt idx="773">
                  <c:v>2.5473000000000002E-3</c:v>
                </c:pt>
                <c:pt idx="774">
                  <c:v>9.8566999999999991E-4</c:v>
                </c:pt>
                <c:pt idx="775">
                  <c:v>2.3297000000000001E-3</c:v>
                </c:pt>
                <c:pt idx="776">
                  <c:v>1.3231E-3</c:v>
                </c:pt>
                <c:pt idx="777">
                  <c:v>3.3964999999999999E-4</c:v>
                </c:pt>
                <c:pt idx="778">
                  <c:v>1.2591E-3</c:v>
                </c:pt>
                <c:pt idx="779">
                  <c:v>6.8050999999999995E-4</c:v>
                </c:pt>
                <c:pt idx="780">
                  <c:v>9.4895000000000005E-4</c:v>
                </c:pt>
                <c:pt idx="781">
                  <c:v>1.1504E-3</c:v>
                </c:pt>
                <c:pt idx="782">
                  <c:v>1.3376E-3</c:v>
                </c:pt>
                <c:pt idx="783">
                  <c:v>1.4189000000000001E-3</c:v>
                </c:pt>
                <c:pt idx="784">
                  <c:v>2.3408000000000001E-3</c:v>
                </c:pt>
                <c:pt idx="785">
                  <c:v>1.5111E-3</c:v>
                </c:pt>
                <c:pt idx="786">
                  <c:v>1.1153999999999999E-3</c:v>
                </c:pt>
                <c:pt idx="787">
                  <c:v>9.5127000000000005E-4</c:v>
                </c:pt>
                <c:pt idx="788">
                  <c:v>1.485E-3</c:v>
                </c:pt>
                <c:pt idx="789">
                  <c:v>2.2680000000000001E-3</c:v>
                </c:pt>
                <c:pt idx="790">
                  <c:v>1.7365E-3</c:v>
                </c:pt>
                <c:pt idx="791">
                  <c:v>8.8163E-4</c:v>
                </c:pt>
                <c:pt idx="792">
                  <c:v>1.1837E-3</c:v>
                </c:pt>
                <c:pt idx="793">
                  <c:v>2.5343000000000002E-3</c:v>
                </c:pt>
                <c:pt idx="794">
                  <c:v>1.8232999999999999E-3</c:v>
                </c:pt>
                <c:pt idx="795">
                  <c:v>1.5624E-3</c:v>
                </c:pt>
                <c:pt idx="796">
                  <c:v>2.4794999999999999E-3</c:v>
                </c:pt>
                <c:pt idx="797">
                  <c:v>1.0369000000000001E-3</c:v>
                </c:pt>
                <c:pt idx="798">
                  <c:v>1.4923E-3</c:v>
                </c:pt>
                <c:pt idx="799">
                  <c:v>1.4143999999999999E-3</c:v>
                </c:pt>
                <c:pt idx="800">
                  <c:v>1.6405E-3</c:v>
                </c:pt>
                <c:pt idx="801">
                  <c:v>1.9536000000000002E-3</c:v>
                </c:pt>
                <c:pt idx="802">
                  <c:v>1.3091000000000001E-3</c:v>
                </c:pt>
                <c:pt idx="803">
                  <c:v>1.3265E-3</c:v>
                </c:pt>
                <c:pt idx="804">
                  <c:v>9.8434999999999994E-4</c:v>
                </c:pt>
                <c:pt idx="805">
                  <c:v>1.5535E-3</c:v>
                </c:pt>
                <c:pt idx="806">
                  <c:v>1.0652000000000001E-3</c:v>
                </c:pt>
                <c:pt idx="807">
                  <c:v>1.1099E-3</c:v>
                </c:pt>
                <c:pt idx="808">
                  <c:v>1.0893000000000001E-3</c:v>
                </c:pt>
                <c:pt idx="809">
                  <c:v>1.6452999999999999E-3</c:v>
                </c:pt>
                <c:pt idx="810">
                  <c:v>2.1935000000000001E-3</c:v>
                </c:pt>
                <c:pt idx="811">
                  <c:v>2.4442000000000001E-3</c:v>
                </c:pt>
                <c:pt idx="812">
                  <c:v>9.1934000000000004E-4</c:v>
                </c:pt>
                <c:pt idx="813">
                  <c:v>1.2911000000000001E-3</c:v>
                </c:pt>
                <c:pt idx="814">
                  <c:v>1.4473999999999999E-3</c:v>
                </c:pt>
                <c:pt idx="815">
                  <c:v>8.7264999999999999E-4</c:v>
                </c:pt>
                <c:pt idx="816">
                  <c:v>1.4809000000000001E-3</c:v>
                </c:pt>
                <c:pt idx="817">
                  <c:v>2.0769E-3</c:v>
                </c:pt>
                <c:pt idx="818">
                  <c:v>2.673E-3</c:v>
                </c:pt>
                <c:pt idx="819">
                  <c:v>1.5834E-3</c:v>
                </c:pt>
                <c:pt idx="820">
                  <c:v>2.1863E-3</c:v>
                </c:pt>
                <c:pt idx="821">
                  <c:v>2.3998000000000001E-3</c:v>
                </c:pt>
                <c:pt idx="822">
                  <c:v>3.1957000000000001E-3</c:v>
                </c:pt>
                <c:pt idx="823">
                  <c:v>8.0634999999999995E-4</c:v>
                </c:pt>
                <c:pt idx="824">
                  <c:v>9.4777999999999995E-4</c:v>
                </c:pt>
                <c:pt idx="825">
                  <c:v>1.8634000000000001E-3</c:v>
                </c:pt>
                <c:pt idx="826">
                  <c:v>1.2803000000000001E-3</c:v>
                </c:pt>
                <c:pt idx="827">
                  <c:v>2.6315000000000002E-3</c:v>
                </c:pt>
                <c:pt idx="828">
                  <c:v>2.3795000000000001E-3</c:v>
                </c:pt>
                <c:pt idx="829">
                  <c:v>1.5694000000000001E-3</c:v>
                </c:pt>
                <c:pt idx="830">
                  <c:v>1.1820000000000001E-3</c:v>
                </c:pt>
                <c:pt idx="831">
                  <c:v>2.1551000000000001E-3</c:v>
                </c:pt>
                <c:pt idx="832">
                  <c:v>1.4982000000000001E-3</c:v>
                </c:pt>
                <c:pt idx="833">
                  <c:v>1.9528E-3</c:v>
                </c:pt>
                <c:pt idx="834">
                  <c:v>2.0948E-3</c:v>
                </c:pt>
                <c:pt idx="835">
                  <c:v>1.4212999999999999E-3</c:v>
                </c:pt>
                <c:pt idx="836">
                  <c:v>1.2101E-3</c:v>
                </c:pt>
                <c:pt idx="837">
                  <c:v>2.1415000000000002E-3</c:v>
                </c:pt>
                <c:pt idx="838">
                  <c:v>1.7891999999999999E-3</c:v>
                </c:pt>
                <c:pt idx="839">
                  <c:v>1.8357E-3</c:v>
                </c:pt>
                <c:pt idx="840">
                  <c:v>1.3267999999999999E-3</c:v>
                </c:pt>
                <c:pt idx="841">
                  <c:v>3.0040000000000002E-3</c:v>
                </c:pt>
                <c:pt idx="842">
                  <c:v>2.3075000000000001E-3</c:v>
                </c:pt>
                <c:pt idx="843">
                  <c:v>1.7519E-3</c:v>
                </c:pt>
                <c:pt idx="844">
                  <c:v>2.0612E-3</c:v>
                </c:pt>
                <c:pt idx="845">
                  <c:v>1.8843E-3</c:v>
                </c:pt>
                <c:pt idx="846">
                  <c:v>1.8848000000000001E-3</c:v>
                </c:pt>
                <c:pt idx="847">
                  <c:v>1.7024E-3</c:v>
                </c:pt>
                <c:pt idx="848">
                  <c:v>2.4047999999999999E-3</c:v>
                </c:pt>
                <c:pt idx="849">
                  <c:v>2.3549999999999999E-3</c:v>
                </c:pt>
                <c:pt idx="850">
                  <c:v>3.9513999999999999E-3</c:v>
                </c:pt>
                <c:pt idx="851">
                  <c:v>1.5215999999999999E-3</c:v>
                </c:pt>
                <c:pt idx="852">
                  <c:v>2.7290999999999999E-3</c:v>
                </c:pt>
                <c:pt idx="853">
                  <c:v>1.2218000000000001E-3</c:v>
                </c:pt>
                <c:pt idx="854">
                  <c:v>1.8569999999999999E-3</c:v>
                </c:pt>
                <c:pt idx="855">
                  <c:v>2.1362999999999998E-3</c:v>
                </c:pt>
                <c:pt idx="856">
                  <c:v>2.1549E-3</c:v>
                </c:pt>
                <c:pt idx="857">
                  <c:v>2.4275999999999998E-3</c:v>
                </c:pt>
                <c:pt idx="858">
                  <c:v>1.2024E-3</c:v>
                </c:pt>
                <c:pt idx="859">
                  <c:v>1.4781E-3</c:v>
                </c:pt>
                <c:pt idx="860">
                  <c:v>1.1906E-3</c:v>
                </c:pt>
                <c:pt idx="861">
                  <c:v>1.9716999999999998E-3</c:v>
                </c:pt>
                <c:pt idx="862">
                  <c:v>1.8915E-3</c:v>
                </c:pt>
                <c:pt idx="863">
                  <c:v>1.8513E-3</c:v>
                </c:pt>
                <c:pt idx="864">
                  <c:v>1.9580000000000001E-3</c:v>
                </c:pt>
                <c:pt idx="865">
                  <c:v>2.8118000000000001E-3</c:v>
                </c:pt>
                <c:pt idx="866">
                  <c:v>2.0633000000000001E-3</c:v>
                </c:pt>
                <c:pt idx="867">
                  <c:v>1.629E-3</c:v>
                </c:pt>
                <c:pt idx="868">
                  <c:v>3.2563000000000002E-3</c:v>
                </c:pt>
                <c:pt idx="869">
                  <c:v>1.9438999999999999E-3</c:v>
                </c:pt>
                <c:pt idx="870">
                  <c:v>2.8392000000000001E-3</c:v>
                </c:pt>
                <c:pt idx="871">
                  <c:v>9.3121000000000002E-4</c:v>
                </c:pt>
                <c:pt idx="872">
                  <c:v>3.0523E-3</c:v>
                </c:pt>
                <c:pt idx="873">
                  <c:v>4.0290999999999999E-3</c:v>
                </c:pt>
                <c:pt idx="874">
                  <c:v>2.1015000000000001E-3</c:v>
                </c:pt>
                <c:pt idx="875">
                  <c:v>2.0406999999999999E-3</c:v>
                </c:pt>
                <c:pt idx="876">
                  <c:v>1.9081E-3</c:v>
                </c:pt>
                <c:pt idx="877">
                  <c:v>2.0205000000000002E-3</c:v>
                </c:pt>
                <c:pt idx="878">
                  <c:v>1.753E-3</c:v>
                </c:pt>
                <c:pt idx="879">
                  <c:v>1.8471E-3</c:v>
                </c:pt>
                <c:pt idx="880">
                  <c:v>1.5273999999999999E-3</c:v>
                </c:pt>
                <c:pt idx="881">
                  <c:v>2.4104999999999999E-3</c:v>
                </c:pt>
                <c:pt idx="882">
                  <c:v>1.5777E-3</c:v>
                </c:pt>
                <c:pt idx="883">
                  <c:v>1.4901999999999999E-3</c:v>
                </c:pt>
                <c:pt idx="884">
                  <c:v>2.1805000000000001E-3</c:v>
                </c:pt>
                <c:pt idx="885">
                  <c:v>1.2236E-3</c:v>
                </c:pt>
                <c:pt idx="886">
                  <c:v>1.8089E-3</c:v>
                </c:pt>
                <c:pt idx="887">
                  <c:v>1.6329000000000001E-3</c:v>
                </c:pt>
                <c:pt idx="888">
                  <c:v>1.7861999999999999E-3</c:v>
                </c:pt>
                <c:pt idx="889">
                  <c:v>1.4913000000000001E-3</c:v>
                </c:pt>
                <c:pt idx="890">
                  <c:v>3.0314999999999999E-3</c:v>
                </c:pt>
                <c:pt idx="891">
                  <c:v>1.9269999999999999E-3</c:v>
                </c:pt>
                <c:pt idx="892">
                  <c:v>2.3181999999999999E-3</c:v>
                </c:pt>
                <c:pt idx="893">
                  <c:v>2.6879E-3</c:v>
                </c:pt>
                <c:pt idx="894">
                  <c:v>2.4145999999999998E-3</c:v>
                </c:pt>
                <c:pt idx="895">
                  <c:v>1.8569000000000001E-3</c:v>
                </c:pt>
                <c:pt idx="896">
                  <c:v>4.3279E-3</c:v>
                </c:pt>
                <c:pt idx="897">
                  <c:v>1.9065E-3</c:v>
                </c:pt>
                <c:pt idx="898">
                  <c:v>2.1803E-3</c:v>
                </c:pt>
                <c:pt idx="899">
                  <c:v>2.3414E-3</c:v>
                </c:pt>
                <c:pt idx="900">
                  <c:v>2.2009E-3</c:v>
                </c:pt>
                <c:pt idx="901">
                  <c:v>1.7711999999999999E-3</c:v>
                </c:pt>
                <c:pt idx="902">
                  <c:v>1.4312000000000001E-3</c:v>
                </c:pt>
                <c:pt idx="903">
                  <c:v>2.3086000000000001E-3</c:v>
                </c:pt>
                <c:pt idx="904">
                  <c:v>1.3821E-3</c:v>
                </c:pt>
                <c:pt idx="905">
                  <c:v>1.9455E-3</c:v>
                </c:pt>
                <c:pt idx="906">
                  <c:v>2.4807000000000002E-3</c:v>
                </c:pt>
                <c:pt idx="907">
                  <c:v>1.9403999999999999E-3</c:v>
                </c:pt>
                <c:pt idx="908">
                  <c:v>1.9337E-3</c:v>
                </c:pt>
                <c:pt idx="909">
                  <c:v>1.6765E-3</c:v>
                </c:pt>
                <c:pt idx="910">
                  <c:v>2.3381999999999999E-3</c:v>
                </c:pt>
                <c:pt idx="911">
                  <c:v>3.8367000000000002E-3</c:v>
                </c:pt>
                <c:pt idx="912">
                  <c:v>1.3197E-3</c:v>
                </c:pt>
                <c:pt idx="913">
                  <c:v>3.0087E-3</c:v>
                </c:pt>
                <c:pt idx="914">
                  <c:v>1.9289000000000001E-3</c:v>
                </c:pt>
                <c:pt idx="915">
                  <c:v>2.9678E-3</c:v>
                </c:pt>
                <c:pt idx="916">
                  <c:v>1.2738000000000001E-3</c:v>
                </c:pt>
                <c:pt idx="917">
                  <c:v>2.1410999999999999E-3</c:v>
                </c:pt>
                <c:pt idx="918">
                  <c:v>1.3193E-3</c:v>
                </c:pt>
                <c:pt idx="919">
                  <c:v>2.3040999999999999E-3</c:v>
                </c:pt>
                <c:pt idx="920">
                  <c:v>1.3894000000000001E-3</c:v>
                </c:pt>
                <c:pt idx="921">
                  <c:v>2.4017999999999999E-3</c:v>
                </c:pt>
                <c:pt idx="922">
                  <c:v>2.0037000000000002E-3</c:v>
                </c:pt>
                <c:pt idx="923">
                  <c:v>2.6476999999999998E-3</c:v>
                </c:pt>
                <c:pt idx="924">
                  <c:v>2.6584E-3</c:v>
                </c:pt>
                <c:pt idx="925">
                  <c:v>1.8806000000000001E-3</c:v>
                </c:pt>
                <c:pt idx="926">
                  <c:v>1.9303E-3</c:v>
                </c:pt>
                <c:pt idx="927">
                  <c:v>2.6411999999999998E-3</c:v>
                </c:pt>
                <c:pt idx="928">
                  <c:v>2.2106999999999999E-3</c:v>
                </c:pt>
                <c:pt idx="929">
                  <c:v>2.3925999999999999E-3</c:v>
                </c:pt>
                <c:pt idx="930">
                  <c:v>1.305E-3</c:v>
                </c:pt>
                <c:pt idx="931">
                  <c:v>1.7152999999999999E-3</c:v>
                </c:pt>
                <c:pt idx="932">
                  <c:v>3.5344999999999999E-3</c:v>
                </c:pt>
                <c:pt idx="933">
                  <c:v>2.1735999999999999E-3</c:v>
                </c:pt>
                <c:pt idx="934">
                  <c:v>3.7095000000000001E-3</c:v>
                </c:pt>
                <c:pt idx="935">
                  <c:v>2.2108000000000002E-3</c:v>
                </c:pt>
                <c:pt idx="936">
                  <c:v>2.5714000000000002E-3</c:v>
                </c:pt>
                <c:pt idx="937">
                  <c:v>2.7929999999999999E-3</c:v>
                </c:pt>
                <c:pt idx="938">
                  <c:v>3.0647000000000001E-3</c:v>
                </c:pt>
                <c:pt idx="939">
                  <c:v>3.1676E-3</c:v>
                </c:pt>
                <c:pt idx="940">
                  <c:v>2.2574000000000001E-3</c:v>
                </c:pt>
                <c:pt idx="941">
                  <c:v>1.6325999999999999E-3</c:v>
                </c:pt>
                <c:pt idx="942">
                  <c:v>2.1987E-3</c:v>
                </c:pt>
                <c:pt idx="943">
                  <c:v>1.6982E-3</c:v>
                </c:pt>
                <c:pt idx="944">
                  <c:v>2.5317999999999998E-3</c:v>
                </c:pt>
                <c:pt idx="945">
                  <c:v>2.8164000000000002E-3</c:v>
                </c:pt>
                <c:pt idx="946">
                  <c:v>1.7939E-3</c:v>
                </c:pt>
                <c:pt idx="947">
                  <c:v>3.5230000000000001E-3</c:v>
                </c:pt>
                <c:pt idx="948">
                  <c:v>3.5728000000000001E-3</c:v>
                </c:pt>
                <c:pt idx="949">
                  <c:v>2.441E-3</c:v>
                </c:pt>
                <c:pt idx="950">
                  <c:v>2.6771999999999998E-3</c:v>
                </c:pt>
                <c:pt idx="951">
                  <c:v>1.8495E-3</c:v>
                </c:pt>
                <c:pt idx="952">
                  <c:v>2.5457000000000001E-3</c:v>
                </c:pt>
                <c:pt idx="953">
                  <c:v>2.4754999999999998E-3</c:v>
                </c:pt>
                <c:pt idx="954">
                  <c:v>1.9099E-3</c:v>
                </c:pt>
                <c:pt idx="955">
                  <c:v>1.7699E-3</c:v>
                </c:pt>
                <c:pt idx="956">
                  <c:v>2.3676000000000001E-3</c:v>
                </c:pt>
                <c:pt idx="957">
                  <c:v>3.2661000000000001E-3</c:v>
                </c:pt>
                <c:pt idx="958">
                  <c:v>2.1949000000000001E-3</c:v>
                </c:pt>
                <c:pt idx="959">
                  <c:v>4.3788000000000004E-3</c:v>
                </c:pt>
                <c:pt idx="960">
                  <c:v>3.3126000000000002E-3</c:v>
                </c:pt>
                <c:pt idx="961">
                  <c:v>3.3184E-3</c:v>
                </c:pt>
                <c:pt idx="962">
                  <c:v>2.1397999999999999E-3</c:v>
                </c:pt>
                <c:pt idx="963">
                  <c:v>2.2937000000000001E-3</c:v>
                </c:pt>
                <c:pt idx="964">
                  <c:v>2.4605999999999999E-3</c:v>
                </c:pt>
                <c:pt idx="965">
                  <c:v>2.0065E-3</c:v>
                </c:pt>
                <c:pt idx="966">
                  <c:v>1.9335000000000001E-3</c:v>
                </c:pt>
                <c:pt idx="967">
                  <c:v>2.0230999999999999E-3</c:v>
                </c:pt>
                <c:pt idx="968">
                  <c:v>2.4911E-3</c:v>
                </c:pt>
                <c:pt idx="969">
                  <c:v>2.5904999999999999E-3</c:v>
                </c:pt>
                <c:pt idx="970">
                  <c:v>2.1243999999999998E-3</c:v>
                </c:pt>
                <c:pt idx="971">
                  <c:v>1.4961E-3</c:v>
                </c:pt>
                <c:pt idx="972">
                  <c:v>1.8948999999999999E-3</c:v>
                </c:pt>
                <c:pt idx="973">
                  <c:v>3.1868999999999999E-3</c:v>
                </c:pt>
                <c:pt idx="974">
                  <c:v>2.0200999999999999E-3</c:v>
                </c:pt>
                <c:pt idx="975">
                  <c:v>2.0065E-3</c:v>
                </c:pt>
                <c:pt idx="976">
                  <c:v>2.6855E-3</c:v>
                </c:pt>
                <c:pt idx="977">
                  <c:v>2.3173E-3</c:v>
                </c:pt>
                <c:pt idx="978">
                  <c:v>3.4954000000000001E-3</c:v>
                </c:pt>
                <c:pt idx="979">
                  <c:v>1.9686999999999999E-3</c:v>
                </c:pt>
                <c:pt idx="980">
                  <c:v>3.1044000000000002E-3</c:v>
                </c:pt>
                <c:pt idx="981">
                  <c:v>3.1220000000000002E-3</c:v>
                </c:pt>
                <c:pt idx="982">
                  <c:v>3.4202999999999998E-3</c:v>
                </c:pt>
                <c:pt idx="983">
                  <c:v>2.2947000000000002E-3</c:v>
                </c:pt>
                <c:pt idx="984">
                  <c:v>2.0384999999999999E-3</c:v>
                </c:pt>
                <c:pt idx="985">
                  <c:v>2.7758000000000001E-3</c:v>
                </c:pt>
                <c:pt idx="986">
                  <c:v>2.4475E-3</c:v>
                </c:pt>
                <c:pt idx="987">
                  <c:v>2.3871000000000001E-3</c:v>
                </c:pt>
                <c:pt idx="988">
                  <c:v>2.8817000000000001E-3</c:v>
                </c:pt>
                <c:pt idx="989">
                  <c:v>1.9808999999999998E-3</c:v>
                </c:pt>
                <c:pt idx="990">
                  <c:v>1.5640000000000001E-3</c:v>
                </c:pt>
                <c:pt idx="991">
                  <c:v>2.6391000000000001E-3</c:v>
                </c:pt>
                <c:pt idx="992">
                  <c:v>1.6708999999999999E-3</c:v>
                </c:pt>
                <c:pt idx="993">
                  <c:v>1.4999E-3</c:v>
                </c:pt>
                <c:pt idx="994">
                  <c:v>2.5068999999999998E-3</c:v>
                </c:pt>
                <c:pt idx="995">
                  <c:v>2.8167000000000001E-3</c:v>
                </c:pt>
                <c:pt idx="996">
                  <c:v>2.8384999999999999E-3</c:v>
                </c:pt>
                <c:pt idx="997">
                  <c:v>2.2598000000000002E-3</c:v>
                </c:pt>
                <c:pt idx="998">
                  <c:v>2.6064E-3</c:v>
                </c:pt>
                <c:pt idx="999">
                  <c:v>2.9082999999999999E-3</c:v>
                </c:pt>
                <c:pt idx="1000">
                  <c:v>3.6966E-3</c:v>
                </c:pt>
                <c:pt idx="1001">
                  <c:v>2.7227000000000002E-3</c:v>
                </c:pt>
                <c:pt idx="1002">
                  <c:v>2.4865E-3</c:v>
                </c:pt>
                <c:pt idx="1003">
                  <c:v>2.2455999999999999E-3</c:v>
                </c:pt>
                <c:pt idx="1004">
                  <c:v>2.0433000000000001E-3</c:v>
                </c:pt>
                <c:pt idx="1005">
                  <c:v>2.4080999999999998E-3</c:v>
                </c:pt>
                <c:pt idx="1006">
                  <c:v>3.3982000000000001E-3</c:v>
                </c:pt>
                <c:pt idx="1007">
                  <c:v>3.1031000000000001E-3</c:v>
                </c:pt>
                <c:pt idx="1008">
                  <c:v>3.4369000000000001E-3</c:v>
                </c:pt>
                <c:pt idx="1009">
                  <c:v>2.6178999999999998E-3</c:v>
                </c:pt>
                <c:pt idx="1010">
                  <c:v>2.1718000000000002E-3</c:v>
                </c:pt>
                <c:pt idx="1011">
                  <c:v>2.1457999999999998E-3</c:v>
                </c:pt>
                <c:pt idx="1012">
                  <c:v>2.0649000000000002E-3</c:v>
                </c:pt>
                <c:pt idx="1013">
                  <c:v>3.0157999999999999E-3</c:v>
                </c:pt>
                <c:pt idx="1014">
                  <c:v>3.0864E-3</c:v>
                </c:pt>
                <c:pt idx="1015">
                  <c:v>1.7561E-3</c:v>
                </c:pt>
                <c:pt idx="1016">
                  <c:v>5.5912000000000002E-3</c:v>
                </c:pt>
                <c:pt idx="1017">
                  <c:v>2.8186000000000001E-3</c:v>
                </c:pt>
                <c:pt idx="1018">
                  <c:v>3.3481000000000001E-3</c:v>
                </c:pt>
                <c:pt idx="1019">
                  <c:v>2.0393999999999998E-3</c:v>
                </c:pt>
                <c:pt idx="1020">
                  <c:v>3.5268999999999999E-3</c:v>
                </c:pt>
                <c:pt idx="1021">
                  <c:v>2.5791E-3</c:v>
                </c:pt>
                <c:pt idx="1022">
                  <c:v>2.7390000000000001E-3</c:v>
                </c:pt>
                <c:pt idx="1023">
                  <c:v>4.1599999999999996E-3</c:v>
                </c:pt>
                <c:pt idx="1024">
                  <c:v>3.1575000000000002E-3</c:v>
                </c:pt>
                <c:pt idx="1025">
                  <c:v>2.8067999999999999E-3</c:v>
                </c:pt>
                <c:pt idx="1026">
                  <c:v>2.8625999999999999E-3</c:v>
                </c:pt>
                <c:pt idx="1027">
                  <c:v>2.2307999999999998E-3</c:v>
                </c:pt>
                <c:pt idx="1028">
                  <c:v>2.5062999999999999E-3</c:v>
                </c:pt>
                <c:pt idx="1029">
                  <c:v>2.4735999999999998E-3</c:v>
                </c:pt>
                <c:pt idx="1030">
                  <c:v>2.3966E-3</c:v>
                </c:pt>
                <c:pt idx="1031">
                  <c:v>3.7239999999999999E-3</c:v>
                </c:pt>
                <c:pt idx="1032">
                  <c:v>3.6158000000000002E-3</c:v>
                </c:pt>
                <c:pt idx="1033">
                  <c:v>5.1729999999999996E-3</c:v>
                </c:pt>
                <c:pt idx="1034">
                  <c:v>2.6754000000000001E-3</c:v>
                </c:pt>
                <c:pt idx="1035">
                  <c:v>4.2392999999999997E-3</c:v>
                </c:pt>
                <c:pt idx="1036">
                  <c:v>2.8475000000000002E-3</c:v>
                </c:pt>
                <c:pt idx="1037">
                  <c:v>3.1968000000000001E-3</c:v>
                </c:pt>
                <c:pt idx="1038">
                  <c:v>3.3365000000000001E-3</c:v>
                </c:pt>
                <c:pt idx="1039">
                  <c:v>1.7866E-3</c:v>
                </c:pt>
                <c:pt idx="1040">
                  <c:v>4.1149000000000003E-3</c:v>
                </c:pt>
                <c:pt idx="1041">
                  <c:v>3.4091999999999998E-3</c:v>
                </c:pt>
                <c:pt idx="1042">
                  <c:v>3.1576E-3</c:v>
                </c:pt>
                <c:pt idx="1043">
                  <c:v>2.4038000000000002E-3</c:v>
                </c:pt>
                <c:pt idx="1044">
                  <c:v>3.1951000000000002E-3</c:v>
                </c:pt>
                <c:pt idx="1045">
                  <c:v>3.3256000000000002E-3</c:v>
                </c:pt>
                <c:pt idx="1046">
                  <c:v>2.1955999999999998E-3</c:v>
                </c:pt>
                <c:pt idx="1047">
                  <c:v>2.8598E-3</c:v>
                </c:pt>
                <c:pt idx="1048">
                  <c:v>2.8915999999999998E-3</c:v>
                </c:pt>
                <c:pt idx="1049">
                  <c:v>2.7575999999999998E-3</c:v>
                </c:pt>
                <c:pt idx="1050">
                  <c:v>2.4818000000000002E-3</c:v>
                </c:pt>
                <c:pt idx="1051">
                  <c:v>3.3706000000000001E-3</c:v>
                </c:pt>
                <c:pt idx="1052">
                  <c:v>3.411E-3</c:v>
                </c:pt>
                <c:pt idx="1053">
                  <c:v>2.5638000000000002E-3</c:v>
                </c:pt>
                <c:pt idx="1054">
                  <c:v>2.0877999999999999E-3</c:v>
                </c:pt>
                <c:pt idx="1055">
                  <c:v>2.4404000000000001E-3</c:v>
                </c:pt>
                <c:pt idx="1056">
                  <c:v>3.8498999999999999E-3</c:v>
                </c:pt>
                <c:pt idx="1057">
                  <c:v>2.4943000000000001E-3</c:v>
                </c:pt>
                <c:pt idx="1058">
                  <c:v>3.2958000000000002E-3</c:v>
                </c:pt>
                <c:pt idx="1059">
                  <c:v>2.7900999999999998E-3</c:v>
                </c:pt>
                <c:pt idx="1060">
                  <c:v>2.4085999999999999E-3</c:v>
                </c:pt>
                <c:pt idx="1061">
                  <c:v>4.5935999999999998E-3</c:v>
                </c:pt>
                <c:pt idx="1062">
                  <c:v>1.8695000000000001E-3</c:v>
                </c:pt>
                <c:pt idx="1063">
                  <c:v>3.9751999999999999E-3</c:v>
                </c:pt>
                <c:pt idx="1064">
                  <c:v>3.1519999999999999E-3</c:v>
                </c:pt>
                <c:pt idx="1065">
                  <c:v>2.4301000000000001E-3</c:v>
                </c:pt>
                <c:pt idx="1066">
                  <c:v>3.3235000000000001E-3</c:v>
                </c:pt>
                <c:pt idx="1067">
                  <c:v>2.8432000000000002E-3</c:v>
                </c:pt>
                <c:pt idx="1068">
                  <c:v>2.7720000000000002E-3</c:v>
                </c:pt>
                <c:pt idx="1069">
                  <c:v>2.9773E-3</c:v>
                </c:pt>
                <c:pt idx="1070">
                  <c:v>2.3996E-3</c:v>
                </c:pt>
                <c:pt idx="1071">
                  <c:v>3.4686999999999999E-3</c:v>
                </c:pt>
                <c:pt idx="1072">
                  <c:v>2.1548000000000001E-3</c:v>
                </c:pt>
                <c:pt idx="1073">
                  <c:v>2.4634000000000001E-3</c:v>
                </c:pt>
                <c:pt idx="1074">
                  <c:v>2.6792000000000001E-3</c:v>
                </c:pt>
                <c:pt idx="1075">
                  <c:v>3.5236E-3</c:v>
                </c:pt>
                <c:pt idx="1076">
                  <c:v>2.8879999999999999E-3</c:v>
                </c:pt>
                <c:pt idx="1077">
                  <c:v>2.8958E-3</c:v>
                </c:pt>
                <c:pt idx="1078">
                  <c:v>3.3896999999999998E-3</c:v>
                </c:pt>
                <c:pt idx="1079">
                  <c:v>3.2916999999999998E-3</c:v>
                </c:pt>
                <c:pt idx="1080">
                  <c:v>2.1416999999999999E-3</c:v>
                </c:pt>
                <c:pt idx="1081">
                  <c:v>3.5197000000000002E-3</c:v>
                </c:pt>
                <c:pt idx="1082">
                  <c:v>2.6795E-3</c:v>
                </c:pt>
                <c:pt idx="1083">
                  <c:v>2.8165E-3</c:v>
                </c:pt>
                <c:pt idx="1084">
                  <c:v>4.5995999999999997E-3</c:v>
                </c:pt>
                <c:pt idx="1085">
                  <c:v>2.8928000000000001E-3</c:v>
                </c:pt>
                <c:pt idx="1086">
                  <c:v>2.1388000000000002E-3</c:v>
                </c:pt>
                <c:pt idx="1087">
                  <c:v>3.6709999999999998E-3</c:v>
                </c:pt>
                <c:pt idx="1088">
                  <c:v>2.9450000000000001E-3</c:v>
                </c:pt>
                <c:pt idx="1089">
                  <c:v>3.0804000000000001E-3</c:v>
                </c:pt>
                <c:pt idx="1090">
                  <c:v>2.3665000000000001E-3</c:v>
                </c:pt>
                <c:pt idx="1091">
                  <c:v>3.6462999999999999E-3</c:v>
                </c:pt>
                <c:pt idx="1092">
                  <c:v>1.7308E-3</c:v>
                </c:pt>
                <c:pt idx="1093">
                  <c:v>2.9669000000000002E-3</c:v>
                </c:pt>
                <c:pt idx="1094">
                  <c:v>3.4307000000000001E-3</c:v>
                </c:pt>
                <c:pt idx="1095">
                  <c:v>2.3234000000000002E-3</c:v>
                </c:pt>
                <c:pt idx="1096">
                  <c:v>3.5842999999999999E-3</c:v>
                </c:pt>
                <c:pt idx="1097">
                  <c:v>2.6083E-3</c:v>
                </c:pt>
                <c:pt idx="1098">
                  <c:v>2.8471999999999998E-3</c:v>
                </c:pt>
                <c:pt idx="1099">
                  <c:v>2.8400999999999999E-3</c:v>
                </c:pt>
                <c:pt idx="1100">
                  <c:v>4.006E-3</c:v>
                </c:pt>
                <c:pt idx="1101">
                  <c:v>3.1610000000000002E-3</c:v>
                </c:pt>
                <c:pt idx="1102">
                  <c:v>2.5397000000000002E-3</c:v>
                </c:pt>
                <c:pt idx="1103">
                  <c:v>2.7299999999999998E-3</c:v>
                </c:pt>
                <c:pt idx="1104">
                  <c:v>5.7108000000000003E-3</c:v>
                </c:pt>
                <c:pt idx="1105">
                  <c:v>3.1250000000000002E-3</c:v>
                </c:pt>
                <c:pt idx="1106">
                  <c:v>3.1167999999999999E-3</c:v>
                </c:pt>
                <c:pt idx="1107">
                  <c:v>2.4705E-3</c:v>
                </c:pt>
                <c:pt idx="1108">
                  <c:v>4.3356000000000002E-3</c:v>
                </c:pt>
                <c:pt idx="1109">
                  <c:v>4.3315999999999997E-3</c:v>
                </c:pt>
                <c:pt idx="1110">
                  <c:v>3.2899000000000001E-3</c:v>
                </c:pt>
                <c:pt idx="1111">
                  <c:v>3.0087999999999998E-3</c:v>
                </c:pt>
                <c:pt idx="1112">
                  <c:v>2.9234999999999999E-3</c:v>
                </c:pt>
                <c:pt idx="1113">
                  <c:v>3.1020000000000002E-3</c:v>
                </c:pt>
                <c:pt idx="1114">
                  <c:v>4.1923999999999998E-3</c:v>
                </c:pt>
                <c:pt idx="1115">
                  <c:v>3.8792000000000002E-3</c:v>
                </c:pt>
                <c:pt idx="1116">
                  <c:v>3.2905E-3</c:v>
                </c:pt>
                <c:pt idx="1117">
                  <c:v>1.9918000000000002E-3</c:v>
                </c:pt>
                <c:pt idx="1118">
                  <c:v>3.9050000000000001E-3</c:v>
                </c:pt>
                <c:pt idx="1119">
                  <c:v>2.8806999999999999E-3</c:v>
                </c:pt>
                <c:pt idx="1120">
                  <c:v>3.9481999999999998E-3</c:v>
                </c:pt>
                <c:pt idx="1121">
                  <c:v>3.4626000000000001E-3</c:v>
                </c:pt>
                <c:pt idx="1122">
                  <c:v>3.7950000000000002E-3</c:v>
                </c:pt>
                <c:pt idx="1123">
                  <c:v>2.2539000000000001E-3</c:v>
                </c:pt>
                <c:pt idx="1124">
                  <c:v>2.7647000000000001E-3</c:v>
                </c:pt>
                <c:pt idx="1125">
                  <c:v>4.4231000000000001E-3</c:v>
                </c:pt>
                <c:pt idx="1126">
                  <c:v>3.6852E-3</c:v>
                </c:pt>
                <c:pt idx="1127">
                  <c:v>2.0604999999999998E-3</c:v>
                </c:pt>
                <c:pt idx="1128">
                  <c:v>3.9107999999999999E-3</c:v>
                </c:pt>
                <c:pt idx="1129">
                  <c:v>3.9560999999999997E-3</c:v>
                </c:pt>
                <c:pt idx="1130">
                  <c:v>3.5595000000000002E-3</c:v>
                </c:pt>
                <c:pt idx="1131">
                  <c:v>2.7545E-3</c:v>
                </c:pt>
                <c:pt idx="1132">
                  <c:v>6.5319000000000002E-3</c:v>
                </c:pt>
                <c:pt idx="1133">
                  <c:v>3.2583999999999998E-3</c:v>
                </c:pt>
                <c:pt idx="1134">
                  <c:v>5.3503999999999999E-3</c:v>
                </c:pt>
                <c:pt idx="1135">
                  <c:v>3.2607999999999999E-3</c:v>
                </c:pt>
                <c:pt idx="1136">
                  <c:v>4.1741E-3</c:v>
                </c:pt>
                <c:pt idx="1137">
                  <c:v>3.0160999999999999E-3</c:v>
                </c:pt>
                <c:pt idx="1138">
                  <c:v>5.0553999999999998E-3</c:v>
                </c:pt>
                <c:pt idx="1139">
                  <c:v>3.3344E-3</c:v>
                </c:pt>
                <c:pt idx="1140">
                  <c:v>3.4599000000000001E-3</c:v>
                </c:pt>
                <c:pt idx="1141">
                  <c:v>2.4264999999999998E-3</c:v>
                </c:pt>
                <c:pt idx="1142">
                  <c:v>4.0875E-3</c:v>
                </c:pt>
                <c:pt idx="1143">
                  <c:v>3.8233E-3</c:v>
                </c:pt>
                <c:pt idx="1144">
                  <c:v>5.1000999999999998E-3</c:v>
                </c:pt>
                <c:pt idx="1145">
                  <c:v>3.0890000000000002E-3</c:v>
                </c:pt>
                <c:pt idx="1146">
                  <c:v>3.1952999999999999E-3</c:v>
                </c:pt>
                <c:pt idx="1147">
                  <c:v>2.7504000000000001E-3</c:v>
                </c:pt>
                <c:pt idx="1148">
                  <c:v>3.522E-3</c:v>
                </c:pt>
                <c:pt idx="1149">
                  <c:v>2.7691999999999999E-3</c:v>
                </c:pt>
                <c:pt idx="1150">
                  <c:v>4.3062999999999999E-3</c:v>
                </c:pt>
                <c:pt idx="1151">
                  <c:v>3.4665999999999998E-3</c:v>
                </c:pt>
                <c:pt idx="1152">
                  <c:v>3.7885000000000002E-3</c:v>
                </c:pt>
                <c:pt idx="1153">
                  <c:v>3.1543999999999999E-3</c:v>
                </c:pt>
                <c:pt idx="1154">
                  <c:v>3.0290999999999998E-3</c:v>
                </c:pt>
                <c:pt idx="1155">
                  <c:v>4.4533999999999997E-3</c:v>
                </c:pt>
                <c:pt idx="1156">
                  <c:v>3.2065000000000001E-3</c:v>
                </c:pt>
                <c:pt idx="1157">
                  <c:v>2.4718000000000001E-3</c:v>
                </c:pt>
                <c:pt idx="1158">
                  <c:v>3.385E-3</c:v>
                </c:pt>
                <c:pt idx="1159">
                  <c:v>2.7466000000000001E-3</c:v>
                </c:pt>
                <c:pt idx="1160">
                  <c:v>3.7188E-3</c:v>
                </c:pt>
                <c:pt idx="1161">
                  <c:v>2.9169E-3</c:v>
                </c:pt>
                <c:pt idx="1162">
                  <c:v>5.9636000000000003E-3</c:v>
                </c:pt>
                <c:pt idx="1163">
                  <c:v>3.9020000000000001E-3</c:v>
                </c:pt>
                <c:pt idx="1164">
                  <c:v>3.3050000000000002E-3</c:v>
                </c:pt>
                <c:pt idx="1165">
                  <c:v>2.6779999999999998E-3</c:v>
                </c:pt>
                <c:pt idx="1166">
                  <c:v>4.4086999999999998E-3</c:v>
                </c:pt>
                <c:pt idx="1167">
                  <c:v>1.8711000000000001E-3</c:v>
                </c:pt>
                <c:pt idx="1168">
                  <c:v>3.1625999999999998E-3</c:v>
                </c:pt>
                <c:pt idx="1169">
                  <c:v>6.8012000000000003E-3</c:v>
                </c:pt>
                <c:pt idx="1170">
                  <c:v>3.5639000000000001E-3</c:v>
                </c:pt>
                <c:pt idx="1171">
                  <c:v>2.9654E-3</c:v>
                </c:pt>
                <c:pt idx="1172">
                  <c:v>3.7870999999999998E-3</c:v>
                </c:pt>
                <c:pt idx="1173">
                  <c:v>6.2852999999999997E-3</c:v>
                </c:pt>
                <c:pt idx="1174">
                  <c:v>3.5950000000000001E-3</c:v>
                </c:pt>
                <c:pt idx="1175">
                  <c:v>3.3490999999999998E-3</c:v>
                </c:pt>
                <c:pt idx="1176">
                  <c:v>4.0750999999999999E-3</c:v>
                </c:pt>
                <c:pt idx="1177">
                  <c:v>3.1651000000000001E-3</c:v>
                </c:pt>
                <c:pt idx="1178">
                  <c:v>3.3638000000000001E-3</c:v>
                </c:pt>
                <c:pt idx="1179">
                  <c:v>4.7761000000000001E-3</c:v>
                </c:pt>
                <c:pt idx="1180">
                  <c:v>3.0913999999999998E-3</c:v>
                </c:pt>
                <c:pt idx="1181">
                  <c:v>2.5195999999999999E-3</c:v>
                </c:pt>
                <c:pt idx="1182">
                  <c:v>2.8551000000000002E-3</c:v>
                </c:pt>
                <c:pt idx="1183">
                  <c:v>4.8352999999999998E-3</c:v>
                </c:pt>
                <c:pt idx="1184">
                  <c:v>4.5792000000000003E-3</c:v>
                </c:pt>
                <c:pt idx="1185">
                  <c:v>5.0295000000000001E-3</c:v>
                </c:pt>
                <c:pt idx="1186">
                  <c:v>3.5683999999999998E-3</c:v>
                </c:pt>
                <c:pt idx="1187">
                  <c:v>2.8354000000000001E-3</c:v>
                </c:pt>
                <c:pt idx="1188">
                  <c:v>6.4616999999999999E-3</c:v>
                </c:pt>
                <c:pt idx="1189">
                  <c:v>3.2534E-3</c:v>
                </c:pt>
                <c:pt idx="1190">
                  <c:v>3.8102000000000001E-3</c:v>
                </c:pt>
                <c:pt idx="1191">
                  <c:v>3.8660999999999999E-3</c:v>
                </c:pt>
                <c:pt idx="1192">
                  <c:v>5.2908E-3</c:v>
                </c:pt>
                <c:pt idx="1193">
                  <c:v>4.1701000000000004E-3</c:v>
                </c:pt>
                <c:pt idx="1194">
                  <c:v>3.8725000000000001E-3</c:v>
                </c:pt>
                <c:pt idx="1195">
                  <c:v>2.6294999999999999E-3</c:v>
                </c:pt>
                <c:pt idx="1196">
                  <c:v>4.1051999999999998E-3</c:v>
                </c:pt>
                <c:pt idx="1197">
                  <c:v>4.4667999999999999E-3</c:v>
                </c:pt>
                <c:pt idx="1198">
                  <c:v>2.5731999999999999E-3</c:v>
                </c:pt>
                <c:pt idx="1199">
                  <c:v>3.0005000000000001E-3</c:v>
                </c:pt>
                <c:pt idx="1200">
                  <c:v>3.2588999999999999E-3</c:v>
                </c:pt>
                <c:pt idx="1201">
                  <c:v>3.2736000000000002E-3</c:v>
                </c:pt>
                <c:pt idx="1202">
                  <c:v>7.1773999999999996E-3</c:v>
                </c:pt>
                <c:pt idx="1203">
                  <c:v>6.0656E-3</c:v>
                </c:pt>
                <c:pt idx="1204">
                  <c:v>4.9264E-3</c:v>
                </c:pt>
                <c:pt idx="1205">
                  <c:v>4.8491999999999997E-3</c:v>
                </c:pt>
                <c:pt idx="1206">
                  <c:v>3.4543999999999998E-3</c:v>
                </c:pt>
                <c:pt idx="1207">
                  <c:v>4.9918999999999996E-3</c:v>
                </c:pt>
                <c:pt idx="1208">
                  <c:v>3.5604999999999999E-3</c:v>
                </c:pt>
                <c:pt idx="1209">
                  <c:v>4.0007999999999997E-3</c:v>
                </c:pt>
                <c:pt idx="1210">
                  <c:v>6.0788999999999999E-3</c:v>
                </c:pt>
                <c:pt idx="1211">
                  <c:v>4.4648999999999999E-3</c:v>
                </c:pt>
                <c:pt idx="1212">
                  <c:v>4.1145000000000001E-3</c:v>
                </c:pt>
                <c:pt idx="1213">
                  <c:v>4.6509999999999998E-3</c:v>
                </c:pt>
                <c:pt idx="1214">
                  <c:v>3.7266999999999999E-3</c:v>
                </c:pt>
                <c:pt idx="1215">
                  <c:v>2.9467999999999999E-3</c:v>
                </c:pt>
                <c:pt idx="1216">
                  <c:v>3.6895999999999999E-3</c:v>
                </c:pt>
                <c:pt idx="1217">
                  <c:v>3.4951000000000001E-3</c:v>
                </c:pt>
                <c:pt idx="1218">
                  <c:v>3.9619E-3</c:v>
                </c:pt>
                <c:pt idx="1219">
                  <c:v>4.0990000000000002E-3</c:v>
                </c:pt>
                <c:pt idx="1220">
                  <c:v>4.6861000000000003E-3</c:v>
                </c:pt>
                <c:pt idx="1221">
                  <c:v>4.3284999999999999E-3</c:v>
                </c:pt>
                <c:pt idx="1222">
                  <c:v>3.9481000000000004E-3</c:v>
                </c:pt>
                <c:pt idx="1223">
                  <c:v>5.0369999999999998E-3</c:v>
                </c:pt>
                <c:pt idx="1224">
                  <c:v>2.4291E-3</c:v>
                </c:pt>
                <c:pt idx="1225">
                  <c:v>5.1898999999999999E-3</c:v>
                </c:pt>
                <c:pt idx="1226">
                  <c:v>4.2193999999999999E-3</c:v>
                </c:pt>
                <c:pt idx="1227">
                  <c:v>3.3901000000000001E-3</c:v>
                </c:pt>
                <c:pt idx="1228">
                  <c:v>5.2180999999999998E-3</c:v>
                </c:pt>
                <c:pt idx="1229">
                  <c:v>3.4049000000000002E-3</c:v>
                </c:pt>
                <c:pt idx="1230">
                  <c:v>3.3728E-3</c:v>
                </c:pt>
                <c:pt idx="1231">
                  <c:v>5.0499000000000004E-3</c:v>
                </c:pt>
                <c:pt idx="1232">
                  <c:v>2.9107E-3</c:v>
                </c:pt>
                <c:pt idx="1233">
                  <c:v>3.9236000000000002E-3</c:v>
                </c:pt>
                <c:pt idx="1234">
                  <c:v>4.8475999999999997E-3</c:v>
                </c:pt>
                <c:pt idx="1235">
                  <c:v>3.3907999999999998E-3</c:v>
                </c:pt>
                <c:pt idx="1236">
                  <c:v>3.6809E-3</c:v>
                </c:pt>
                <c:pt idx="1237">
                  <c:v>3.4675000000000001E-3</c:v>
                </c:pt>
                <c:pt idx="1238">
                  <c:v>2.5259000000000002E-3</c:v>
                </c:pt>
                <c:pt idx="1239">
                  <c:v>3.8736E-3</c:v>
                </c:pt>
                <c:pt idx="1240">
                  <c:v>4.9056999999999998E-3</c:v>
                </c:pt>
                <c:pt idx="1241">
                  <c:v>5.5979000000000003E-3</c:v>
                </c:pt>
                <c:pt idx="1242">
                  <c:v>6.3204000000000003E-3</c:v>
                </c:pt>
                <c:pt idx="1243">
                  <c:v>5.2325999999999996E-3</c:v>
                </c:pt>
                <c:pt idx="1244">
                  <c:v>4.8970999999999997E-3</c:v>
                </c:pt>
                <c:pt idx="1245">
                  <c:v>3.3021000000000001E-3</c:v>
                </c:pt>
                <c:pt idx="1246">
                  <c:v>4.9829999999999996E-3</c:v>
                </c:pt>
                <c:pt idx="1247">
                  <c:v>4.2826000000000001E-3</c:v>
                </c:pt>
                <c:pt idx="1248">
                  <c:v>4.6940999999999997E-3</c:v>
                </c:pt>
                <c:pt idx="1249">
                  <c:v>3.8319000000000001E-3</c:v>
                </c:pt>
                <c:pt idx="1250">
                  <c:v>5.3880000000000004E-3</c:v>
                </c:pt>
                <c:pt idx="1251">
                  <c:v>4.3048000000000001E-3</c:v>
                </c:pt>
                <c:pt idx="1252">
                  <c:v>3.0436999999999999E-3</c:v>
                </c:pt>
                <c:pt idx="1253">
                  <c:v>4.4228000000000002E-3</c:v>
                </c:pt>
                <c:pt idx="1254">
                  <c:v>4.8306E-3</c:v>
                </c:pt>
                <c:pt idx="1255">
                  <c:v>5.7914999999999998E-3</c:v>
                </c:pt>
                <c:pt idx="1256">
                  <c:v>3.3884000000000002E-3</c:v>
                </c:pt>
                <c:pt idx="1257">
                  <c:v>3.3505000000000002E-3</c:v>
                </c:pt>
                <c:pt idx="1258">
                  <c:v>5.0660999999999996E-3</c:v>
                </c:pt>
                <c:pt idx="1259">
                  <c:v>4.6046999999999998E-3</c:v>
                </c:pt>
                <c:pt idx="1260">
                  <c:v>3.7675E-3</c:v>
                </c:pt>
                <c:pt idx="1261">
                  <c:v>4.0515999999999998E-3</c:v>
                </c:pt>
                <c:pt idx="1262">
                  <c:v>5.6398999999999998E-3</c:v>
                </c:pt>
                <c:pt idx="1263">
                  <c:v>3.5996000000000001E-3</c:v>
                </c:pt>
                <c:pt idx="1264">
                  <c:v>3.2472E-3</c:v>
                </c:pt>
                <c:pt idx="1265">
                  <c:v>3.8506E-3</c:v>
                </c:pt>
                <c:pt idx="1266">
                  <c:v>3.0035999999999999E-3</c:v>
                </c:pt>
                <c:pt idx="1267">
                  <c:v>4.0915999999999999E-3</c:v>
                </c:pt>
                <c:pt idx="1268">
                  <c:v>5.0153999999999997E-3</c:v>
                </c:pt>
                <c:pt idx="1269">
                  <c:v>4.1181999999999998E-3</c:v>
                </c:pt>
                <c:pt idx="1270">
                  <c:v>3.8230999999999998E-3</c:v>
                </c:pt>
                <c:pt idx="1271">
                  <c:v>3.3370000000000001E-3</c:v>
                </c:pt>
                <c:pt idx="1272">
                  <c:v>4.1142000000000001E-3</c:v>
                </c:pt>
                <c:pt idx="1273">
                  <c:v>4.1796999999999997E-3</c:v>
                </c:pt>
                <c:pt idx="1274">
                  <c:v>2.7169E-3</c:v>
                </c:pt>
                <c:pt idx="1275">
                  <c:v>3.7774000000000002E-3</c:v>
                </c:pt>
                <c:pt idx="1276">
                  <c:v>3.9394E-3</c:v>
                </c:pt>
                <c:pt idx="1277">
                  <c:v>5.0759999999999998E-3</c:v>
                </c:pt>
                <c:pt idx="1278">
                  <c:v>2.0622000000000001E-3</c:v>
                </c:pt>
                <c:pt idx="1279">
                  <c:v>3.0902E-3</c:v>
                </c:pt>
                <c:pt idx="1280">
                  <c:v>4.2786999999999999E-3</c:v>
                </c:pt>
                <c:pt idx="1281">
                  <c:v>5.5515E-3</c:v>
                </c:pt>
                <c:pt idx="1282">
                  <c:v>3.8747E-3</c:v>
                </c:pt>
                <c:pt idx="1283">
                  <c:v>4.1285999999999996E-3</c:v>
                </c:pt>
                <c:pt idx="1284">
                  <c:v>3.9309000000000002E-3</c:v>
                </c:pt>
                <c:pt idx="1285">
                  <c:v>3.6202999999999999E-3</c:v>
                </c:pt>
                <c:pt idx="1286">
                  <c:v>4.7004000000000004E-3</c:v>
                </c:pt>
                <c:pt idx="1287">
                  <c:v>5.2880999999999996E-3</c:v>
                </c:pt>
                <c:pt idx="1288">
                  <c:v>5.1120999999999996E-3</c:v>
                </c:pt>
                <c:pt idx="1289">
                  <c:v>5.1260000000000003E-3</c:v>
                </c:pt>
                <c:pt idx="1290">
                  <c:v>4.1777000000000003E-3</c:v>
                </c:pt>
                <c:pt idx="1291">
                  <c:v>5.0486999999999997E-3</c:v>
                </c:pt>
                <c:pt idx="1292">
                  <c:v>5.8110999999999996E-3</c:v>
                </c:pt>
                <c:pt idx="1293">
                  <c:v>4.1146000000000004E-3</c:v>
                </c:pt>
                <c:pt idx="1294">
                  <c:v>4.4714000000000004E-3</c:v>
                </c:pt>
                <c:pt idx="1295">
                  <c:v>4.8260000000000004E-3</c:v>
                </c:pt>
                <c:pt idx="1296">
                  <c:v>6.2735000000000004E-3</c:v>
                </c:pt>
                <c:pt idx="1297">
                  <c:v>5.0847000000000002E-3</c:v>
                </c:pt>
                <c:pt idx="1298">
                  <c:v>2.9332E-3</c:v>
                </c:pt>
                <c:pt idx="1299">
                  <c:v>5.4790000000000004E-3</c:v>
                </c:pt>
                <c:pt idx="1300">
                  <c:v>5.8285999999999998E-3</c:v>
                </c:pt>
                <c:pt idx="1301">
                  <c:v>5.5896000000000001E-3</c:v>
                </c:pt>
                <c:pt idx="1302">
                  <c:v>3.5888000000000001E-3</c:v>
                </c:pt>
                <c:pt idx="1303">
                  <c:v>4.0483999999999997E-3</c:v>
                </c:pt>
                <c:pt idx="1304">
                  <c:v>3.6294000000000001E-3</c:v>
                </c:pt>
                <c:pt idx="1305">
                  <c:v>4.542E-3</c:v>
                </c:pt>
                <c:pt idx="1306">
                  <c:v>2.6365999999999998E-3</c:v>
                </c:pt>
                <c:pt idx="1307">
                  <c:v>3.7544000000000002E-3</c:v>
                </c:pt>
                <c:pt idx="1308">
                  <c:v>3.8308999999999999E-3</c:v>
                </c:pt>
                <c:pt idx="1309">
                  <c:v>4.9766999999999997E-3</c:v>
                </c:pt>
                <c:pt idx="1310">
                  <c:v>4.3571E-3</c:v>
                </c:pt>
                <c:pt idx="1311">
                  <c:v>3.8628E-3</c:v>
                </c:pt>
                <c:pt idx="1312">
                  <c:v>4.2892E-3</c:v>
                </c:pt>
                <c:pt idx="1313">
                  <c:v>3.4964000000000002E-3</c:v>
                </c:pt>
                <c:pt idx="1314">
                  <c:v>6.1824000000000002E-3</c:v>
                </c:pt>
                <c:pt idx="1315">
                  <c:v>3.9363999999999996E-3</c:v>
                </c:pt>
                <c:pt idx="1316">
                  <c:v>3.859E-3</c:v>
                </c:pt>
                <c:pt idx="1317">
                  <c:v>5.0891E-3</c:v>
                </c:pt>
                <c:pt idx="1318">
                  <c:v>3.4635E-3</c:v>
                </c:pt>
                <c:pt idx="1319">
                  <c:v>4.1694999999999996E-3</c:v>
                </c:pt>
                <c:pt idx="1320">
                  <c:v>3.9779000000000004E-3</c:v>
                </c:pt>
                <c:pt idx="1321">
                  <c:v>4.2490999999999996E-3</c:v>
                </c:pt>
                <c:pt idx="1322">
                  <c:v>3.6982E-3</c:v>
                </c:pt>
                <c:pt idx="1323">
                  <c:v>4.2431999999999999E-3</c:v>
                </c:pt>
                <c:pt idx="1324">
                  <c:v>4.6296999999999996E-3</c:v>
                </c:pt>
                <c:pt idx="1325">
                  <c:v>4.4749000000000004E-3</c:v>
                </c:pt>
                <c:pt idx="1326">
                  <c:v>3.7433000000000002E-3</c:v>
                </c:pt>
                <c:pt idx="1327">
                  <c:v>5.0518999999999998E-3</c:v>
                </c:pt>
                <c:pt idx="1328">
                  <c:v>5.1916999999999996E-3</c:v>
                </c:pt>
                <c:pt idx="1329">
                  <c:v>4.6325000000000003E-3</c:v>
                </c:pt>
                <c:pt idx="1330">
                  <c:v>5.9807000000000003E-3</c:v>
                </c:pt>
                <c:pt idx="1331">
                  <c:v>5.2268000000000002E-3</c:v>
                </c:pt>
                <c:pt idx="1332">
                  <c:v>4.4019000000000003E-3</c:v>
                </c:pt>
                <c:pt idx="1333">
                  <c:v>3.9087000000000002E-3</c:v>
                </c:pt>
                <c:pt idx="1334">
                  <c:v>5.3039000000000003E-3</c:v>
                </c:pt>
                <c:pt idx="1335">
                  <c:v>4.1073999999999998E-3</c:v>
                </c:pt>
                <c:pt idx="1336">
                  <c:v>6.4151E-3</c:v>
                </c:pt>
                <c:pt idx="1337">
                  <c:v>4.6154000000000004E-3</c:v>
                </c:pt>
                <c:pt idx="1338">
                  <c:v>3.2284000000000002E-3</c:v>
                </c:pt>
                <c:pt idx="1339">
                  <c:v>6.8627999999999996E-3</c:v>
                </c:pt>
                <c:pt idx="1340">
                  <c:v>3.9322000000000003E-3</c:v>
                </c:pt>
                <c:pt idx="1341">
                  <c:v>4.9229E-3</c:v>
                </c:pt>
                <c:pt idx="1342">
                  <c:v>3.4248E-3</c:v>
                </c:pt>
                <c:pt idx="1343">
                  <c:v>4.5472999999999998E-3</c:v>
                </c:pt>
                <c:pt idx="1344">
                  <c:v>4.3781000000000002E-3</c:v>
                </c:pt>
                <c:pt idx="1345">
                  <c:v>5.4301000000000002E-3</c:v>
                </c:pt>
                <c:pt idx="1346">
                  <c:v>4.7410000000000004E-3</c:v>
                </c:pt>
                <c:pt idx="1347">
                  <c:v>4.1517000000000004E-3</c:v>
                </c:pt>
                <c:pt idx="1348">
                  <c:v>6.0587999999999996E-3</c:v>
                </c:pt>
                <c:pt idx="1349">
                  <c:v>3.6549E-3</c:v>
                </c:pt>
                <c:pt idx="1350">
                  <c:v>6.7612000000000002E-3</c:v>
                </c:pt>
                <c:pt idx="1351">
                  <c:v>3.5964E-3</c:v>
                </c:pt>
                <c:pt idx="1352">
                  <c:v>5.0007999999999997E-3</c:v>
                </c:pt>
                <c:pt idx="1353">
                  <c:v>4.5526999999999998E-3</c:v>
                </c:pt>
                <c:pt idx="1354">
                  <c:v>5.6810999999999997E-3</c:v>
                </c:pt>
                <c:pt idx="1355">
                  <c:v>4.3173999999999999E-3</c:v>
                </c:pt>
                <c:pt idx="1356">
                  <c:v>4.1285000000000002E-3</c:v>
                </c:pt>
                <c:pt idx="1357">
                  <c:v>3.4788000000000002E-3</c:v>
                </c:pt>
                <c:pt idx="1358">
                  <c:v>4.7989E-3</c:v>
                </c:pt>
                <c:pt idx="1359">
                  <c:v>5.3166000000000003E-3</c:v>
                </c:pt>
                <c:pt idx="1360">
                  <c:v>5.2411999999999997E-3</c:v>
                </c:pt>
                <c:pt idx="1361">
                  <c:v>6.6765000000000001E-3</c:v>
                </c:pt>
                <c:pt idx="1362">
                  <c:v>3.7212999999999999E-3</c:v>
                </c:pt>
                <c:pt idx="1363">
                  <c:v>6.3883999999999998E-3</c:v>
                </c:pt>
                <c:pt idx="1364">
                  <c:v>7.1993999999999999E-3</c:v>
                </c:pt>
                <c:pt idx="1365">
                  <c:v>5.6505000000000001E-3</c:v>
                </c:pt>
                <c:pt idx="1366">
                  <c:v>5.0675E-3</c:v>
                </c:pt>
                <c:pt idx="1367">
                  <c:v>5.3292000000000001E-3</c:v>
                </c:pt>
                <c:pt idx="1368">
                  <c:v>5.7698000000000003E-3</c:v>
                </c:pt>
                <c:pt idx="1369">
                  <c:v>6.5208999999999996E-3</c:v>
                </c:pt>
                <c:pt idx="1370">
                  <c:v>5.2402000000000004E-3</c:v>
                </c:pt>
                <c:pt idx="1371">
                  <c:v>3.9836999999999997E-3</c:v>
                </c:pt>
                <c:pt idx="1372">
                  <c:v>8.1410000000000007E-3</c:v>
                </c:pt>
                <c:pt idx="1373">
                  <c:v>6.2824999999999999E-3</c:v>
                </c:pt>
                <c:pt idx="1374">
                  <c:v>4.1498999999999998E-3</c:v>
                </c:pt>
                <c:pt idx="1375">
                  <c:v>5.6113999999999999E-3</c:v>
                </c:pt>
                <c:pt idx="1376">
                  <c:v>4.5829E-3</c:v>
                </c:pt>
                <c:pt idx="1377">
                  <c:v>5.0426999999999998E-3</c:v>
                </c:pt>
                <c:pt idx="1378">
                  <c:v>6.6509000000000004E-3</c:v>
                </c:pt>
                <c:pt idx="1379">
                  <c:v>6.4805000000000001E-3</c:v>
                </c:pt>
                <c:pt idx="1380">
                  <c:v>5.5427999999999996E-3</c:v>
                </c:pt>
                <c:pt idx="1381">
                  <c:v>5.5776000000000003E-3</c:v>
                </c:pt>
                <c:pt idx="1382">
                  <c:v>4.8367000000000002E-3</c:v>
                </c:pt>
                <c:pt idx="1383">
                  <c:v>6.1887000000000001E-3</c:v>
                </c:pt>
                <c:pt idx="1384">
                  <c:v>5.1168000000000003E-3</c:v>
                </c:pt>
                <c:pt idx="1385">
                  <c:v>6.8614000000000001E-3</c:v>
                </c:pt>
                <c:pt idx="1386">
                  <c:v>4.5504999999999999E-3</c:v>
                </c:pt>
                <c:pt idx="1387">
                  <c:v>3.7802000000000001E-3</c:v>
                </c:pt>
                <c:pt idx="1388">
                  <c:v>6.0531999999999999E-3</c:v>
                </c:pt>
                <c:pt idx="1389">
                  <c:v>4.2471000000000002E-3</c:v>
                </c:pt>
                <c:pt idx="1390">
                  <c:v>5.2139999999999999E-3</c:v>
                </c:pt>
                <c:pt idx="1391">
                  <c:v>5.2304999999999999E-3</c:v>
                </c:pt>
                <c:pt idx="1392">
                  <c:v>5.8897000000000003E-3</c:v>
                </c:pt>
                <c:pt idx="1393">
                  <c:v>5.7388999999999999E-3</c:v>
                </c:pt>
                <c:pt idx="1394">
                  <c:v>5.3226999999999997E-3</c:v>
                </c:pt>
                <c:pt idx="1395">
                  <c:v>5.6645000000000003E-3</c:v>
                </c:pt>
                <c:pt idx="1396">
                  <c:v>6.4603000000000004E-3</c:v>
                </c:pt>
                <c:pt idx="1397">
                  <c:v>4.8732000000000003E-3</c:v>
                </c:pt>
                <c:pt idx="1398">
                  <c:v>4.8808000000000002E-3</c:v>
                </c:pt>
                <c:pt idx="1399">
                  <c:v>5.0883999999999999E-3</c:v>
                </c:pt>
                <c:pt idx="1400">
                  <c:v>4.6626999999999997E-3</c:v>
                </c:pt>
                <c:pt idx="1401">
                  <c:v>4.1437000000000002E-3</c:v>
                </c:pt>
                <c:pt idx="1402">
                  <c:v>5.8309E-3</c:v>
                </c:pt>
                <c:pt idx="1403">
                  <c:v>7.8483000000000008E-3</c:v>
                </c:pt>
                <c:pt idx="1404">
                  <c:v>5.1294000000000001E-3</c:v>
                </c:pt>
                <c:pt idx="1405">
                  <c:v>4.9208000000000003E-3</c:v>
                </c:pt>
                <c:pt idx="1406">
                  <c:v>4.1085999999999996E-3</c:v>
                </c:pt>
                <c:pt idx="1407">
                  <c:v>6.6243999999999999E-3</c:v>
                </c:pt>
                <c:pt idx="1408">
                  <c:v>4.3229999999999996E-3</c:v>
                </c:pt>
                <c:pt idx="1409">
                  <c:v>3.8308999999999999E-3</c:v>
                </c:pt>
                <c:pt idx="1410">
                  <c:v>6.7891000000000002E-3</c:v>
                </c:pt>
                <c:pt idx="1411">
                  <c:v>3.7196E-3</c:v>
                </c:pt>
                <c:pt idx="1412">
                  <c:v>4.6787E-3</c:v>
                </c:pt>
                <c:pt idx="1413">
                  <c:v>4.7102999999999997E-3</c:v>
                </c:pt>
                <c:pt idx="1414">
                  <c:v>4.4462E-3</c:v>
                </c:pt>
                <c:pt idx="1415">
                  <c:v>4.0410000000000003E-3</c:v>
                </c:pt>
                <c:pt idx="1416">
                  <c:v>5.0174E-3</c:v>
                </c:pt>
                <c:pt idx="1417">
                  <c:v>4.3899000000000004E-3</c:v>
                </c:pt>
                <c:pt idx="1418">
                  <c:v>6.3023000000000003E-3</c:v>
                </c:pt>
                <c:pt idx="1419">
                  <c:v>4.7223999999999999E-3</c:v>
                </c:pt>
                <c:pt idx="1420">
                  <c:v>5.7064000000000004E-3</c:v>
                </c:pt>
                <c:pt idx="1421">
                  <c:v>4.7895999999999998E-3</c:v>
                </c:pt>
                <c:pt idx="1422">
                  <c:v>5.0559999999999997E-3</c:v>
                </c:pt>
                <c:pt idx="1423">
                  <c:v>4.6277999999999996E-3</c:v>
                </c:pt>
                <c:pt idx="1424">
                  <c:v>3.7420000000000001E-3</c:v>
                </c:pt>
                <c:pt idx="1425">
                  <c:v>6.4381000000000004E-3</c:v>
                </c:pt>
                <c:pt idx="1426">
                  <c:v>4.1143999999999998E-3</c:v>
                </c:pt>
                <c:pt idx="1427">
                  <c:v>4.2842000000000002E-3</c:v>
                </c:pt>
                <c:pt idx="1428">
                  <c:v>4.5095999999999999E-3</c:v>
                </c:pt>
                <c:pt idx="1429">
                  <c:v>4.8891999999999998E-3</c:v>
                </c:pt>
                <c:pt idx="1430">
                  <c:v>4.6125999999999997E-3</c:v>
                </c:pt>
                <c:pt idx="1431">
                  <c:v>5.2817000000000003E-3</c:v>
                </c:pt>
                <c:pt idx="1432">
                  <c:v>5.2576999999999997E-3</c:v>
                </c:pt>
                <c:pt idx="1433">
                  <c:v>5.1174000000000002E-3</c:v>
                </c:pt>
                <c:pt idx="1434">
                  <c:v>5.1227E-3</c:v>
                </c:pt>
                <c:pt idx="1435">
                  <c:v>4.9246000000000003E-3</c:v>
                </c:pt>
                <c:pt idx="1436">
                  <c:v>3.4594999999999999E-3</c:v>
                </c:pt>
                <c:pt idx="1437">
                  <c:v>5.0635999999999997E-3</c:v>
                </c:pt>
                <c:pt idx="1438">
                  <c:v>4.3397000000000002E-3</c:v>
                </c:pt>
                <c:pt idx="1439">
                  <c:v>5.0447000000000001E-3</c:v>
                </c:pt>
                <c:pt idx="1440">
                  <c:v>5.8373000000000001E-3</c:v>
                </c:pt>
                <c:pt idx="1441">
                  <c:v>4.1614E-3</c:v>
                </c:pt>
                <c:pt idx="1442">
                  <c:v>4.7071999999999999E-3</c:v>
                </c:pt>
                <c:pt idx="1443">
                  <c:v>6.3813999999999997E-3</c:v>
                </c:pt>
                <c:pt idx="1444">
                  <c:v>7.8022999999999999E-3</c:v>
                </c:pt>
                <c:pt idx="1445">
                  <c:v>4.2176999999999996E-3</c:v>
                </c:pt>
                <c:pt idx="1446">
                  <c:v>4.6493999999999997E-3</c:v>
                </c:pt>
                <c:pt idx="1447">
                  <c:v>6.3371E-3</c:v>
                </c:pt>
                <c:pt idx="1448">
                  <c:v>3.9312000000000001E-3</c:v>
                </c:pt>
                <c:pt idx="1449">
                  <c:v>4.6156000000000001E-3</c:v>
                </c:pt>
                <c:pt idx="1450">
                  <c:v>4.6135999999999998E-3</c:v>
                </c:pt>
                <c:pt idx="1451">
                  <c:v>4.0381999999999996E-3</c:v>
                </c:pt>
                <c:pt idx="1452">
                  <c:v>4.1564000000000002E-3</c:v>
                </c:pt>
                <c:pt idx="1453">
                  <c:v>4.7375000000000004E-3</c:v>
                </c:pt>
                <c:pt idx="1454">
                  <c:v>5.1148000000000001E-3</c:v>
                </c:pt>
                <c:pt idx="1455">
                  <c:v>4.9566000000000002E-3</c:v>
                </c:pt>
                <c:pt idx="1456">
                  <c:v>4.1647999999999998E-3</c:v>
                </c:pt>
                <c:pt idx="1457">
                  <c:v>4.8292999999999999E-3</c:v>
                </c:pt>
                <c:pt idx="1458">
                  <c:v>5.5209999999999999E-3</c:v>
                </c:pt>
                <c:pt idx="1459">
                  <c:v>4.5843999999999998E-3</c:v>
                </c:pt>
                <c:pt idx="1460">
                  <c:v>4.8842E-3</c:v>
                </c:pt>
                <c:pt idx="1461">
                  <c:v>5.0498000000000001E-3</c:v>
                </c:pt>
                <c:pt idx="1462">
                  <c:v>4.3262999999999999E-3</c:v>
                </c:pt>
                <c:pt idx="1463">
                  <c:v>6.5294999999999997E-3</c:v>
                </c:pt>
                <c:pt idx="1464">
                  <c:v>5.4828000000000003E-3</c:v>
                </c:pt>
                <c:pt idx="1465">
                  <c:v>5.2039E-3</c:v>
                </c:pt>
                <c:pt idx="1466">
                  <c:v>4.7181000000000002E-3</c:v>
                </c:pt>
                <c:pt idx="1467">
                  <c:v>5.5465999999999996E-3</c:v>
                </c:pt>
                <c:pt idx="1468">
                  <c:v>6.6230999999999998E-3</c:v>
                </c:pt>
                <c:pt idx="1469">
                  <c:v>7.0618E-3</c:v>
                </c:pt>
                <c:pt idx="1470">
                  <c:v>4.2320999999999999E-3</c:v>
                </c:pt>
                <c:pt idx="1471">
                  <c:v>5.8849999999999996E-3</c:v>
                </c:pt>
                <c:pt idx="1472">
                  <c:v>5.4809000000000004E-3</c:v>
                </c:pt>
                <c:pt idx="1473">
                  <c:v>4.4751000000000001E-3</c:v>
                </c:pt>
                <c:pt idx="1474">
                  <c:v>4.8790999999999999E-3</c:v>
                </c:pt>
                <c:pt idx="1475">
                  <c:v>5.6417000000000004E-3</c:v>
                </c:pt>
                <c:pt idx="1476">
                  <c:v>7.5849999999999997E-3</c:v>
                </c:pt>
                <c:pt idx="1477">
                  <c:v>4.7940999999999999E-3</c:v>
                </c:pt>
                <c:pt idx="1478">
                  <c:v>5.8585E-3</c:v>
                </c:pt>
                <c:pt idx="1479">
                  <c:v>5.4647000000000003E-3</c:v>
                </c:pt>
                <c:pt idx="1480">
                  <c:v>3.3972E-3</c:v>
                </c:pt>
                <c:pt idx="1481">
                  <c:v>5.8802999999999998E-3</c:v>
                </c:pt>
                <c:pt idx="1482">
                  <c:v>5.2896000000000002E-3</c:v>
                </c:pt>
                <c:pt idx="1483">
                  <c:v>6.3232000000000002E-3</c:v>
                </c:pt>
                <c:pt idx="1484">
                  <c:v>5.9506000000000003E-3</c:v>
                </c:pt>
                <c:pt idx="1485">
                  <c:v>5.7771000000000003E-3</c:v>
                </c:pt>
                <c:pt idx="1486">
                  <c:v>5.0147999999999998E-3</c:v>
                </c:pt>
                <c:pt idx="1487">
                  <c:v>5.5986999999999999E-3</c:v>
                </c:pt>
                <c:pt idx="1488">
                  <c:v>5.9635000000000001E-3</c:v>
                </c:pt>
                <c:pt idx="1489">
                  <c:v>4.0067000000000002E-3</c:v>
                </c:pt>
                <c:pt idx="1490">
                  <c:v>6.2164000000000004E-3</c:v>
                </c:pt>
                <c:pt idx="1491">
                  <c:v>7.1202000000000001E-3</c:v>
                </c:pt>
                <c:pt idx="1492">
                  <c:v>5.2059999999999997E-3</c:v>
                </c:pt>
                <c:pt idx="1493">
                  <c:v>7.2411999999999997E-3</c:v>
                </c:pt>
                <c:pt idx="1494">
                  <c:v>4.9642999999999996E-3</c:v>
                </c:pt>
                <c:pt idx="1495">
                  <c:v>6.1532999999999996E-3</c:v>
                </c:pt>
                <c:pt idx="1496">
                  <c:v>5.0561E-3</c:v>
                </c:pt>
                <c:pt idx="1497">
                  <c:v>4.5005000000000002E-3</c:v>
                </c:pt>
                <c:pt idx="1498">
                  <c:v>4.5490000000000001E-3</c:v>
                </c:pt>
                <c:pt idx="1499">
                  <c:v>4.5253999999999997E-3</c:v>
                </c:pt>
                <c:pt idx="1500">
                  <c:v>5.3277999999999997E-3</c:v>
                </c:pt>
                <c:pt idx="1501">
                  <c:v>4.8329999999999996E-3</c:v>
                </c:pt>
                <c:pt idx="1502">
                  <c:v>3.9022000000000002E-3</c:v>
                </c:pt>
                <c:pt idx="1503">
                  <c:v>5.3587000000000001E-3</c:v>
                </c:pt>
                <c:pt idx="1504">
                  <c:v>5.1387999999999998E-3</c:v>
                </c:pt>
                <c:pt idx="1505">
                  <c:v>4.7277999999999999E-3</c:v>
                </c:pt>
                <c:pt idx="1506">
                  <c:v>5.1127000000000004E-3</c:v>
                </c:pt>
                <c:pt idx="1507">
                  <c:v>5.1324999999999999E-3</c:v>
                </c:pt>
                <c:pt idx="1508">
                  <c:v>5.7628999999999996E-3</c:v>
                </c:pt>
                <c:pt idx="1509">
                  <c:v>5.4497E-3</c:v>
                </c:pt>
                <c:pt idx="1510">
                  <c:v>4.8497999999999996E-3</c:v>
                </c:pt>
                <c:pt idx="1511">
                  <c:v>4.7587999999999997E-3</c:v>
                </c:pt>
                <c:pt idx="1512">
                  <c:v>6.6444E-3</c:v>
                </c:pt>
                <c:pt idx="1513">
                  <c:v>5.1212000000000002E-3</c:v>
                </c:pt>
                <c:pt idx="1514">
                  <c:v>5.1751999999999996E-3</c:v>
                </c:pt>
                <c:pt idx="1515">
                  <c:v>6.3229000000000002E-3</c:v>
                </c:pt>
                <c:pt idx="1516">
                  <c:v>4.9674000000000003E-3</c:v>
                </c:pt>
                <c:pt idx="1517">
                  <c:v>4.1850000000000004E-3</c:v>
                </c:pt>
                <c:pt idx="1518">
                  <c:v>6.3280999999999997E-3</c:v>
                </c:pt>
                <c:pt idx="1519">
                  <c:v>6.038E-3</c:v>
                </c:pt>
                <c:pt idx="1520">
                  <c:v>5.4599999999999996E-3</c:v>
                </c:pt>
                <c:pt idx="1521">
                  <c:v>6.6807999999999998E-3</c:v>
                </c:pt>
                <c:pt idx="1522">
                  <c:v>5.7378000000000004E-3</c:v>
                </c:pt>
                <c:pt idx="1523">
                  <c:v>6.4545000000000002E-3</c:v>
                </c:pt>
                <c:pt idx="1524">
                  <c:v>6.5913999999999999E-3</c:v>
                </c:pt>
                <c:pt idx="1525">
                  <c:v>6.0902999999999999E-3</c:v>
                </c:pt>
                <c:pt idx="1526">
                  <c:v>5.0111000000000001E-3</c:v>
                </c:pt>
                <c:pt idx="1527">
                  <c:v>5.2379999999999996E-3</c:v>
                </c:pt>
                <c:pt idx="1528">
                  <c:v>6.2072999999999998E-3</c:v>
                </c:pt>
                <c:pt idx="1529">
                  <c:v>7.3270000000000002E-3</c:v>
                </c:pt>
                <c:pt idx="1530">
                  <c:v>5.1960000000000001E-3</c:v>
                </c:pt>
                <c:pt idx="1531">
                  <c:v>8.2918000000000002E-3</c:v>
                </c:pt>
                <c:pt idx="1532">
                  <c:v>5.4573E-3</c:v>
                </c:pt>
                <c:pt idx="1533">
                  <c:v>4.6172000000000001E-3</c:v>
                </c:pt>
                <c:pt idx="1534">
                  <c:v>4.9700999999999999E-3</c:v>
                </c:pt>
                <c:pt idx="1535">
                  <c:v>5.2548999999999998E-3</c:v>
                </c:pt>
                <c:pt idx="1536">
                  <c:v>5.1256000000000001E-3</c:v>
                </c:pt>
                <c:pt idx="1537">
                  <c:v>4.5937E-3</c:v>
                </c:pt>
                <c:pt idx="1538">
                  <c:v>4.9638E-3</c:v>
                </c:pt>
                <c:pt idx="1539">
                  <c:v>7.0653000000000001E-3</c:v>
                </c:pt>
                <c:pt idx="1540">
                  <c:v>6.8149999999999999E-3</c:v>
                </c:pt>
                <c:pt idx="1541">
                  <c:v>4.3030000000000004E-3</c:v>
                </c:pt>
                <c:pt idx="1542">
                  <c:v>8.9618000000000007E-3</c:v>
                </c:pt>
                <c:pt idx="1543">
                  <c:v>6.4922000000000001E-3</c:v>
                </c:pt>
                <c:pt idx="1544">
                  <c:v>5.5300999999999996E-3</c:v>
                </c:pt>
                <c:pt idx="1545">
                  <c:v>4.1910000000000003E-3</c:v>
                </c:pt>
                <c:pt idx="1546">
                  <c:v>4.3991000000000004E-3</c:v>
                </c:pt>
                <c:pt idx="1547">
                  <c:v>6.9684999999999999E-3</c:v>
                </c:pt>
                <c:pt idx="1548">
                  <c:v>4.9642000000000002E-3</c:v>
                </c:pt>
                <c:pt idx="1549">
                  <c:v>5.0901000000000002E-3</c:v>
                </c:pt>
                <c:pt idx="1550">
                  <c:v>7.3292000000000001E-3</c:v>
                </c:pt>
                <c:pt idx="1551">
                  <c:v>7.4885000000000004E-3</c:v>
                </c:pt>
                <c:pt idx="1552">
                  <c:v>5.6473000000000001E-3</c:v>
                </c:pt>
                <c:pt idx="1553">
                  <c:v>4.6024999999999998E-3</c:v>
                </c:pt>
                <c:pt idx="1554">
                  <c:v>5.6427999999999999E-3</c:v>
                </c:pt>
                <c:pt idx="1555">
                  <c:v>5.8078000000000001E-3</c:v>
                </c:pt>
                <c:pt idx="1556">
                  <c:v>7.6264000000000002E-3</c:v>
                </c:pt>
                <c:pt idx="1557">
                  <c:v>7.0955000000000002E-3</c:v>
                </c:pt>
                <c:pt idx="1558">
                  <c:v>5.8443999999999996E-3</c:v>
                </c:pt>
                <c:pt idx="1559">
                  <c:v>4.6119000000000004E-3</c:v>
                </c:pt>
                <c:pt idx="1560">
                  <c:v>6.1660999999999999E-3</c:v>
                </c:pt>
                <c:pt idx="1561">
                  <c:v>5.0384000000000002E-3</c:v>
                </c:pt>
                <c:pt idx="1562">
                  <c:v>4.6898E-3</c:v>
                </c:pt>
                <c:pt idx="1563">
                  <c:v>5.7607999999999999E-3</c:v>
                </c:pt>
                <c:pt idx="1564">
                  <c:v>5.4447999999999996E-3</c:v>
                </c:pt>
                <c:pt idx="1565">
                  <c:v>6.2846999999999998E-3</c:v>
                </c:pt>
                <c:pt idx="1566">
                  <c:v>5.9659999999999999E-3</c:v>
                </c:pt>
                <c:pt idx="1567">
                  <c:v>6.4846000000000001E-3</c:v>
                </c:pt>
                <c:pt idx="1568">
                  <c:v>5.1286999999999999E-3</c:v>
                </c:pt>
                <c:pt idx="1569">
                  <c:v>5.2300999999999997E-3</c:v>
                </c:pt>
                <c:pt idx="1570">
                  <c:v>4.5040000000000002E-3</c:v>
                </c:pt>
                <c:pt idx="1571">
                  <c:v>5.4349000000000003E-3</c:v>
                </c:pt>
                <c:pt idx="1572">
                  <c:v>5.3940999999999998E-3</c:v>
                </c:pt>
                <c:pt idx="1573">
                  <c:v>5.4298000000000003E-3</c:v>
                </c:pt>
                <c:pt idx="1574">
                  <c:v>5.4174000000000002E-3</c:v>
                </c:pt>
                <c:pt idx="1575">
                  <c:v>5.8123000000000003E-3</c:v>
                </c:pt>
                <c:pt idx="1576">
                  <c:v>5.0117E-3</c:v>
                </c:pt>
                <c:pt idx="1577">
                  <c:v>5.3292000000000001E-3</c:v>
                </c:pt>
                <c:pt idx="1578">
                  <c:v>6.2461000000000001E-3</c:v>
                </c:pt>
                <c:pt idx="1579">
                  <c:v>6.0372000000000004E-3</c:v>
                </c:pt>
                <c:pt idx="1580">
                  <c:v>5.6795999999999999E-3</c:v>
                </c:pt>
                <c:pt idx="1581">
                  <c:v>8.2635999999999994E-3</c:v>
                </c:pt>
                <c:pt idx="1582">
                  <c:v>3.3268E-3</c:v>
                </c:pt>
                <c:pt idx="1583">
                  <c:v>5.0485E-3</c:v>
                </c:pt>
                <c:pt idx="1584">
                  <c:v>5.1703000000000001E-3</c:v>
                </c:pt>
                <c:pt idx="1585">
                  <c:v>5.7330000000000002E-3</c:v>
                </c:pt>
                <c:pt idx="1586">
                  <c:v>8.0856000000000001E-3</c:v>
                </c:pt>
                <c:pt idx="1587">
                  <c:v>5.0813000000000004E-3</c:v>
                </c:pt>
                <c:pt idx="1588">
                  <c:v>6.3263E-3</c:v>
                </c:pt>
                <c:pt idx="1589">
                  <c:v>6.5865999999999997E-3</c:v>
                </c:pt>
                <c:pt idx="1590">
                  <c:v>6.5501999999999999E-3</c:v>
                </c:pt>
                <c:pt idx="1591">
                  <c:v>6.9943999999999996E-3</c:v>
                </c:pt>
                <c:pt idx="1592">
                  <c:v>6.2350000000000001E-3</c:v>
                </c:pt>
                <c:pt idx="1593">
                  <c:v>5.2982000000000003E-3</c:v>
                </c:pt>
                <c:pt idx="1594">
                  <c:v>6.5557999999999996E-3</c:v>
                </c:pt>
                <c:pt idx="1595">
                  <c:v>5.8872999999999998E-3</c:v>
                </c:pt>
                <c:pt idx="1596">
                  <c:v>3.3284999999999999E-3</c:v>
                </c:pt>
                <c:pt idx="1597">
                  <c:v>5.5234999999999998E-3</c:v>
                </c:pt>
                <c:pt idx="1598">
                  <c:v>6.3804999999999999E-3</c:v>
                </c:pt>
                <c:pt idx="1599">
                  <c:v>8.2340999999999994E-3</c:v>
                </c:pt>
                <c:pt idx="1600">
                  <c:v>6.2988000000000002E-3</c:v>
                </c:pt>
                <c:pt idx="1601">
                  <c:v>3.8593999999999998E-3</c:v>
                </c:pt>
                <c:pt idx="1602">
                  <c:v>6.9359000000000001E-3</c:v>
                </c:pt>
                <c:pt idx="1603">
                  <c:v>5.4773000000000001E-3</c:v>
                </c:pt>
                <c:pt idx="1604">
                  <c:v>6.1127999999999998E-3</c:v>
                </c:pt>
                <c:pt idx="1605">
                  <c:v>4.6273E-3</c:v>
                </c:pt>
                <c:pt idx="1606">
                  <c:v>6.3244E-3</c:v>
                </c:pt>
                <c:pt idx="1607">
                  <c:v>7.5832E-3</c:v>
                </c:pt>
                <c:pt idx="1608">
                  <c:v>5.4565000000000004E-3</c:v>
                </c:pt>
                <c:pt idx="1609">
                  <c:v>6.4628000000000003E-3</c:v>
                </c:pt>
                <c:pt idx="1610">
                  <c:v>4.9040000000000004E-3</c:v>
                </c:pt>
                <c:pt idx="1611">
                  <c:v>5.2464E-3</c:v>
                </c:pt>
                <c:pt idx="1612">
                  <c:v>5.5407E-3</c:v>
                </c:pt>
                <c:pt idx="1613">
                  <c:v>6.4491000000000001E-3</c:v>
                </c:pt>
                <c:pt idx="1614">
                  <c:v>5.0626999999999998E-3</c:v>
                </c:pt>
                <c:pt idx="1615">
                  <c:v>8.4013999999999998E-3</c:v>
                </c:pt>
                <c:pt idx="1616">
                  <c:v>6.7149000000000002E-3</c:v>
                </c:pt>
                <c:pt idx="1617">
                  <c:v>5.7038999999999996E-3</c:v>
                </c:pt>
                <c:pt idx="1618">
                  <c:v>6.8037999999999996E-3</c:v>
                </c:pt>
                <c:pt idx="1619">
                  <c:v>6.5320999999999999E-3</c:v>
                </c:pt>
                <c:pt idx="1620">
                  <c:v>5.6150999999999996E-3</c:v>
                </c:pt>
                <c:pt idx="1621">
                  <c:v>6.0321999999999997E-3</c:v>
                </c:pt>
                <c:pt idx="1622">
                  <c:v>5.8209999999999998E-3</c:v>
                </c:pt>
                <c:pt idx="1623">
                  <c:v>5.7409999999999996E-3</c:v>
                </c:pt>
                <c:pt idx="1624">
                  <c:v>6.2383999999999998E-3</c:v>
                </c:pt>
                <c:pt idx="1625">
                  <c:v>6.7831999999999996E-3</c:v>
                </c:pt>
                <c:pt idx="1626">
                  <c:v>7.1990999999999999E-3</c:v>
                </c:pt>
                <c:pt idx="1627">
                  <c:v>5.8558000000000004E-3</c:v>
                </c:pt>
                <c:pt idx="1628">
                  <c:v>5.7911999999999998E-3</c:v>
                </c:pt>
                <c:pt idx="1629">
                  <c:v>6.6747999999999998E-3</c:v>
                </c:pt>
                <c:pt idx="1630">
                  <c:v>5.901E-3</c:v>
                </c:pt>
                <c:pt idx="1631">
                  <c:v>4.6017999999999996E-3</c:v>
                </c:pt>
                <c:pt idx="1632">
                  <c:v>5.5614000000000002E-3</c:v>
                </c:pt>
                <c:pt idx="1633">
                  <c:v>5.3480000000000003E-3</c:v>
                </c:pt>
                <c:pt idx="1634">
                  <c:v>7.4885000000000004E-3</c:v>
                </c:pt>
                <c:pt idx="1635">
                  <c:v>8.6221000000000006E-3</c:v>
                </c:pt>
                <c:pt idx="1636">
                  <c:v>5.0298000000000001E-3</c:v>
                </c:pt>
                <c:pt idx="1637">
                  <c:v>6.1475999999999996E-3</c:v>
                </c:pt>
                <c:pt idx="1638">
                  <c:v>6.6208999999999999E-3</c:v>
                </c:pt>
                <c:pt idx="1639">
                  <c:v>6.4270000000000004E-3</c:v>
                </c:pt>
                <c:pt idx="1640">
                  <c:v>5.6357000000000004E-3</c:v>
                </c:pt>
                <c:pt idx="1641">
                  <c:v>1.0260999999999999E-2</c:v>
                </c:pt>
                <c:pt idx="1642">
                  <c:v>6.2627999999999998E-3</c:v>
                </c:pt>
                <c:pt idx="1643">
                  <c:v>5.5852000000000002E-3</c:v>
                </c:pt>
                <c:pt idx="1644">
                  <c:v>5.6096000000000002E-3</c:v>
                </c:pt>
                <c:pt idx="1645">
                  <c:v>5.5525000000000001E-3</c:v>
                </c:pt>
                <c:pt idx="1646">
                  <c:v>5.8785E-3</c:v>
                </c:pt>
                <c:pt idx="1647">
                  <c:v>4.5361999999999998E-3</c:v>
                </c:pt>
                <c:pt idx="1648">
                  <c:v>6.6866E-3</c:v>
                </c:pt>
                <c:pt idx="1649">
                  <c:v>5.5671999999999996E-3</c:v>
                </c:pt>
                <c:pt idx="1650">
                  <c:v>6.2322999999999996E-3</c:v>
                </c:pt>
                <c:pt idx="1651">
                  <c:v>4.0632000000000003E-3</c:v>
                </c:pt>
                <c:pt idx="1652">
                  <c:v>8.1192999999999994E-3</c:v>
                </c:pt>
                <c:pt idx="1653">
                  <c:v>5.8529999999999997E-3</c:v>
                </c:pt>
                <c:pt idx="1654">
                  <c:v>5.7272E-3</c:v>
                </c:pt>
                <c:pt idx="1655">
                  <c:v>6.7697E-3</c:v>
                </c:pt>
                <c:pt idx="1656">
                  <c:v>6.5566000000000001E-3</c:v>
                </c:pt>
                <c:pt idx="1657">
                  <c:v>6.5012999999999998E-3</c:v>
                </c:pt>
                <c:pt idx="1658">
                  <c:v>5.1723999999999997E-3</c:v>
                </c:pt>
                <c:pt idx="1659">
                  <c:v>5.8351999999999996E-3</c:v>
                </c:pt>
                <c:pt idx="1660">
                  <c:v>3.8844000000000001E-3</c:v>
                </c:pt>
                <c:pt idx="1661">
                  <c:v>5.6052000000000003E-3</c:v>
                </c:pt>
                <c:pt idx="1662">
                  <c:v>7.6144000000000003E-3</c:v>
                </c:pt>
                <c:pt idx="1663">
                  <c:v>6.4488000000000002E-3</c:v>
                </c:pt>
                <c:pt idx="1664">
                  <c:v>6.5808999999999998E-3</c:v>
                </c:pt>
                <c:pt idx="1665">
                  <c:v>6.3201999999999998E-3</c:v>
                </c:pt>
                <c:pt idx="1666">
                  <c:v>5.1035999999999998E-3</c:v>
                </c:pt>
                <c:pt idx="1667">
                  <c:v>8.4728000000000008E-3</c:v>
                </c:pt>
                <c:pt idx="1668">
                  <c:v>5.6160999999999997E-3</c:v>
                </c:pt>
                <c:pt idx="1669">
                  <c:v>6.4212000000000002E-3</c:v>
                </c:pt>
                <c:pt idx="1670">
                  <c:v>5.8716999999999997E-3</c:v>
                </c:pt>
                <c:pt idx="1671">
                  <c:v>6.0229999999999997E-3</c:v>
                </c:pt>
                <c:pt idx="1672">
                  <c:v>6.5575E-3</c:v>
                </c:pt>
                <c:pt idx="1673">
                  <c:v>6.3420000000000004E-3</c:v>
                </c:pt>
                <c:pt idx="1674">
                  <c:v>5.5725000000000002E-3</c:v>
                </c:pt>
                <c:pt idx="1675">
                  <c:v>5.7701000000000002E-3</c:v>
                </c:pt>
                <c:pt idx="1676">
                  <c:v>6.9833999999999999E-3</c:v>
                </c:pt>
                <c:pt idx="1677">
                  <c:v>6.9975999999999997E-3</c:v>
                </c:pt>
                <c:pt idx="1678">
                  <c:v>4.9267E-3</c:v>
                </c:pt>
                <c:pt idx="1679">
                  <c:v>5.4719E-3</c:v>
                </c:pt>
                <c:pt idx="1680">
                  <c:v>6.4019000000000003E-3</c:v>
                </c:pt>
                <c:pt idx="1681">
                  <c:v>5.8221000000000002E-3</c:v>
                </c:pt>
                <c:pt idx="1682">
                  <c:v>9.3866999999999996E-3</c:v>
                </c:pt>
                <c:pt idx="1683">
                  <c:v>8.9593999999999993E-3</c:v>
                </c:pt>
                <c:pt idx="1684">
                  <c:v>5.3603000000000001E-3</c:v>
                </c:pt>
                <c:pt idx="1685">
                  <c:v>5.9107999999999999E-3</c:v>
                </c:pt>
                <c:pt idx="1686">
                  <c:v>5.7958999999999997E-3</c:v>
                </c:pt>
                <c:pt idx="1687">
                  <c:v>5.8650999999999998E-3</c:v>
                </c:pt>
                <c:pt idx="1688">
                  <c:v>5.0251999999999996E-3</c:v>
                </c:pt>
                <c:pt idx="1689">
                  <c:v>7.9693999999999997E-3</c:v>
                </c:pt>
                <c:pt idx="1690">
                  <c:v>7.4465E-3</c:v>
                </c:pt>
                <c:pt idx="1691">
                  <c:v>6.6105000000000001E-3</c:v>
                </c:pt>
                <c:pt idx="1692">
                  <c:v>5.2443999999999998E-3</c:v>
                </c:pt>
                <c:pt idx="1693">
                  <c:v>5.2312000000000001E-3</c:v>
                </c:pt>
                <c:pt idx="1694">
                  <c:v>5.1579E-3</c:v>
                </c:pt>
                <c:pt idx="1695">
                  <c:v>5.5256000000000003E-3</c:v>
                </c:pt>
                <c:pt idx="1696">
                  <c:v>7.7923000000000003E-3</c:v>
                </c:pt>
                <c:pt idx="1697">
                  <c:v>5.3179000000000004E-3</c:v>
                </c:pt>
                <c:pt idx="1698">
                  <c:v>7.4595E-3</c:v>
                </c:pt>
                <c:pt idx="1699">
                  <c:v>7.1887000000000001E-3</c:v>
                </c:pt>
                <c:pt idx="1700">
                  <c:v>5.8529000000000003E-3</c:v>
                </c:pt>
                <c:pt idx="1701">
                  <c:v>5.3448000000000002E-3</c:v>
                </c:pt>
                <c:pt idx="1702">
                  <c:v>6.2430000000000003E-3</c:v>
                </c:pt>
                <c:pt idx="1703">
                  <c:v>6.4219999999999998E-3</c:v>
                </c:pt>
                <c:pt idx="1704">
                  <c:v>6.6125999999999997E-3</c:v>
                </c:pt>
                <c:pt idx="1705">
                  <c:v>6.2056999999999998E-3</c:v>
                </c:pt>
                <c:pt idx="1706">
                  <c:v>4.9382000000000002E-3</c:v>
                </c:pt>
                <c:pt idx="1707">
                  <c:v>5.6327E-3</c:v>
                </c:pt>
                <c:pt idx="1708">
                  <c:v>7.3289000000000002E-3</c:v>
                </c:pt>
                <c:pt idx="1709">
                  <c:v>5.6927999999999996E-3</c:v>
                </c:pt>
                <c:pt idx="1710">
                  <c:v>7.4615000000000003E-3</c:v>
                </c:pt>
                <c:pt idx="1711">
                  <c:v>8.1630000000000001E-3</c:v>
                </c:pt>
                <c:pt idx="1712">
                  <c:v>5.6121000000000001E-3</c:v>
                </c:pt>
                <c:pt idx="1713">
                  <c:v>7.5592999999999997E-3</c:v>
                </c:pt>
                <c:pt idx="1714">
                  <c:v>9.8508999999999992E-3</c:v>
                </c:pt>
                <c:pt idx="1715">
                  <c:v>6.0090999999999999E-3</c:v>
                </c:pt>
                <c:pt idx="1716">
                  <c:v>7.8902E-3</c:v>
                </c:pt>
                <c:pt idx="1717">
                  <c:v>7.3225E-3</c:v>
                </c:pt>
                <c:pt idx="1718">
                  <c:v>8.7656999999999995E-3</c:v>
                </c:pt>
                <c:pt idx="1719">
                  <c:v>6.8878000000000003E-3</c:v>
                </c:pt>
                <c:pt idx="1720">
                  <c:v>7.7248000000000004E-3</c:v>
                </c:pt>
                <c:pt idx="1721">
                  <c:v>1.1923E-2</c:v>
                </c:pt>
                <c:pt idx="1722">
                  <c:v>5.9806E-3</c:v>
                </c:pt>
                <c:pt idx="1723">
                  <c:v>5.9557000000000004E-3</c:v>
                </c:pt>
                <c:pt idx="1724">
                  <c:v>6.8770000000000003E-3</c:v>
                </c:pt>
                <c:pt idx="1725">
                  <c:v>6.2763999999999997E-3</c:v>
                </c:pt>
                <c:pt idx="1726">
                  <c:v>8.3722999999999992E-3</c:v>
                </c:pt>
                <c:pt idx="1727">
                  <c:v>7.0600000000000003E-3</c:v>
                </c:pt>
                <c:pt idx="1728">
                  <c:v>7.3263E-3</c:v>
                </c:pt>
                <c:pt idx="1729">
                  <c:v>5.9097999999999998E-3</c:v>
                </c:pt>
                <c:pt idx="1730">
                  <c:v>5.6477000000000003E-3</c:v>
                </c:pt>
                <c:pt idx="1731">
                  <c:v>6.3702000000000003E-3</c:v>
                </c:pt>
                <c:pt idx="1732">
                  <c:v>5.0095000000000001E-3</c:v>
                </c:pt>
                <c:pt idx="1733">
                  <c:v>7.8896999999999995E-3</c:v>
                </c:pt>
                <c:pt idx="1734">
                  <c:v>9.7219000000000003E-3</c:v>
                </c:pt>
                <c:pt idx="1735">
                  <c:v>7.7202E-3</c:v>
                </c:pt>
                <c:pt idx="1736">
                  <c:v>7.1548000000000002E-3</c:v>
                </c:pt>
                <c:pt idx="1737">
                  <c:v>7.7657000000000004E-3</c:v>
                </c:pt>
                <c:pt idx="1738">
                  <c:v>6.2858000000000002E-3</c:v>
                </c:pt>
                <c:pt idx="1739">
                  <c:v>6.9043000000000004E-3</c:v>
                </c:pt>
                <c:pt idx="1740">
                  <c:v>8.2883000000000002E-3</c:v>
                </c:pt>
                <c:pt idx="1741">
                  <c:v>5.6804999999999998E-3</c:v>
                </c:pt>
                <c:pt idx="1742">
                  <c:v>5.7717999999999997E-3</c:v>
                </c:pt>
                <c:pt idx="1743">
                  <c:v>6.5650999999999999E-3</c:v>
                </c:pt>
                <c:pt idx="1744">
                  <c:v>7.4660000000000004E-3</c:v>
                </c:pt>
                <c:pt idx="1745">
                  <c:v>1.0168999999999999E-2</c:v>
                </c:pt>
                <c:pt idx="1746">
                  <c:v>6.3490999999999999E-3</c:v>
                </c:pt>
                <c:pt idx="1747">
                  <c:v>6.1625999999999998E-3</c:v>
                </c:pt>
                <c:pt idx="1748">
                  <c:v>6.7292000000000003E-3</c:v>
                </c:pt>
                <c:pt idx="1749">
                  <c:v>6.1473999999999999E-3</c:v>
                </c:pt>
                <c:pt idx="1750">
                  <c:v>8.0207999999999998E-3</c:v>
                </c:pt>
                <c:pt idx="1751">
                  <c:v>7.1675000000000003E-3</c:v>
                </c:pt>
                <c:pt idx="1752">
                  <c:v>6.6340000000000001E-3</c:v>
                </c:pt>
                <c:pt idx="1753">
                  <c:v>9.7021E-3</c:v>
                </c:pt>
                <c:pt idx="1754">
                  <c:v>6.7295000000000002E-3</c:v>
                </c:pt>
                <c:pt idx="1755">
                  <c:v>5.9062999999999997E-3</c:v>
                </c:pt>
                <c:pt idx="1756">
                  <c:v>6.1308999999999999E-3</c:v>
                </c:pt>
                <c:pt idx="1757">
                  <c:v>8.3210000000000003E-3</c:v>
                </c:pt>
                <c:pt idx="1758">
                  <c:v>6.4092999999999997E-3</c:v>
                </c:pt>
                <c:pt idx="1759">
                  <c:v>8.5564000000000005E-3</c:v>
                </c:pt>
                <c:pt idx="1760">
                  <c:v>5.5649999999999996E-3</c:v>
                </c:pt>
                <c:pt idx="1761">
                  <c:v>6.6378000000000001E-3</c:v>
                </c:pt>
                <c:pt idx="1762">
                  <c:v>6.7111999999999996E-3</c:v>
                </c:pt>
                <c:pt idx="1763">
                  <c:v>8.1037999999999995E-3</c:v>
                </c:pt>
                <c:pt idx="1764">
                  <c:v>5.7942000000000002E-3</c:v>
                </c:pt>
                <c:pt idx="1765">
                  <c:v>8.4043999999999994E-3</c:v>
                </c:pt>
                <c:pt idx="1766">
                  <c:v>7.1700000000000002E-3</c:v>
                </c:pt>
                <c:pt idx="1767">
                  <c:v>6.1679999999999999E-3</c:v>
                </c:pt>
                <c:pt idx="1768">
                  <c:v>6.3378999999999996E-3</c:v>
                </c:pt>
                <c:pt idx="1769">
                  <c:v>7.8639999999999995E-3</c:v>
                </c:pt>
                <c:pt idx="1770">
                  <c:v>8.5576999999999997E-3</c:v>
                </c:pt>
                <c:pt idx="1771">
                  <c:v>6.509E-3</c:v>
                </c:pt>
                <c:pt idx="1772">
                  <c:v>7.9374000000000007E-3</c:v>
                </c:pt>
                <c:pt idx="1773">
                  <c:v>6.9058000000000001E-3</c:v>
                </c:pt>
                <c:pt idx="1774">
                  <c:v>6.8130999999999999E-3</c:v>
                </c:pt>
                <c:pt idx="1775">
                  <c:v>5.9410000000000001E-3</c:v>
                </c:pt>
                <c:pt idx="1776">
                  <c:v>8.9657999999999995E-3</c:v>
                </c:pt>
                <c:pt idx="1777">
                  <c:v>5.6416000000000001E-3</c:v>
                </c:pt>
                <c:pt idx="1778">
                  <c:v>6.7378999999999998E-3</c:v>
                </c:pt>
                <c:pt idx="1779">
                  <c:v>6.4790999999999998E-3</c:v>
                </c:pt>
                <c:pt idx="1780">
                  <c:v>5.4114000000000002E-3</c:v>
                </c:pt>
                <c:pt idx="1781">
                  <c:v>6.1365999999999999E-3</c:v>
                </c:pt>
                <c:pt idx="1782">
                  <c:v>6.4367000000000001E-3</c:v>
                </c:pt>
                <c:pt idx="1783">
                  <c:v>6.9936E-3</c:v>
                </c:pt>
                <c:pt idx="1784">
                  <c:v>6.5363000000000001E-3</c:v>
                </c:pt>
                <c:pt idx="1785">
                  <c:v>6.2430000000000003E-3</c:v>
                </c:pt>
                <c:pt idx="1786">
                  <c:v>5.3888E-3</c:v>
                </c:pt>
                <c:pt idx="1787">
                  <c:v>7.8803999999999992E-3</c:v>
                </c:pt>
                <c:pt idx="1788">
                  <c:v>6.0787000000000002E-3</c:v>
                </c:pt>
                <c:pt idx="1789">
                  <c:v>6.6163000000000003E-3</c:v>
                </c:pt>
                <c:pt idx="1790">
                  <c:v>6.0143000000000002E-3</c:v>
                </c:pt>
                <c:pt idx="1791">
                  <c:v>6.8601000000000001E-3</c:v>
                </c:pt>
                <c:pt idx="1792">
                  <c:v>5.2522999999999997E-3</c:v>
                </c:pt>
                <c:pt idx="1793">
                  <c:v>5.4111000000000003E-3</c:v>
                </c:pt>
                <c:pt idx="1794">
                  <c:v>6.5865000000000003E-3</c:v>
                </c:pt>
                <c:pt idx="1795">
                  <c:v>6.7977000000000003E-3</c:v>
                </c:pt>
                <c:pt idx="1796">
                  <c:v>8.4311999999999998E-3</c:v>
                </c:pt>
                <c:pt idx="1797">
                  <c:v>5.7682000000000002E-3</c:v>
                </c:pt>
                <c:pt idx="1798">
                  <c:v>7.2249999999999997E-3</c:v>
                </c:pt>
                <c:pt idx="1799">
                  <c:v>6.6877999999999998E-3</c:v>
                </c:pt>
                <c:pt idx="1800">
                  <c:v>6.2059000000000003E-3</c:v>
                </c:pt>
                <c:pt idx="1801">
                  <c:v>7.2375E-3</c:v>
                </c:pt>
                <c:pt idx="1802">
                  <c:v>5.6845999999999997E-3</c:v>
                </c:pt>
                <c:pt idx="1803">
                  <c:v>9.7205E-3</c:v>
                </c:pt>
                <c:pt idx="1804">
                  <c:v>5.7789E-3</c:v>
                </c:pt>
                <c:pt idx="1805">
                  <c:v>7.9079000000000007E-3</c:v>
                </c:pt>
                <c:pt idx="1806">
                  <c:v>5.9350000000000002E-3</c:v>
                </c:pt>
                <c:pt idx="1807">
                  <c:v>6.6204999999999996E-3</c:v>
                </c:pt>
                <c:pt idx="1808">
                  <c:v>6.1219999999999998E-3</c:v>
                </c:pt>
                <c:pt idx="1809">
                  <c:v>5.8069000000000003E-3</c:v>
                </c:pt>
                <c:pt idx="1810">
                  <c:v>7.6401999999999998E-3</c:v>
                </c:pt>
                <c:pt idx="1811">
                  <c:v>5.5532000000000003E-3</c:v>
                </c:pt>
                <c:pt idx="1812">
                  <c:v>7.6274999999999997E-3</c:v>
                </c:pt>
                <c:pt idx="1813">
                  <c:v>6.7016000000000003E-3</c:v>
                </c:pt>
                <c:pt idx="1814">
                  <c:v>8.6181999999999995E-3</c:v>
                </c:pt>
                <c:pt idx="1815">
                  <c:v>7.0219999999999996E-3</c:v>
                </c:pt>
                <c:pt idx="1816">
                  <c:v>5.9417000000000003E-3</c:v>
                </c:pt>
                <c:pt idx="1817">
                  <c:v>6.4273000000000004E-3</c:v>
                </c:pt>
                <c:pt idx="1818">
                  <c:v>7.2135999999999997E-3</c:v>
                </c:pt>
                <c:pt idx="1819">
                  <c:v>6.5329999999999997E-3</c:v>
                </c:pt>
                <c:pt idx="1820">
                  <c:v>5.3369000000000003E-3</c:v>
                </c:pt>
                <c:pt idx="1821">
                  <c:v>7.5062000000000002E-3</c:v>
                </c:pt>
                <c:pt idx="1822">
                  <c:v>5.8089999999999999E-3</c:v>
                </c:pt>
                <c:pt idx="1823">
                  <c:v>8.3449000000000006E-3</c:v>
                </c:pt>
                <c:pt idx="1824">
                  <c:v>6.6157000000000004E-3</c:v>
                </c:pt>
                <c:pt idx="1825">
                  <c:v>6.7161E-3</c:v>
                </c:pt>
                <c:pt idx="1826">
                  <c:v>7.0404999999999999E-3</c:v>
                </c:pt>
                <c:pt idx="1827">
                  <c:v>8.0020999999999998E-3</c:v>
                </c:pt>
                <c:pt idx="1828">
                  <c:v>1.0096000000000001E-2</c:v>
                </c:pt>
                <c:pt idx="1829">
                  <c:v>7.3038E-3</c:v>
                </c:pt>
                <c:pt idx="1830">
                  <c:v>7.2570000000000004E-3</c:v>
                </c:pt>
                <c:pt idx="1831">
                  <c:v>7.0958000000000002E-3</c:v>
                </c:pt>
                <c:pt idx="1832">
                  <c:v>7.0374000000000001E-3</c:v>
                </c:pt>
                <c:pt idx="1833">
                  <c:v>7.1187999999999998E-3</c:v>
                </c:pt>
                <c:pt idx="1834">
                  <c:v>6.6753999999999997E-3</c:v>
                </c:pt>
                <c:pt idx="1835">
                  <c:v>8.345E-3</c:v>
                </c:pt>
                <c:pt idx="1836">
                  <c:v>6.6144000000000003E-3</c:v>
                </c:pt>
                <c:pt idx="1837">
                  <c:v>8.5576999999999997E-3</c:v>
                </c:pt>
                <c:pt idx="1838">
                  <c:v>5.7206999999999996E-3</c:v>
                </c:pt>
                <c:pt idx="1839">
                  <c:v>7.2420000000000002E-3</c:v>
                </c:pt>
                <c:pt idx="1840">
                  <c:v>9.8892000000000008E-3</c:v>
                </c:pt>
                <c:pt idx="1841">
                  <c:v>9.8986999999999999E-3</c:v>
                </c:pt>
                <c:pt idx="1842">
                  <c:v>7.4704000000000003E-3</c:v>
                </c:pt>
                <c:pt idx="1843">
                  <c:v>7.6147000000000003E-3</c:v>
                </c:pt>
                <c:pt idx="1844">
                  <c:v>6.9662999999999999E-3</c:v>
                </c:pt>
                <c:pt idx="1845">
                  <c:v>6.4387000000000003E-3</c:v>
                </c:pt>
                <c:pt idx="1846">
                  <c:v>7.0828999999999996E-3</c:v>
                </c:pt>
                <c:pt idx="1847">
                  <c:v>6.9731000000000003E-3</c:v>
                </c:pt>
                <c:pt idx="1848">
                  <c:v>7.7032999999999997E-3</c:v>
                </c:pt>
                <c:pt idx="1849">
                  <c:v>6.9683999999999996E-3</c:v>
                </c:pt>
                <c:pt idx="1850">
                  <c:v>1.2836E-2</c:v>
                </c:pt>
                <c:pt idx="1851">
                  <c:v>7.7184000000000003E-3</c:v>
                </c:pt>
                <c:pt idx="1852">
                  <c:v>7.2271000000000002E-3</c:v>
                </c:pt>
                <c:pt idx="1853">
                  <c:v>6.1608000000000001E-3</c:v>
                </c:pt>
                <c:pt idx="1854">
                  <c:v>8.4828000000000004E-3</c:v>
                </c:pt>
                <c:pt idx="1855">
                  <c:v>5.8992000000000003E-3</c:v>
                </c:pt>
                <c:pt idx="1856">
                  <c:v>8.3551000000000007E-3</c:v>
                </c:pt>
                <c:pt idx="1857">
                  <c:v>6.4876999999999999E-3</c:v>
                </c:pt>
                <c:pt idx="1858">
                  <c:v>5.4675000000000001E-3</c:v>
                </c:pt>
                <c:pt idx="1859">
                  <c:v>7.4745000000000002E-3</c:v>
                </c:pt>
                <c:pt idx="1860">
                  <c:v>4.9468000000000003E-3</c:v>
                </c:pt>
                <c:pt idx="1861">
                  <c:v>6.2275999999999998E-3</c:v>
                </c:pt>
                <c:pt idx="1862">
                  <c:v>7.8822000000000007E-3</c:v>
                </c:pt>
                <c:pt idx="1863">
                  <c:v>6.6476E-3</c:v>
                </c:pt>
                <c:pt idx="1864">
                  <c:v>9.1883999999999993E-3</c:v>
                </c:pt>
                <c:pt idx="1865">
                  <c:v>5.6985999999999998E-3</c:v>
                </c:pt>
                <c:pt idx="1866">
                  <c:v>6.2046999999999996E-3</c:v>
                </c:pt>
                <c:pt idx="1867">
                  <c:v>6.45E-3</c:v>
                </c:pt>
                <c:pt idx="1868">
                  <c:v>6.1364000000000002E-3</c:v>
                </c:pt>
                <c:pt idx="1869">
                  <c:v>8.0148000000000007E-3</c:v>
                </c:pt>
                <c:pt idx="1870">
                  <c:v>8.1492999999999999E-3</c:v>
                </c:pt>
                <c:pt idx="1871">
                  <c:v>5.3292000000000001E-3</c:v>
                </c:pt>
                <c:pt idx="1872">
                  <c:v>5.8081000000000001E-3</c:v>
                </c:pt>
                <c:pt idx="1873">
                  <c:v>7.3312000000000004E-3</c:v>
                </c:pt>
                <c:pt idx="1874">
                  <c:v>8.4872999999999997E-3</c:v>
                </c:pt>
                <c:pt idx="1875">
                  <c:v>9.8083000000000007E-3</c:v>
                </c:pt>
                <c:pt idx="1876">
                  <c:v>5.8246000000000001E-3</c:v>
                </c:pt>
                <c:pt idx="1877">
                  <c:v>6.8271E-3</c:v>
                </c:pt>
                <c:pt idx="1878">
                  <c:v>7.8787000000000006E-3</c:v>
                </c:pt>
                <c:pt idx="1879">
                  <c:v>7.7371000000000002E-3</c:v>
                </c:pt>
                <c:pt idx="1880">
                  <c:v>6.7495000000000003E-3</c:v>
                </c:pt>
                <c:pt idx="1881">
                  <c:v>7.1647999999999998E-3</c:v>
                </c:pt>
                <c:pt idx="1882">
                  <c:v>7.4082999999999996E-3</c:v>
                </c:pt>
                <c:pt idx="1883">
                  <c:v>9.6202000000000006E-3</c:v>
                </c:pt>
                <c:pt idx="1884">
                  <c:v>6.1354000000000001E-3</c:v>
                </c:pt>
                <c:pt idx="1885">
                  <c:v>8.1802999999999997E-3</c:v>
                </c:pt>
                <c:pt idx="1886">
                  <c:v>8.8918000000000001E-3</c:v>
                </c:pt>
                <c:pt idx="1887">
                  <c:v>7.5405000000000003E-3</c:v>
                </c:pt>
                <c:pt idx="1888">
                  <c:v>8.1995999999999996E-3</c:v>
                </c:pt>
                <c:pt idx="1889">
                  <c:v>6.1301000000000003E-3</c:v>
                </c:pt>
                <c:pt idx="1890">
                  <c:v>6.3724999999999997E-3</c:v>
                </c:pt>
                <c:pt idx="1891">
                  <c:v>6.8529000000000003E-3</c:v>
                </c:pt>
                <c:pt idx="1892">
                  <c:v>7.6842000000000004E-3</c:v>
                </c:pt>
                <c:pt idx="1893">
                  <c:v>9.2350999999999996E-3</c:v>
                </c:pt>
                <c:pt idx="1894">
                  <c:v>7.8781000000000007E-3</c:v>
                </c:pt>
                <c:pt idx="1895">
                  <c:v>7.8776000000000002E-3</c:v>
                </c:pt>
                <c:pt idx="1896">
                  <c:v>5.6630999999999999E-3</c:v>
                </c:pt>
                <c:pt idx="1897">
                  <c:v>6.1590000000000004E-3</c:v>
                </c:pt>
                <c:pt idx="1898">
                  <c:v>7.2394E-3</c:v>
                </c:pt>
                <c:pt idx="1899">
                  <c:v>6.5928000000000002E-3</c:v>
                </c:pt>
                <c:pt idx="1900">
                  <c:v>7.3489999999999996E-3</c:v>
                </c:pt>
                <c:pt idx="1901">
                  <c:v>7.9168999999999993E-3</c:v>
                </c:pt>
                <c:pt idx="1902">
                  <c:v>7.2306000000000002E-3</c:v>
                </c:pt>
                <c:pt idx="1903">
                  <c:v>7.8123000000000003E-3</c:v>
                </c:pt>
                <c:pt idx="1904">
                  <c:v>6.6309999999999997E-3</c:v>
                </c:pt>
                <c:pt idx="1905">
                  <c:v>7.0612000000000001E-3</c:v>
                </c:pt>
                <c:pt idx="1906">
                  <c:v>7.0729E-3</c:v>
                </c:pt>
                <c:pt idx="1907">
                  <c:v>7.0577000000000001E-3</c:v>
                </c:pt>
                <c:pt idx="1908">
                  <c:v>6.2066999999999999E-3</c:v>
                </c:pt>
                <c:pt idx="1909">
                  <c:v>9.2183999999999999E-3</c:v>
                </c:pt>
                <c:pt idx="1910">
                  <c:v>9.3028999999999994E-3</c:v>
                </c:pt>
                <c:pt idx="1911">
                  <c:v>7.7476000000000003E-3</c:v>
                </c:pt>
                <c:pt idx="1912">
                  <c:v>7.2262000000000003E-3</c:v>
                </c:pt>
                <c:pt idx="1913">
                  <c:v>6.0233999999999999E-3</c:v>
                </c:pt>
                <c:pt idx="1914">
                  <c:v>5.7375000000000004E-3</c:v>
                </c:pt>
                <c:pt idx="1915">
                  <c:v>7.4124999999999998E-3</c:v>
                </c:pt>
                <c:pt idx="1916">
                  <c:v>6.5716000000000004E-3</c:v>
                </c:pt>
                <c:pt idx="1917">
                  <c:v>9.7905000000000006E-3</c:v>
                </c:pt>
                <c:pt idx="1918">
                  <c:v>6.5912000000000002E-3</c:v>
                </c:pt>
                <c:pt idx="1919">
                  <c:v>6.9021000000000004E-3</c:v>
                </c:pt>
                <c:pt idx="1920">
                  <c:v>9.0448000000000004E-3</c:v>
                </c:pt>
                <c:pt idx="1921">
                  <c:v>7.2508E-3</c:v>
                </c:pt>
                <c:pt idx="1922">
                  <c:v>9.3545E-3</c:v>
                </c:pt>
                <c:pt idx="1923">
                  <c:v>7.3118000000000002E-3</c:v>
                </c:pt>
                <c:pt idx="1924">
                  <c:v>6.4615999999999996E-3</c:v>
                </c:pt>
                <c:pt idx="1925">
                  <c:v>7.0001999999999998E-3</c:v>
                </c:pt>
                <c:pt idx="1926">
                  <c:v>7.9056000000000005E-3</c:v>
                </c:pt>
                <c:pt idx="1927">
                  <c:v>7.0216000000000002E-3</c:v>
                </c:pt>
                <c:pt idx="1928">
                  <c:v>8.0897E-3</c:v>
                </c:pt>
                <c:pt idx="1929">
                  <c:v>7.6194000000000001E-3</c:v>
                </c:pt>
                <c:pt idx="1930">
                  <c:v>7.7445999999999999E-3</c:v>
                </c:pt>
                <c:pt idx="1931">
                  <c:v>6.2871000000000003E-3</c:v>
                </c:pt>
                <c:pt idx="1932">
                  <c:v>7.9562999999999995E-3</c:v>
                </c:pt>
                <c:pt idx="1933">
                  <c:v>7.3388000000000004E-3</c:v>
                </c:pt>
                <c:pt idx="1934">
                  <c:v>7.5874000000000002E-3</c:v>
                </c:pt>
                <c:pt idx="1935">
                  <c:v>8.9525999999999998E-3</c:v>
                </c:pt>
                <c:pt idx="1936">
                  <c:v>7.3797000000000003E-3</c:v>
                </c:pt>
                <c:pt idx="1937">
                  <c:v>7.8294999999999997E-3</c:v>
                </c:pt>
                <c:pt idx="1938">
                  <c:v>7.0488E-3</c:v>
                </c:pt>
                <c:pt idx="1939">
                  <c:v>1.0895E-2</c:v>
                </c:pt>
                <c:pt idx="1940">
                  <c:v>7.2077E-3</c:v>
                </c:pt>
                <c:pt idx="1941">
                  <c:v>7.9086999999999994E-3</c:v>
                </c:pt>
                <c:pt idx="1942">
                  <c:v>6.6937000000000003E-3</c:v>
                </c:pt>
                <c:pt idx="1943">
                  <c:v>8.2176999999999997E-3</c:v>
                </c:pt>
                <c:pt idx="1944">
                  <c:v>6.4314999999999997E-3</c:v>
                </c:pt>
                <c:pt idx="1945">
                  <c:v>6.4765999999999999E-3</c:v>
                </c:pt>
                <c:pt idx="1946">
                  <c:v>6.6991000000000004E-3</c:v>
                </c:pt>
                <c:pt idx="1947">
                  <c:v>7.2318E-3</c:v>
                </c:pt>
                <c:pt idx="1948">
                  <c:v>8.3821E-3</c:v>
                </c:pt>
                <c:pt idx="1949">
                  <c:v>6.7239999999999999E-3</c:v>
                </c:pt>
                <c:pt idx="1950">
                  <c:v>7.8788999999999994E-3</c:v>
                </c:pt>
                <c:pt idx="1951">
                  <c:v>7.6581000000000002E-3</c:v>
                </c:pt>
                <c:pt idx="1952">
                  <c:v>6.8358999999999998E-3</c:v>
                </c:pt>
                <c:pt idx="1953">
                  <c:v>1.3651E-2</c:v>
                </c:pt>
                <c:pt idx="1954">
                  <c:v>9.3439999999999999E-3</c:v>
                </c:pt>
                <c:pt idx="1955">
                  <c:v>9.6860000000000002E-3</c:v>
                </c:pt>
                <c:pt idx="1956">
                  <c:v>5.4533999999999997E-3</c:v>
                </c:pt>
                <c:pt idx="1957">
                  <c:v>7.2198999999999996E-3</c:v>
                </c:pt>
                <c:pt idx="1958">
                  <c:v>1.2817E-2</c:v>
                </c:pt>
                <c:pt idx="1959">
                  <c:v>7.4701999999999998E-3</c:v>
                </c:pt>
                <c:pt idx="1960">
                  <c:v>9.5762E-3</c:v>
                </c:pt>
                <c:pt idx="1961">
                  <c:v>8.2317999999999992E-3</c:v>
                </c:pt>
                <c:pt idx="1962">
                  <c:v>6.1421000000000002E-3</c:v>
                </c:pt>
                <c:pt idx="1963">
                  <c:v>6.3099999999999996E-3</c:v>
                </c:pt>
                <c:pt idx="1964">
                  <c:v>9.7645000000000006E-3</c:v>
                </c:pt>
                <c:pt idx="1965">
                  <c:v>8.4404000000000007E-3</c:v>
                </c:pt>
                <c:pt idx="1966">
                  <c:v>7.8806999999999992E-3</c:v>
                </c:pt>
                <c:pt idx="1967">
                  <c:v>7.4955000000000004E-3</c:v>
                </c:pt>
                <c:pt idx="1968">
                  <c:v>7.4016000000000004E-3</c:v>
                </c:pt>
                <c:pt idx="1969">
                  <c:v>7.0512999999999999E-3</c:v>
                </c:pt>
                <c:pt idx="1970">
                  <c:v>7.6785999999999998E-3</c:v>
                </c:pt>
                <c:pt idx="1971">
                  <c:v>1.0002E-2</c:v>
                </c:pt>
                <c:pt idx="1972">
                  <c:v>6.5189000000000002E-3</c:v>
                </c:pt>
                <c:pt idx="1973">
                  <c:v>8.0478000000000008E-3</c:v>
                </c:pt>
                <c:pt idx="1974">
                  <c:v>9.9749000000000001E-3</c:v>
                </c:pt>
                <c:pt idx="1975">
                  <c:v>9.8794E-3</c:v>
                </c:pt>
                <c:pt idx="1976">
                  <c:v>6.6131999999999996E-3</c:v>
                </c:pt>
                <c:pt idx="1977">
                  <c:v>7.5896999999999996E-3</c:v>
                </c:pt>
                <c:pt idx="1978">
                  <c:v>8.2109999999999995E-3</c:v>
                </c:pt>
                <c:pt idx="1979">
                  <c:v>7.5366000000000001E-3</c:v>
                </c:pt>
                <c:pt idx="1980">
                  <c:v>9.3773999999999993E-3</c:v>
                </c:pt>
                <c:pt idx="1981">
                  <c:v>6.8972E-3</c:v>
                </c:pt>
                <c:pt idx="1982">
                  <c:v>7.5151999999999997E-3</c:v>
                </c:pt>
                <c:pt idx="1983">
                  <c:v>9.8397999999999992E-3</c:v>
                </c:pt>
                <c:pt idx="1984">
                  <c:v>7.7241000000000002E-3</c:v>
                </c:pt>
                <c:pt idx="1985">
                  <c:v>8.5050999999999998E-3</c:v>
                </c:pt>
                <c:pt idx="1986">
                  <c:v>9.3764999999999994E-3</c:v>
                </c:pt>
                <c:pt idx="1987">
                  <c:v>8.9727999999999995E-3</c:v>
                </c:pt>
                <c:pt idx="1988">
                  <c:v>9.2326000000000005E-3</c:v>
                </c:pt>
                <c:pt idx="1989">
                  <c:v>6.6132999999999999E-3</c:v>
                </c:pt>
                <c:pt idx="1990">
                  <c:v>8.0727999999999998E-3</c:v>
                </c:pt>
                <c:pt idx="1991">
                  <c:v>6.5316000000000003E-3</c:v>
                </c:pt>
                <c:pt idx="1992">
                  <c:v>7.3895999999999996E-3</c:v>
                </c:pt>
                <c:pt idx="1993">
                  <c:v>6.3774000000000001E-3</c:v>
                </c:pt>
                <c:pt idx="1994">
                  <c:v>7.7096999999999999E-3</c:v>
                </c:pt>
                <c:pt idx="1995">
                  <c:v>8.2538000000000004E-3</c:v>
                </c:pt>
                <c:pt idx="1996">
                  <c:v>7.2017000000000001E-3</c:v>
                </c:pt>
                <c:pt idx="1997">
                  <c:v>6.4234000000000001E-3</c:v>
                </c:pt>
                <c:pt idx="1998">
                  <c:v>8.0669000000000001E-3</c:v>
                </c:pt>
                <c:pt idx="1999">
                  <c:v>7.5499E-3</c:v>
                </c:pt>
                <c:pt idx="2000">
                  <c:v>7.4408E-3</c:v>
                </c:pt>
                <c:pt idx="2001">
                  <c:v>8.9695999999999994E-3</c:v>
                </c:pt>
                <c:pt idx="2002">
                  <c:v>1.0765E-2</c:v>
                </c:pt>
                <c:pt idx="2003">
                  <c:v>6.6984999999999996E-3</c:v>
                </c:pt>
                <c:pt idx="2004">
                  <c:v>7.1999000000000004E-3</c:v>
                </c:pt>
                <c:pt idx="2005">
                  <c:v>6.9419E-3</c:v>
                </c:pt>
                <c:pt idx="2006">
                  <c:v>6.6611999999999999E-3</c:v>
                </c:pt>
                <c:pt idx="2007">
                  <c:v>7.2250999999999999E-3</c:v>
                </c:pt>
                <c:pt idx="2008">
                  <c:v>1.0126E-2</c:v>
                </c:pt>
                <c:pt idx="2009">
                  <c:v>8.2558000000000006E-3</c:v>
                </c:pt>
                <c:pt idx="2010">
                  <c:v>7.9580999999999992E-3</c:v>
                </c:pt>
                <c:pt idx="2011">
                  <c:v>7.2579000000000003E-3</c:v>
                </c:pt>
                <c:pt idx="2012">
                  <c:v>8.9046000000000004E-3</c:v>
                </c:pt>
                <c:pt idx="2013">
                  <c:v>8.8859999999999998E-3</c:v>
                </c:pt>
                <c:pt idx="2014">
                  <c:v>7.0581999999999997E-3</c:v>
                </c:pt>
                <c:pt idx="2015">
                  <c:v>7.4231999999999996E-3</c:v>
                </c:pt>
                <c:pt idx="2016">
                  <c:v>1.3025E-2</c:v>
                </c:pt>
                <c:pt idx="2017">
                  <c:v>8.7845000000000006E-3</c:v>
                </c:pt>
                <c:pt idx="2018">
                  <c:v>7.7459E-3</c:v>
                </c:pt>
                <c:pt idx="2019">
                  <c:v>7.8104999999999997E-3</c:v>
                </c:pt>
                <c:pt idx="2020">
                  <c:v>6.4406000000000003E-3</c:v>
                </c:pt>
                <c:pt idx="2021">
                  <c:v>8.5229999999999993E-3</c:v>
                </c:pt>
                <c:pt idx="2022">
                  <c:v>1.0062E-2</c:v>
                </c:pt>
                <c:pt idx="2023">
                  <c:v>8.6055999999999997E-3</c:v>
                </c:pt>
                <c:pt idx="2024">
                  <c:v>7.1098999999999997E-3</c:v>
                </c:pt>
                <c:pt idx="2025">
                  <c:v>7.5332999999999997E-3</c:v>
                </c:pt>
                <c:pt idx="2026">
                  <c:v>7.4479999999999998E-3</c:v>
                </c:pt>
                <c:pt idx="2027">
                  <c:v>1.0141000000000001E-2</c:v>
                </c:pt>
                <c:pt idx="2028">
                  <c:v>8.9111999999999993E-3</c:v>
                </c:pt>
                <c:pt idx="2029">
                  <c:v>9.6670000000000002E-3</c:v>
                </c:pt>
                <c:pt idx="2030">
                  <c:v>1.1405999999999999E-2</c:v>
                </c:pt>
                <c:pt idx="2031">
                  <c:v>7.9118000000000001E-3</c:v>
                </c:pt>
                <c:pt idx="2032">
                  <c:v>7.3625000000000001E-3</c:v>
                </c:pt>
                <c:pt idx="2033">
                  <c:v>9.0103000000000006E-3</c:v>
                </c:pt>
                <c:pt idx="2034">
                  <c:v>8.6279000000000008E-3</c:v>
                </c:pt>
                <c:pt idx="2035">
                  <c:v>9.4927999999999992E-3</c:v>
                </c:pt>
                <c:pt idx="2036">
                  <c:v>7.6800000000000002E-3</c:v>
                </c:pt>
                <c:pt idx="2037">
                  <c:v>7.5718000000000001E-3</c:v>
                </c:pt>
                <c:pt idx="2038">
                  <c:v>7.2296000000000001E-3</c:v>
                </c:pt>
                <c:pt idx="2039">
                  <c:v>7.5630000000000003E-3</c:v>
                </c:pt>
                <c:pt idx="2040">
                  <c:v>7.9372000000000002E-3</c:v>
                </c:pt>
                <c:pt idx="2041">
                  <c:v>7.8241999999999999E-3</c:v>
                </c:pt>
                <c:pt idx="2042">
                  <c:v>1.0205000000000001E-2</c:v>
                </c:pt>
                <c:pt idx="2043">
                  <c:v>1.0716E-2</c:v>
                </c:pt>
                <c:pt idx="2044">
                  <c:v>8.4633E-3</c:v>
                </c:pt>
                <c:pt idx="2045">
                  <c:v>6.6870000000000002E-3</c:v>
                </c:pt>
                <c:pt idx="2046">
                  <c:v>7.6363000000000004E-3</c:v>
                </c:pt>
                <c:pt idx="2047">
                  <c:v>5.8843000000000003E-3</c:v>
                </c:pt>
                <c:pt idx="2048">
                  <c:v>7.1925000000000001E-3</c:v>
                </c:pt>
                <c:pt idx="2049">
                  <c:v>6.6771E-3</c:v>
                </c:pt>
                <c:pt idx="2050">
                  <c:v>7.1437999999999996E-3</c:v>
                </c:pt>
                <c:pt idx="2051">
                  <c:v>8.5576999999999997E-3</c:v>
                </c:pt>
                <c:pt idx="2052">
                  <c:v>8.5450999999999999E-3</c:v>
                </c:pt>
                <c:pt idx="2053">
                  <c:v>9.6653999999999993E-3</c:v>
                </c:pt>
                <c:pt idx="2054">
                  <c:v>8.3514999999999995E-3</c:v>
                </c:pt>
                <c:pt idx="2055">
                  <c:v>8.3806000000000002E-3</c:v>
                </c:pt>
                <c:pt idx="2056">
                  <c:v>8.8430999999999996E-3</c:v>
                </c:pt>
                <c:pt idx="2057">
                  <c:v>7.9109000000000002E-3</c:v>
                </c:pt>
                <c:pt idx="2058">
                  <c:v>7.5880000000000001E-3</c:v>
                </c:pt>
                <c:pt idx="2059">
                  <c:v>8.1793000000000005E-3</c:v>
                </c:pt>
                <c:pt idx="2060">
                  <c:v>7.4787999999999999E-3</c:v>
                </c:pt>
                <c:pt idx="2061">
                  <c:v>7.639E-3</c:v>
                </c:pt>
                <c:pt idx="2062">
                  <c:v>6.6956999999999997E-3</c:v>
                </c:pt>
                <c:pt idx="2063">
                  <c:v>8.7420999999999992E-3</c:v>
                </c:pt>
                <c:pt idx="2064">
                  <c:v>9.0224999999999993E-3</c:v>
                </c:pt>
                <c:pt idx="2065">
                  <c:v>8.5806000000000007E-3</c:v>
                </c:pt>
                <c:pt idx="2066">
                  <c:v>7.5659000000000004E-3</c:v>
                </c:pt>
                <c:pt idx="2067">
                  <c:v>7.6010000000000001E-3</c:v>
                </c:pt>
                <c:pt idx="2068">
                  <c:v>9.4450999999999997E-3</c:v>
                </c:pt>
                <c:pt idx="2069">
                  <c:v>8.1931999999999994E-3</c:v>
                </c:pt>
                <c:pt idx="2070">
                  <c:v>1.1141E-2</c:v>
                </c:pt>
                <c:pt idx="2071">
                  <c:v>6.2325000000000002E-3</c:v>
                </c:pt>
                <c:pt idx="2072">
                  <c:v>7.4310000000000001E-3</c:v>
                </c:pt>
                <c:pt idx="2073">
                  <c:v>8.2032000000000008E-3</c:v>
                </c:pt>
                <c:pt idx="2074">
                  <c:v>7.9549000000000009E-3</c:v>
                </c:pt>
                <c:pt idx="2075">
                  <c:v>8.5255999999999995E-3</c:v>
                </c:pt>
                <c:pt idx="2076">
                  <c:v>7.9232E-3</c:v>
                </c:pt>
                <c:pt idx="2077">
                  <c:v>8.5085999999999998E-3</c:v>
                </c:pt>
                <c:pt idx="2078">
                  <c:v>8.1829999999999993E-3</c:v>
                </c:pt>
                <c:pt idx="2079">
                  <c:v>7.3452999999999999E-3</c:v>
                </c:pt>
                <c:pt idx="2080">
                  <c:v>1.1931000000000001E-2</c:v>
                </c:pt>
                <c:pt idx="2081">
                  <c:v>9.0629999999999999E-3</c:v>
                </c:pt>
                <c:pt idx="2082">
                  <c:v>7.7846E-3</c:v>
                </c:pt>
                <c:pt idx="2083">
                  <c:v>7.2788999999999996E-3</c:v>
                </c:pt>
                <c:pt idx="2084">
                  <c:v>7.8018999999999996E-3</c:v>
                </c:pt>
                <c:pt idx="2085">
                  <c:v>7.9038000000000008E-3</c:v>
                </c:pt>
                <c:pt idx="2086">
                  <c:v>7.927E-3</c:v>
                </c:pt>
                <c:pt idx="2087">
                  <c:v>1.0416E-2</c:v>
                </c:pt>
                <c:pt idx="2088">
                  <c:v>8.7191000000000005E-3</c:v>
                </c:pt>
                <c:pt idx="2089">
                  <c:v>9.2916000000000006E-3</c:v>
                </c:pt>
                <c:pt idx="2090">
                  <c:v>7.5643000000000004E-3</c:v>
                </c:pt>
                <c:pt idx="2091">
                  <c:v>8.1008999999999994E-3</c:v>
                </c:pt>
                <c:pt idx="2092">
                  <c:v>1.2383999999999999E-2</c:v>
                </c:pt>
                <c:pt idx="2093">
                  <c:v>9.9033999999999997E-3</c:v>
                </c:pt>
                <c:pt idx="2094">
                  <c:v>8.6586000000000007E-3</c:v>
                </c:pt>
                <c:pt idx="2095">
                  <c:v>1.1315E-2</c:v>
                </c:pt>
                <c:pt idx="2096">
                  <c:v>7.2861999999999996E-3</c:v>
                </c:pt>
                <c:pt idx="2097">
                  <c:v>7.3737000000000004E-3</c:v>
                </c:pt>
                <c:pt idx="2098">
                  <c:v>8.3858000000000005E-3</c:v>
                </c:pt>
                <c:pt idx="2099">
                  <c:v>9.2417999999999997E-3</c:v>
                </c:pt>
                <c:pt idx="2100">
                  <c:v>7.1884999999999996E-3</c:v>
                </c:pt>
                <c:pt idx="2101">
                  <c:v>7.0837000000000001E-3</c:v>
                </c:pt>
                <c:pt idx="2102">
                  <c:v>7.0949000000000003E-3</c:v>
                </c:pt>
                <c:pt idx="2103">
                  <c:v>8.3552999999999995E-3</c:v>
                </c:pt>
                <c:pt idx="2104">
                  <c:v>8.2140000000000008E-3</c:v>
                </c:pt>
                <c:pt idx="2105">
                  <c:v>7.3362000000000002E-3</c:v>
                </c:pt>
                <c:pt idx="2106">
                  <c:v>8.4670000000000006E-3</c:v>
                </c:pt>
                <c:pt idx="2107">
                  <c:v>8.6388999999999997E-3</c:v>
                </c:pt>
                <c:pt idx="2108">
                  <c:v>7.0663999999999996E-3</c:v>
                </c:pt>
                <c:pt idx="2109">
                  <c:v>8.9291000000000006E-3</c:v>
                </c:pt>
                <c:pt idx="2110">
                  <c:v>7.2931999999999997E-3</c:v>
                </c:pt>
                <c:pt idx="2111">
                  <c:v>7.3061000000000003E-3</c:v>
                </c:pt>
                <c:pt idx="2112">
                  <c:v>1.059E-2</c:v>
                </c:pt>
                <c:pt idx="2113">
                  <c:v>8.0257999999999996E-3</c:v>
                </c:pt>
                <c:pt idx="2114">
                  <c:v>8.1557999999999995E-3</c:v>
                </c:pt>
                <c:pt idx="2115">
                  <c:v>6.9457E-3</c:v>
                </c:pt>
                <c:pt idx="2116">
                  <c:v>9.4517000000000004E-3</c:v>
                </c:pt>
                <c:pt idx="2117">
                  <c:v>8.7173000000000007E-3</c:v>
                </c:pt>
                <c:pt idx="2118">
                  <c:v>9.0078999999999992E-3</c:v>
                </c:pt>
                <c:pt idx="2119">
                  <c:v>7.2135999999999997E-3</c:v>
                </c:pt>
                <c:pt idx="2120">
                  <c:v>1.0175999999999999E-2</c:v>
                </c:pt>
                <c:pt idx="2121">
                  <c:v>8.8093000000000008E-3</c:v>
                </c:pt>
                <c:pt idx="2122">
                  <c:v>7.5576999999999997E-3</c:v>
                </c:pt>
                <c:pt idx="2123">
                  <c:v>8.8523000000000004E-3</c:v>
                </c:pt>
                <c:pt idx="2124">
                  <c:v>6.4976000000000001E-3</c:v>
                </c:pt>
                <c:pt idx="2125">
                  <c:v>9.4993999999999999E-3</c:v>
                </c:pt>
                <c:pt idx="2126">
                  <c:v>8.1664000000000007E-3</c:v>
                </c:pt>
                <c:pt idx="2127">
                  <c:v>9.0600000000000003E-3</c:v>
                </c:pt>
                <c:pt idx="2128">
                  <c:v>1.0963000000000001E-2</c:v>
                </c:pt>
                <c:pt idx="2129">
                  <c:v>8.5932999999999999E-3</c:v>
                </c:pt>
                <c:pt idx="2130">
                  <c:v>9.5759999999999994E-3</c:v>
                </c:pt>
                <c:pt idx="2131">
                  <c:v>7.5716000000000004E-3</c:v>
                </c:pt>
                <c:pt idx="2132">
                  <c:v>9.5850999999999992E-3</c:v>
                </c:pt>
                <c:pt idx="2133">
                  <c:v>8.5377999999999999E-3</c:v>
                </c:pt>
                <c:pt idx="2134">
                  <c:v>8.2460999999999993E-3</c:v>
                </c:pt>
                <c:pt idx="2135">
                  <c:v>7.2734000000000002E-3</c:v>
                </c:pt>
                <c:pt idx="2136">
                  <c:v>7.5919000000000004E-3</c:v>
                </c:pt>
                <c:pt idx="2137">
                  <c:v>7.2915999999999996E-3</c:v>
                </c:pt>
                <c:pt idx="2138">
                  <c:v>9.2656000000000006E-3</c:v>
                </c:pt>
                <c:pt idx="2139">
                  <c:v>8.1603999999999999E-3</c:v>
                </c:pt>
                <c:pt idx="2140">
                  <c:v>9.0822000000000003E-3</c:v>
                </c:pt>
                <c:pt idx="2141">
                  <c:v>7.7568000000000003E-3</c:v>
                </c:pt>
                <c:pt idx="2142">
                  <c:v>8.4162999999999998E-3</c:v>
                </c:pt>
                <c:pt idx="2143">
                  <c:v>8.4522E-3</c:v>
                </c:pt>
                <c:pt idx="2144">
                  <c:v>8.1475999999999996E-3</c:v>
                </c:pt>
                <c:pt idx="2145">
                  <c:v>1.0843E-2</c:v>
                </c:pt>
                <c:pt idx="2146">
                  <c:v>8.2272000000000005E-3</c:v>
                </c:pt>
                <c:pt idx="2147">
                  <c:v>1.162E-2</c:v>
                </c:pt>
                <c:pt idx="2148">
                  <c:v>9.9532000000000006E-3</c:v>
                </c:pt>
                <c:pt idx="2149">
                  <c:v>8.3482999999999995E-3</c:v>
                </c:pt>
                <c:pt idx="2150">
                  <c:v>8.3386999999999992E-3</c:v>
                </c:pt>
                <c:pt idx="2151">
                  <c:v>1.0716E-2</c:v>
                </c:pt>
                <c:pt idx="2152">
                  <c:v>8.5757999999999997E-3</c:v>
                </c:pt>
                <c:pt idx="2153">
                  <c:v>8.8375999999999993E-3</c:v>
                </c:pt>
                <c:pt idx="2154">
                  <c:v>7.9372999999999996E-3</c:v>
                </c:pt>
                <c:pt idx="2155">
                  <c:v>9.2283E-3</c:v>
                </c:pt>
                <c:pt idx="2156">
                  <c:v>6.5576000000000002E-3</c:v>
                </c:pt>
                <c:pt idx="2157">
                  <c:v>1.1108E-2</c:v>
                </c:pt>
                <c:pt idx="2158">
                  <c:v>7.3485E-3</c:v>
                </c:pt>
                <c:pt idx="2159">
                  <c:v>1.1594E-2</c:v>
                </c:pt>
                <c:pt idx="2160">
                  <c:v>8.4159000000000005E-3</c:v>
                </c:pt>
                <c:pt idx="2161">
                  <c:v>7.6544999999999998E-3</c:v>
                </c:pt>
                <c:pt idx="2162">
                  <c:v>7.8183000000000002E-3</c:v>
                </c:pt>
                <c:pt idx="2163">
                  <c:v>8.4989999999999996E-3</c:v>
                </c:pt>
                <c:pt idx="2164">
                  <c:v>7.7971999999999998E-3</c:v>
                </c:pt>
                <c:pt idx="2165">
                  <c:v>6.1701999999999998E-3</c:v>
                </c:pt>
                <c:pt idx="2166">
                  <c:v>7.6458000000000003E-3</c:v>
                </c:pt>
                <c:pt idx="2167">
                  <c:v>7.6379999999999998E-3</c:v>
                </c:pt>
                <c:pt idx="2168">
                  <c:v>7.2039000000000001E-3</c:v>
                </c:pt>
                <c:pt idx="2169">
                  <c:v>7.8402999999999997E-3</c:v>
                </c:pt>
                <c:pt idx="2170">
                  <c:v>9.5289999999999993E-3</c:v>
                </c:pt>
                <c:pt idx="2171">
                  <c:v>1.2189999999999999E-2</c:v>
                </c:pt>
                <c:pt idx="2172">
                  <c:v>8.8708999999999993E-3</c:v>
                </c:pt>
                <c:pt idx="2173">
                  <c:v>8.3990999999999996E-3</c:v>
                </c:pt>
                <c:pt idx="2174">
                  <c:v>7.1723999999999998E-3</c:v>
                </c:pt>
                <c:pt idx="2175">
                  <c:v>1.0371999999999999E-2</c:v>
                </c:pt>
                <c:pt idx="2176">
                  <c:v>7.3663000000000001E-3</c:v>
                </c:pt>
                <c:pt idx="2177">
                  <c:v>7.9932000000000007E-3</c:v>
                </c:pt>
                <c:pt idx="2178">
                  <c:v>1.0314E-2</c:v>
                </c:pt>
                <c:pt idx="2179">
                  <c:v>9.5954000000000005E-3</c:v>
                </c:pt>
                <c:pt idx="2180">
                  <c:v>1.0179000000000001E-2</c:v>
                </c:pt>
                <c:pt idx="2181">
                  <c:v>8.9380999999999992E-3</c:v>
                </c:pt>
                <c:pt idx="2182">
                  <c:v>8.3765000000000003E-3</c:v>
                </c:pt>
                <c:pt idx="2183">
                  <c:v>8.6111E-3</c:v>
                </c:pt>
                <c:pt idx="2184">
                  <c:v>7.8635000000000007E-3</c:v>
                </c:pt>
                <c:pt idx="2185">
                  <c:v>8.3695999999999996E-3</c:v>
                </c:pt>
                <c:pt idx="2186">
                  <c:v>7.5338000000000002E-3</c:v>
                </c:pt>
                <c:pt idx="2187">
                  <c:v>9.3778000000000004E-3</c:v>
                </c:pt>
                <c:pt idx="2188">
                  <c:v>7.5408000000000003E-3</c:v>
                </c:pt>
                <c:pt idx="2189">
                  <c:v>1.091E-2</c:v>
                </c:pt>
                <c:pt idx="2190">
                  <c:v>9.3649000000000007E-3</c:v>
                </c:pt>
                <c:pt idx="2191">
                  <c:v>1.0314E-2</c:v>
                </c:pt>
                <c:pt idx="2192">
                  <c:v>8.4364999999999996E-3</c:v>
                </c:pt>
                <c:pt idx="2193">
                  <c:v>9.1687999999999995E-3</c:v>
                </c:pt>
                <c:pt idx="2194">
                  <c:v>9.4511999999999999E-3</c:v>
                </c:pt>
                <c:pt idx="2195">
                  <c:v>8.9911999999999995E-3</c:v>
                </c:pt>
                <c:pt idx="2196">
                  <c:v>7.1947000000000001E-3</c:v>
                </c:pt>
                <c:pt idx="2197">
                  <c:v>8.5827000000000004E-3</c:v>
                </c:pt>
                <c:pt idx="2198">
                  <c:v>9.4762000000000006E-3</c:v>
                </c:pt>
                <c:pt idx="2199">
                  <c:v>9.672E-3</c:v>
                </c:pt>
                <c:pt idx="2200">
                  <c:v>8.6879000000000001E-3</c:v>
                </c:pt>
                <c:pt idx="2201">
                  <c:v>8.7886000000000006E-3</c:v>
                </c:pt>
                <c:pt idx="2202">
                  <c:v>8.4128999999999992E-3</c:v>
                </c:pt>
                <c:pt idx="2203">
                  <c:v>1.004E-2</c:v>
                </c:pt>
                <c:pt idx="2204">
                  <c:v>8.3826000000000005E-3</c:v>
                </c:pt>
                <c:pt idx="2205">
                  <c:v>8.9891999999999993E-3</c:v>
                </c:pt>
                <c:pt idx="2206">
                  <c:v>1.2078999999999999E-2</c:v>
                </c:pt>
                <c:pt idx="2207">
                  <c:v>1.163E-2</c:v>
                </c:pt>
                <c:pt idx="2208">
                  <c:v>9.3421000000000008E-3</c:v>
                </c:pt>
                <c:pt idx="2209">
                  <c:v>7.5097999999999996E-3</c:v>
                </c:pt>
                <c:pt idx="2210">
                  <c:v>8.5380000000000005E-3</c:v>
                </c:pt>
                <c:pt idx="2211">
                  <c:v>1.0843999999999999E-2</c:v>
                </c:pt>
                <c:pt idx="2212">
                  <c:v>7.2512999999999996E-3</c:v>
                </c:pt>
                <c:pt idx="2213">
                  <c:v>7.3980000000000001E-3</c:v>
                </c:pt>
                <c:pt idx="2214">
                  <c:v>9.1156999999999992E-3</c:v>
                </c:pt>
                <c:pt idx="2215">
                  <c:v>9.613E-3</c:v>
                </c:pt>
                <c:pt idx="2216">
                  <c:v>7.2801000000000003E-3</c:v>
                </c:pt>
                <c:pt idx="2217">
                  <c:v>7.5883000000000001E-3</c:v>
                </c:pt>
                <c:pt idx="2218">
                  <c:v>8.3263E-3</c:v>
                </c:pt>
                <c:pt idx="2219">
                  <c:v>8.9093000000000002E-3</c:v>
                </c:pt>
                <c:pt idx="2220">
                  <c:v>1.1056E-2</c:v>
                </c:pt>
                <c:pt idx="2221">
                  <c:v>1.3239000000000001E-2</c:v>
                </c:pt>
                <c:pt idx="2222">
                  <c:v>9.1372999999999992E-3</c:v>
                </c:pt>
                <c:pt idx="2223">
                  <c:v>8.0800000000000004E-3</c:v>
                </c:pt>
                <c:pt idx="2224">
                  <c:v>9.3748000000000008E-3</c:v>
                </c:pt>
                <c:pt idx="2225">
                  <c:v>8.4966E-3</c:v>
                </c:pt>
                <c:pt idx="2226">
                  <c:v>1.0008E-2</c:v>
                </c:pt>
                <c:pt idx="2227">
                  <c:v>1.1266E-2</c:v>
                </c:pt>
                <c:pt idx="2228">
                  <c:v>9.1842999999999994E-3</c:v>
                </c:pt>
                <c:pt idx="2229">
                  <c:v>1.3313E-2</c:v>
                </c:pt>
                <c:pt idx="2230">
                  <c:v>9.9609E-3</c:v>
                </c:pt>
                <c:pt idx="2231">
                  <c:v>1.2803999999999999E-2</c:v>
                </c:pt>
                <c:pt idx="2232">
                  <c:v>7.3702999999999998E-3</c:v>
                </c:pt>
                <c:pt idx="2233">
                  <c:v>8.3134000000000003E-3</c:v>
                </c:pt>
                <c:pt idx="2234">
                  <c:v>7.1113000000000001E-3</c:v>
                </c:pt>
                <c:pt idx="2235">
                  <c:v>8.6046999999999998E-3</c:v>
                </c:pt>
                <c:pt idx="2236">
                  <c:v>8.5924999999999994E-3</c:v>
                </c:pt>
                <c:pt idx="2237">
                  <c:v>7.2277000000000001E-3</c:v>
                </c:pt>
                <c:pt idx="2238">
                  <c:v>1.2876E-2</c:v>
                </c:pt>
                <c:pt idx="2239">
                  <c:v>9.2683000000000001E-3</c:v>
                </c:pt>
                <c:pt idx="2240">
                  <c:v>1.017E-2</c:v>
                </c:pt>
                <c:pt idx="2241">
                  <c:v>9.6171999999999994E-3</c:v>
                </c:pt>
                <c:pt idx="2242">
                  <c:v>7.8288999999999997E-3</c:v>
                </c:pt>
                <c:pt idx="2243">
                  <c:v>1.1539000000000001E-2</c:v>
                </c:pt>
                <c:pt idx="2244">
                  <c:v>7.0047E-3</c:v>
                </c:pt>
                <c:pt idx="2245">
                  <c:v>7.9717E-3</c:v>
                </c:pt>
                <c:pt idx="2246">
                  <c:v>9.4804999999999993E-3</c:v>
                </c:pt>
                <c:pt idx="2247">
                  <c:v>8.345E-3</c:v>
                </c:pt>
                <c:pt idx="2248">
                  <c:v>9.1625999999999999E-3</c:v>
                </c:pt>
                <c:pt idx="2249">
                  <c:v>7.7425000000000003E-3</c:v>
                </c:pt>
                <c:pt idx="2250">
                  <c:v>9.3597999999999997E-3</c:v>
                </c:pt>
                <c:pt idx="2251">
                  <c:v>1.035E-2</c:v>
                </c:pt>
                <c:pt idx="2252">
                  <c:v>8.5713000000000004E-3</c:v>
                </c:pt>
                <c:pt idx="2253">
                  <c:v>8.6502000000000002E-3</c:v>
                </c:pt>
                <c:pt idx="2254">
                  <c:v>8.2774000000000007E-3</c:v>
                </c:pt>
                <c:pt idx="2255">
                  <c:v>1.1743999999999999E-2</c:v>
                </c:pt>
                <c:pt idx="2256">
                  <c:v>7.9214999999999997E-3</c:v>
                </c:pt>
                <c:pt idx="2257">
                  <c:v>8.0072000000000008E-3</c:v>
                </c:pt>
                <c:pt idx="2258">
                  <c:v>7.8580999999999998E-3</c:v>
                </c:pt>
                <c:pt idx="2259">
                  <c:v>7.0788999999999999E-3</c:v>
                </c:pt>
                <c:pt idx="2260">
                  <c:v>1.0233000000000001E-2</c:v>
                </c:pt>
                <c:pt idx="2261">
                  <c:v>8.7256E-3</c:v>
                </c:pt>
                <c:pt idx="2262">
                  <c:v>8.6710999999999993E-3</c:v>
                </c:pt>
                <c:pt idx="2263">
                  <c:v>8.7034999999999994E-3</c:v>
                </c:pt>
                <c:pt idx="2264">
                  <c:v>8.0722999999999993E-3</c:v>
                </c:pt>
                <c:pt idx="2265">
                  <c:v>8.3137999999999997E-3</c:v>
                </c:pt>
                <c:pt idx="2266">
                  <c:v>1.1481E-2</c:v>
                </c:pt>
                <c:pt idx="2267">
                  <c:v>9.0585000000000006E-3</c:v>
                </c:pt>
                <c:pt idx="2268">
                  <c:v>1.0579E-2</c:v>
                </c:pt>
                <c:pt idx="2269">
                  <c:v>1.0522E-2</c:v>
                </c:pt>
                <c:pt idx="2270">
                  <c:v>1.0751999999999999E-2</c:v>
                </c:pt>
                <c:pt idx="2271">
                  <c:v>8.3304999999999994E-3</c:v>
                </c:pt>
                <c:pt idx="2272">
                  <c:v>9.6252999999999998E-3</c:v>
                </c:pt>
                <c:pt idx="2273">
                  <c:v>9.7286999999999998E-3</c:v>
                </c:pt>
                <c:pt idx="2274">
                  <c:v>7.0622999999999997E-3</c:v>
                </c:pt>
                <c:pt idx="2275">
                  <c:v>9.9737999999999997E-3</c:v>
                </c:pt>
                <c:pt idx="2276">
                  <c:v>7.3482E-3</c:v>
                </c:pt>
                <c:pt idx="2277">
                  <c:v>9.9707000000000007E-3</c:v>
                </c:pt>
                <c:pt idx="2278">
                  <c:v>8.1845000000000008E-3</c:v>
                </c:pt>
                <c:pt idx="2279">
                  <c:v>9.2777999999999992E-3</c:v>
                </c:pt>
                <c:pt idx="2280">
                  <c:v>8.2666000000000007E-3</c:v>
                </c:pt>
                <c:pt idx="2281">
                  <c:v>1.0377000000000001E-2</c:v>
                </c:pt>
                <c:pt idx="2282">
                  <c:v>8.4086999999999999E-3</c:v>
                </c:pt>
                <c:pt idx="2283">
                  <c:v>1.0612E-2</c:v>
                </c:pt>
                <c:pt idx="2284">
                  <c:v>7.9736000000000008E-3</c:v>
                </c:pt>
                <c:pt idx="2285">
                  <c:v>1.0673E-2</c:v>
                </c:pt>
                <c:pt idx="2286">
                  <c:v>9.2601999999999997E-3</c:v>
                </c:pt>
                <c:pt idx="2287">
                  <c:v>7.7083000000000004E-3</c:v>
                </c:pt>
                <c:pt idx="2288">
                  <c:v>7.8644000000000006E-3</c:v>
                </c:pt>
                <c:pt idx="2289">
                  <c:v>7.7429999999999999E-3</c:v>
                </c:pt>
                <c:pt idx="2290">
                  <c:v>8.8366E-3</c:v>
                </c:pt>
                <c:pt idx="2291">
                  <c:v>7.1301999999999997E-3</c:v>
                </c:pt>
                <c:pt idx="2292">
                  <c:v>9.0048000000000003E-3</c:v>
                </c:pt>
                <c:pt idx="2293">
                  <c:v>9.2913000000000006E-3</c:v>
                </c:pt>
                <c:pt idx="2294">
                  <c:v>1.0178E-2</c:v>
                </c:pt>
                <c:pt idx="2295">
                  <c:v>1.0168E-2</c:v>
                </c:pt>
                <c:pt idx="2296">
                  <c:v>1.0187E-2</c:v>
                </c:pt>
                <c:pt idx="2297">
                  <c:v>7.8044999999999998E-3</c:v>
                </c:pt>
                <c:pt idx="2298">
                  <c:v>7.5385000000000001E-3</c:v>
                </c:pt>
                <c:pt idx="2299">
                  <c:v>1.0625000000000001E-2</c:v>
                </c:pt>
                <c:pt idx="2300">
                  <c:v>9.0230999999999992E-3</c:v>
                </c:pt>
                <c:pt idx="2301">
                  <c:v>1.4272999999999999E-2</c:v>
                </c:pt>
                <c:pt idx="2302">
                  <c:v>8.6187999999999994E-3</c:v>
                </c:pt>
                <c:pt idx="2303">
                  <c:v>9.5087999999999995E-3</c:v>
                </c:pt>
                <c:pt idx="2304">
                  <c:v>8.8666999999999999E-3</c:v>
                </c:pt>
                <c:pt idx="2305">
                  <c:v>9.3422000000000002E-3</c:v>
                </c:pt>
                <c:pt idx="2306">
                  <c:v>1.1270000000000001E-2</c:v>
                </c:pt>
                <c:pt idx="2307">
                  <c:v>1.1021E-2</c:v>
                </c:pt>
                <c:pt idx="2308">
                  <c:v>7.0739000000000002E-3</c:v>
                </c:pt>
              </c:numCache>
            </c:numRef>
          </c:xVal>
          <c:yVal>
            <c:numRef>
              <c:f>Sheet1!$H$1:$H$2602</c:f>
              <c:numCache>
                <c:formatCode>General</c:formatCode>
                <c:ptCount val="2602"/>
                <c:pt idx="0">
                  <c:v>0</c:v>
                </c:pt>
                <c:pt idx="1">
                  <c:v>5.3365</c:v>
                </c:pt>
                <c:pt idx="2">
                  <c:v>9.4293999999999993</c:v>
                </c:pt>
                <c:pt idx="3">
                  <c:v>14.292999999999999</c:v>
                </c:pt>
                <c:pt idx="4">
                  <c:v>20.309999999999999</c:v>
                </c:pt>
                <c:pt idx="5">
                  <c:v>23.266999999999999</c:v>
                </c:pt>
                <c:pt idx="6">
                  <c:v>29.497</c:v>
                </c:pt>
                <c:pt idx="7">
                  <c:v>32.787999999999997</c:v>
                </c:pt>
                <c:pt idx="8">
                  <c:v>41.386000000000003</c:v>
                </c:pt>
                <c:pt idx="9">
                  <c:v>41.530999999999999</c:v>
                </c:pt>
                <c:pt idx="10">
                  <c:v>42.884999999999998</c:v>
                </c:pt>
                <c:pt idx="11">
                  <c:v>48.276000000000003</c:v>
                </c:pt>
                <c:pt idx="12">
                  <c:v>57.441000000000003</c:v>
                </c:pt>
                <c:pt idx="13">
                  <c:v>69.725999999999999</c:v>
                </c:pt>
                <c:pt idx="14">
                  <c:v>65.504000000000005</c:v>
                </c:pt>
                <c:pt idx="15">
                  <c:v>70.864000000000004</c:v>
                </c:pt>
                <c:pt idx="16">
                  <c:v>74.305999999999997</c:v>
                </c:pt>
                <c:pt idx="17">
                  <c:v>87.986000000000004</c:v>
                </c:pt>
                <c:pt idx="18">
                  <c:v>85.837000000000003</c:v>
                </c:pt>
                <c:pt idx="19">
                  <c:v>85.460999999999999</c:v>
                </c:pt>
                <c:pt idx="20">
                  <c:v>98.757999999999996</c:v>
                </c:pt>
                <c:pt idx="21">
                  <c:v>99.438000000000002</c:v>
                </c:pt>
                <c:pt idx="22">
                  <c:v>113.32</c:v>
                </c:pt>
                <c:pt idx="23">
                  <c:v>114.4</c:v>
                </c:pt>
                <c:pt idx="24">
                  <c:v>102.01</c:v>
                </c:pt>
                <c:pt idx="25">
                  <c:v>118.33</c:v>
                </c:pt>
                <c:pt idx="26">
                  <c:v>126.5</c:v>
                </c:pt>
                <c:pt idx="27">
                  <c:v>127.8</c:v>
                </c:pt>
                <c:pt idx="28">
                  <c:v>148.33000000000001</c:v>
                </c:pt>
                <c:pt idx="29">
                  <c:v>133.9</c:v>
                </c:pt>
                <c:pt idx="30">
                  <c:v>139</c:v>
                </c:pt>
                <c:pt idx="31">
                  <c:v>153.77000000000001</c:v>
                </c:pt>
                <c:pt idx="32">
                  <c:v>151.75</c:v>
                </c:pt>
                <c:pt idx="33">
                  <c:v>154.6</c:v>
                </c:pt>
                <c:pt idx="34">
                  <c:v>151.71</c:v>
                </c:pt>
                <c:pt idx="35">
                  <c:v>143.16999999999999</c:v>
                </c:pt>
                <c:pt idx="36">
                  <c:v>175.7</c:v>
                </c:pt>
                <c:pt idx="37">
                  <c:v>174.95</c:v>
                </c:pt>
                <c:pt idx="38">
                  <c:v>173.04</c:v>
                </c:pt>
                <c:pt idx="39">
                  <c:v>182.2</c:v>
                </c:pt>
                <c:pt idx="40">
                  <c:v>182.94</c:v>
                </c:pt>
                <c:pt idx="41">
                  <c:v>196.62</c:v>
                </c:pt>
                <c:pt idx="42">
                  <c:v>190.96</c:v>
                </c:pt>
                <c:pt idx="43">
                  <c:v>216.05</c:v>
                </c:pt>
                <c:pt idx="44">
                  <c:v>212.04</c:v>
                </c:pt>
                <c:pt idx="45">
                  <c:v>200.83</c:v>
                </c:pt>
                <c:pt idx="46">
                  <c:v>219.54</c:v>
                </c:pt>
                <c:pt idx="47">
                  <c:v>204.92</c:v>
                </c:pt>
                <c:pt idx="48">
                  <c:v>204.98</c:v>
                </c:pt>
                <c:pt idx="49">
                  <c:v>225.92</c:v>
                </c:pt>
                <c:pt idx="50">
                  <c:v>248.88</c:v>
                </c:pt>
                <c:pt idx="51">
                  <c:v>264.58</c:v>
                </c:pt>
                <c:pt idx="52">
                  <c:v>240.96</c:v>
                </c:pt>
                <c:pt idx="53">
                  <c:v>238.18</c:v>
                </c:pt>
                <c:pt idx="54">
                  <c:v>250.49</c:v>
                </c:pt>
                <c:pt idx="55">
                  <c:v>257.29000000000002</c:v>
                </c:pt>
                <c:pt idx="56">
                  <c:v>276.64</c:v>
                </c:pt>
                <c:pt idx="57">
                  <c:v>260.94</c:v>
                </c:pt>
                <c:pt idx="58">
                  <c:v>269.37</c:v>
                </c:pt>
                <c:pt idx="59">
                  <c:v>290.45999999999998</c:v>
                </c:pt>
                <c:pt idx="60">
                  <c:v>277.10000000000002</c:v>
                </c:pt>
                <c:pt idx="61">
                  <c:v>279.89999999999998</c:v>
                </c:pt>
                <c:pt idx="62">
                  <c:v>279.39</c:v>
                </c:pt>
                <c:pt idx="63">
                  <c:v>315.27999999999997</c:v>
                </c:pt>
                <c:pt idx="64">
                  <c:v>272.12</c:v>
                </c:pt>
                <c:pt idx="65">
                  <c:v>258.72000000000003</c:v>
                </c:pt>
                <c:pt idx="66">
                  <c:v>288.93</c:v>
                </c:pt>
                <c:pt idx="67">
                  <c:v>285.60000000000002</c:v>
                </c:pt>
                <c:pt idx="68">
                  <c:v>354.28</c:v>
                </c:pt>
                <c:pt idx="69">
                  <c:v>321.52</c:v>
                </c:pt>
                <c:pt idx="70">
                  <c:v>314.64</c:v>
                </c:pt>
                <c:pt idx="71">
                  <c:v>302.11</c:v>
                </c:pt>
                <c:pt idx="72">
                  <c:v>364.32</c:v>
                </c:pt>
                <c:pt idx="73">
                  <c:v>363.14</c:v>
                </c:pt>
                <c:pt idx="74">
                  <c:v>329.61</c:v>
                </c:pt>
                <c:pt idx="75">
                  <c:v>338.19</c:v>
                </c:pt>
                <c:pt idx="76">
                  <c:v>377.62</c:v>
                </c:pt>
                <c:pt idx="77">
                  <c:v>367.92</c:v>
                </c:pt>
                <c:pt idx="78">
                  <c:v>361.24</c:v>
                </c:pt>
                <c:pt idx="79">
                  <c:v>417.11</c:v>
                </c:pt>
                <c:pt idx="80">
                  <c:v>352.45</c:v>
                </c:pt>
                <c:pt idx="81">
                  <c:v>364.59</c:v>
                </c:pt>
                <c:pt idx="82">
                  <c:v>402.13</c:v>
                </c:pt>
                <c:pt idx="83">
                  <c:v>379.93</c:v>
                </c:pt>
                <c:pt idx="84">
                  <c:v>401.19</c:v>
                </c:pt>
                <c:pt idx="85">
                  <c:v>410.11</c:v>
                </c:pt>
                <c:pt idx="86">
                  <c:v>395.23</c:v>
                </c:pt>
                <c:pt idx="87">
                  <c:v>403.88</c:v>
                </c:pt>
                <c:pt idx="88">
                  <c:v>416.47</c:v>
                </c:pt>
                <c:pt idx="89">
                  <c:v>403.13</c:v>
                </c:pt>
                <c:pt idx="90">
                  <c:v>410.91</c:v>
                </c:pt>
                <c:pt idx="91">
                  <c:v>341.03</c:v>
                </c:pt>
                <c:pt idx="92">
                  <c:v>426.72</c:v>
                </c:pt>
                <c:pt idx="93">
                  <c:v>426.35</c:v>
                </c:pt>
                <c:pt idx="94">
                  <c:v>451.73</c:v>
                </c:pt>
                <c:pt idx="95">
                  <c:v>436.02</c:v>
                </c:pt>
                <c:pt idx="96">
                  <c:v>476.35</c:v>
                </c:pt>
                <c:pt idx="97">
                  <c:v>425.77</c:v>
                </c:pt>
                <c:pt idx="98">
                  <c:v>469.11</c:v>
                </c:pt>
                <c:pt idx="99">
                  <c:v>466.66</c:v>
                </c:pt>
                <c:pt idx="100">
                  <c:v>416.98</c:v>
                </c:pt>
                <c:pt idx="101">
                  <c:v>491.81</c:v>
                </c:pt>
                <c:pt idx="102">
                  <c:v>471.49</c:v>
                </c:pt>
                <c:pt idx="103">
                  <c:v>445.44</c:v>
                </c:pt>
                <c:pt idx="104">
                  <c:v>471.46</c:v>
                </c:pt>
                <c:pt idx="105">
                  <c:v>479.14</c:v>
                </c:pt>
                <c:pt idx="106">
                  <c:v>500.1</c:v>
                </c:pt>
                <c:pt idx="107">
                  <c:v>499.45</c:v>
                </c:pt>
                <c:pt idx="108">
                  <c:v>505.97</c:v>
                </c:pt>
                <c:pt idx="109">
                  <c:v>438.64</c:v>
                </c:pt>
                <c:pt idx="110">
                  <c:v>485.07</c:v>
                </c:pt>
                <c:pt idx="111">
                  <c:v>559.63</c:v>
                </c:pt>
                <c:pt idx="112">
                  <c:v>498.83</c:v>
                </c:pt>
                <c:pt idx="113">
                  <c:v>494.42</c:v>
                </c:pt>
                <c:pt idx="114">
                  <c:v>525.01</c:v>
                </c:pt>
                <c:pt idx="115">
                  <c:v>486.83</c:v>
                </c:pt>
                <c:pt idx="116">
                  <c:v>504.69</c:v>
                </c:pt>
                <c:pt idx="117">
                  <c:v>548.88</c:v>
                </c:pt>
                <c:pt idx="118">
                  <c:v>545.54999999999995</c:v>
                </c:pt>
                <c:pt idx="119">
                  <c:v>549.64</c:v>
                </c:pt>
                <c:pt idx="120">
                  <c:v>489.64</c:v>
                </c:pt>
                <c:pt idx="121">
                  <c:v>513.38</c:v>
                </c:pt>
                <c:pt idx="122">
                  <c:v>576.70000000000005</c:v>
                </c:pt>
                <c:pt idx="123">
                  <c:v>600.48</c:v>
                </c:pt>
                <c:pt idx="124">
                  <c:v>574.12</c:v>
                </c:pt>
                <c:pt idx="125">
                  <c:v>588.63</c:v>
                </c:pt>
                <c:pt idx="126">
                  <c:v>563.29999999999995</c:v>
                </c:pt>
                <c:pt idx="127">
                  <c:v>587.39</c:v>
                </c:pt>
                <c:pt idx="128">
                  <c:v>580.02</c:v>
                </c:pt>
                <c:pt idx="129">
                  <c:v>562.26</c:v>
                </c:pt>
                <c:pt idx="130">
                  <c:v>605.29</c:v>
                </c:pt>
                <c:pt idx="131">
                  <c:v>603.35</c:v>
                </c:pt>
                <c:pt idx="132">
                  <c:v>618.39</c:v>
                </c:pt>
                <c:pt idx="133">
                  <c:v>593.49</c:v>
                </c:pt>
                <c:pt idx="134">
                  <c:v>600.4</c:v>
                </c:pt>
                <c:pt idx="135">
                  <c:v>577.65</c:v>
                </c:pt>
                <c:pt idx="136">
                  <c:v>597.55999999999995</c:v>
                </c:pt>
                <c:pt idx="137">
                  <c:v>665.22</c:v>
                </c:pt>
                <c:pt idx="138">
                  <c:v>624.22</c:v>
                </c:pt>
                <c:pt idx="139">
                  <c:v>600.78</c:v>
                </c:pt>
                <c:pt idx="140">
                  <c:v>619.4</c:v>
                </c:pt>
                <c:pt idx="141">
                  <c:v>701.28</c:v>
                </c:pt>
                <c:pt idx="142">
                  <c:v>640.26</c:v>
                </c:pt>
                <c:pt idx="143">
                  <c:v>685.36</c:v>
                </c:pt>
                <c:pt idx="144">
                  <c:v>650.33000000000004</c:v>
                </c:pt>
                <c:pt idx="145">
                  <c:v>601.49</c:v>
                </c:pt>
                <c:pt idx="146">
                  <c:v>622.15</c:v>
                </c:pt>
                <c:pt idx="147">
                  <c:v>616.82000000000005</c:v>
                </c:pt>
                <c:pt idx="148">
                  <c:v>700.51</c:v>
                </c:pt>
                <c:pt idx="149">
                  <c:v>580.63</c:v>
                </c:pt>
                <c:pt idx="150">
                  <c:v>650.13</c:v>
                </c:pt>
                <c:pt idx="151">
                  <c:v>658.53</c:v>
                </c:pt>
                <c:pt idx="152">
                  <c:v>590.09</c:v>
                </c:pt>
                <c:pt idx="153">
                  <c:v>662.15</c:v>
                </c:pt>
                <c:pt idx="154">
                  <c:v>659.39</c:v>
                </c:pt>
                <c:pt idx="155">
                  <c:v>737.63</c:v>
                </c:pt>
                <c:pt idx="156">
                  <c:v>688.76</c:v>
                </c:pt>
                <c:pt idx="157">
                  <c:v>705.92</c:v>
                </c:pt>
                <c:pt idx="158">
                  <c:v>683.76</c:v>
                </c:pt>
                <c:pt idx="159">
                  <c:v>702.66</c:v>
                </c:pt>
                <c:pt idx="160">
                  <c:v>636.70000000000005</c:v>
                </c:pt>
                <c:pt idx="161">
                  <c:v>625.69000000000005</c:v>
                </c:pt>
                <c:pt idx="162">
                  <c:v>677.8</c:v>
                </c:pt>
                <c:pt idx="163">
                  <c:v>747.11</c:v>
                </c:pt>
                <c:pt idx="164">
                  <c:v>644.39</c:v>
                </c:pt>
                <c:pt idx="165">
                  <c:v>754.56</c:v>
                </c:pt>
                <c:pt idx="166">
                  <c:v>699.7</c:v>
                </c:pt>
                <c:pt idx="167">
                  <c:v>732.74</c:v>
                </c:pt>
                <c:pt idx="168">
                  <c:v>733.28</c:v>
                </c:pt>
                <c:pt idx="169">
                  <c:v>732.82</c:v>
                </c:pt>
                <c:pt idx="170">
                  <c:v>653.41</c:v>
                </c:pt>
                <c:pt idx="171">
                  <c:v>762.83</c:v>
                </c:pt>
                <c:pt idx="172">
                  <c:v>772.56</c:v>
                </c:pt>
                <c:pt idx="173">
                  <c:v>855.49</c:v>
                </c:pt>
                <c:pt idx="174">
                  <c:v>701.5</c:v>
                </c:pt>
                <c:pt idx="175">
                  <c:v>811.89</c:v>
                </c:pt>
                <c:pt idx="176">
                  <c:v>850.55</c:v>
                </c:pt>
                <c:pt idx="177">
                  <c:v>773.78</c:v>
                </c:pt>
                <c:pt idx="178">
                  <c:v>796.56</c:v>
                </c:pt>
                <c:pt idx="179">
                  <c:v>774.07</c:v>
                </c:pt>
                <c:pt idx="180">
                  <c:v>673.34</c:v>
                </c:pt>
                <c:pt idx="181">
                  <c:v>830.68</c:v>
                </c:pt>
                <c:pt idx="182">
                  <c:v>806.89</c:v>
                </c:pt>
                <c:pt idx="183">
                  <c:v>869.21</c:v>
                </c:pt>
                <c:pt idx="184">
                  <c:v>748.11</c:v>
                </c:pt>
                <c:pt idx="185">
                  <c:v>808.56</c:v>
                </c:pt>
                <c:pt idx="186">
                  <c:v>850.18</c:v>
                </c:pt>
                <c:pt idx="187">
                  <c:v>832.72</c:v>
                </c:pt>
                <c:pt idx="188">
                  <c:v>777.95</c:v>
                </c:pt>
                <c:pt idx="189">
                  <c:v>813.27</c:v>
                </c:pt>
                <c:pt idx="190">
                  <c:v>853.6</c:v>
                </c:pt>
                <c:pt idx="191">
                  <c:v>776.36</c:v>
                </c:pt>
                <c:pt idx="192">
                  <c:v>785.59</c:v>
                </c:pt>
                <c:pt idx="193">
                  <c:v>737.05</c:v>
                </c:pt>
                <c:pt idx="194">
                  <c:v>776.47</c:v>
                </c:pt>
                <c:pt idx="195">
                  <c:v>732.75</c:v>
                </c:pt>
                <c:pt idx="196">
                  <c:v>863.54</c:v>
                </c:pt>
                <c:pt idx="197">
                  <c:v>880.29</c:v>
                </c:pt>
                <c:pt idx="198">
                  <c:v>825.52</c:v>
                </c:pt>
                <c:pt idx="199">
                  <c:v>743.69</c:v>
                </c:pt>
                <c:pt idx="200">
                  <c:v>866.47</c:v>
                </c:pt>
                <c:pt idx="201">
                  <c:v>871.01</c:v>
                </c:pt>
                <c:pt idx="202">
                  <c:v>856.5</c:v>
                </c:pt>
                <c:pt idx="203">
                  <c:v>974.56</c:v>
                </c:pt>
                <c:pt idx="204">
                  <c:v>853.61</c:v>
                </c:pt>
                <c:pt idx="205">
                  <c:v>858.41</c:v>
                </c:pt>
                <c:pt idx="206">
                  <c:v>820.28</c:v>
                </c:pt>
                <c:pt idx="207">
                  <c:v>935.99</c:v>
                </c:pt>
                <c:pt idx="208">
                  <c:v>907.82</c:v>
                </c:pt>
                <c:pt idx="209">
                  <c:v>771.5</c:v>
                </c:pt>
                <c:pt idx="210">
                  <c:v>967.31</c:v>
                </c:pt>
                <c:pt idx="211">
                  <c:v>769.36</c:v>
                </c:pt>
                <c:pt idx="212">
                  <c:v>909.26</c:v>
                </c:pt>
                <c:pt idx="213">
                  <c:v>772.14</c:v>
                </c:pt>
                <c:pt idx="214">
                  <c:v>876.23</c:v>
                </c:pt>
                <c:pt idx="215">
                  <c:v>950.49</c:v>
                </c:pt>
                <c:pt idx="216">
                  <c:v>811.96</c:v>
                </c:pt>
                <c:pt idx="217">
                  <c:v>945.87</c:v>
                </c:pt>
                <c:pt idx="218">
                  <c:v>893.28</c:v>
                </c:pt>
                <c:pt idx="219">
                  <c:v>862.29</c:v>
                </c:pt>
                <c:pt idx="220">
                  <c:v>967.14</c:v>
                </c:pt>
                <c:pt idx="221">
                  <c:v>813.89</c:v>
                </c:pt>
                <c:pt idx="222">
                  <c:v>857.35</c:v>
                </c:pt>
                <c:pt idx="223">
                  <c:v>862.98</c:v>
                </c:pt>
                <c:pt idx="224">
                  <c:v>806.75</c:v>
                </c:pt>
                <c:pt idx="225">
                  <c:v>940.79</c:v>
                </c:pt>
                <c:pt idx="226">
                  <c:v>1059.8</c:v>
                </c:pt>
                <c:pt idx="227">
                  <c:v>925.82</c:v>
                </c:pt>
                <c:pt idx="228">
                  <c:v>938.51</c:v>
                </c:pt>
                <c:pt idx="229">
                  <c:v>1022.1</c:v>
                </c:pt>
                <c:pt idx="230">
                  <c:v>828.62</c:v>
                </c:pt>
                <c:pt idx="231">
                  <c:v>1021.6</c:v>
                </c:pt>
                <c:pt idx="232">
                  <c:v>1044</c:v>
                </c:pt>
                <c:pt idx="233">
                  <c:v>968.49</c:v>
                </c:pt>
                <c:pt idx="234">
                  <c:v>975.34</c:v>
                </c:pt>
                <c:pt idx="235">
                  <c:v>867.86</c:v>
                </c:pt>
                <c:pt idx="236">
                  <c:v>884.88</c:v>
                </c:pt>
                <c:pt idx="237">
                  <c:v>849.63</c:v>
                </c:pt>
                <c:pt idx="238">
                  <c:v>993.49</c:v>
                </c:pt>
                <c:pt idx="239">
                  <c:v>888.91</c:v>
                </c:pt>
                <c:pt idx="240">
                  <c:v>988.3</c:v>
                </c:pt>
                <c:pt idx="241">
                  <c:v>882.4</c:v>
                </c:pt>
                <c:pt idx="242">
                  <c:v>1045.5</c:v>
                </c:pt>
                <c:pt idx="243">
                  <c:v>875.44</c:v>
                </c:pt>
                <c:pt idx="244">
                  <c:v>1076.8</c:v>
                </c:pt>
                <c:pt idx="245">
                  <c:v>891.9</c:v>
                </c:pt>
                <c:pt idx="246">
                  <c:v>970.08</c:v>
                </c:pt>
                <c:pt idx="247">
                  <c:v>926.66</c:v>
                </c:pt>
                <c:pt idx="248">
                  <c:v>1037.8</c:v>
                </c:pt>
                <c:pt idx="249">
                  <c:v>909.78</c:v>
                </c:pt>
                <c:pt idx="250">
                  <c:v>1019</c:v>
                </c:pt>
                <c:pt idx="251">
                  <c:v>1057.9000000000001</c:v>
                </c:pt>
                <c:pt idx="252">
                  <c:v>1124.3</c:v>
                </c:pt>
                <c:pt idx="253">
                  <c:v>1115.4000000000001</c:v>
                </c:pt>
                <c:pt idx="254">
                  <c:v>1021.7</c:v>
                </c:pt>
                <c:pt idx="255">
                  <c:v>1081</c:v>
                </c:pt>
                <c:pt idx="256">
                  <c:v>1057.3</c:v>
                </c:pt>
                <c:pt idx="257">
                  <c:v>1144.8</c:v>
                </c:pt>
                <c:pt idx="258">
                  <c:v>1042.4000000000001</c:v>
                </c:pt>
                <c:pt idx="259">
                  <c:v>1081</c:v>
                </c:pt>
                <c:pt idx="260">
                  <c:v>1033.3</c:v>
                </c:pt>
                <c:pt idx="261">
                  <c:v>1073</c:v>
                </c:pt>
                <c:pt idx="262">
                  <c:v>930.67</c:v>
                </c:pt>
                <c:pt idx="263">
                  <c:v>952.02</c:v>
                </c:pt>
                <c:pt idx="264">
                  <c:v>992.14</c:v>
                </c:pt>
                <c:pt idx="265">
                  <c:v>977.08</c:v>
                </c:pt>
                <c:pt idx="266">
                  <c:v>1188.0999999999999</c:v>
                </c:pt>
                <c:pt idx="267">
                  <c:v>1057.5999999999999</c:v>
                </c:pt>
                <c:pt idx="268">
                  <c:v>998.92</c:v>
                </c:pt>
                <c:pt idx="269">
                  <c:v>1037.0999999999999</c:v>
                </c:pt>
                <c:pt idx="270">
                  <c:v>1167.5</c:v>
                </c:pt>
                <c:pt idx="271">
                  <c:v>955.45</c:v>
                </c:pt>
                <c:pt idx="272">
                  <c:v>1064.5</c:v>
                </c:pt>
                <c:pt idx="273">
                  <c:v>937.75</c:v>
                </c:pt>
                <c:pt idx="274">
                  <c:v>967.09</c:v>
                </c:pt>
                <c:pt idx="275">
                  <c:v>978.51</c:v>
                </c:pt>
                <c:pt idx="276">
                  <c:v>963.47</c:v>
                </c:pt>
                <c:pt idx="277">
                  <c:v>959.07</c:v>
                </c:pt>
                <c:pt idx="278">
                  <c:v>1145.4000000000001</c:v>
                </c:pt>
                <c:pt idx="279">
                  <c:v>1136.2</c:v>
                </c:pt>
                <c:pt idx="280">
                  <c:v>1194.5</c:v>
                </c:pt>
                <c:pt idx="281">
                  <c:v>1252.0999999999999</c:v>
                </c:pt>
                <c:pt idx="282">
                  <c:v>985.72</c:v>
                </c:pt>
                <c:pt idx="283">
                  <c:v>992.17</c:v>
                </c:pt>
                <c:pt idx="284">
                  <c:v>1109.3</c:v>
                </c:pt>
                <c:pt idx="285">
                  <c:v>996.19</c:v>
                </c:pt>
                <c:pt idx="286">
                  <c:v>1129.3</c:v>
                </c:pt>
                <c:pt idx="287">
                  <c:v>1218.0999999999999</c:v>
                </c:pt>
                <c:pt idx="288">
                  <c:v>1199.5999999999999</c:v>
                </c:pt>
                <c:pt idx="289">
                  <c:v>1242.5999999999999</c:v>
                </c:pt>
                <c:pt idx="290">
                  <c:v>1000.4</c:v>
                </c:pt>
                <c:pt idx="291">
                  <c:v>1024.5</c:v>
                </c:pt>
                <c:pt idx="292">
                  <c:v>1014.1</c:v>
                </c:pt>
                <c:pt idx="293">
                  <c:v>1115.9000000000001</c:v>
                </c:pt>
                <c:pt idx="294">
                  <c:v>992.46</c:v>
                </c:pt>
                <c:pt idx="295">
                  <c:v>1279.3</c:v>
                </c:pt>
                <c:pt idx="296">
                  <c:v>1033.0999999999999</c:v>
                </c:pt>
                <c:pt idx="297">
                  <c:v>1218.7</c:v>
                </c:pt>
                <c:pt idx="298">
                  <c:v>1046.5</c:v>
                </c:pt>
                <c:pt idx="299">
                  <c:v>1338.6</c:v>
                </c:pt>
                <c:pt idx="300">
                  <c:v>1252.5999999999999</c:v>
                </c:pt>
                <c:pt idx="301">
                  <c:v>1338.3</c:v>
                </c:pt>
                <c:pt idx="302">
                  <c:v>1059.5</c:v>
                </c:pt>
                <c:pt idx="303">
                  <c:v>1336.8</c:v>
                </c:pt>
                <c:pt idx="304">
                  <c:v>1023</c:v>
                </c:pt>
                <c:pt idx="305">
                  <c:v>1328</c:v>
                </c:pt>
                <c:pt idx="306">
                  <c:v>1043.0999999999999</c:v>
                </c:pt>
                <c:pt idx="307">
                  <c:v>1088.7</c:v>
                </c:pt>
                <c:pt idx="308">
                  <c:v>1240.7</c:v>
                </c:pt>
                <c:pt idx="309">
                  <c:v>1062.3</c:v>
                </c:pt>
                <c:pt idx="310">
                  <c:v>1322.5</c:v>
                </c:pt>
                <c:pt idx="311">
                  <c:v>1118.4000000000001</c:v>
                </c:pt>
                <c:pt idx="312">
                  <c:v>1389.9</c:v>
                </c:pt>
                <c:pt idx="313">
                  <c:v>1057.8</c:v>
                </c:pt>
                <c:pt idx="314">
                  <c:v>1252.2</c:v>
                </c:pt>
                <c:pt idx="315">
                  <c:v>1085.3</c:v>
                </c:pt>
                <c:pt idx="316">
                  <c:v>1299.2</c:v>
                </c:pt>
                <c:pt idx="317">
                  <c:v>1119.4000000000001</c:v>
                </c:pt>
                <c:pt idx="318">
                  <c:v>1363.4</c:v>
                </c:pt>
                <c:pt idx="319">
                  <c:v>1098.0999999999999</c:v>
                </c:pt>
                <c:pt idx="320">
                  <c:v>1311.8</c:v>
                </c:pt>
                <c:pt idx="321">
                  <c:v>1128.5</c:v>
                </c:pt>
                <c:pt idx="322">
                  <c:v>1312.9</c:v>
                </c:pt>
                <c:pt idx="323">
                  <c:v>1098.9000000000001</c:v>
                </c:pt>
                <c:pt idx="324">
                  <c:v>1100.8</c:v>
                </c:pt>
                <c:pt idx="325">
                  <c:v>1123.8</c:v>
                </c:pt>
                <c:pt idx="326">
                  <c:v>1344.6</c:v>
                </c:pt>
                <c:pt idx="327">
                  <c:v>1359.3</c:v>
                </c:pt>
                <c:pt idx="328">
                  <c:v>1122.2</c:v>
                </c:pt>
                <c:pt idx="329">
                  <c:v>1121.3</c:v>
                </c:pt>
                <c:pt idx="330">
                  <c:v>1123.9000000000001</c:v>
                </c:pt>
                <c:pt idx="331">
                  <c:v>1131.4000000000001</c:v>
                </c:pt>
                <c:pt idx="332">
                  <c:v>1146.5999999999999</c:v>
                </c:pt>
                <c:pt idx="333">
                  <c:v>1145.4000000000001</c:v>
                </c:pt>
                <c:pt idx="334">
                  <c:v>1451.7</c:v>
                </c:pt>
                <c:pt idx="335">
                  <c:v>1448.5</c:v>
                </c:pt>
                <c:pt idx="336">
                  <c:v>1122.7</c:v>
                </c:pt>
                <c:pt idx="337">
                  <c:v>1408</c:v>
                </c:pt>
                <c:pt idx="338">
                  <c:v>1477.4</c:v>
                </c:pt>
                <c:pt idx="339">
                  <c:v>1170.5</c:v>
                </c:pt>
                <c:pt idx="340">
                  <c:v>1431.7</c:v>
                </c:pt>
                <c:pt idx="341">
                  <c:v>1427.6</c:v>
                </c:pt>
                <c:pt idx="342">
                  <c:v>1321.8</c:v>
                </c:pt>
                <c:pt idx="343">
                  <c:v>1183.2</c:v>
                </c:pt>
                <c:pt idx="344">
                  <c:v>1195.2</c:v>
                </c:pt>
                <c:pt idx="345">
                  <c:v>1178</c:v>
                </c:pt>
                <c:pt idx="346">
                  <c:v>1198.9000000000001</c:v>
                </c:pt>
                <c:pt idx="347">
                  <c:v>1410.2</c:v>
                </c:pt>
                <c:pt idx="348">
                  <c:v>1360.4</c:v>
                </c:pt>
                <c:pt idx="349">
                  <c:v>1416.7</c:v>
                </c:pt>
                <c:pt idx="350">
                  <c:v>1166.3</c:v>
                </c:pt>
                <c:pt idx="351">
                  <c:v>1313</c:v>
                </c:pt>
                <c:pt idx="352">
                  <c:v>1439.5</c:v>
                </c:pt>
                <c:pt idx="353">
                  <c:v>1183.8</c:v>
                </c:pt>
                <c:pt idx="354">
                  <c:v>1389</c:v>
                </c:pt>
                <c:pt idx="355">
                  <c:v>1201.0999999999999</c:v>
                </c:pt>
                <c:pt idx="356">
                  <c:v>1157.5</c:v>
                </c:pt>
                <c:pt idx="357">
                  <c:v>1560.2</c:v>
                </c:pt>
                <c:pt idx="358">
                  <c:v>1185.0999999999999</c:v>
                </c:pt>
                <c:pt idx="359">
                  <c:v>1210.0999999999999</c:v>
                </c:pt>
                <c:pt idx="360">
                  <c:v>1528.7</c:v>
                </c:pt>
                <c:pt idx="361">
                  <c:v>1323.8</c:v>
                </c:pt>
                <c:pt idx="362">
                  <c:v>1261.9000000000001</c:v>
                </c:pt>
                <c:pt idx="363">
                  <c:v>1360.5</c:v>
                </c:pt>
                <c:pt idx="364">
                  <c:v>1228.7</c:v>
                </c:pt>
                <c:pt idx="365">
                  <c:v>1215.3</c:v>
                </c:pt>
                <c:pt idx="366">
                  <c:v>1243.4000000000001</c:v>
                </c:pt>
                <c:pt idx="367">
                  <c:v>1207.5</c:v>
                </c:pt>
                <c:pt idx="368">
                  <c:v>1595</c:v>
                </c:pt>
                <c:pt idx="369">
                  <c:v>1226.0999999999999</c:v>
                </c:pt>
                <c:pt idx="370">
                  <c:v>1200</c:v>
                </c:pt>
                <c:pt idx="371">
                  <c:v>1224.9000000000001</c:v>
                </c:pt>
                <c:pt idx="372">
                  <c:v>1251.9000000000001</c:v>
                </c:pt>
                <c:pt idx="373">
                  <c:v>1245.9000000000001</c:v>
                </c:pt>
                <c:pt idx="374">
                  <c:v>1307.9000000000001</c:v>
                </c:pt>
                <c:pt idx="375">
                  <c:v>1231.8</c:v>
                </c:pt>
                <c:pt idx="376">
                  <c:v>1516.8</c:v>
                </c:pt>
                <c:pt idx="377">
                  <c:v>1476.9</c:v>
                </c:pt>
                <c:pt idx="378">
                  <c:v>1506.3</c:v>
                </c:pt>
                <c:pt idx="379">
                  <c:v>1249</c:v>
                </c:pt>
                <c:pt idx="380">
                  <c:v>1245.7</c:v>
                </c:pt>
                <c:pt idx="381">
                  <c:v>1257.3</c:v>
                </c:pt>
                <c:pt idx="382">
                  <c:v>1584.5</c:v>
                </c:pt>
                <c:pt idx="383">
                  <c:v>1603.3</c:v>
                </c:pt>
                <c:pt idx="384">
                  <c:v>1264.3</c:v>
                </c:pt>
                <c:pt idx="385">
                  <c:v>1301.5999999999999</c:v>
                </c:pt>
                <c:pt idx="386">
                  <c:v>1238.8</c:v>
                </c:pt>
                <c:pt idx="387">
                  <c:v>1252.7</c:v>
                </c:pt>
                <c:pt idx="388">
                  <c:v>1287.2</c:v>
                </c:pt>
                <c:pt idx="389">
                  <c:v>1558.8</c:v>
                </c:pt>
                <c:pt idx="390">
                  <c:v>1501.1</c:v>
                </c:pt>
                <c:pt idx="391">
                  <c:v>1282.0999999999999</c:v>
                </c:pt>
                <c:pt idx="392">
                  <c:v>1316.1</c:v>
                </c:pt>
                <c:pt idx="393">
                  <c:v>1630</c:v>
                </c:pt>
                <c:pt idx="394">
                  <c:v>1282.9000000000001</c:v>
                </c:pt>
                <c:pt idx="395">
                  <c:v>1627.2</c:v>
                </c:pt>
                <c:pt idx="396">
                  <c:v>1301.5999999999999</c:v>
                </c:pt>
                <c:pt idx="397">
                  <c:v>1304.5</c:v>
                </c:pt>
                <c:pt idx="398">
                  <c:v>1346</c:v>
                </c:pt>
                <c:pt idx="399">
                  <c:v>1322.7</c:v>
                </c:pt>
                <c:pt idx="400">
                  <c:v>1342.5</c:v>
                </c:pt>
                <c:pt idx="401">
                  <c:v>1353.6</c:v>
                </c:pt>
                <c:pt idx="402">
                  <c:v>1536.3</c:v>
                </c:pt>
                <c:pt idx="403">
                  <c:v>1305.7</c:v>
                </c:pt>
                <c:pt idx="404">
                  <c:v>1314.8</c:v>
                </c:pt>
                <c:pt idx="405">
                  <c:v>1327.7</c:v>
                </c:pt>
                <c:pt idx="406">
                  <c:v>1318.6</c:v>
                </c:pt>
                <c:pt idx="407">
                  <c:v>1316.8</c:v>
                </c:pt>
                <c:pt idx="408">
                  <c:v>1308.8</c:v>
                </c:pt>
                <c:pt idx="409">
                  <c:v>1318.8</c:v>
                </c:pt>
                <c:pt idx="410">
                  <c:v>1667</c:v>
                </c:pt>
                <c:pt idx="411">
                  <c:v>1327.4</c:v>
                </c:pt>
                <c:pt idx="412">
                  <c:v>1355.7</c:v>
                </c:pt>
                <c:pt idx="413">
                  <c:v>1683.6</c:v>
                </c:pt>
                <c:pt idx="414">
                  <c:v>1816.9</c:v>
                </c:pt>
                <c:pt idx="415">
                  <c:v>1360.3</c:v>
                </c:pt>
                <c:pt idx="416">
                  <c:v>1403</c:v>
                </c:pt>
                <c:pt idx="417">
                  <c:v>1384.8</c:v>
                </c:pt>
                <c:pt idx="418">
                  <c:v>1336.6</c:v>
                </c:pt>
                <c:pt idx="419">
                  <c:v>1388.9</c:v>
                </c:pt>
                <c:pt idx="420">
                  <c:v>1404.6</c:v>
                </c:pt>
                <c:pt idx="421">
                  <c:v>1380.9</c:v>
                </c:pt>
                <c:pt idx="422">
                  <c:v>1381.9</c:v>
                </c:pt>
                <c:pt idx="423">
                  <c:v>1749.1</c:v>
                </c:pt>
                <c:pt idx="424">
                  <c:v>1390.1</c:v>
                </c:pt>
                <c:pt idx="425">
                  <c:v>1396.1</c:v>
                </c:pt>
                <c:pt idx="426">
                  <c:v>1367</c:v>
                </c:pt>
                <c:pt idx="427">
                  <c:v>1408.7</c:v>
                </c:pt>
                <c:pt idx="428">
                  <c:v>1392.2</c:v>
                </c:pt>
                <c:pt idx="429">
                  <c:v>1404.1</c:v>
                </c:pt>
                <c:pt idx="430">
                  <c:v>1371.7</c:v>
                </c:pt>
                <c:pt idx="431">
                  <c:v>1403.9</c:v>
                </c:pt>
                <c:pt idx="432">
                  <c:v>1411.2</c:v>
                </c:pt>
                <c:pt idx="433">
                  <c:v>1454.3</c:v>
                </c:pt>
                <c:pt idx="434">
                  <c:v>1402.1</c:v>
                </c:pt>
                <c:pt idx="435">
                  <c:v>1418.3</c:v>
                </c:pt>
                <c:pt idx="436">
                  <c:v>1447.7</c:v>
                </c:pt>
                <c:pt idx="437">
                  <c:v>1440.1</c:v>
                </c:pt>
                <c:pt idx="438">
                  <c:v>1354</c:v>
                </c:pt>
                <c:pt idx="439">
                  <c:v>1421.2</c:v>
                </c:pt>
                <c:pt idx="440">
                  <c:v>1434.9</c:v>
                </c:pt>
                <c:pt idx="441">
                  <c:v>1792.7</c:v>
                </c:pt>
                <c:pt idx="442">
                  <c:v>1415.5</c:v>
                </c:pt>
                <c:pt idx="443">
                  <c:v>1417.3</c:v>
                </c:pt>
                <c:pt idx="444">
                  <c:v>1704.1</c:v>
                </c:pt>
                <c:pt idx="445">
                  <c:v>1410.6</c:v>
                </c:pt>
                <c:pt idx="446">
                  <c:v>1799.3</c:v>
                </c:pt>
                <c:pt idx="447">
                  <c:v>1409</c:v>
                </c:pt>
                <c:pt idx="448">
                  <c:v>1439</c:v>
                </c:pt>
                <c:pt idx="449">
                  <c:v>1430</c:v>
                </c:pt>
                <c:pt idx="450">
                  <c:v>1453.4</c:v>
                </c:pt>
                <c:pt idx="451">
                  <c:v>1720.9</c:v>
                </c:pt>
                <c:pt idx="452">
                  <c:v>1883.9</c:v>
                </c:pt>
                <c:pt idx="453">
                  <c:v>1466.2</c:v>
                </c:pt>
                <c:pt idx="454">
                  <c:v>1492.8</c:v>
                </c:pt>
                <c:pt idx="455">
                  <c:v>1481.9</c:v>
                </c:pt>
                <c:pt idx="456">
                  <c:v>1509</c:v>
                </c:pt>
                <c:pt idx="457">
                  <c:v>1420.3</c:v>
                </c:pt>
                <c:pt idx="458">
                  <c:v>1509.6</c:v>
                </c:pt>
                <c:pt idx="459">
                  <c:v>1711.1</c:v>
                </c:pt>
                <c:pt idx="460">
                  <c:v>1465.1</c:v>
                </c:pt>
                <c:pt idx="461">
                  <c:v>1464.6</c:v>
                </c:pt>
                <c:pt idx="462">
                  <c:v>1466.2</c:v>
                </c:pt>
                <c:pt idx="463">
                  <c:v>1477</c:v>
                </c:pt>
                <c:pt idx="464">
                  <c:v>1491.4</c:v>
                </c:pt>
                <c:pt idx="465">
                  <c:v>1483.7</c:v>
                </c:pt>
                <c:pt idx="466">
                  <c:v>1442.2</c:v>
                </c:pt>
                <c:pt idx="467">
                  <c:v>1449.7</c:v>
                </c:pt>
                <c:pt idx="468">
                  <c:v>1505.2</c:v>
                </c:pt>
                <c:pt idx="469">
                  <c:v>1438.1</c:v>
                </c:pt>
                <c:pt idx="470">
                  <c:v>1768.9</c:v>
                </c:pt>
                <c:pt idx="471">
                  <c:v>1544.7</c:v>
                </c:pt>
                <c:pt idx="472">
                  <c:v>1510.9</c:v>
                </c:pt>
                <c:pt idx="473">
                  <c:v>1496.9</c:v>
                </c:pt>
                <c:pt idx="474">
                  <c:v>1565.9</c:v>
                </c:pt>
                <c:pt idx="475">
                  <c:v>1487.1</c:v>
                </c:pt>
                <c:pt idx="476">
                  <c:v>1899</c:v>
                </c:pt>
                <c:pt idx="477">
                  <c:v>1939</c:v>
                </c:pt>
                <c:pt idx="478">
                  <c:v>1558.4</c:v>
                </c:pt>
                <c:pt idx="479">
                  <c:v>1507.5</c:v>
                </c:pt>
                <c:pt idx="480">
                  <c:v>1557.8</c:v>
                </c:pt>
                <c:pt idx="481">
                  <c:v>1517.7</c:v>
                </c:pt>
                <c:pt idx="482">
                  <c:v>1510.6</c:v>
                </c:pt>
                <c:pt idx="483">
                  <c:v>1581.1</c:v>
                </c:pt>
                <c:pt idx="484">
                  <c:v>1543.3</c:v>
                </c:pt>
                <c:pt idx="485">
                  <c:v>1505</c:v>
                </c:pt>
                <c:pt idx="486">
                  <c:v>1883</c:v>
                </c:pt>
                <c:pt idx="487">
                  <c:v>1544</c:v>
                </c:pt>
                <c:pt idx="488">
                  <c:v>1527.5</c:v>
                </c:pt>
                <c:pt idx="489">
                  <c:v>1548.6</c:v>
                </c:pt>
                <c:pt idx="490">
                  <c:v>1584.5</c:v>
                </c:pt>
                <c:pt idx="491">
                  <c:v>1522.1</c:v>
                </c:pt>
                <c:pt idx="492">
                  <c:v>1575.6</c:v>
                </c:pt>
                <c:pt idx="493">
                  <c:v>1544.3</c:v>
                </c:pt>
                <c:pt idx="494">
                  <c:v>1522.4</c:v>
                </c:pt>
                <c:pt idx="495">
                  <c:v>1880.8</c:v>
                </c:pt>
                <c:pt idx="496">
                  <c:v>1518.9</c:v>
                </c:pt>
                <c:pt idx="497">
                  <c:v>1546.5</c:v>
                </c:pt>
                <c:pt idx="498">
                  <c:v>1554.5</c:v>
                </c:pt>
                <c:pt idx="499">
                  <c:v>1598.4</c:v>
                </c:pt>
                <c:pt idx="500">
                  <c:v>1580.8</c:v>
                </c:pt>
                <c:pt idx="501">
                  <c:v>1589.7</c:v>
                </c:pt>
                <c:pt idx="502">
                  <c:v>1592.8</c:v>
                </c:pt>
                <c:pt idx="503">
                  <c:v>1578.1</c:v>
                </c:pt>
                <c:pt idx="504">
                  <c:v>1612.9</c:v>
                </c:pt>
                <c:pt idx="505">
                  <c:v>1971.7</c:v>
                </c:pt>
                <c:pt idx="506">
                  <c:v>1527.6</c:v>
                </c:pt>
                <c:pt idx="507">
                  <c:v>1598.2</c:v>
                </c:pt>
                <c:pt idx="508">
                  <c:v>1988.7</c:v>
                </c:pt>
                <c:pt idx="509">
                  <c:v>1568.7</c:v>
                </c:pt>
                <c:pt idx="510">
                  <c:v>1597.2</c:v>
                </c:pt>
                <c:pt idx="511">
                  <c:v>1617.3</c:v>
                </c:pt>
                <c:pt idx="512">
                  <c:v>1625.6</c:v>
                </c:pt>
                <c:pt idx="513">
                  <c:v>1611</c:v>
                </c:pt>
                <c:pt idx="514">
                  <c:v>1602.8</c:v>
                </c:pt>
                <c:pt idx="515">
                  <c:v>1605.6</c:v>
                </c:pt>
                <c:pt idx="516">
                  <c:v>1566.6</c:v>
                </c:pt>
                <c:pt idx="517">
                  <c:v>1587.4</c:v>
                </c:pt>
                <c:pt idx="518">
                  <c:v>1625.3</c:v>
                </c:pt>
                <c:pt idx="519">
                  <c:v>1632.4</c:v>
                </c:pt>
                <c:pt idx="520">
                  <c:v>1651.8</c:v>
                </c:pt>
                <c:pt idx="521">
                  <c:v>1625.8</c:v>
                </c:pt>
                <c:pt idx="522">
                  <c:v>1603.1</c:v>
                </c:pt>
                <c:pt idx="523">
                  <c:v>1662.7</c:v>
                </c:pt>
                <c:pt idx="524">
                  <c:v>1619.3</c:v>
                </c:pt>
                <c:pt idx="525">
                  <c:v>1687.2</c:v>
                </c:pt>
                <c:pt idx="526">
                  <c:v>1952.9</c:v>
                </c:pt>
                <c:pt idx="527">
                  <c:v>1657.2</c:v>
                </c:pt>
                <c:pt idx="528">
                  <c:v>1629.4</c:v>
                </c:pt>
                <c:pt idx="529">
                  <c:v>1632.6</c:v>
                </c:pt>
                <c:pt idx="530">
                  <c:v>1621.4</c:v>
                </c:pt>
                <c:pt idx="531">
                  <c:v>1684.4</c:v>
                </c:pt>
                <c:pt idx="532">
                  <c:v>1667.1</c:v>
                </c:pt>
                <c:pt idx="533">
                  <c:v>1626.3</c:v>
                </c:pt>
                <c:pt idx="534">
                  <c:v>1626.3</c:v>
                </c:pt>
                <c:pt idx="535">
                  <c:v>1642.5</c:v>
                </c:pt>
                <c:pt idx="536">
                  <c:v>1623.5</c:v>
                </c:pt>
                <c:pt idx="537">
                  <c:v>1704.9</c:v>
                </c:pt>
                <c:pt idx="538">
                  <c:v>1655.8</c:v>
                </c:pt>
                <c:pt idx="539">
                  <c:v>1663.4</c:v>
                </c:pt>
                <c:pt idx="540">
                  <c:v>1677.9</c:v>
                </c:pt>
                <c:pt idx="541">
                  <c:v>1668.5</c:v>
                </c:pt>
                <c:pt idx="542">
                  <c:v>1628.1</c:v>
                </c:pt>
                <c:pt idx="543">
                  <c:v>1958.8</c:v>
                </c:pt>
                <c:pt idx="544">
                  <c:v>1674.6</c:v>
                </c:pt>
                <c:pt idx="545">
                  <c:v>1685.3</c:v>
                </c:pt>
                <c:pt idx="546">
                  <c:v>1679.6</c:v>
                </c:pt>
                <c:pt idx="547">
                  <c:v>2203.1999999999998</c:v>
                </c:pt>
                <c:pt idx="548">
                  <c:v>2057.9</c:v>
                </c:pt>
                <c:pt idx="549">
                  <c:v>1686</c:v>
                </c:pt>
                <c:pt idx="550">
                  <c:v>1655.1</c:v>
                </c:pt>
                <c:pt idx="551">
                  <c:v>1715.3</c:v>
                </c:pt>
                <c:pt idx="552">
                  <c:v>1693.7</c:v>
                </c:pt>
                <c:pt idx="553">
                  <c:v>1703.5</c:v>
                </c:pt>
                <c:pt idx="554">
                  <c:v>1639.4</c:v>
                </c:pt>
                <c:pt idx="555">
                  <c:v>1701.7</c:v>
                </c:pt>
                <c:pt idx="556">
                  <c:v>1714.5</c:v>
                </c:pt>
                <c:pt idx="557">
                  <c:v>1711.6</c:v>
                </c:pt>
                <c:pt idx="558">
                  <c:v>1687.7</c:v>
                </c:pt>
                <c:pt idx="559">
                  <c:v>1761</c:v>
                </c:pt>
                <c:pt idx="560">
                  <c:v>1723.4</c:v>
                </c:pt>
                <c:pt idx="561">
                  <c:v>1676.7</c:v>
                </c:pt>
                <c:pt idx="562">
                  <c:v>1695.8</c:v>
                </c:pt>
                <c:pt idx="563">
                  <c:v>1685.4</c:v>
                </c:pt>
                <c:pt idx="564">
                  <c:v>2166.4</c:v>
                </c:pt>
                <c:pt idx="565">
                  <c:v>1678.3</c:v>
                </c:pt>
                <c:pt idx="566">
                  <c:v>1718.1</c:v>
                </c:pt>
                <c:pt idx="567">
                  <c:v>1724.8</c:v>
                </c:pt>
                <c:pt idx="568">
                  <c:v>1785</c:v>
                </c:pt>
                <c:pt idx="569">
                  <c:v>1763.3</c:v>
                </c:pt>
                <c:pt idx="570">
                  <c:v>1765.7</c:v>
                </c:pt>
                <c:pt idx="571">
                  <c:v>1719</c:v>
                </c:pt>
                <c:pt idx="572">
                  <c:v>1733</c:v>
                </c:pt>
                <c:pt idx="573">
                  <c:v>1758.6</c:v>
                </c:pt>
                <c:pt idx="574">
                  <c:v>1748.1</c:v>
                </c:pt>
                <c:pt idx="575">
                  <c:v>1729.9</c:v>
                </c:pt>
                <c:pt idx="576">
                  <c:v>1752.2</c:v>
                </c:pt>
                <c:pt idx="577">
                  <c:v>1702.4</c:v>
                </c:pt>
                <c:pt idx="578">
                  <c:v>1744.8</c:v>
                </c:pt>
                <c:pt idx="579">
                  <c:v>1753.8</c:v>
                </c:pt>
                <c:pt idx="580">
                  <c:v>1769.4</c:v>
                </c:pt>
                <c:pt idx="581">
                  <c:v>1790.9</c:v>
                </c:pt>
                <c:pt idx="582">
                  <c:v>1786.1</c:v>
                </c:pt>
                <c:pt idx="583">
                  <c:v>1752.8</c:v>
                </c:pt>
                <c:pt idx="584">
                  <c:v>1785.8</c:v>
                </c:pt>
                <c:pt idx="585">
                  <c:v>1867.1</c:v>
                </c:pt>
                <c:pt idx="586">
                  <c:v>2258</c:v>
                </c:pt>
                <c:pt idx="587">
                  <c:v>1757.5</c:v>
                </c:pt>
                <c:pt idx="588">
                  <c:v>1734.2</c:v>
                </c:pt>
                <c:pt idx="589">
                  <c:v>1774.4</c:v>
                </c:pt>
                <c:pt idx="590">
                  <c:v>1760.9</c:v>
                </c:pt>
                <c:pt idx="591">
                  <c:v>1778.9</c:v>
                </c:pt>
                <c:pt idx="592">
                  <c:v>1760.3</c:v>
                </c:pt>
                <c:pt idx="593">
                  <c:v>1782.9</c:v>
                </c:pt>
                <c:pt idx="594">
                  <c:v>2277.6</c:v>
                </c:pt>
                <c:pt idx="595">
                  <c:v>1845.5</c:v>
                </c:pt>
                <c:pt idx="596">
                  <c:v>1768.7</c:v>
                </c:pt>
                <c:pt idx="597">
                  <c:v>1780</c:v>
                </c:pt>
                <c:pt idx="598">
                  <c:v>2409</c:v>
                </c:pt>
                <c:pt idx="599">
                  <c:v>1778.8</c:v>
                </c:pt>
                <c:pt idx="600">
                  <c:v>1839.4</c:v>
                </c:pt>
                <c:pt idx="601">
                  <c:v>1798.4</c:v>
                </c:pt>
                <c:pt idx="602">
                  <c:v>1799.7</c:v>
                </c:pt>
                <c:pt idx="603">
                  <c:v>1800.7</c:v>
                </c:pt>
                <c:pt idx="604">
                  <c:v>1808.1</c:v>
                </c:pt>
                <c:pt idx="605">
                  <c:v>1827.6</c:v>
                </c:pt>
                <c:pt idx="606">
                  <c:v>1808.5</c:v>
                </c:pt>
                <c:pt idx="607">
                  <c:v>1762.6</c:v>
                </c:pt>
                <c:pt idx="608">
                  <c:v>1819.6</c:v>
                </c:pt>
                <c:pt idx="609">
                  <c:v>1841.7</c:v>
                </c:pt>
                <c:pt idx="610">
                  <c:v>1819.9</c:v>
                </c:pt>
                <c:pt idx="611">
                  <c:v>1775.1</c:v>
                </c:pt>
                <c:pt idx="612">
                  <c:v>1814.5</c:v>
                </c:pt>
                <c:pt idx="613">
                  <c:v>1882</c:v>
                </c:pt>
                <c:pt idx="614">
                  <c:v>1832.1</c:v>
                </c:pt>
                <c:pt idx="615">
                  <c:v>1826.2</c:v>
                </c:pt>
                <c:pt idx="616">
                  <c:v>1879.9</c:v>
                </c:pt>
                <c:pt idx="617">
                  <c:v>1884.5</c:v>
                </c:pt>
                <c:pt idx="618">
                  <c:v>1804.6</c:v>
                </c:pt>
                <c:pt idx="619">
                  <c:v>1839.3</c:v>
                </c:pt>
                <c:pt idx="620">
                  <c:v>1833.5</c:v>
                </c:pt>
                <c:pt idx="621">
                  <c:v>1865</c:v>
                </c:pt>
                <c:pt idx="622">
                  <c:v>1897.3</c:v>
                </c:pt>
                <c:pt idx="623">
                  <c:v>1832.8</c:v>
                </c:pt>
                <c:pt idx="624">
                  <c:v>1883.9</c:v>
                </c:pt>
                <c:pt idx="625">
                  <c:v>1873.5</c:v>
                </c:pt>
                <c:pt idx="626">
                  <c:v>2342.1999999999998</c:v>
                </c:pt>
                <c:pt idx="627">
                  <c:v>1889.6</c:v>
                </c:pt>
                <c:pt idx="628">
                  <c:v>1863.3</c:v>
                </c:pt>
                <c:pt idx="629">
                  <c:v>1898.1</c:v>
                </c:pt>
                <c:pt idx="630">
                  <c:v>1911.6</c:v>
                </c:pt>
                <c:pt idx="631">
                  <c:v>1854.3</c:v>
                </c:pt>
                <c:pt idx="632">
                  <c:v>1871.7</c:v>
                </c:pt>
                <c:pt idx="633">
                  <c:v>1886.8</c:v>
                </c:pt>
                <c:pt idx="634">
                  <c:v>1874.1</c:v>
                </c:pt>
                <c:pt idx="635">
                  <c:v>1858</c:v>
                </c:pt>
                <c:pt idx="636">
                  <c:v>1849.6</c:v>
                </c:pt>
                <c:pt idx="637">
                  <c:v>1907.7</c:v>
                </c:pt>
                <c:pt idx="638">
                  <c:v>1948.8</c:v>
                </c:pt>
                <c:pt idx="639">
                  <c:v>2445.8000000000002</c:v>
                </c:pt>
                <c:pt idx="640">
                  <c:v>1877.9</c:v>
                </c:pt>
                <c:pt idx="641">
                  <c:v>1805.9</c:v>
                </c:pt>
                <c:pt idx="642">
                  <c:v>1888.9</c:v>
                </c:pt>
                <c:pt idx="643">
                  <c:v>1898.7</c:v>
                </c:pt>
                <c:pt idx="644">
                  <c:v>1900</c:v>
                </c:pt>
                <c:pt idx="645">
                  <c:v>1855.8</c:v>
                </c:pt>
                <c:pt idx="646">
                  <c:v>1894.9</c:v>
                </c:pt>
                <c:pt idx="647">
                  <c:v>1976.3</c:v>
                </c:pt>
                <c:pt idx="648">
                  <c:v>1859</c:v>
                </c:pt>
                <c:pt idx="649">
                  <c:v>1909.4</c:v>
                </c:pt>
                <c:pt idx="650">
                  <c:v>1906.7</c:v>
                </c:pt>
                <c:pt idx="651">
                  <c:v>1906.2</c:v>
                </c:pt>
                <c:pt idx="652">
                  <c:v>1895.7</c:v>
                </c:pt>
                <c:pt idx="653">
                  <c:v>1903.8</c:v>
                </c:pt>
                <c:pt idx="654">
                  <c:v>1912.4</c:v>
                </c:pt>
                <c:pt idx="655">
                  <c:v>1970.4</c:v>
                </c:pt>
                <c:pt idx="656">
                  <c:v>1959.3</c:v>
                </c:pt>
                <c:pt idx="657">
                  <c:v>2668.5</c:v>
                </c:pt>
                <c:pt idx="658">
                  <c:v>1898</c:v>
                </c:pt>
                <c:pt idx="659">
                  <c:v>1921.8</c:v>
                </c:pt>
                <c:pt idx="660">
                  <c:v>1967.8</c:v>
                </c:pt>
                <c:pt idx="661">
                  <c:v>1934.2</c:v>
                </c:pt>
                <c:pt idx="662">
                  <c:v>1868.8</c:v>
                </c:pt>
                <c:pt idx="663">
                  <c:v>1947.4</c:v>
                </c:pt>
                <c:pt idx="664">
                  <c:v>1876.7</c:v>
                </c:pt>
                <c:pt idx="665">
                  <c:v>1904</c:v>
                </c:pt>
                <c:pt idx="666">
                  <c:v>1947.8</c:v>
                </c:pt>
                <c:pt idx="667">
                  <c:v>1914.4</c:v>
                </c:pt>
                <c:pt idx="668">
                  <c:v>1938.8</c:v>
                </c:pt>
                <c:pt idx="669">
                  <c:v>1962.4</c:v>
                </c:pt>
                <c:pt idx="670">
                  <c:v>1923.2</c:v>
                </c:pt>
                <c:pt idx="671">
                  <c:v>1953.1</c:v>
                </c:pt>
                <c:pt idx="672">
                  <c:v>1978.9</c:v>
                </c:pt>
                <c:pt idx="673">
                  <c:v>1972.2</c:v>
                </c:pt>
                <c:pt idx="674">
                  <c:v>1995.3</c:v>
                </c:pt>
                <c:pt idx="675">
                  <c:v>1947.8</c:v>
                </c:pt>
                <c:pt idx="676">
                  <c:v>1923.8</c:v>
                </c:pt>
                <c:pt idx="677">
                  <c:v>1951.2</c:v>
                </c:pt>
                <c:pt idx="678">
                  <c:v>2007.7</c:v>
                </c:pt>
                <c:pt idx="679">
                  <c:v>1939.2</c:v>
                </c:pt>
                <c:pt idx="680">
                  <c:v>1963.5</c:v>
                </c:pt>
                <c:pt idx="681">
                  <c:v>2028.7</c:v>
                </c:pt>
                <c:pt idx="682">
                  <c:v>1989.1</c:v>
                </c:pt>
                <c:pt idx="683">
                  <c:v>1957.8</c:v>
                </c:pt>
                <c:pt idx="684">
                  <c:v>1984</c:v>
                </c:pt>
                <c:pt idx="685">
                  <c:v>1968.3</c:v>
                </c:pt>
                <c:pt idx="686">
                  <c:v>1954.5</c:v>
                </c:pt>
                <c:pt idx="687">
                  <c:v>1989.7</c:v>
                </c:pt>
                <c:pt idx="688">
                  <c:v>1941.8</c:v>
                </c:pt>
                <c:pt idx="689">
                  <c:v>1988.8</c:v>
                </c:pt>
                <c:pt idx="690">
                  <c:v>2007.2</c:v>
                </c:pt>
                <c:pt idx="691">
                  <c:v>2006.8</c:v>
                </c:pt>
                <c:pt idx="692">
                  <c:v>2591.4</c:v>
                </c:pt>
                <c:pt idx="693">
                  <c:v>1965.2</c:v>
                </c:pt>
                <c:pt idx="694">
                  <c:v>2032.9</c:v>
                </c:pt>
                <c:pt idx="695">
                  <c:v>1974.8</c:v>
                </c:pt>
                <c:pt idx="696">
                  <c:v>2015.1</c:v>
                </c:pt>
                <c:pt idx="697">
                  <c:v>2003.5</c:v>
                </c:pt>
                <c:pt idx="698">
                  <c:v>1995.3</c:v>
                </c:pt>
                <c:pt idx="699">
                  <c:v>2028.9</c:v>
                </c:pt>
                <c:pt idx="700">
                  <c:v>2023.1</c:v>
                </c:pt>
                <c:pt idx="701">
                  <c:v>1996</c:v>
                </c:pt>
                <c:pt idx="702">
                  <c:v>2012.1</c:v>
                </c:pt>
                <c:pt idx="703">
                  <c:v>1989.5</c:v>
                </c:pt>
                <c:pt idx="704">
                  <c:v>1998.1</c:v>
                </c:pt>
                <c:pt idx="705">
                  <c:v>2010.2</c:v>
                </c:pt>
                <c:pt idx="706">
                  <c:v>2019.2</c:v>
                </c:pt>
                <c:pt idx="707">
                  <c:v>2044.7</c:v>
                </c:pt>
                <c:pt idx="708">
                  <c:v>2007.5</c:v>
                </c:pt>
                <c:pt idx="709">
                  <c:v>2007.2</c:v>
                </c:pt>
                <c:pt idx="710">
                  <c:v>2070.1</c:v>
                </c:pt>
                <c:pt idx="711">
                  <c:v>1958.9</c:v>
                </c:pt>
                <c:pt idx="712">
                  <c:v>2049.9</c:v>
                </c:pt>
                <c:pt idx="713">
                  <c:v>2056.3000000000002</c:v>
                </c:pt>
                <c:pt idx="714">
                  <c:v>2045.2</c:v>
                </c:pt>
                <c:pt idx="715">
                  <c:v>2056.6999999999998</c:v>
                </c:pt>
                <c:pt idx="716">
                  <c:v>2008.7</c:v>
                </c:pt>
                <c:pt idx="717">
                  <c:v>2071.3000000000002</c:v>
                </c:pt>
                <c:pt idx="718">
                  <c:v>2078</c:v>
                </c:pt>
                <c:pt idx="719">
                  <c:v>2028.4</c:v>
                </c:pt>
                <c:pt idx="720">
                  <c:v>2051.5</c:v>
                </c:pt>
                <c:pt idx="721">
                  <c:v>2039.7</c:v>
                </c:pt>
                <c:pt idx="722">
                  <c:v>2060.6</c:v>
                </c:pt>
                <c:pt idx="723">
                  <c:v>2092.1999999999998</c:v>
                </c:pt>
                <c:pt idx="724">
                  <c:v>2030.2</c:v>
                </c:pt>
                <c:pt idx="725">
                  <c:v>2094.1999999999998</c:v>
                </c:pt>
                <c:pt idx="726">
                  <c:v>2087.1</c:v>
                </c:pt>
                <c:pt idx="727">
                  <c:v>2118.1</c:v>
                </c:pt>
                <c:pt idx="728">
                  <c:v>2085.1999999999998</c:v>
                </c:pt>
                <c:pt idx="729">
                  <c:v>2163.6999999999998</c:v>
                </c:pt>
                <c:pt idx="730">
                  <c:v>2047.9</c:v>
                </c:pt>
                <c:pt idx="731">
                  <c:v>2132.6</c:v>
                </c:pt>
                <c:pt idx="732">
                  <c:v>2074.1</c:v>
                </c:pt>
                <c:pt idx="733">
                  <c:v>2098.4</c:v>
                </c:pt>
                <c:pt idx="734">
                  <c:v>2054.9</c:v>
                </c:pt>
                <c:pt idx="735">
                  <c:v>2096.5</c:v>
                </c:pt>
                <c:pt idx="736">
                  <c:v>2070.1999999999998</c:v>
                </c:pt>
                <c:pt idx="737">
                  <c:v>2132.5</c:v>
                </c:pt>
                <c:pt idx="738">
                  <c:v>2082.3000000000002</c:v>
                </c:pt>
                <c:pt idx="739">
                  <c:v>2003</c:v>
                </c:pt>
                <c:pt idx="740">
                  <c:v>2154.9</c:v>
                </c:pt>
                <c:pt idx="741">
                  <c:v>2064.3000000000002</c:v>
                </c:pt>
                <c:pt idx="742">
                  <c:v>2121.3000000000002</c:v>
                </c:pt>
                <c:pt idx="743">
                  <c:v>2125.8000000000002</c:v>
                </c:pt>
                <c:pt idx="744">
                  <c:v>2085.1</c:v>
                </c:pt>
                <c:pt idx="745">
                  <c:v>2112.1</c:v>
                </c:pt>
                <c:pt idx="746">
                  <c:v>2169.6</c:v>
                </c:pt>
                <c:pt idx="747">
                  <c:v>2060.3000000000002</c:v>
                </c:pt>
                <c:pt idx="748">
                  <c:v>2106.9</c:v>
                </c:pt>
                <c:pt idx="749">
                  <c:v>2060.6999999999998</c:v>
                </c:pt>
                <c:pt idx="750">
                  <c:v>2169.8000000000002</c:v>
                </c:pt>
                <c:pt idx="751">
                  <c:v>2096.9</c:v>
                </c:pt>
                <c:pt idx="752">
                  <c:v>2094.4</c:v>
                </c:pt>
                <c:pt idx="753">
                  <c:v>2115.1999999999998</c:v>
                </c:pt>
                <c:pt idx="754">
                  <c:v>2123.9</c:v>
                </c:pt>
                <c:pt idx="755">
                  <c:v>2136.4</c:v>
                </c:pt>
                <c:pt idx="756">
                  <c:v>2135.1999999999998</c:v>
                </c:pt>
                <c:pt idx="757">
                  <c:v>2128.8000000000002</c:v>
                </c:pt>
                <c:pt idx="758">
                  <c:v>2159.4</c:v>
                </c:pt>
                <c:pt idx="759">
                  <c:v>2143.1</c:v>
                </c:pt>
                <c:pt idx="760">
                  <c:v>2132.6999999999998</c:v>
                </c:pt>
                <c:pt idx="761">
                  <c:v>2138.6</c:v>
                </c:pt>
                <c:pt idx="762">
                  <c:v>2186.8000000000002</c:v>
                </c:pt>
                <c:pt idx="763">
                  <c:v>2166</c:v>
                </c:pt>
                <c:pt idx="764">
                  <c:v>2171.8000000000002</c:v>
                </c:pt>
                <c:pt idx="765">
                  <c:v>2102.3000000000002</c:v>
                </c:pt>
                <c:pt idx="766">
                  <c:v>2121</c:v>
                </c:pt>
                <c:pt idx="767">
                  <c:v>2136.5</c:v>
                </c:pt>
                <c:pt idx="768">
                  <c:v>2173.3000000000002</c:v>
                </c:pt>
                <c:pt idx="769">
                  <c:v>2160.1</c:v>
                </c:pt>
                <c:pt idx="770">
                  <c:v>2130</c:v>
                </c:pt>
                <c:pt idx="771">
                  <c:v>2167.8000000000002</c:v>
                </c:pt>
                <c:pt idx="772">
                  <c:v>2138.8000000000002</c:v>
                </c:pt>
                <c:pt idx="773">
                  <c:v>2161.8000000000002</c:v>
                </c:pt>
                <c:pt idx="774">
                  <c:v>2195.6</c:v>
                </c:pt>
                <c:pt idx="775">
                  <c:v>2177.6999999999998</c:v>
                </c:pt>
                <c:pt idx="776">
                  <c:v>2140.8000000000002</c:v>
                </c:pt>
                <c:pt idx="777">
                  <c:v>2217.6999999999998</c:v>
                </c:pt>
                <c:pt idx="778">
                  <c:v>2149.6</c:v>
                </c:pt>
                <c:pt idx="779">
                  <c:v>2169.4</c:v>
                </c:pt>
                <c:pt idx="780">
                  <c:v>2218.6</c:v>
                </c:pt>
                <c:pt idx="781">
                  <c:v>2131.6999999999998</c:v>
                </c:pt>
                <c:pt idx="782">
                  <c:v>2170.1</c:v>
                </c:pt>
                <c:pt idx="783">
                  <c:v>2199.6</c:v>
                </c:pt>
                <c:pt idx="784">
                  <c:v>2115.6</c:v>
                </c:pt>
                <c:pt idx="785">
                  <c:v>2159.4</c:v>
                </c:pt>
                <c:pt idx="786">
                  <c:v>2169.1999999999998</c:v>
                </c:pt>
                <c:pt idx="787">
                  <c:v>2148.8000000000002</c:v>
                </c:pt>
                <c:pt idx="788">
                  <c:v>2158.3000000000002</c:v>
                </c:pt>
                <c:pt idx="789">
                  <c:v>2167.1</c:v>
                </c:pt>
                <c:pt idx="790">
                  <c:v>2166</c:v>
                </c:pt>
                <c:pt idx="791">
                  <c:v>2218.3000000000002</c:v>
                </c:pt>
                <c:pt idx="792">
                  <c:v>2199.8000000000002</c:v>
                </c:pt>
                <c:pt idx="793">
                  <c:v>2237.4</c:v>
                </c:pt>
                <c:pt idx="794">
                  <c:v>2237.6</c:v>
                </c:pt>
                <c:pt idx="795">
                  <c:v>2259.1999999999998</c:v>
                </c:pt>
                <c:pt idx="796">
                  <c:v>2140.4</c:v>
                </c:pt>
                <c:pt idx="797">
                  <c:v>2259.8000000000002</c:v>
                </c:pt>
                <c:pt idx="798">
                  <c:v>2182.6</c:v>
                </c:pt>
                <c:pt idx="799">
                  <c:v>2233.3000000000002</c:v>
                </c:pt>
                <c:pt idx="800">
                  <c:v>2222.1999999999998</c:v>
                </c:pt>
                <c:pt idx="801">
                  <c:v>2179.5</c:v>
                </c:pt>
                <c:pt idx="802">
                  <c:v>2193.4</c:v>
                </c:pt>
                <c:pt idx="803">
                  <c:v>2189.6</c:v>
                </c:pt>
                <c:pt idx="804">
                  <c:v>2249.1999999999998</c:v>
                </c:pt>
                <c:pt idx="805">
                  <c:v>2228.3000000000002</c:v>
                </c:pt>
                <c:pt idx="806">
                  <c:v>2246.6999999999998</c:v>
                </c:pt>
                <c:pt idx="807">
                  <c:v>2207.1</c:v>
                </c:pt>
                <c:pt idx="808">
                  <c:v>2225.9</c:v>
                </c:pt>
                <c:pt idx="809">
                  <c:v>2182.3000000000002</c:v>
                </c:pt>
                <c:pt idx="810">
                  <c:v>2267.5</c:v>
                </c:pt>
                <c:pt idx="811">
                  <c:v>2236.8000000000002</c:v>
                </c:pt>
                <c:pt idx="812">
                  <c:v>2204.9</c:v>
                </c:pt>
                <c:pt idx="813">
                  <c:v>2218.3000000000002</c:v>
                </c:pt>
                <c:pt idx="814">
                  <c:v>2282.5</c:v>
                </c:pt>
                <c:pt idx="815">
                  <c:v>2228.6</c:v>
                </c:pt>
                <c:pt idx="816">
                  <c:v>2270.6999999999998</c:v>
                </c:pt>
                <c:pt idx="817">
                  <c:v>2281.1</c:v>
                </c:pt>
                <c:pt idx="818">
                  <c:v>2283.8000000000002</c:v>
                </c:pt>
                <c:pt idx="819">
                  <c:v>2284.5</c:v>
                </c:pt>
                <c:pt idx="820">
                  <c:v>2203</c:v>
                </c:pt>
                <c:pt idx="821">
                  <c:v>2246.9</c:v>
                </c:pt>
                <c:pt idx="822">
                  <c:v>2259.8000000000002</c:v>
                </c:pt>
                <c:pt idx="823">
                  <c:v>2341.5</c:v>
                </c:pt>
                <c:pt idx="824">
                  <c:v>2287.1</c:v>
                </c:pt>
                <c:pt idx="825">
                  <c:v>2246.6999999999998</c:v>
                </c:pt>
                <c:pt idx="826">
                  <c:v>2245.3000000000002</c:v>
                </c:pt>
                <c:pt idx="827">
                  <c:v>2257.6</c:v>
                </c:pt>
                <c:pt idx="828">
                  <c:v>2283.9</c:v>
                </c:pt>
                <c:pt idx="829">
                  <c:v>2321.6</c:v>
                </c:pt>
                <c:pt idx="830">
                  <c:v>2272.8000000000002</c:v>
                </c:pt>
                <c:pt idx="831">
                  <c:v>2242.4</c:v>
                </c:pt>
                <c:pt idx="832">
                  <c:v>2219</c:v>
                </c:pt>
                <c:pt idx="833">
                  <c:v>2260.3000000000002</c:v>
                </c:pt>
                <c:pt idx="834">
                  <c:v>2269.1</c:v>
                </c:pt>
                <c:pt idx="835">
                  <c:v>2334.9</c:v>
                </c:pt>
                <c:pt idx="836">
                  <c:v>2273.1</c:v>
                </c:pt>
                <c:pt idx="837">
                  <c:v>2254.1999999999998</c:v>
                </c:pt>
                <c:pt idx="838">
                  <c:v>2275.1</c:v>
                </c:pt>
                <c:pt idx="839">
                  <c:v>2299.6</c:v>
                </c:pt>
                <c:pt idx="840">
                  <c:v>2325.8000000000002</c:v>
                </c:pt>
                <c:pt idx="841">
                  <c:v>2331.3000000000002</c:v>
                </c:pt>
                <c:pt idx="842">
                  <c:v>2291.1999999999998</c:v>
                </c:pt>
                <c:pt idx="843">
                  <c:v>2361.4</c:v>
                </c:pt>
                <c:pt idx="844">
                  <c:v>2347.3000000000002</c:v>
                </c:pt>
                <c:pt idx="845">
                  <c:v>2262.3000000000002</c:v>
                </c:pt>
                <c:pt idx="846">
                  <c:v>2294.5</c:v>
                </c:pt>
                <c:pt idx="847">
                  <c:v>2257.5</c:v>
                </c:pt>
                <c:pt idx="848">
                  <c:v>2272.1999999999998</c:v>
                </c:pt>
                <c:pt idx="849">
                  <c:v>2264.6</c:v>
                </c:pt>
                <c:pt idx="850">
                  <c:v>2357.6</c:v>
                </c:pt>
                <c:pt idx="851">
                  <c:v>2245.4</c:v>
                </c:pt>
                <c:pt idx="852">
                  <c:v>2239.1999999999998</c:v>
                </c:pt>
                <c:pt idx="853">
                  <c:v>2292.5</c:v>
                </c:pt>
                <c:pt idx="854">
                  <c:v>2335.4</c:v>
                </c:pt>
                <c:pt idx="855">
                  <c:v>2314.5</c:v>
                </c:pt>
                <c:pt idx="856">
                  <c:v>2316.1999999999998</c:v>
                </c:pt>
                <c:pt idx="857">
                  <c:v>2354.4</c:v>
                </c:pt>
                <c:pt idx="858">
                  <c:v>2384.8000000000002</c:v>
                </c:pt>
                <c:pt idx="859">
                  <c:v>2328.6</c:v>
                </c:pt>
                <c:pt idx="860">
                  <c:v>2317.3000000000002</c:v>
                </c:pt>
                <c:pt idx="861">
                  <c:v>2378.9</c:v>
                </c:pt>
                <c:pt idx="862">
                  <c:v>2362.6999999999998</c:v>
                </c:pt>
                <c:pt idx="863">
                  <c:v>2353.6</c:v>
                </c:pt>
                <c:pt idx="864">
                  <c:v>2352.4</c:v>
                </c:pt>
                <c:pt idx="865">
                  <c:v>2298.6999999999998</c:v>
                </c:pt>
                <c:pt idx="866">
                  <c:v>2314</c:v>
                </c:pt>
                <c:pt idx="867">
                  <c:v>2357</c:v>
                </c:pt>
                <c:pt idx="868">
                  <c:v>2423.4</c:v>
                </c:pt>
                <c:pt idx="869">
                  <c:v>2367</c:v>
                </c:pt>
                <c:pt idx="870">
                  <c:v>2322</c:v>
                </c:pt>
                <c:pt idx="871">
                  <c:v>2386.9</c:v>
                </c:pt>
                <c:pt idx="872">
                  <c:v>2331.3000000000002</c:v>
                </c:pt>
                <c:pt idx="873">
                  <c:v>2385.6</c:v>
                </c:pt>
                <c:pt idx="874">
                  <c:v>2304.1</c:v>
                </c:pt>
                <c:pt idx="875">
                  <c:v>2335.1</c:v>
                </c:pt>
                <c:pt idx="876">
                  <c:v>2423.1999999999998</c:v>
                </c:pt>
                <c:pt idx="877">
                  <c:v>2353</c:v>
                </c:pt>
                <c:pt idx="878">
                  <c:v>2372</c:v>
                </c:pt>
                <c:pt idx="879">
                  <c:v>2344.6999999999998</c:v>
                </c:pt>
                <c:pt idx="880">
                  <c:v>2369.1999999999998</c:v>
                </c:pt>
                <c:pt idx="881">
                  <c:v>2359.6</c:v>
                </c:pt>
                <c:pt idx="882">
                  <c:v>2348.1999999999998</c:v>
                </c:pt>
                <c:pt idx="883">
                  <c:v>2393.5</c:v>
                </c:pt>
                <c:pt idx="884">
                  <c:v>2366.8000000000002</c:v>
                </c:pt>
                <c:pt idx="885">
                  <c:v>2382.9</c:v>
                </c:pt>
                <c:pt idx="886">
                  <c:v>2408.3000000000002</c:v>
                </c:pt>
                <c:pt idx="887">
                  <c:v>2425.6999999999998</c:v>
                </c:pt>
                <c:pt idx="888">
                  <c:v>2414.6</c:v>
                </c:pt>
                <c:pt idx="889">
                  <c:v>2344.1999999999998</c:v>
                </c:pt>
                <c:pt idx="890">
                  <c:v>2460.1999999999998</c:v>
                </c:pt>
                <c:pt idx="891">
                  <c:v>2357.8000000000002</c:v>
                </c:pt>
                <c:pt idx="892">
                  <c:v>2358</c:v>
                </c:pt>
                <c:pt idx="893">
                  <c:v>2350.1</c:v>
                </c:pt>
                <c:pt idx="894">
                  <c:v>2438.8000000000002</c:v>
                </c:pt>
                <c:pt idx="895">
                  <c:v>2435.6</c:v>
                </c:pt>
                <c:pt idx="896">
                  <c:v>2411.6</c:v>
                </c:pt>
                <c:pt idx="897">
                  <c:v>2349.8000000000002</c:v>
                </c:pt>
                <c:pt idx="898">
                  <c:v>2391.8000000000002</c:v>
                </c:pt>
                <c:pt idx="899">
                  <c:v>2347.4</c:v>
                </c:pt>
                <c:pt idx="900">
                  <c:v>2400.9</c:v>
                </c:pt>
                <c:pt idx="901">
                  <c:v>2423</c:v>
                </c:pt>
                <c:pt idx="902">
                  <c:v>2413.6</c:v>
                </c:pt>
                <c:pt idx="903">
                  <c:v>2391.5</c:v>
                </c:pt>
                <c:pt idx="904">
                  <c:v>2407.3000000000002</c:v>
                </c:pt>
                <c:pt idx="905">
                  <c:v>2372.6999999999998</c:v>
                </c:pt>
                <c:pt idx="906">
                  <c:v>2394.8000000000002</c:v>
                </c:pt>
                <c:pt idx="907">
                  <c:v>2444.1999999999998</c:v>
                </c:pt>
                <c:pt idx="908">
                  <c:v>2402.1999999999998</c:v>
                </c:pt>
                <c:pt idx="909">
                  <c:v>2371.9</c:v>
                </c:pt>
                <c:pt idx="910">
                  <c:v>2442.5</c:v>
                </c:pt>
                <c:pt idx="911">
                  <c:v>2386.9</c:v>
                </c:pt>
                <c:pt idx="912">
                  <c:v>2411</c:v>
                </c:pt>
                <c:pt idx="913">
                  <c:v>2423.3000000000002</c:v>
                </c:pt>
                <c:pt idx="914">
                  <c:v>2476.8000000000002</c:v>
                </c:pt>
                <c:pt idx="915">
                  <c:v>2373.1</c:v>
                </c:pt>
                <c:pt idx="916">
                  <c:v>2468.6</c:v>
                </c:pt>
                <c:pt idx="917">
                  <c:v>2392.1999999999998</c:v>
                </c:pt>
                <c:pt idx="918">
                  <c:v>2444.5</c:v>
                </c:pt>
                <c:pt idx="919">
                  <c:v>2450.8000000000002</c:v>
                </c:pt>
                <c:pt idx="920">
                  <c:v>2468.1999999999998</c:v>
                </c:pt>
                <c:pt idx="921">
                  <c:v>2493.4</c:v>
                </c:pt>
                <c:pt idx="922">
                  <c:v>2488.3000000000002</c:v>
                </c:pt>
                <c:pt idx="923">
                  <c:v>2445.5</c:v>
                </c:pt>
                <c:pt idx="924">
                  <c:v>2505.6999999999998</c:v>
                </c:pt>
                <c:pt idx="925">
                  <c:v>2419.4</c:v>
                </c:pt>
                <c:pt idx="926">
                  <c:v>2452.1</c:v>
                </c:pt>
                <c:pt idx="927">
                  <c:v>2435.1</c:v>
                </c:pt>
                <c:pt idx="928">
                  <c:v>2455</c:v>
                </c:pt>
                <c:pt idx="929">
                  <c:v>2464.3000000000002</c:v>
                </c:pt>
                <c:pt idx="930">
                  <c:v>2432</c:v>
                </c:pt>
                <c:pt idx="931">
                  <c:v>2446.1</c:v>
                </c:pt>
                <c:pt idx="932">
                  <c:v>2359</c:v>
                </c:pt>
                <c:pt idx="933">
                  <c:v>2428.1999999999998</c:v>
                </c:pt>
                <c:pt idx="934">
                  <c:v>2453.6999999999998</c:v>
                </c:pt>
                <c:pt idx="935">
                  <c:v>2483.5</c:v>
                </c:pt>
                <c:pt idx="936">
                  <c:v>2435.6999999999998</c:v>
                </c:pt>
                <c:pt idx="937">
                  <c:v>2483.9</c:v>
                </c:pt>
                <c:pt idx="938">
                  <c:v>2454.6</c:v>
                </c:pt>
                <c:pt idx="939">
                  <c:v>2489.1</c:v>
                </c:pt>
                <c:pt idx="940">
                  <c:v>2501.8000000000002</c:v>
                </c:pt>
                <c:pt idx="941">
                  <c:v>2482.1999999999998</c:v>
                </c:pt>
                <c:pt idx="942">
                  <c:v>2498.4</c:v>
                </c:pt>
                <c:pt idx="943">
                  <c:v>2470.5</c:v>
                </c:pt>
                <c:pt idx="944">
                  <c:v>2451.5</c:v>
                </c:pt>
                <c:pt idx="945">
                  <c:v>2464.8000000000002</c:v>
                </c:pt>
                <c:pt idx="946">
                  <c:v>2502.1999999999998</c:v>
                </c:pt>
                <c:pt idx="947">
                  <c:v>2483.6999999999998</c:v>
                </c:pt>
                <c:pt idx="948">
                  <c:v>2444.6</c:v>
                </c:pt>
                <c:pt idx="949">
                  <c:v>2430.8000000000002</c:v>
                </c:pt>
                <c:pt idx="950">
                  <c:v>2491.1999999999998</c:v>
                </c:pt>
                <c:pt idx="951">
                  <c:v>2476.3000000000002</c:v>
                </c:pt>
                <c:pt idx="952">
                  <c:v>2482.9</c:v>
                </c:pt>
                <c:pt idx="953">
                  <c:v>2492</c:v>
                </c:pt>
                <c:pt idx="954">
                  <c:v>2518.6</c:v>
                </c:pt>
                <c:pt idx="955">
                  <c:v>2492.1999999999998</c:v>
                </c:pt>
                <c:pt idx="956">
                  <c:v>2488.1999999999998</c:v>
                </c:pt>
                <c:pt idx="957">
                  <c:v>2420.8000000000002</c:v>
                </c:pt>
                <c:pt idx="958">
                  <c:v>2500.6999999999998</c:v>
                </c:pt>
                <c:pt idx="959">
                  <c:v>2510.6</c:v>
                </c:pt>
                <c:pt idx="960">
                  <c:v>2519.6999999999998</c:v>
                </c:pt>
                <c:pt idx="961">
                  <c:v>2483.4</c:v>
                </c:pt>
                <c:pt idx="962">
                  <c:v>2477.3000000000002</c:v>
                </c:pt>
                <c:pt idx="963">
                  <c:v>2561.8000000000002</c:v>
                </c:pt>
                <c:pt idx="964">
                  <c:v>2513.3000000000002</c:v>
                </c:pt>
                <c:pt idx="965">
                  <c:v>2508.1</c:v>
                </c:pt>
                <c:pt idx="966">
                  <c:v>2579.6999999999998</c:v>
                </c:pt>
                <c:pt idx="967">
                  <c:v>2489.5</c:v>
                </c:pt>
                <c:pt idx="968">
                  <c:v>2464.8000000000002</c:v>
                </c:pt>
                <c:pt idx="969">
                  <c:v>2494.9</c:v>
                </c:pt>
                <c:pt idx="970">
                  <c:v>2529.1999999999998</c:v>
                </c:pt>
                <c:pt idx="971">
                  <c:v>2526.6999999999998</c:v>
                </c:pt>
                <c:pt idx="972">
                  <c:v>2531.9</c:v>
                </c:pt>
                <c:pt idx="973">
                  <c:v>2446.5</c:v>
                </c:pt>
                <c:pt idx="974">
                  <c:v>2565.8000000000002</c:v>
                </c:pt>
                <c:pt idx="975">
                  <c:v>2519.5</c:v>
                </c:pt>
                <c:pt idx="976">
                  <c:v>2461.5</c:v>
                </c:pt>
                <c:pt idx="977">
                  <c:v>2523.5</c:v>
                </c:pt>
                <c:pt idx="978">
                  <c:v>2493.1999999999998</c:v>
                </c:pt>
                <c:pt idx="979">
                  <c:v>2596.4</c:v>
                </c:pt>
                <c:pt idx="980">
                  <c:v>2506.9</c:v>
                </c:pt>
                <c:pt idx="981">
                  <c:v>2543.1999999999998</c:v>
                </c:pt>
                <c:pt idx="982">
                  <c:v>2522.6</c:v>
                </c:pt>
                <c:pt idx="983">
                  <c:v>2530</c:v>
                </c:pt>
                <c:pt idx="984">
                  <c:v>2570.5</c:v>
                </c:pt>
                <c:pt idx="985">
                  <c:v>2483.1999999999998</c:v>
                </c:pt>
                <c:pt idx="986">
                  <c:v>2537</c:v>
                </c:pt>
                <c:pt idx="987">
                  <c:v>2554.1</c:v>
                </c:pt>
                <c:pt idx="988">
                  <c:v>2543.6</c:v>
                </c:pt>
                <c:pt idx="989">
                  <c:v>2524.9</c:v>
                </c:pt>
                <c:pt idx="990">
                  <c:v>2569</c:v>
                </c:pt>
                <c:pt idx="991">
                  <c:v>2548.9</c:v>
                </c:pt>
                <c:pt idx="992">
                  <c:v>2519.6999999999998</c:v>
                </c:pt>
                <c:pt idx="993">
                  <c:v>2590.3000000000002</c:v>
                </c:pt>
                <c:pt idx="994">
                  <c:v>2565.5</c:v>
                </c:pt>
                <c:pt idx="995">
                  <c:v>2534.8000000000002</c:v>
                </c:pt>
                <c:pt idx="996">
                  <c:v>2663.9</c:v>
                </c:pt>
                <c:pt idx="997">
                  <c:v>2562.5</c:v>
                </c:pt>
                <c:pt idx="998">
                  <c:v>2618.8000000000002</c:v>
                </c:pt>
                <c:pt idx="999">
                  <c:v>2607.6</c:v>
                </c:pt>
                <c:pt idx="1000">
                  <c:v>2579.6999999999998</c:v>
                </c:pt>
                <c:pt idx="1001">
                  <c:v>2550.1999999999998</c:v>
                </c:pt>
                <c:pt idx="1002">
                  <c:v>2606</c:v>
                </c:pt>
                <c:pt idx="1003">
                  <c:v>2555.8000000000002</c:v>
                </c:pt>
                <c:pt idx="1004">
                  <c:v>2628.7</c:v>
                </c:pt>
                <c:pt idx="1005">
                  <c:v>2555.8000000000002</c:v>
                </c:pt>
                <c:pt idx="1006">
                  <c:v>2546.1999999999998</c:v>
                </c:pt>
                <c:pt idx="1007">
                  <c:v>2498.1</c:v>
                </c:pt>
                <c:pt idx="1008">
                  <c:v>2619.4</c:v>
                </c:pt>
                <c:pt idx="1009">
                  <c:v>2534.5</c:v>
                </c:pt>
                <c:pt idx="1010">
                  <c:v>2592.5</c:v>
                </c:pt>
                <c:pt idx="1011">
                  <c:v>2545.1999999999998</c:v>
                </c:pt>
                <c:pt idx="1012">
                  <c:v>2595.1999999999998</c:v>
                </c:pt>
                <c:pt idx="1013">
                  <c:v>2563.8000000000002</c:v>
                </c:pt>
                <c:pt idx="1014">
                  <c:v>2634.7</c:v>
                </c:pt>
                <c:pt idx="1015">
                  <c:v>2637.8</c:v>
                </c:pt>
                <c:pt idx="1016">
                  <c:v>2587.6</c:v>
                </c:pt>
                <c:pt idx="1017">
                  <c:v>2608.6</c:v>
                </c:pt>
                <c:pt idx="1018">
                  <c:v>2547.1999999999998</c:v>
                </c:pt>
                <c:pt idx="1019">
                  <c:v>2599.6999999999998</c:v>
                </c:pt>
                <c:pt idx="1020">
                  <c:v>2580.1</c:v>
                </c:pt>
                <c:pt idx="1021">
                  <c:v>2650.7</c:v>
                </c:pt>
                <c:pt idx="1022">
                  <c:v>2628.6</c:v>
                </c:pt>
                <c:pt idx="1023">
                  <c:v>2553.6</c:v>
                </c:pt>
                <c:pt idx="1024">
                  <c:v>2593.5</c:v>
                </c:pt>
                <c:pt idx="1025">
                  <c:v>2709</c:v>
                </c:pt>
                <c:pt idx="1026">
                  <c:v>2610.8000000000002</c:v>
                </c:pt>
                <c:pt idx="1027">
                  <c:v>2598.9</c:v>
                </c:pt>
                <c:pt idx="1028">
                  <c:v>2624</c:v>
                </c:pt>
                <c:pt idx="1029">
                  <c:v>2638.1</c:v>
                </c:pt>
                <c:pt idx="1030">
                  <c:v>2626.1</c:v>
                </c:pt>
                <c:pt idx="1031">
                  <c:v>2632.9</c:v>
                </c:pt>
                <c:pt idx="1032">
                  <c:v>2569.4</c:v>
                </c:pt>
                <c:pt idx="1033">
                  <c:v>2653.4</c:v>
                </c:pt>
                <c:pt idx="1034">
                  <c:v>2644</c:v>
                </c:pt>
                <c:pt idx="1035">
                  <c:v>2599.8000000000002</c:v>
                </c:pt>
                <c:pt idx="1036">
                  <c:v>2626.3</c:v>
                </c:pt>
                <c:pt idx="1037">
                  <c:v>2637.9</c:v>
                </c:pt>
                <c:pt idx="1038">
                  <c:v>2713.4</c:v>
                </c:pt>
                <c:pt idx="1039">
                  <c:v>2661.4</c:v>
                </c:pt>
                <c:pt idx="1040">
                  <c:v>2595.1999999999998</c:v>
                </c:pt>
                <c:pt idx="1041">
                  <c:v>2657.3</c:v>
                </c:pt>
                <c:pt idx="1042">
                  <c:v>2620.4</c:v>
                </c:pt>
                <c:pt idx="1043">
                  <c:v>2658.3</c:v>
                </c:pt>
                <c:pt idx="1044">
                  <c:v>2649.6</c:v>
                </c:pt>
                <c:pt idx="1045">
                  <c:v>2720</c:v>
                </c:pt>
                <c:pt idx="1046">
                  <c:v>2644.4</c:v>
                </c:pt>
                <c:pt idx="1047">
                  <c:v>2669.2</c:v>
                </c:pt>
                <c:pt idx="1048">
                  <c:v>2680.8</c:v>
                </c:pt>
                <c:pt idx="1049">
                  <c:v>2698.4</c:v>
                </c:pt>
                <c:pt idx="1050">
                  <c:v>2604.6999999999998</c:v>
                </c:pt>
                <c:pt idx="1051">
                  <c:v>2645.1</c:v>
                </c:pt>
                <c:pt idx="1052">
                  <c:v>2676</c:v>
                </c:pt>
                <c:pt idx="1053">
                  <c:v>2653.7</c:v>
                </c:pt>
                <c:pt idx="1054">
                  <c:v>2695.2</c:v>
                </c:pt>
                <c:pt idx="1055">
                  <c:v>2702.7</c:v>
                </c:pt>
                <c:pt idx="1056">
                  <c:v>2623.8</c:v>
                </c:pt>
                <c:pt idx="1057">
                  <c:v>2691.7</c:v>
                </c:pt>
                <c:pt idx="1058">
                  <c:v>2658.1</c:v>
                </c:pt>
                <c:pt idx="1059">
                  <c:v>2678.5</c:v>
                </c:pt>
                <c:pt idx="1060">
                  <c:v>2702.2</c:v>
                </c:pt>
                <c:pt idx="1061">
                  <c:v>2673.4</c:v>
                </c:pt>
                <c:pt idx="1062">
                  <c:v>2732.3</c:v>
                </c:pt>
                <c:pt idx="1063">
                  <c:v>2634.1</c:v>
                </c:pt>
                <c:pt idx="1064">
                  <c:v>2618.6</c:v>
                </c:pt>
                <c:pt idx="1065">
                  <c:v>2701.3</c:v>
                </c:pt>
                <c:pt idx="1066">
                  <c:v>2688.4</c:v>
                </c:pt>
                <c:pt idx="1067">
                  <c:v>2668.9</c:v>
                </c:pt>
                <c:pt idx="1068">
                  <c:v>2678.8</c:v>
                </c:pt>
                <c:pt idx="1069">
                  <c:v>2671.2</c:v>
                </c:pt>
                <c:pt idx="1070">
                  <c:v>2647.7</c:v>
                </c:pt>
                <c:pt idx="1071">
                  <c:v>2707</c:v>
                </c:pt>
                <c:pt idx="1072">
                  <c:v>2694.2</c:v>
                </c:pt>
                <c:pt idx="1073">
                  <c:v>2688.1</c:v>
                </c:pt>
                <c:pt idx="1074">
                  <c:v>2704.9</c:v>
                </c:pt>
                <c:pt idx="1075">
                  <c:v>2711.7</c:v>
                </c:pt>
                <c:pt idx="1076">
                  <c:v>2725.2</c:v>
                </c:pt>
                <c:pt idx="1077">
                  <c:v>2676.7</c:v>
                </c:pt>
                <c:pt idx="1078">
                  <c:v>2711.8</c:v>
                </c:pt>
                <c:pt idx="1079">
                  <c:v>2669.6</c:v>
                </c:pt>
                <c:pt idx="1080">
                  <c:v>2743.6</c:v>
                </c:pt>
                <c:pt idx="1081">
                  <c:v>2700.3</c:v>
                </c:pt>
                <c:pt idx="1082">
                  <c:v>2694.1</c:v>
                </c:pt>
                <c:pt idx="1083">
                  <c:v>2708.9</c:v>
                </c:pt>
                <c:pt idx="1084">
                  <c:v>2713.8</c:v>
                </c:pt>
                <c:pt idx="1085">
                  <c:v>2722.3</c:v>
                </c:pt>
                <c:pt idx="1086">
                  <c:v>2760.4</c:v>
                </c:pt>
                <c:pt idx="1087">
                  <c:v>2717.8</c:v>
                </c:pt>
                <c:pt idx="1088">
                  <c:v>2710.3</c:v>
                </c:pt>
                <c:pt idx="1089">
                  <c:v>2734</c:v>
                </c:pt>
                <c:pt idx="1090">
                  <c:v>2784.8</c:v>
                </c:pt>
                <c:pt idx="1091">
                  <c:v>2816.8</c:v>
                </c:pt>
                <c:pt idx="1092">
                  <c:v>2848.8</c:v>
                </c:pt>
                <c:pt idx="1093">
                  <c:v>2731.2</c:v>
                </c:pt>
                <c:pt idx="1094">
                  <c:v>2724.7</c:v>
                </c:pt>
                <c:pt idx="1095">
                  <c:v>2731.4</c:v>
                </c:pt>
                <c:pt idx="1096">
                  <c:v>2736.6</c:v>
                </c:pt>
                <c:pt idx="1097">
                  <c:v>2881.6</c:v>
                </c:pt>
                <c:pt idx="1098">
                  <c:v>2704.3</c:v>
                </c:pt>
                <c:pt idx="1099">
                  <c:v>2735.6</c:v>
                </c:pt>
                <c:pt idx="1100">
                  <c:v>2729.2</c:v>
                </c:pt>
                <c:pt idx="1101">
                  <c:v>2758.9</c:v>
                </c:pt>
                <c:pt idx="1102">
                  <c:v>2751.4</c:v>
                </c:pt>
                <c:pt idx="1103">
                  <c:v>2788.3</c:v>
                </c:pt>
                <c:pt idx="1104">
                  <c:v>2814.9</c:v>
                </c:pt>
                <c:pt idx="1105">
                  <c:v>2831</c:v>
                </c:pt>
                <c:pt idx="1106">
                  <c:v>2851.3</c:v>
                </c:pt>
                <c:pt idx="1107">
                  <c:v>2719</c:v>
                </c:pt>
                <c:pt idx="1108">
                  <c:v>2700.7</c:v>
                </c:pt>
                <c:pt idx="1109">
                  <c:v>2719.5</c:v>
                </c:pt>
                <c:pt idx="1110">
                  <c:v>2774.9</c:v>
                </c:pt>
                <c:pt idx="1111">
                  <c:v>2782.5</c:v>
                </c:pt>
                <c:pt idx="1112">
                  <c:v>2821.3</c:v>
                </c:pt>
                <c:pt idx="1113">
                  <c:v>2754.1</c:v>
                </c:pt>
                <c:pt idx="1114">
                  <c:v>2736.5</c:v>
                </c:pt>
                <c:pt idx="1115">
                  <c:v>2794.2</c:v>
                </c:pt>
                <c:pt idx="1116">
                  <c:v>2816.4</c:v>
                </c:pt>
                <c:pt idx="1117">
                  <c:v>2883</c:v>
                </c:pt>
                <c:pt idx="1118">
                  <c:v>2762.9</c:v>
                </c:pt>
                <c:pt idx="1119">
                  <c:v>2868.9</c:v>
                </c:pt>
                <c:pt idx="1120">
                  <c:v>2796.4</c:v>
                </c:pt>
                <c:pt idx="1121">
                  <c:v>2755</c:v>
                </c:pt>
                <c:pt idx="1122">
                  <c:v>2759.3</c:v>
                </c:pt>
                <c:pt idx="1123">
                  <c:v>2792.5</c:v>
                </c:pt>
                <c:pt idx="1124">
                  <c:v>2783.6</c:v>
                </c:pt>
                <c:pt idx="1125">
                  <c:v>2881.4</c:v>
                </c:pt>
                <c:pt idx="1126">
                  <c:v>2755.6</c:v>
                </c:pt>
                <c:pt idx="1127">
                  <c:v>2795.8</c:v>
                </c:pt>
                <c:pt idx="1128">
                  <c:v>2757.3</c:v>
                </c:pt>
                <c:pt idx="1129">
                  <c:v>2804.3</c:v>
                </c:pt>
                <c:pt idx="1130">
                  <c:v>2824.9</c:v>
                </c:pt>
                <c:pt idx="1131">
                  <c:v>2812.2</c:v>
                </c:pt>
                <c:pt idx="1132">
                  <c:v>2823.1</c:v>
                </c:pt>
                <c:pt idx="1133">
                  <c:v>2788.7</c:v>
                </c:pt>
                <c:pt idx="1134">
                  <c:v>2851</c:v>
                </c:pt>
                <c:pt idx="1135">
                  <c:v>2843.5</c:v>
                </c:pt>
                <c:pt idx="1136">
                  <c:v>2815.4</c:v>
                </c:pt>
                <c:pt idx="1137">
                  <c:v>2836.2</c:v>
                </c:pt>
                <c:pt idx="1138">
                  <c:v>2785</c:v>
                </c:pt>
                <c:pt idx="1139">
                  <c:v>2857</c:v>
                </c:pt>
                <c:pt idx="1140">
                  <c:v>2814.5</c:v>
                </c:pt>
                <c:pt idx="1141">
                  <c:v>2856.6</c:v>
                </c:pt>
                <c:pt idx="1142">
                  <c:v>2827.3</c:v>
                </c:pt>
                <c:pt idx="1143">
                  <c:v>2824.6</c:v>
                </c:pt>
                <c:pt idx="1144">
                  <c:v>2816.7</c:v>
                </c:pt>
                <c:pt idx="1145">
                  <c:v>2823.6</c:v>
                </c:pt>
                <c:pt idx="1146">
                  <c:v>2740.3</c:v>
                </c:pt>
                <c:pt idx="1147">
                  <c:v>2827.9</c:v>
                </c:pt>
                <c:pt idx="1148">
                  <c:v>2821.2</c:v>
                </c:pt>
                <c:pt idx="1149">
                  <c:v>2861.8</c:v>
                </c:pt>
                <c:pt idx="1150">
                  <c:v>2816.8</c:v>
                </c:pt>
                <c:pt idx="1151">
                  <c:v>2845.3</c:v>
                </c:pt>
                <c:pt idx="1152">
                  <c:v>2828.1</c:v>
                </c:pt>
                <c:pt idx="1153">
                  <c:v>2858.8</c:v>
                </c:pt>
                <c:pt idx="1154">
                  <c:v>2842.9</c:v>
                </c:pt>
                <c:pt idx="1155">
                  <c:v>2816.7</c:v>
                </c:pt>
                <c:pt idx="1156">
                  <c:v>2825.8</c:v>
                </c:pt>
                <c:pt idx="1157">
                  <c:v>2849.9</c:v>
                </c:pt>
                <c:pt idx="1158">
                  <c:v>2830</c:v>
                </c:pt>
                <c:pt idx="1159">
                  <c:v>2795</c:v>
                </c:pt>
                <c:pt idx="1160">
                  <c:v>2825.2</c:v>
                </c:pt>
                <c:pt idx="1161">
                  <c:v>2833.1</c:v>
                </c:pt>
                <c:pt idx="1162">
                  <c:v>2767.1</c:v>
                </c:pt>
                <c:pt idx="1163">
                  <c:v>2919.9</c:v>
                </c:pt>
                <c:pt idx="1164">
                  <c:v>2839.5</c:v>
                </c:pt>
                <c:pt idx="1165">
                  <c:v>2906.3</c:v>
                </c:pt>
                <c:pt idx="1166">
                  <c:v>2890.1</c:v>
                </c:pt>
                <c:pt idx="1167">
                  <c:v>2882.3</c:v>
                </c:pt>
                <c:pt idx="1168">
                  <c:v>2844.9</c:v>
                </c:pt>
                <c:pt idx="1169">
                  <c:v>2909.9</c:v>
                </c:pt>
                <c:pt idx="1170">
                  <c:v>2829.7</c:v>
                </c:pt>
                <c:pt idx="1171">
                  <c:v>2839.6</c:v>
                </c:pt>
                <c:pt idx="1172">
                  <c:v>2915.1</c:v>
                </c:pt>
                <c:pt idx="1173">
                  <c:v>2882.5</c:v>
                </c:pt>
                <c:pt idx="1174">
                  <c:v>2851.9</c:v>
                </c:pt>
                <c:pt idx="1175">
                  <c:v>2918.8</c:v>
                </c:pt>
                <c:pt idx="1176">
                  <c:v>2845.8</c:v>
                </c:pt>
                <c:pt idx="1177">
                  <c:v>2897.4</c:v>
                </c:pt>
                <c:pt idx="1178">
                  <c:v>2918.4</c:v>
                </c:pt>
                <c:pt idx="1179">
                  <c:v>2892.8</c:v>
                </c:pt>
                <c:pt idx="1180">
                  <c:v>2873.9</c:v>
                </c:pt>
                <c:pt idx="1181">
                  <c:v>2885.8</c:v>
                </c:pt>
                <c:pt idx="1182">
                  <c:v>2890.6</c:v>
                </c:pt>
                <c:pt idx="1183">
                  <c:v>2841.2</c:v>
                </c:pt>
                <c:pt idx="1184">
                  <c:v>2843.7</c:v>
                </c:pt>
                <c:pt idx="1185">
                  <c:v>2864.3</c:v>
                </c:pt>
                <c:pt idx="1186">
                  <c:v>2905.2</c:v>
                </c:pt>
                <c:pt idx="1187">
                  <c:v>2908.9</c:v>
                </c:pt>
                <c:pt idx="1188">
                  <c:v>2815.6</c:v>
                </c:pt>
                <c:pt idx="1189">
                  <c:v>2848.1</c:v>
                </c:pt>
                <c:pt idx="1190">
                  <c:v>2923.4</c:v>
                </c:pt>
                <c:pt idx="1191">
                  <c:v>2846.3</c:v>
                </c:pt>
                <c:pt idx="1192">
                  <c:v>2895.6</c:v>
                </c:pt>
                <c:pt idx="1193">
                  <c:v>2850.1</c:v>
                </c:pt>
                <c:pt idx="1194">
                  <c:v>2898.1</c:v>
                </c:pt>
                <c:pt idx="1195">
                  <c:v>2886.5</c:v>
                </c:pt>
                <c:pt idx="1196">
                  <c:v>2929.4</c:v>
                </c:pt>
                <c:pt idx="1197">
                  <c:v>2857.2</c:v>
                </c:pt>
                <c:pt idx="1198">
                  <c:v>2912.5</c:v>
                </c:pt>
                <c:pt idx="1199">
                  <c:v>2928.9</c:v>
                </c:pt>
                <c:pt idx="1200">
                  <c:v>2913.2</c:v>
                </c:pt>
                <c:pt idx="1201">
                  <c:v>2893.6</c:v>
                </c:pt>
                <c:pt idx="1202">
                  <c:v>2908.6</c:v>
                </c:pt>
                <c:pt idx="1203">
                  <c:v>2930.4</c:v>
                </c:pt>
                <c:pt idx="1204">
                  <c:v>2863.4</c:v>
                </c:pt>
                <c:pt idx="1205">
                  <c:v>2871.8</c:v>
                </c:pt>
                <c:pt idx="1206">
                  <c:v>2909</c:v>
                </c:pt>
                <c:pt idx="1207">
                  <c:v>2887.1</c:v>
                </c:pt>
                <c:pt idx="1208">
                  <c:v>2926.1</c:v>
                </c:pt>
                <c:pt idx="1209">
                  <c:v>2918.4</c:v>
                </c:pt>
                <c:pt idx="1210">
                  <c:v>2968.5</c:v>
                </c:pt>
                <c:pt idx="1211">
                  <c:v>3008.9</c:v>
                </c:pt>
                <c:pt idx="1212">
                  <c:v>2893.7</c:v>
                </c:pt>
                <c:pt idx="1213">
                  <c:v>2927</c:v>
                </c:pt>
                <c:pt idx="1214">
                  <c:v>3002.2</c:v>
                </c:pt>
                <c:pt idx="1215">
                  <c:v>2952.2</c:v>
                </c:pt>
                <c:pt idx="1216">
                  <c:v>2986.4</c:v>
                </c:pt>
                <c:pt idx="1217">
                  <c:v>2990.9</c:v>
                </c:pt>
                <c:pt idx="1218">
                  <c:v>2891.2</c:v>
                </c:pt>
                <c:pt idx="1219">
                  <c:v>2930.6</c:v>
                </c:pt>
                <c:pt idx="1220">
                  <c:v>3091.4</c:v>
                </c:pt>
                <c:pt idx="1221">
                  <c:v>3019</c:v>
                </c:pt>
                <c:pt idx="1222">
                  <c:v>3062.6</c:v>
                </c:pt>
                <c:pt idx="1223">
                  <c:v>2950.3</c:v>
                </c:pt>
                <c:pt idx="1224">
                  <c:v>2962.4</c:v>
                </c:pt>
                <c:pt idx="1225">
                  <c:v>2950.7</c:v>
                </c:pt>
                <c:pt idx="1226">
                  <c:v>2917.2</c:v>
                </c:pt>
                <c:pt idx="1227">
                  <c:v>2987</c:v>
                </c:pt>
                <c:pt idx="1228">
                  <c:v>2870.3</c:v>
                </c:pt>
                <c:pt idx="1229">
                  <c:v>2980.3</c:v>
                </c:pt>
                <c:pt idx="1230">
                  <c:v>2936.9</c:v>
                </c:pt>
                <c:pt idx="1231">
                  <c:v>2989.8</c:v>
                </c:pt>
                <c:pt idx="1232">
                  <c:v>2957.3</c:v>
                </c:pt>
                <c:pt idx="1233">
                  <c:v>2948.8</c:v>
                </c:pt>
                <c:pt idx="1234">
                  <c:v>2922.8</c:v>
                </c:pt>
                <c:pt idx="1235">
                  <c:v>2944</c:v>
                </c:pt>
                <c:pt idx="1236">
                  <c:v>3004.8</c:v>
                </c:pt>
                <c:pt idx="1237">
                  <c:v>2919</c:v>
                </c:pt>
                <c:pt idx="1238">
                  <c:v>2977.8</c:v>
                </c:pt>
                <c:pt idx="1239">
                  <c:v>2978</c:v>
                </c:pt>
                <c:pt idx="1240">
                  <c:v>2955.1</c:v>
                </c:pt>
                <c:pt idx="1241">
                  <c:v>3018.8</c:v>
                </c:pt>
                <c:pt idx="1242">
                  <c:v>3027.7</c:v>
                </c:pt>
                <c:pt idx="1243">
                  <c:v>3014.9</c:v>
                </c:pt>
                <c:pt idx="1244">
                  <c:v>2974.9</c:v>
                </c:pt>
                <c:pt idx="1245">
                  <c:v>3088</c:v>
                </c:pt>
                <c:pt idx="1246">
                  <c:v>3037.1</c:v>
                </c:pt>
                <c:pt idx="1247">
                  <c:v>2986.5</c:v>
                </c:pt>
                <c:pt idx="1248">
                  <c:v>2973.8</c:v>
                </c:pt>
                <c:pt idx="1249">
                  <c:v>3046.2</c:v>
                </c:pt>
                <c:pt idx="1250">
                  <c:v>2992</c:v>
                </c:pt>
                <c:pt idx="1251">
                  <c:v>2959.6</c:v>
                </c:pt>
                <c:pt idx="1252">
                  <c:v>3084.5</c:v>
                </c:pt>
                <c:pt idx="1253">
                  <c:v>2986.7</c:v>
                </c:pt>
                <c:pt idx="1254">
                  <c:v>3035.7</c:v>
                </c:pt>
                <c:pt idx="1255">
                  <c:v>2999.2</c:v>
                </c:pt>
                <c:pt idx="1256">
                  <c:v>2940.7</c:v>
                </c:pt>
                <c:pt idx="1257">
                  <c:v>3020.5</c:v>
                </c:pt>
                <c:pt idx="1258">
                  <c:v>2996.2</c:v>
                </c:pt>
                <c:pt idx="1259">
                  <c:v>3073.2</c:v>
                </c:pt>
                <c:pt idx="1260">
                  <c:v>3054.4</c:v>
                </c:pt>
                <c:pt idx="1261">
                  <c:v>3010.7</c:v>
                </c:pt>
                <c:pt idx="1262">
                  <c:v>2984</c:v>
                </c:pt>
                <c:pt idx="1263">
                  <c:v>2991.8</c:v>
                </c:pt>
                <c:pt idx="1264">
                  <c:v>3053.8</c:v>
                </c:pt>
                <c:pt idx="1265">
                  <c:v>3015.1</c:v>
                </c:pt>
                <c:pt idx="1266">
                  <c:v>3034</c:v>
                </c:pt>
                <c:pt idx="1267">
                  <c:v>3041.1</c:v>
                </c:pt>
                <c:pt idx="1268">
                  <c:v>3031.5</c:v>
                </c:pt>
                <c:pt idx="1269">
                  <c:v>3074.7</c:v>
                </c:pt>
                <c:pt idx="1270">
                  <c:v>3045.8</c:v>
                </c:pt>
                <c:pt idx="1271">
                  <c:v>3031.1</c:v>
                </c:pt>
                <c:pt idx="1272">
                  <c:v>3054.2</c:v>
                </c:pt>
                <c:pt idx="1273">
                  <c:v>2964.2</c:v>
                </c:pt>
                <c:pt idx="1274">
                  <c:v>3073.1</c:v>
                </c:pt>
                <c:pt idx="1275">
                  <c:v>3037.2</c:v>
                </c:pt>
                <c:pt idx="1276">
                  <c:v>3024.1</c:v>
                </c:pt>
                <c:pt idx="1277">
                  <c:v>3033.3</c:v>
                </c:pt>
                <c:pt idx="1278">
                  <c:v>3144.5</c:v>
                </c:pt>
                <c:pt idx="1279">
                  <c:v>2998</c:v>
                </c:pt>
                <c:pt idx="1280">
                  <c:v>3007.9</c:v>
                </c:pt>
                <c:pt idx="1281">
                  <c:v>3017.3</c:v>
                </c:pt>
                <c:pt idx="1282">
                  <c:v>3050.2</c:v>
                </c:pt>
                <c:pt idx="1283">
                  <c:v>3029</c:v>
                </c:pt>
                <c:pt idx="1284">
                  <c:v>3048.9</c:v>
                </c:pt>
                <c:pt idx="1285">
                  <c:v>3036.5</c:v>
                </c:pt>
                <c:pt idx="1286">
                  <c:v>3059.3</c:v>
                </c:pt>
                <c:pt idx="1287">
                  <c:v>3052.9</c:v>
                </c:pt>
                <c:pt idx="1288">
                  <c:v>3089.7</c:v>
                </c:pt>
                <c:pt idx="1289">
                  <c:v>3047.4</c:v>
                </c:pt>
                <c:pt idx="1290">
                  <c:v>3024.9</c:v>
                </c:pt>
                <c:pt idx="1291">
                  <c:v>3022.4</c:v>
                </c:pt>
                <c:pt idx="1292">
                  <c:v>3102.5</c:v>
                </c:pt>
                <c:pt idx="1293">
                  <c:v>3142.7</c:v>
                </c:pt>
                <c:pt idx="1294">
                  <c:v>3087.6</c:v>
                </c:pt>
                <c:pt idx="1295">
                  <c:v>3039.1</c:v>
                </c:pt>
                <c:pt idx="1296">
                  <c:v>3081.2</c:v>
                </c:pt>
                <c:pt idx="1297">
                  <c:v>3032.7</c:v>
                </c:pt>
                <c:pt idx="1298">
                  <c:v>3076</c:v>
                </c:pt>
                <c:pt idx="1299">
                  <c:v>3073.9</c:v>
                </c:pt>
                <c:pt idx="1300">
                  <c:v>3132.2</c:v>
                </c:pt>
                <c:pt idx="1301">
                  <c:v>3101.9</c:v>
                </c:pt>
                <c:pt idx="1302">
                  <c:v>3166.6</c:v>
                </c:pt>
                <c:pt idx="1303">
                  <c:v>3069.7</c:v>
                </c:pt>
                <c:pt idx="1304">
                  <c:v>3081.1</c:v>
                </c:pt>
                <c:pt idx="1305">
                  <c:v>3063.3</c:v>
                </c:pt>
                <c:pt idx="1306">
                  <c:v>3121.5</c:v>
                </c:pt>
                <c:pt idx="1307">
                  <c:v>3154.9</c:v>
                </c:pt>
                <c:pt idx="1308">
                  <c:v>3056.1</c:v>
                </c:pt>
                <c:pt idx="1309">
                  <c:v>2979.9</c:v>
                </c:pt>
                <c:pt idx="1310">
                  <c:v>3121.9</c:v>
                </c:pt>
                <c:pt idx="1311">
                  <c:v>3066.8</c:v>
                </c:pt>
                <c:pt idx="1312">
                  <c:v>3172.4</c:v>
                </c:pt>
                <c:pt idx="1313">
                  <c:v>3120.2</c:v>
                </c:pt>
                <c:pt idx="1314">
                  <c:v>3080</c:v>
                </c:pt>
                <c:pt idx="1315">
                  <c:v>3109.1</c:v>
                </c:pt>
                <c:pt idx="1316">
                  <c:v>3108.6</c:v>
                </c:pt>
                <c:pt idx="1317">
                  <c:v>3112</c:v>
                </c:pt>
                <c:pt idx="1318">
                  <c:v>3097.8</c:v>
                </c:pt>
                <c:pt idx="1319">
                  <c:v>3094.4</c:v>
                </c:pt>
                <c:pt idx="1320">
                  <c:v>3195.2</c:v>
                </c:pt>
                <c:pt idx="1321">
                  <c:v>3103.4</c:v>
                </c:pt>
                <c:pt idx="1322">
                  <c:v>3133.6</c:v>
                </c:pt>
                <c:pt idx="1323">
                  <c:v>3096.5</c:v>
                </c:pt>
                <c:pt idx="1324">
                  <c:v>3192.5</c:v>
                </c:pt>
                <c:pt idx="1325">
                  <c:v>3115.8</c:v>
                </c:pt>
                <c:pt idx="1326">
                  <c:v>3139.3</c:v>
                </c:pt>
                <c:pt idx="1327">
                  <c:v>3122.4</c:v>
                </c:pt>
                <c:pt idx="1328">
                  <c:v>3106.5</c:v>
                </c:pt>
                <c:pt idx="1329">
                  <c:v>3114</c:v>
                </c:pt>
                <c:pt idx="1330">
                  <c:v>3117.4</c:v>
                </c:pt>
                <c:pt idx="1331">
                  <c:v>3123.4</c:v>
                </c:pt>
                <c:pt idx="1332">
                  <c:v>3144.3</c:v>
                </c:pt>
                <c:pt idx="1333">
                  <c:v>3228.9</c:v>
                </c:pt>
                <c:pt idx="1334">
                  <c:v>3086.4</c:v>
                </c:pt>
                <c:pt idx="1335">
                  <c:v>3116.5</c:v>
                </c:pt>
                <c:pt idx="1336">
                  <c:v>3129.3</c:v>
                </c:pt>
                <c:pt idx="1337">
                  <c:v>3165</c:v>
                </c:pt>
                <c:pt idx="1338">
                  <c:v>3143.5</c:v>
                </c:pt>
                <c:pt idx="1339">
                  <c:v>3134.4</c:v>
                </c:pt>
                <c:pt idx="1340">
                  <c:v>3106.6</c:v>
                </c:pt>
                <c:pt idx="1341">
                  <c:v>3135.4</c:v>
                </c:pt>
                <c:pt idx="1342">
                  <c:v>3146.9</c:v>
                </c:pt>
                <c:pt idx="1343">
                  <c:v>3166.6</c:v>
                </c:pt>
                <c:pt idx="1344">
                  <c:v>3143.8</c:v>
                </c:pt>
                <c:pt idx="1345">
                  <c:v>3123.6</c:v>
                </c:pt>
                <c:pt idx="1346">
                  <c:v>3173.1</c:v>
                </c:pt>
                <c:pt idx="1347">
                  <c:v>3180.2</c:v>
                </c:pt>
                <c:pt idx="1348">
                  <c:v>3181.3</c:v>
                </c:pt>
                <c:pt idx="1349">
                  <c:v>3132.4</c:v>
                </c:pt>
                <c:pt idx="1350">
                  <c:v>3142.4</c:v>
                </c:pt>
                <c:pt idx="1351">
                  <c:v>3156.5</c:v>
                </c:pt>
                <c:pt idx="1352">
                  <c:v>3201.8</c:v>
                </c:pt>
                <c:pt idx="1353">
                  <c:v>3190.6</c:v>
                </c:pt>
                <c:pt idx="1354">
                  <c:v>3149.4</c:v>
                </c:pt>
                <c:pt idx="1355">
                  <c:v>3158.1</c:v>
                </c:pt>
                <c:pt idx="1356">
                  <c:v>3127.8</c:v>
                </c:pt>
                <c:pt idx="1357">
                  <c:v>3192.7</c:v>
                </c:pt>
                <c:pt idx="1358">
                  <c:v>3164.1</c:v>
                </c:pt>
                <c:pt idx="1359">
                  <c:v>3181.7</c:v>
                </c:pt>
                <c:pt idx="1360">
                  <c:v>3261.5</c:v>
                </c:pt>
                <c:pt idx="1361">
                  <c:v>3214.6</c:v>
                </c:pt>
                <c:pt idx="1362">
                  <c:v>3202.1</c:v>
                </c:pt>
                <c:pt idx="1363">
                  <c:v>3137</c:v>
                </c:pt>
                <c:pt idx="1364">
                  <c:v>3135.9</c:v>
                </c:pt>
                <c:pt idx="1365">
                  <c:v>3139.5</c:v>
                </c:pt>
                <c:pt idx="1366">
                  <c:v>3187.8</c:v>
                </c:pt>
                <c:pt idx="1367">
                  <c:v>3130.9</c:v>
                </c:pt>
                <c:pt idx="1368">
                  <c:v>3148.5</c:v>
                </c:pt>
                <c:pt idx="1369">
                  <c:v>3242.6</c:v>
                </c:pt>
                <c:pt idx="1370">
                  <c:v>3168.9</c:v>
                </c:pt>
                <c:pt idx="1371">
                  <c:v>3153.3</c:v>
                </c:pt>
                <c:pt idx="1372">
                  <c:v>3338.9</c:v>
                </c:pt>
                <c:pt idx="1373">
                  <c:v>3197.4</c:v>
                </c:pt>
                <c:pt idx="1374">
                  <c:v>3249.7</c:v>
                </c:pt>
                <c:pt idx="1375">
                  <c:v>3201.5</c:v>
                </c:pt>
                <c:pt idx="1376">
                  <c:v>3200.1</c:v>
                </c:pt>
                <c:pt idx="1377">
                  <c:v>3200.8</c:v>
                </c:pt>
                <c:pt idx="1378">
                  <c:v>3249.3</c:v>
                </c:pt>
                <c:pt idx="1379">
                  <c:v>3165.7</c:v>
                </c:pt>
                <c:pt idx="1380">
                  <c:v>3245.4</c:v>
                </c:pt>
                <c:pt idx="1381">
                  <c:v>3247.9</c:v>
                </c:pt>
                <c:pt idx="1382">
                  <c:v>3242.4</c:v>
                </c:pt>
                <c:pt idx="1383">
                  <c:v>3200.5</c:v>
                </c:pt>
                <c:pt idx="1384">
                  <c:v>3135.1</c:v>
                </c:pt>
                <c:pt idx="1385">
                  <c:v>3247.6</c:v>
                </c:pt>
                <c:pt idx="1386">
                  <c:v>3259.3</c:v>
                </c:pt>
                <c:pt idx="1387">
                  <c:v>3222.8</c:v>
                </c:pt>
                <c:pt idx="1388">
                  <c:v>3270.1</c:v>
                </c:pt>
                <c:pt idx="1389">
                  <c:v>3213.4</c:v>
                </c:pt>
                <c:pt idx="1390">
                  <c:v>3156.2</c:v>
                </c:pt>
                <c:pt idx="1391">
                  <c:v>3213.9</c:v>
                </c:pt>
                <c:pt idx="1392">
                  <c:v>3257.6</c:v>
                </c:pt>
                <c:pt idx="1393">
                  <c:v>3257.3</c:v>
                </c:pt>
                <c:pt idx="1394">
                  <c:v>3321.1</c:v>
                </c:pt>
                <c:pt idx="1395">
                  <c:v>3290.7</c:v>
                </c:pt>
                <c:pt idx="1396">
                  <c:v>3262.1</c:v>
                </c:pt>
                <c:pt idx="1397">
                  <c:v>3142.6</c:v>
                </c:pt>
                <c:pt idx="1398">
                  <c:v>3243.1</c:v>
                </c:pt>
                <c:pt idx="1399">
                  <c:v>3238.6</c:v>
                </c:pt>
                <c:pt idx="1400">
                  <c:v>3208.4</c:v>
                </c:pt>
                <c:pt idx="1401">
                  <c:v>3275.1</c:v>
                </c:pt>
                <c:pt idx="1402">
                  <c:v>3237</c:v>
                </c:pt>
                <c:pt idx="1403">
                  <c:v>3390.2</c:v>
                </c:pt>
                <c:pt idx="1404">
                  <c:v>3275.1</c:v>
                </c:pt>
                <c:pt idx="1405">
                  <c:v>3209.1</c:v>
                </c:pt>
                <c:pt idx="1406">
                  <c:v>3287.8</c:v>
                </c:pt>
                <c:pt idx="1407">
                  <c:v>3244.7</c:v>
                </c:pt>
                <c:pt idx="1408">
                  <c:v>3281.3</c:v>
                </c:pt>
                <c:pt idx="1409">
                  <c:v>3251.8</c:v>
                </c:pt>
                <c:pt idx="1410">
                  <c:v>3251.1</c:v>
                </c:pt>
                <c:pt idx="1411">
                  <c:v>3287.1</c:v>
                </c:pt>
                <c:pt idx="1412">
                  <c:v>3324.6</c:v>
                </c:pt>
                <c:pt idx="1413">
                  <c:v>3284</c:v>
                </c:pt>
                <c:pt idx="1414">
                  <c:v>3213.7</c:v>
                </c:pt>
                <c:pt idx="1415">
                  <c:v>3261.5</c:v>
                </c:pt>
                <c:pt idx="1416">
                  <c:v>3285.2</c:v>
                </c:pt>
                <c:pt idx="1417">
                  <c:v>3291.8</c:v>
                </c:pt>
                <c:pt idx="1418">
                  <c:v>3337.6</c:v>
                </c:pt>
                <c:pt idx="1419">
                  <c:v>3177.7</c:v>
                </c:pt>
                <c:pt idx="1420">
                  <c:v>3298.2</c:v>
                </c:pt>
                <c:pt idx="1421">
                  <c:v>3317.8</c:v>
                </c:pt>
                <c:pt idx="1422">
                  <c:v>3350.9</c:v>
                </c:pt>
                <c:pt idx="1423">
                  <c:v>3294.5</c:v>
                </c:pt>
                <c:pt idx="1424">
                  <c:v>3305.7</c:v>
                </c:pt>
                <c:pt idx="1425">
                  <c:v>3317.8</c:v>
                </c:pt>
                <c:pt idx="1426">
                  <c:v>3319.3</c:v>
                </c:pt>
                <c:pt idx="1427">
                  <c:v>3254.9</c:v>
                </c:pt>
                <c:pt idx="1428">
                  <c:v>3240.4</c:v>
                </c:pt>
                <c:pt idx="1429">
                  <c:v>3319.9</c:v>
                </c:pt>
                <c:pt idx="1430">
                  <c:v>3323.3</c:v>
                </c:pt>
                <c:pt idx="1431">
                  <c:v>3306.7</c:v>
                </c:pt>
                <c:pt idx="1432">
                  <c:v>3313.3</c:v>
                </c:pt>
                <c:pt idx="1433">
                  <c:v>3314.2</c:v>
                </c:pt>
                <c:pt idx="1434">
                  <c:v>3279</c:v>
                </c:pt>
                <c:pt idx="1435">
                  <c:v>3270.5</c:v>
                </c:pt>
                <c:pt idx="1436">
                  <c:v>3311.9</c:v>
                </c:pt>
                <c:pt idx="1437">
                  <c:v>3275.3</c:v>
                </c:pt>
                <c:pt idx="1438">
                  <c:v>3260.9</c:v>
                </c:pt>
                <c:pt idx="1439">
                  <c:v>3318.7</c:v>
                </c:pt>
                <c:pt idx="1440">
                  <c:v>3422</c:v>
                </c:pt>
                <c:pt idx="1441">
                  <c:v>3297.6</c:v>
                </c:pt>
                <c:pt idx="1442">
                  <c:v>3366.2</c:v>
                </c:pt>
                <c:pt idx="1443">
                  <c:v>3338.6</c:v>
                </c:pt>
                <c:pt idx="1444">
                  <c:v>3300.7</c:v>
                </c:pt>
                <c:pt idx="1445">
                  <c:v>3358</c:v>
                </c:pt>
                <c:pt idx="1446">
                  <c:v>3310.2</c:v>
                </c:pt>
                <c:pt idx="1447">
                  <c:v>3309.3</c:v>
                </c:pt>
                <c:pt idx="1448">
                  <c:v>3301.8</c:v>
                </c:pt>
                <c:pt idx="1449">
                  <c:v>3317.3</c:v>
                </c:pt>
                <c:pt idx="1450">
                  <c:v>3357.5</c:v>
                </c:pt>
                <c:pt idx="1451">
                  <c:v>3323</c:v>
                </c:pt>
                <c:pt idx="1452">
                  <c:v>3289.2</c:v>
                </c:pt>
                <c:pt idx="1453">
                  <c:v>3339.9</c:v>
                </c:pt>
                <c:pt idx="1454">
                  <c:v>3366.9</c:v>
                </c:pt>
                <c:pt idx="1455">
                  <c:v>3380</c:v>
                </c:pt>
                <c:pt idx="1456">
                  <c:v>3321.8</c:v>
                </c:pt>
                <c:pt idx="1457">
                  <c:v>3340.5</c:v>
                </c:pt>
                <c:pt idx="1458">
                  <c:v>3298.8</c:v>
                </c:pt>
                <c:pt idx="1459">
                  <c:v>3377.1</c:v>
                </c:pt>
                <c:pt idx="1460">
                  <c:v>3346.2</c:v>
                </c:pt>
                <c:pt idx="1461">
                  <c:v>3389.9</c:v>
                </c:pt>
                <c:pt idx="1462">
                  <c:v>3308.5</c:v>
                </c:pt>
                <c:pt idx="1463">
                  <c:v>3350.9</c:v>
                </c:pt>
                <c:pt idx="1464">
                  <c:v>3318.7</c:v>
                </c:pt>
                <c:pt idx="1465">
                  <c:v>3329.6</c:v>
                </c:pt>
                <c:pt idx="1466">
                  <c:v>3357.4</c:v>
                </c:pt>
                <c:pt idx="1467">
                  <c:v>3375.9</c:v>
                </c:pt>
                <c:pt idx="1468">
                  <c:v>3387.5</c:v>
                </c:pt>
                <c:pt idx="1469">
                  <c:v>3352.3</c:v>
                </c:pt>
                <c:pt idx="1470">
                  <c:v>3302.2</c:v>
                </c:pt>
                <c:pt idx="1471">
                  <c:v>3328.4</c:v>
                </c:pt>
                <c:pt idx="1472">
                  <c:v>3330.3</c:v>
                </c:pt>
                <c:pt idx="1473">
                  <c:v>3441.7</c:v>
                </c:pt>
                <c:pt idx="1474">
                  <c:v>3321.7</c:v>
                </c:pt>
                <c:pt idx="1475">
                  <c:v>3372.6</c:v>
                </c:pt>
                <c:pt idx="1476">
                  <c:v>3372.4</c:v>
                </c:pt>
                <c:pt idx="1477">
                  <c:v>3389.9</c:v>
                </c:pt>
                <c:pt idx="1478">
                  <c:v>3337.4</c:v>
                </c:pt>
                <c:pt idx="1479">
                  <c:v>3336.4</c:v>
                </c:pt>
                <c:pt idx="1480">
                  <c:v>3337</c:v>
                </c:pt>
                <c:pt idx="1481">
                  <c:v>3339.7</c:v>
                </c:pt>
                <c:pt idx="1482">
                  <c:v>3333.7</c:v>
                </c:pt>
                <c:pt idx="1483">
                  <c:v>3391.7</c:v>
                </c:pt>
                <c:pt idx="1484">
                  <c:v>3453.2</c:v>
                </c:pt>
                <c:pt idx="1485">
                  <c:v>3444.5</c:v>
                </c:pt>
                <c:pt idx="1486">
                  <c:v>3365.3</c:v>
                </c:pt>
                <c:pt idx="1487">
                  <c:v>3325.1</c:v>
                </c:pt>
                <c:pt idx="1488">
                  <c:v>3360.4</c:v>
                </c:pt>
                <c:pt idx="1489">
                  <c:v>3375.9</c:v>
                </c:pt>
                <c:pt idx="1490">
                  <c:v>3329.3</c:v>
                </c:pt>
                <c:pt idx="1491">
                  <c:v>3238.4</c:v>
                </c:pt>
                <c:pt idx="1492">
                  <c:v>3406.4</c:v>
                </c:pt>
                <c:pt idx="1493">
                  <c:v>3387.4</c:v>
                </c:pt>
                <c:pt idx="1494">
                  <c:v>3403.8</c:v>
                </c:pt>
                <c:pt idx="1495">
                  <c:v>3496.5</c:v>
                </c:pt>
                <c:pt idx="1496">
                  <c:v>3421.5</c:v>
                </c:pt>
                <c:pt idx="1497">
                  <c:v>3459.5</c:v>
                </c:pt>
                <c:pt idx="1498">
                  <c:v>3477.1</c:v>
                </c:pt>
                <c:pt idx="1499">
                  <c:v>3425.8</c:v>
                </c:pt>
                <c:pt idx="1500">
                  <c:v>3374.3</c:v>
                </c:pt>
                <c:pt idx="1501">
                  <c:v>3400.3</c:v>
                </c:pt>
                <c:pt idx="1502">
                  <c:v>3416.2</c:v>
                </c:pt>
                <c:pt idx="1503">
                  <c:v>3410.1</c:v>
                </c:pt>
                <c:pt idx="1504">
                  <c:v>3381.8</c:v>
                </c:pt>
                <c:pt idx="1505">
                  <c:v>3488.6</c:v>
                </c:pt>
                <c:pt idx="1506">
                  <c:v>3372.1</c:v>
                </c:pt>
                <c:pt idx="1507">
                  <c:v>3420.7</c:v>
                </c:pt>
                <c:pt idx="1508">
                  <c:v>3475.4</c:v>
                </c:pt>
                <c:pt idx="1509">
                  <c:v>3487.5</c:v>
                </c:pt>
                <c:pt idx="1510">
                  <c:v>3441.4</c:v>
                </c:pt>
                <c:pt idx="1511">
                  <c:v>3324.5</c:v>
                </c:pt>
                <c:pt idx="1512">
                  <c:v>3469.2</c:v>
                </c:pt>
                <c:pt idx="1513">
                  <c:v>3415.6</c:v>
                </c:pt>
                <c:pt idx="1514">
                  <c:v>3484</c:v>
                </c:pt>
                <c:pt idx="1515">
                  <c:v>3415.1</c:v>
                </c:pt>
                <c:pt idx="1516">
                  <c:v>3438.5</c:v>
                </c:pt>
                <c:pt idx="1517">
                  <c:v>3429.3</c:v>
                </c:pt>
                <c:pt idx="1518">
                  <c:v>3434.5</c:v>
                </c:pt>
                <c:pt idx="1519">
                  <c:v>3367.9</c:v>
                </c:pt>
                <c:pt idx="1520">
                  <c:v>3473.8</c:v>
                </c:pt>
                <c:pt idx="1521">
                  <c:v>3487.7</c:v>
                </c:pt>
                <c:pt idx="1522">
                  <c:v>3428.9</c:v>
                </c:pt>
                <c:pt idx="1523">
                  <c:v>3417</c:v>
                </c:pt>
                <c:pt idx="1524">
                  <c:v>3472.9</c:v>
                </c:pt>
                <c:pt idx="1525">
                  <c:v>3438.4</c:v>
                </c:pt>
                <c:pt idx="1526">
                  <c:v>3481.9</c:v>
                </c:pt>
                <c:pt idx="1527">
                  <c:v>3464.1</c:v>
                </c:pt>
                <c:pt idx="1528">
                  <c:v>3432</c:v>
                </c:pt>
                <c:pt idx="1529">
                  <c:v>3439.7</c:v>
                </c:pt>
                <c:pt idx="1530">
                  <c:v>3410.6</c:v>
                </c:pt>
                <c:pt idx="1531">
                  <c:v>3458.7</c:v>
                </c:pt>
                <c:pt idx="1532">
                  <c:v>3391.9</c:v>
                </c:pt>
                <c:pt idx="1533">
                  <c:v>3504.3</c:v>
                </c:pt>
                <c:pt idx="1534">
                  <c:v>3453.2</c:v>
                </c:pt>
                <c:pt idx="1535">
                  <c:v>3560.6</c:v>
                </c:pt>
                <c:pt idx="1536">
                  <c:v>3417.2</c:v>
                </c:pt>
                <c:pt idx="1537">
                  <c:v>3391.2</c:v>
                </c:pt>
                <c:pt idx="1538">
                  <c:v>3447.5</c:v>
                </c:pt>
                <c:pt idx="1539">
                  <c:v>3495.9</c:v>
                </c:pt>
                <c:pt idx="1540">
                  <c:v>3527.7</c:v>
                </c:pt>
                <c:pt idx="1541">
                  <c:v>3538.1</c:v>
                </c:pt>
                <c:pt idx="1542">
                  <c:v>3560.8</c:v>
                </c:pt>
                <c:pt idx="1543">
                  <c:v>3446</c:v>
                </c:pt>
                <c:pt idx="1544">
                  <c:v>3506.7</c:v>
                </c:pt>
                <c:pt idx="1545">
                  <c:v>3479.3</c:v>
                </c:pt>
                <c:pt idx="1546">
                  <c:v>3566.9</c:v>
                </c:pt>
                <c:pt idx="1547">
                  <c:v>3438.3</c:v>
                </c:pt>
                <c:pt idx="1548">
                  <c:v>3495.5</c:v>
                </c:pt>
                <c:pt idx="1549">
                  <c:v>3458</c:v>
                </c:pt>
                <c:pt idx="1550">
                  <c:v>3481.9</c:v>
                </c:pt>
                <c:pt idx="1551">
                  <c:v>3498.6</c:v>
                </c:pt>
                <c:pt idx="1552">
                  <c:v>3458.9</c:v>
                </c:pt>
                <c:pt idx="1553">
                  <c:v>3527.8</c:v>
                </c:pt>
                <c:pt idx="1554">
                  <c:v>3459.4</c:v>
                </c:pt>
                <c:pt idx="1555">
                  <c:v>3553.4</c:v>
                </c:pt>
                <c:pt idx="1556">
                  <c:v>3473.1</c:v>
                </c:pt>
                <c:pt idx="1557">
                  <c:v>3451.7</c:v>
                </c:pt>
                <c:pt idx="1558">
                  <c:v>3454.3</c:v>
                </c:pt>
                <c:pt idx="1559">
                  <c:v>3452.5</c:v>
                </c:pt>
                <c:pt idx="1560">
                  <c:v>3528.1</c:v>
                </c:pt>
                <c:pt idx="1561">
                  <c:v>3592.5</c:v>
                </c:pt>
                <c:pt idx="1562">
                  <c:v>3514.6</c:v>
                </c:pt>
                <c:pt idx="1563">
                  <c:v>3465.2</c:v>
                </c:pt>
                <c:pt idx="1564">
                  <c:v>3456.8</c:v>
                </c:pt>
                <c:pt idx="1565">
                  <c:v>3504.4</c:v>
                </c:pt>
                <c:pt idx="1566">
                  <c:v>3493.7</c:v>
                </c:pt>
                <c:pt idx="1567">
                  <c:v>3475.3</c:v>
                </c:pt>
                <c:pt idx="1568">
                  <c:v>3540.2</c:v>
                </c:pt>
                <c:pt idx="1569">
                  <c:v>3530.8</c:v>
                </c:pt>
                <c:pt idx="1570">
                  <c:v>3549.1</c:v>
                </c:pt>
                <c:pt idx="1571">
                  <c:v>3479.2</c:v>
                </c:pt>
                <c:pt idx="1572">
                  <c:v>3516.7</c:v>
                </c:pt>
                <c:pt idx="1573">
                  <c:v>3523.5</c:v>
                </c:pt>
                <c:pt idx="1574">
                  <c:v>3715.1</c:v>
                </c:pt>
                <c:pt idx="1575">
                  <c:v>3517.6</c:v>
                </c:pt>
                <c:pt idx="1576">
                  <c:v>3508</c:v>
                </c:pt>
                <c:pt idx="1577">
                  <c:v>3478.9</c:v>
                </c:pt>
                <c:pt idx="1578">
                  <c:v>3642.9</c:v>
                </c:pt>
                <c:pt idx="1579">
                  <c:v>3530.7</c:v>
                </c:pt>
                <c:pt idx="1580">
                  <c:v>3490.8</c:v>
                </c:pt>
                <c:pt idx="1581">
                  <c:v>3497.2</c:v>
                </c:pt>
                <c:pt idx="1582">
                  <c:v>3600.4</c:v>
                </c:pt>
                <c:pt idx="1583">
                  <c:v>3506.6</c:v>
                </c:pt>
                <c:pt idx="1584">
                  <c:v>3567.7</c:v>
                </c:pt>
                <c:pt idx="1585">
                  <c:v>3521.9</c:v>
                </c:pt>
                <c:pt idx="1586">
                  <c:v>3528.2</c:v>
                </c:pt>
                <c:pt idx="1587">
                  <c:v>3534.3</c:v>
                </c:pt>
                <c:pt idx="1588">
                  <c:v>3536.3</c:v>
                </c:pt>
                <c:pt idx="1589">
                  <c:v>3591</c:v>
                </c:pt>
                <c:pt idx="1590">
                  <c:v>3584.2</c:v>
                </c:pt>
                <c:pt idx="1591">
                  <c:v>3541.5</c:v>
                </c:pt>
                <c:pt idx="1592">
                  <c:v>3466</c:v>
                </c:pt>
                <c:pt idx="1593">
                  <c:v>3524.6</c:v>
                </c:pt>
                <c:pt idx="1594">
                  <c:v>3531.2</c:v>
                </c:pt>
                <c:pt idx="1595">
                  <c:v>3506.5</c:v>
                </c:pt>
                <c:pt idx="1596">
                  <c:v>3637.4</c:v>
                </c:pt>
                <c:pt idx="1597">
                  <c:v>3656.4</c:v>
                </c:pt>
                <c:pt idx="1598">
                  <c:v>3538.1</c:v>
                </c:pt>
                <c:pt idx="1599">
                  <c:v>3543.5</c:v>
                </c:pt>
                <c:pt idx="1600">
                  <c:v>3612.6</c:v>
                </c:pt>
                <c:pt idx="1601">
                  <c:v>3585.3</c:v>
                </c:pt>
                <c:pt idx="1602">
                  <c:v>3584</c:v>
                </c:pt>
                <c:pt idx="1603">
                  <c:v>3662.2</c:v>
                </c:pt>
                <c:pt idx="1604">
                  <c:v>3557.9</c:v>
                </c:pt>
                <c:pt idx="1605">
                  <c:v>3554.5</c:v>
                </c:pt>
                <c:pt idx="1606">
                  <c:v>3580.3</c:v>
                </c:pt>
                <c:pt idx="1607">
                  <c:v>3683</c:v>
                </c:pt>
                <c:pt idx="1608">
                  <c:v>3589.1</c:v>
                </c:pt>
                <c:pt idx="1609">
                  <c:v>3620.9</c:v>
                </c:pt>
                <c:pt idx="1610">
                  <c:v>3573.9</c:v>
                </c:pt>
                <c:pt idx="1611">
                  <c:v>3590.8</c:v>
                </c:pt>
                <c:pt idx="1612">
                  <c:v>3590.3</c:v>
                </c:pt>
                <c:pt idx="1613">
                  <c:v>3561.4</c:v>
                </c:pt>
                <c:pt idx="1614">
                  <c:v>3569.5</c:v>
                </c:pt>
                <c:pt idx="1615">
                  <c:v>3577.4</c:v>
                </c:pt>
                <c:pt idx="1616">
                  <c:v>3595.5</c:v>
                </c:pt>
                <c:pt idx="1617">
                  <c:v>3532.9</c:v>
                </c:pt>
                <c:pt idx="1618">
                  <c:v>3651.3</c:v>
                </c:pt>
                <c:pt idx="1619">
                  <c:v>3624</c:v>
                </c:pt>
                <c:pt idx="1620">
                  <c:v>3560</c:v>
                </c:pt>
                <c:pt idx="1621">
                  <c:v>3671.5</c:v>
                </c:pt>
                <c:pt idx="1622">
                  <c:v>3606</c:v>
                </c:pt>
                <c:pt idx="1623">
                  <c:v>3641</c:v>
                </c:pt>
                <c:pt idx="1624">
                  <c:v>3646.1</c:v>
                </c:pt>
                <c:pt idx="1625">
                  <c:v>3550</c:v>
                </c:pt>
                <c:pt idx="1626">
                  <c:v>3667.3</c:v>
                </c:pt>
                <c:pt idx="1627">
                  <c:v>3605</c:v>
                </c:pt>
                <c:pt idx="1628">
                  <c:v>3566.1</c:v>
                </c:pt>
                <c:pt idx="1629">
                  <c:v>3603</c:v>
                </c:pt>
                <c:pt idx="1630">
                  <c:v>3597.1</c:v>
                </c:pt>
                <c:pt idx="1631">
                  <c:v>3621.6</c:v>
                </c:pt>
                <c:pt idx="1632">
                  <c:v>3625.8</c:v>
                </c:pt>
                <c:pt idx="1633">
                  <c:v>3606.4</c:v>
                </c:pt>
                <c:pt idx="1634">
                  <c:v>3577.1</c:v>
                </c:pt>
                <c:pt idx="1635">
                  <c:v>3638.6</c:v>
                </c:pt>
                <c:pt idx="1636">
                  <c:v>3627.8</c:v>
                </c:pt>
                <c:pt idx="1637">
                  <c:v>3571.8</c:v>
                </c:pt>
                <c:pt idx="1638">
                  <c:v>3557.5</c:v>
                </c:pt>
                <c:pt idx="1639">
                  <c:v>3698.9</c:v>
                </c:pt>
                <c:pt idx="1640">
                  <c:v>3620</c:v>
                </c:pt>
                <c:pt idx="1641">
                  <c:v>3695.8</c:v>
                </c:pt>
                <c:pt idx="1642">
                  <c:v>3566.8</c:v>
                </c:pt>
                <c:pt idx="1643">
                  <c:v>3606.9</c:v>
                </c:pt>
                <c:pt idx="1644">
                  <c:v>3623.9</c:v>
                </c:pt>
                <c:pt idx="1645">
                  <c:v>3620.5</c:v>
                </c:pt>
                <c:pt idx="1646">
                  <c:v>3555.9</c:v>
                </c:pt>
                <c:pt idx="1647">
                  <c:v>3638.5</c:v>
                </c:pt>
                <c:pt idx="1648">
                  <c:v>3591.3</c:v>
                </c:pt>
                <c:pt idx="1649">
                  <c:v>3632.3</c:v>
                </c:pt>
                <c:pt idx="1650">
                  <c:v>3597.2</c:v>
                </c:pt>
                <c:pt idx="1651">
                  <c:v>3676.2</c:v>
                </c:pt>
                <c:pt idx="1652">
                  <c:v>3588.8</c:v>
                </c:pt>
                <c:pt idx="1653">
                  <c:v>3626.7</c:v>
                </c:pt>
                <c:pt idx="1654">
                  <c:v>3614.8</c:v>
                </c:pt>
                <c:pt idx="1655">
                  <c:v>3580.3</c:v>
                </c:pt>
                <c:pt idx="1656">
                  <c:v>3718.8</c:v>
                </c:pt>
                <c:pt idx="1657">
                  <c:v>3676.5</c:v>
                </c:pt>
                <c:pt idx="1658">
                  <c:v>3618.4</c:v>
                </c:pt>
                <c:pt idx="1659">
                  <c:v>3617.5</c:v>
                </c:pt>
                <c:pt idx="1660">
                  <c:v>3679.1</c:v>
                </c:pt>
                <c:pt idx="1661">
                  <c:v>3646</c:v>
                </c:pt>
                <c:pt idx="1662">
                  <c:v>3739.8</c:v>
                </c:pt>
                <c:pt idx="1663">
                  <c:v>3623.4</c:v>
                </c:pt>
                <c:pt idx="1664">
                  <c:v>3653</c:v>
                </c:pt>
                <c:pt idx="1665">
                  <c:v>3677.6</c:v>
                </c:pt>
                <c:pt idx="1666">
                  <c:v>3620.2</c:v>
                </c:pt>
                <c:pt idx="1667">
                  <c:v>3653</c:v>
                </c:pt>
                <c:pt idx="1668">
                  <c:v>3668.7</c:v>
                </c:pt>
                <c:pt idx="1669">
                  <c:v>3671.2</c:v>
                </c:pt>
                <c:pt idx="1670">
                  <c:v>3693.5</c:v>
                </c:pt>
                <c:pt idx="1671">
                  <c:v>3599.7</c:v>
                </c:pt>
                <c:pt idx="1672">
                  <c:v>3675.6</c:v>
                </c:pt>
                <c:pt idx="1673">
                  <c:v>3646.1</c:v>
                </c:pt>
                <c:pt idx="1674">
                  <c:v>3658.5</c:v>
                </c:pt>
                <c:pt idx="1675">
                  <c:v>3652.9</c:v>
                </c:pt>
                <c:pt idx="1676">
                  <c:v>3705.8</c:v>
                </c:pt>
                <c:pt idx="1677">
                  <c:v>3653.9</c:v>
                </c:pt>
                <c:pt idx="1678">
                  <c:v>3636.2</c:v>
                </c:pt>
                <c:pt idx="1679">
                  <c:v>3686.1</c:v>
                </c:pt>
                <c:pt idx="1680">
                  <c:v>3633.4</c:v>
                </c:pt>
                <c:pt idx="1681">
                  <c:v>3672.7</c:v>
                </c:pt>
                <c:pt idx="1682">
                  <c:v>3678</c:v>
                </c:pt>
                <c:pt idx="1683">
                  <c:v>3675.7</c:v>
                </c:pt>
                <c:pt idx="1684">
                  <c:v>3678.7</c:v>
                </c:pt>
                <c:pt idx="1685">
                  <c:v>3648.8</c:v>
                </c:pt>
                <c:pt idx="1686">
                  <c:v>3747</c:v>
                </c:pt>
                <c:pt idx="1687">
                  <c:v>3732.7</c:v>
                </c:pt>
                <c:pt idx="1688">
                  <c:v>3719.2</c:v>
                </c:pt>
                <c:pt idx="1689">
                  <c:v>3675.3</c:v>
                </c:pt>
                <c:pt idx="1690">
                  <c:v>3731.6</c:v>
                </c:pt>
                <c:pt idx="1691">
                  <c:v>3725.6</c:v>
                </c:pt>
                <c:pt idx="1692">
                  <c:v>3698.8</c:v>
                </c:pt>
                <c:pt idx="1693">
                  <c:v>3667.7</c:v>
                </c:pt>
                <c:pt idx="1694">
                  <c:v>3705</c:v>
                </c:pt>
                <c:pt idx="1695">
                  <c:v>3654</c:v>
                </c:pt>
                <c:pt idx="1696">
                  <c:v>3728.1</c:v>
                </c:pt>
                <c:pt idx="1697">
                  <c:v>3714.7</c:v>
                </c:pt>
                <c:pt idx="1698">
                  <c:v>3718.2</c:v>
                </c:pt>
                <c:pt idx="1699">
                  <c:v>3738.6</c:v>
                </c:pt>
                <c:pt idx="1700">
                  <c:v>3701.4</c:v>
                </c:pt>
                <c:pt idx="1701">
                  <c:v>3752.9</c:v>
                </c:pt>
                <c:pt idx="1702">
                  <c:v>3639.1</c:v>
                </c:pt>
                <c:pt idx="1703">
                  <c:v>3703.6</c:v>
                </c:pt>
                <c:pt idx="1704">
                  <c:v>3683.6</c:v>
                </c:pt>
                <c:pt idx="1705">
                  <c:v>3730.1</c:v>
                </c:pt>
                <c:pt idx="1706">
                  <c:v>3826.9</c:v>
                </c:pt>
                <c:pt idx="1707">
                  <c:v>3732.1</c:v>
                </c:pt>
                <c:pt idx="1708">
                  <c:v>3729.1</c:v>
                </c:pt>
                <c:pt idx="1709">
                  <c:v>3688.6</c:v>
                </c:pt>
                <c:pt idx="1710">
                  <c:v>3765.6</c:v>
                </c:pt>
                <c:pt idx="1711">
                  <c:v>3771.1</c:v>
                </c:pt>
                <c:pt idx="1712">
                  <c:v>3692.1</c:v>
                </c:pt>
                <c:pt idx="1713">
                  <c:v>3708.7</c:v>
                </c:pt>
                <c:pt idx="1714">
                  <c:v>3705.7</c:v>
                </c:pt>
                <c:pt idx="1715">
                  <c:v>3705.2</c:v>
                </c:pt>
                <c:pt idx="1716">
                  <c:v>3750.7</c:v>
                </c:pt>
                <c:pt idx="1717">
                  <c:v>3742.2</c:v>
                </c:pt>
                <c:pt idx="1718">
                  <c:v>3753.9</c:v>
                </c:pt>
                <c:pt idx="1719">
                  <c:v>3776.9</c:v>
                </c:pt>
                <c:pt idx="1720">
                  <c:v>3816.8</c:v>
                </c:pt>
                <c:pt idx="1721">
                  <c:v>3731.8</c:v>
                </c:pt>
                <c:pt idx="1722">
                  <c:v>3779.6</c:v>
                </c:pt>
                <c:pt idx="1723">
                  <c:v>3713</c:v>
                </c:pt>
                <c:pt idx="1724">
                  <c:v>3719.6</c:v>
                </c:pt>
                <c:pt idx="1725">
                  <c:v>3721.3</c:v>
                </c:pt>
                <c:pt idx="1726">
                  <c:v>3772.7</c:v>
                </c:pt>
                <c:pt idx="1727">
                  <c:v>3754.4</c:v>
                </c:pt>
                <c:pt idx="1728">
                  <c:v>3752</c:v>
                </c:pt>
                <c:pt idx="1729">
                  <c:v>3734.8</c:v>
                </c:pt>
                <c:pt idx="1730">
                  <c:v>3729.2</c:v>
                </c:pt>
                <c:pt idx="1731">
                  <c:v>3747.4</c:v>
                </c:pt>
                <c:pt idx="1732">
                  <c:v>3756.8</c:v>
                </c:pt>
                <c:pt idx="1733">
                  <c:v>3762.6</c:v>
                </c:pt>
                <c:pt idx="1734">
                  <c:v>3745.3</c:v>
                </c:pt>
                <c:pt idx="1735">
                  <c:v>3770.7</c:v>
                </c:pt>
                <c:pt idx="1736">
                  <c:v>3806</c:v>
                </c:pt>
                <c:pt idx="1737">
                  <c:v>3769.9</c:v>
                </c:pt>
                <c:pt idx="1738">
                  <c:v>3734.9</c:v>
                </c:pt>
                <c:pt idx="1739">
                  <c:v>3783.4</c:v>
                </c:pt>
                <c:pt idx="1740">
                  <c:v>3776.6</c:v>
                </c:pt>
                <c:pt idx="1741">
                  <c:v>3815.2</c:v>
                </c:pt>
                <c:pt idx="1742">
                  <c:v>3739.6</c:v>
                </c:pt>
                <c:pt idx="1743">
                  <c:v>3757.6</c:v>
                </c:pt>
                <c:pt idx="1744">
                  <c:v>3753.2</c:v>
                </c:pt>
                <c:pt idx="1745">
                  <c:v>3795.5</c:v>
                </c:pt>
                <c:pt idx="1746">
                  <c:v>3815.9</c:v>
                </c:pt>
                <c:pt idx="1747">
                  <c:v>3811.8</c:v>
                </c:pt>
                <c:pt idx="1748">
                  <c:v>3850.9</c:v>
                </c:pt>
                <c:pt idx="1749">
                  <c:v>3762.3</c:v>
                </c:pt>
                <c:pt idx="1750">
                  <c:v>3797.7</c:v>
                </c:pt>
                <c:pt idx="1751">
                  <c:v>3881.3</c:v>
                </c:pt>
                <c:pt idx="1752">
                  <c:v>3794.4</c:v>
                </c:pt>
                <c:pt idx="1753">
                  <c:v>3750.7</c:v>
                </c:pt>
                <c:pt idx="1754">
                  <c:v>3709.2</c:v>
                </c:pt>
                <c:pt idx="1755">
                  <c:v>3847.2</c:v>
                </c:pt>
                <c:pt idx="1756">
                  <c:v>3817.4</c:v>
                </c:pt>
                <c:pt idx="1757">
                  <c:v>3796</c:v>
                </c:pt>
                <c:pt idx="1758">
                  <c:v>3774</c:v>
                </c:pt>
                <c:pt idx="1759">
                  <c:v>3783.8</c:v>
                </c:pt>
                <c:pt idx="1760">
                  <c:v>3851.3</c:v>
                </c:pt>
                <c:pt idx="1761">
                  <c:v>3843.2</c:v>
                </c:pt>
                <c:pt idx="1762">
                  <c:v>3854.7</c:v>
                </c:pt>
                <c:pt idx="1763">
                  <c:v>3814.6</c:v>
                </c:pt>
                <c:pt idx="1764">
                  <c:v>3756.9</c:v>
                </c:pt>
                <c:pt idx="1765">
                  <c:v>3762.7</c:v>
                </c:pt>
                <c:pt idx="1766">
                  <c:v>3791.1</c:v>
                </c:pt>
                <c:pt idx="1767">
                  <c:v>3880</c:v>
                </c:pt>
                <c:pt idx="1768">
                  <c:v>3726.6</c:v>
                </c:pt>
                <c:pt idx="1769">
                  <c:v>3879.8</c:v>
                </c:pt>
                <c:pt idx="1770">
                  <c:v>3828.5</c:v>
                </c:pt>
                <c:pt idx="1771">
                  <c:v>3816.2</c:v>
                </c:pt>
                <c:pt idx="1772">
                  <c:v>3783.7</c:v>
                </c:pt>
                <c:pt idx="1773">
                  <c:v>3823</c:v>
                </c:pt>
                <c:pt idx="1774">
                  <c:v>3754.3</c:v>
                </c:pt>
                <c:pt idx="1775">
                  <c:v>3811.2</c:v>
                </c:pt>
                <c:pt idx="1776">
                  <c:v>3817</c:v>
                </c:pt>
                <c:pt idx="1777">
                  <c:v>3802.4</c:v>
                </c:pt>
                <c:pt idx="1778">
                  <c:v>3776.7</c:v>
                </c:pt>
                <c:pt idx="1779">
                  <c:v>3852.9</c:v>
                </c:pt>
                <c:pt idx="1780">
                  <c:v>3878.8</c:v>
                </c:pt>
                <c:pt idx="1781">
                  <c:v>3883.7</c:v>
                </c:pt>
                <c:pt idx="1782">
                  <c:v>3825</c:v>
                </c:pt>
                <c:pt idx="1783">
                  <c:v>3784.4</c:v>
                </c:pt>
                <c:pt idx="1784">
                  <c:v>3902.4</c:v>
                </c:pt>
                <c:pt idx="1785">
                  <c:v>3851.7</c:v>
                </c:pt>
                <c:pt idx="1786">
                  <c:v>3866.6</c:v>
                </c:pt>
                <c:pt idx="1787">
                  <c:v>3840</c:v>
                </c:pt>
                <c:pt idx="1788">
                  <c:v>3827.3</c:v>
                </c:pt>
                <c:pt idx="1789">
                  <c:v>3863.3</c:v>
                </c:pt>
                <c:pt idx="1790">
                  <c:v>3779.7</c:v>
                </c:pt>
                <c:pt idx="1791">
                  <c:v>3796.5</c:v>
                </c:pt>
                <c:pt idx="1792">
                  <c:v>3839.6</c:v>
                </c:pt>
                <c:pt idx="1793">
                  <c:v>3855.8</c:v>
                </c:pt>
                <c:pt idx="1794">
                  <c:v>3844.9</c:v>
                </c:pt>
                <c:pt idx="1795">
                  <c:v>3805.8</c:v>
                </c:pt>
                <c:pt idx="1796">
                  <c:v>3880</c:v>
                </c:pt>
                <c:pt idx="1797">
                  <c:v>3859.3</c:v>
                </c:pt>
                <c:pt idx="1798">
                  <c:v>3893.3</c:v>
                </c:pt>
                <c:pt idx="1799">
                  <c:v>3845.1</c:v>
                </c:pt>
                <c:pt idx="1800">
                  <c:v>3863.6</c:v>
                </c:pt>
                <c:pt idx="1801">
                  <c:v>3841.7</c:v>
                </c:pt>
                <c:pt idx="1802">
                  <c:v>3930.9</c:v>
                </c:pt>
                <c:pt idx="1803">
                  <c:v>3859.5</c:v>
                </c:pt>
                <c:pt idx="1804">
                  <c:v>3954.1</c:v>
                </c:pt>
                <c:pt idx="1805">
                  <c:v>3971.9</c:v>
                </c:pt>
                <c:pt idx="1806">
                  <c:v>3871.9</c:v>
                </c:pt>
                <c:pt idx="1807">
                  <c:v>3905.2</c:v>
                </c:pt>
                <c:pt idx="1808">
                  <c:v>3931.1</c:v>
                </c:pt>
                <c:pt idx="1809">
                  <c:v>3866.1</c:v>
                </c:pt>
                <c:pt idx="1810">
                  <c:v>3896</c:v>
                </c:pt>
                <c:pt idx="1811">
                  <c:v>3905.3</c:v>
                </c:pt>
                <c:pt idx="1812">
                  <c:v>3970.4</c:v>
                </c:pt>
                <c:pt idx="1813">
                  <c:v>4027.5</c:v>
                </c:pt>
                <c:pt idx="1814">
                  <c:v>3919.2</c:v>
                </c:pt>
                <c:pt idx="1815">
                  <c:v>3915.1</c:v>
                </c:pt>
                <c:pt idx="1816">
                  <c:v>3881.7</c:v>
                </c:pt>
                <c:pt idx="1817">
                  <c:v>3958.3</c:v>
                </c:pt>
                <c:pt idx="1818">
                  <c:v>3810.1</c:v>
                </c:pt>
                <c:pt idx="1819">
                  <c:v>3886.5</c:v>
                </c:pt>
                <c:pt idx="1820">
                  <c:v>3897.9</c:v>
                </c:pt>
                <c:pt idx="1821">
                  <c:v>3878.7</c:v>
                </c:pt>
                <c:pt idx="1822">
                  <c:v>3910.8</c:v>
                </c:pt>
                <c:pt idx="1823">
                  <c:v>3909.7</c:v>
                </c:pt>
                <c:pt idx="1824">
                  <c:v>3910.7</c:v>
                </c:pt>
                <c:pt idx="1825">
                  <c:v>3916.1</c:v>
                </c:pt>
                <c:pt idx="1826">
                  <c:v>3917.5</c:v>
                </c:pt>
                <c:pt idx="1827">
                  <c:v>3880.3</c:v>
                </c:pt>
                <c:pt idx="1828">
                  <c:v>3929</c:v>
                </c:pt>
                <c:pt idx="1829">
                  <c:v>3914</c:v>
                </c:pt>
                <c:pt idx="1830">
                  <c:v>3934.9</c:v>
                </c:pt>
                <c:pt idx="1831">
                  <c:v>3939.4</c:v>
                </c:pt>
                <c:pt idx="1832">
                  <c:v>3861.7</c:v>
                </c:pt>
                <c:pt idx="1833">
                  <c:v>3826.1</c:v>
                </c:pt>
                <c:pt idx="1834">
                  <c:v>3885</c:v>
                </c:pt>
                <c:pt idx="1835">
                  <c:v>3863.7</c:v>
                </c:pt>
                <c:pt idx="1836">
                  <c:v>3995.3</c:v>
                </c:pt>
                <c:pt idx="1837">
                  <c:v>3884.3</c:v>
                </c:pt>
                <c:pt idx="1838">
                  <c:v>3914.4</c:v>
                </c:pt>
                <c:pt idx="1839">
                  <c:v>3924.1</c:v>
                </c:pt>
                <c:pt idx="1840">
                  <c:v>3927.9</c:v>
                </c:pt>
                <c:pt idx="1841">
                  <c:v>3927.6</c:v>
                </c:pt>
                <c:pt idx="1842">
                  <c:v>3908.1</c:v>
                </c:pt>
                <c:pt idx="1843">
                  <c:v>3974.5</c:v>
                </c:pt>
                <c:pt idx="1844">
                  <c:v>3864.2</c:v>
                </c:pt>
                <c:pt idx="1845">
                  <c:v>3959.9</c:v>
                </c:pt>
                <c:pt idx="1846">
                  <c:v>3954.3</c:v>
                </c:pt>
                <c:pt idx="1847">
                  <c:v>3965.4</c:v>
                </c:pt>
                <c:pt idx="1848">
                  <c:v>3945.8</c:v>
                </c:pt>
                <c:pt idx="1849">
                  <c:v>3955.9</c:v>
                </c:pt>
                <c:pt idx="1850">
                  <c:v>3948.9</c:v>
                </c:pt>
                <c:pt idx="1851">
                  <c:v>3940.9</c:v>
                </c:pt>
                <c:pt idx="1852">
                  <c:v>3939.8</c:v>
                </c:pt>
                <c:pt idx="1853">
                  <c:v>3952.6</c:v>
                </c:pt>
                <c:pt idx="1854">
                  <c:v>3887</c:v>
                </c:pt>
                <c:pt idx="1855">
                  <c:v>3969.8</c:v>
                </c:pt>
                <c:pt idx="1856">
                  <c:v>4049.3</c:v>
                </c:pt>
                <c:pt idx="1857">
                  <c:v>3961.3</c:v>
                </c:pt>
                <c:pt idx="1858">
                  <c:v>3994.6</c:v>
                </c:pt>
                <c:pt idx="1859">
                  <c:v>3918.8</c:v>
                </c:pt>
                <c:pt idx="1860">
                  <c:v>4022.1</c:v>
                </c:pt>
                <c:pt idx="1861">
                  <c:v>3935.5</c:v>
                </c:pt>
                <c:pt idx="1862">
                  <c:v>4024.9</c:v>
                </c:pt>
                <c:pt idx="1863">
                  <c:v>4008.5</c:v>
                </c:pt>
                <c:pt idx="1864">
                  <c:v>3936.5</c:v>
                </c:pt>
                <c:pt idx="1865">
                  <c:v>4030.4</c:v>
                </c:pt>
                <c:pt idx="1866">
                  <c:v>4018.1</c:v>
                </c:pt>
                <c:pt idx="1867">
                  <c:v>4007.2</c:v>
                </c:pt>
                <c:pt idx="1868">
                  <c:v>3996.1</c:v>
                </c:pt>
                <c:pt idx="1869">
                  <c:v>3939.9</c:v>
                </c:pt>
                <c:pt idx="1870">
                  <c:v>3921.2</c:v>
                </c:pt>
                <c:pt idx="1871">
                  <c:v>4005.5</c:v>
                </c:pt>
                <c:pt idx="1872">
                  <c:v>3980.9</c:v>
                </c:pt>
                <c:pt idx="1873">
                  <c:v>3931.2</c:v>
                </c:pt>
                <c:pt idx="1874">
                  <c:v>3995.3</c:v>
                </c:pt>
                <c:pt idx="1875">
                  <c:v>3985.4</c:v>
                </c:pt>
                <c:pt idx="1876">
                  <c:v>3942.3</c:v>
                </c:pt>
                <c:pt idx="1877">
                  <c:v>3990.1</c:v>
                </c:pt>
                <c:pt idx="1878">
                  <c:v>4007.3</c:v>
                </c:pt>
                <c:pt idx="1879">
                  <c:v>3944.8</c:v>
                </c:pt>
                <c:pt idx="1880">
                  <c:v>3982.4</c:v>
                </c:pt>
                <c:pt idx="1881">
                  <c:v>3980</c:v>
                </c:pt>
                <c:pt idx="1882">
                  <c:v>3987.4</c:v>
                </c:pt>
                <c:pt idx="1883">
                  <c:v>4014.3</c:v>
                </c:pt>
                <c:pt idx="1884">
                  <c:v>3941.8</c:v>
                </c:pt>
                <c:pt idx="1885">
                  <c:v>3981</c:v>
                </c:pt>
                <c:pt idx="1886">
                  <c:v>4022.4</c:v>
                </c:pt>
                <c:pt idx="1887">
                  <c:v>3999.6</c:v>
                </c:pt>
                <c:pt idx="1888">
                  <c:v>3968.4</c:v>
                </c:pt>
                <c:pt idx="1889">
                  <c:v>4022.1</c:v>
                </c:pt>
                <c:pt idx="1890">
                  <c:v>4025.6</c:v>
                </c:pt>
                <c:pt idx="1891">
                  <c:v>4021.3</c:v>
                </c:pt>
                <c:pt idx="1892">
                  <c:v>4001.8</c:v>
                </c:pt>
                <c:pt idx="1893">
                  <c:v>4078.3</c:v>
                </c:pt>
                <c:pt idx="1894">
                  <c:v>4043</c:v>
                </c:pt>
                <c:pt idx="1895">
                  <c:v>4007.3</c:v>
                </c:pt>
                <c:pt idx="1896">
                  <c:v>4039.9</c:v>
                </c:pt>
                <c:pt idx="1897">
                  <c:v>3978.3</c:v>
                </c:pt>
                <c:pt idx="1898">
                  <c:v>4047.7</c:v>
                </c:pt>
                <c:pt idx="1899">
                  <c:v>4074.3</c:v>
                </c:pt>
                <c:pt idx="1900">
                  <c:v>4015.2</c:v>
                </c:pt>
                <c:pt idx="1901">
                  <c:v>3987.2</c:v>
                </c:pt>
                <c:pt idx="1902">
                  <c:v>3930.9</c:v>
                </c:pt>
                <c:pt idx="1903">
                  <c:v>4015.9</c:v>
                </c:pt>
                <c:pt idx="1904">
                  <c:v>4109</c:v>
                </c:pt>
                <c:pt idx="1905">
                  <c:v>4025.5</c:v>
                </c:pt>
                <c:pt idx="1906">
                  <c:v>4086.4</c:v>
                </c:pt>
                <c:pt idx="1907">
                  <c:v>4032.1</c:v>
                </c:pt>
                <c:pt idx="1908">
                  <c:v>4058</c:v>
                </c:pt>
                <c:pt idx="1909">
                  <c:v>4003.7</c:v>
                </c:pt>
                <c:pt idx="1910">
                  <c:v>4023.1</c:v>
                </c:pt>
                <c:pt idx="1911">
                  <c:v>3979.4</c:v>
                </c:pt>
                <c:pt idx="1912">
                  <c:v>4035.6</c:v>
                </c:pt>
                <c:pt idx="1913">
                  <c:v>4082.9</c:v>
                </c:pt>
                <c:pt idx="1914">
                  <c:v>4056</c:v>
                </c:pt>
                <c:pt idx="1915">
                  <c:v>4073.7</c:v>
                </c:pt>
                <c:pt idx="1916">
                  <c:v>4004.3</c:v>
                </c:pt>
                <c:pt idx="1917">
                  <c:v>4100.5</c:v>
                </c:pt>
                <c:pt idx="1918">
                  <c:v>4047.2</c:v>
                </c:pt>
                <c:pt idx="1919">
                  <c:v>4068.6</c:v>
                </c:pt>
                <c:pt idx="1920">
                  <c:v>4037.2</c:v>
                </c:pt>
                <c:pt idx="1921">
                  <c:v>4077</c:v>
                </c:pt>
                <c:pt idx="1922">
                  <c:v>4110</c:v>
                </c:pt>
                <c:pt idx="1923">
                  <c:v>4043</c:v>
                </c:pt>
                <c:pt idx="1924">
                  <c:v>4057.3</c:v>
                </c:pt>
                <c:pt idx="1925">
                  <c:v>4050.5</c:v>
                </c:pt>
                <c:pt idx="1926">
                  <c:v>3999.5</c:v>
                </c:pt>
                <c:pt idx="1927">
                  <c:v>4031.2</c:v>
                </c:pt>
                <c:pt idx="1928">
                  <c:v>4063</c:v>
                </c:pt>
                <c:pt idx="1929">
                  <c:v>4060.4</c:v>
                </c:pt>
                <c:pt idx="1930">
                  <c:v>4078.6</c:v>
                </c:pt>
                <c:pt idx="1931">
                  <c:v>4020.9</c:v>
                </c:pt>
                <c:pt idx="1932">
                  <c:v>4027.7</c:v>
                </c:pt>
                <c:pt idx="1933">
                  <c:v>4070.9</c:v>
                </c:pt>
                <c:pt idx="1934">
                  <c:v>4052.3</c:v>
                </c:pt>
                <c:pt idx="1935">
                  <c:v>4011.2</c:v>
                </c:pt>
                <c:pt idx="1936">
                  <c:v>4047.1</c:v>
                </c:pt>
                <c:pt idx="1937">
                  <c:v>4152.8</c:v>
                </c:pt>
                <c:pt idx="1938">
                  <c:v>4028.5</c:v>
                </c:pt>
                <c:pt idx="1939">
                  <c:v>4095.8</c:v>
                </c:pt>
                <c:pt idx="1940">
                  <c:v>4068</c:v>
                </c:pt>
                <c:pt idx="1941">
                  <c:v>4069.5</c:v>
                </c:pt>
                <c:pt idx="1942">
                  <c:v>4048.6</c:v>
                </c:pt>
                <c:pt idx="1943">
                  <c:v>4067</c:v>
                </c:pt>
                <c:pt idx="1944">
                  <c:v>4084.3</c:v>
                </c:pt>
                <c:pt idx="1945">
                  <c:v>4024.6</c:v>
                </c:pt>
                <c:pt idx="1946">
                  <c:v>4052.5</c:v>
                </c:pt>
                <c:pt idx="1947">
                  <c:v>4011.5</c:v>
                </c:pt>
                <c:pt idx="1948">
                  <c:v>4151.8</c:v>
                </c:pt>
                <c:pt idx="1949">
                  <c:v>4085.6</c:v>
                </c:pt>
                <c:pt idx="1950">
                  <c:v>4110.3</c:v>
                </c:pt>
                <c:pt idx="1951">
                  <c:v>4095.3</c:v>
                </c:pt>
                <c:pt idx="1952">
                  <c:v>4165.6000000000004</c:v>
                </c:pt>
                <c:pt idx="1953">
                  <c:v>4115.3999999999996</c:v>
                </c:pt>
                <c:pt idx="1954">
                  <c:v>4129.3999999999996</c:v>
                </c:pt>
                <c:pt idx="1955">
                  <c:v>4077.6</c:v>
                </c:pt>
                <c:pt idx="1956">
                  <c:v>4177.1000000000004</c:v>
                </c:pt>
                <c:pt idx="1957">
                  <c:v>4221.5</c:v>
                </c:pt>
                <c:pt idx="1958">
                  <c:v>4083</c:v>
                </c:pt>
                <c:pt idx="1959">
                  <c:v>4101.7</c:v>
                </c:pt>
                <c:pt idx="1960">
                  <c:v>4139.3999999999996</c:v>
                </c:pt>
                <c:pt idx="1961">
                  <c:v>4071</c:v>
                </c:pt>
                <c:pt idx="1962">
                  <c:v>4116.6000000000004</c:v>
                </c:pt>
                <c:pt idx="1963">
                  <c:v>4167.5</c:v>
                </c:pt>
                <c:pt idx="1964">
                  <c:v>4115.1000000000004</c:v>
                </c:pt>
                <c:pt idx="1965">
                  <c:v>4158.3</c:v>
                </c:pt>
                <c:pt idx="1966">
                  <c:v>4127.7</c:v>
                </c:pt>
                <c:pt idx="1967">
                  <c:v>4104.2</c:v>
                </c:pt>
                <c:pt idx="1968">
                  <c:v>4097.7</c:v>
                </c:pt>
                <c:pt idx="1969">
                  <c:v>4144.1000000000004</c:v>
                </c:pt>
                <c:pt idx="1970">
                  <c:v>4149.7</c:v>
                </c:pt>
                <c:pt idx="1971">
                  <c:v>4045.4</c:v>
                </c:pt>
                <c:pt idx="1972">
                  <c:v>4174.8</c:v>
                </c:pt>
                <c:pt idx="1973">
                  <c:v>4069.3</c:v>
                </c:pt>
                <c:pt idx="1974">
                  <c:v>4140</c:v>
                </c:pt>
                <c:pt idx="1975">
                  <c:v>4199.8999999999996</c:v>
                </c:pt>
                <c:pt idx="1976">
                  <c:v>4096.5</c:v>
                </c:pt>
                <c:pt idx="1977">
                  <c:v>4189.6000000000004</c:v>
                </c:pt>
                <c:pt idx="1978">
                  <c:v>4146.8</c:v>
                </c:pt>
                <c:pt idx="1979">
                  <c:v>4150.8</c:v>
                </c:pt>
                <c:pt idx="1980">
                  <c:v>4196</c:v>
                </c:pt>
                <c:pt idx="1981">
                  <c:v>4188.5</c:v>
                </c:pt>
                <c:pt idx="1982">
                  <c:v>4088</c:v>
                </c:pt>
                <c:pt idx="1983">
                  <c:v>4122</c:v>
                </c:pt>
                <c:pt idx="1984">
                  <c:v>4190.2</c:v>
                </c:pt>
                <c:pt idx="1985">
                  <c:v>4155.3999999999996</c:v>
                </c:pt>
                <c:pt idx="1986">
                  <c:v>4117.3</c:v>
                </c:pt>
                <c:pt idx="1987">
                  <c:v>4102</c:v>
                </c:pt>
                <c:pt idx="1988">
                  <c:v>4180.6000000000004</c:v>
                </c:pt>
                <c:pt idx="1989">
                  <c:v>4086.5</c:v>
                </c:pt>
                <c:pt idx="1990">
                  <c:v>4106.5</c:v>
                </c:pt>
                <c:pt idx="1991">
                  <c:v>4152.2</c:v>
                </c:pt>
                <c:pt idx="1992">
                  <c:v>4198.6000000000004</c:v>
                </c:pt>
                <c:pt idx="1993">
                  <c:v>4178</c:v>
                </c:pt>
                <c:pt idx="1994">
                  <c:v>4181</c:v>
                </c:pt>
                <c:pt idx="1995">
                  <c:v>4128</c:v>
                </c:pt>
                <c:pt idx="1996">
                  <c:v>4189.2</c:v>
                </c:pt>
                <c:pt idx="1997">
                  <c:v>4201.3999999999996</c:v>
                </c:pt>
                <c:pt idx="1998">
                  <c:v>4154.2</c:v>
                </c:pt>
                <c:pt idx="1999">
                  <c:v>4195.7</c:v>
                </c:pt>
                <c:pt idx="2000">
                  <c:v>4091.3</c:v>
                </c:pt>
                <c:pt idx="2001">
                  <c:v>4201.8999999999996</c:v>
                </c:pt>
                <c:pt idx="2002">
                  <c:v>4146</c:v>
                </c:pt>
                <c:pt idx="2003">
                  <c:v>4197</c:v>
                </c:pt>
                <c:pt idx="2004">
                  <c:v>4127.5</c:v>
                </c:pt>
                <c:pt idx="2005">
                  <c:v>4127.7</c:v>
                </c:pt>
                <c:pt idx="2006">
                  <c:v>4197.2</c:v>
                </c:pt>
                <c:pt idx="2007">
                  <c:v>4234.3999999999996</c:v>
                </c:pt>
                <c:pt idx="2008">
                  <c:v>4173.7</c:v>
                </c:pt>
                <c:pt idx="2009">
                  <c:v>4141.7</c:v>
                </c:pt>
                <c:pt idx="2010">
                  <c:v>4203.3999999999996</c:v>
                </c:pt>
                <c:pt idx="2011">
                  <c:v>4219.2</c:v>
                </c:pt>
                <c:pt idx="2012">
                  <c:v>4217.2</c:v>
                </c:pt>
                <c:pt idx="2013">
                  <c:v>4160.2</c:v>
                </c:pt>
                <c:pt idx="2014">
                  <c:v>4145</c:v>
                </c:pt>
                <c:pt idx="2015">
                  <c:v>4148.5</c:v>
                </c:pt>
                <c:pt idx="2016">
                  <c:v>4228</c:v>
                </c:pt>
                <c:pt idx="2017">
                  <c:v>4188.5</c:v>
                </c:pt>
                <c:pt idx="2018">
                  <c:v>4277.1000000000004</c:v>
                </c:pt>
                <c:pt idx="2019">
                  <c:v>4157.8</c:v>
                </c:pt>
                <c:pt idx="2020">
                  <c:v>4226.8999999999996</c:v>
                </c:pt>
                <c:pt idx="2021">
                  <c:v>4175.6000000000004</c:v>
                </c:pt>
                <c:pt idx="2022">
                  <c:v>4209.6000000000004</c:v>
                </c:pt>
                <c:pt idx="2023">
                  <c:v>4231.8</c:v>
                </c:pt>
                <c:pt idx="2024">
                  <c:v>4198</c:v>
                </c:pt>
                <c:pt idx="2025">
                  <c:v>4194.6000000000004</c:v>
                </c:pt>
                <c:pt idx="2026">
                  <c:v>4198.6000000000004</c:v>
                </c:pt>
                <c:pt idx="2027">
                  <c:v>4270.6000000000004</c:v>
                </c:pt>
                <c:pt idx="2028">
                  <c:v>4208.2</c:v>
                </c:pt>
                <c:pt idx="2029">
                  <c:v>4252.1000000000004</c:v>
                </c:pt>
                <c:pt idx="2030">
                  <c:v>4218.6000000000004</c:v>
                </c:pt>
                <c:pt idx="2031">
                  <c:v>4202.8999999999996</c:v>
                </c:pt>
                <c:pt idx="2032">
                  <c:v>4145</c:v>
                </c:pt>
                <c:pt idx="2033">
                  <c:v>4219.3999999999996</c:v>
                </c:pt>
                <c:pt idx="2034">
                  <c:v>4203.1000000000004</c:v>
                </c:pt>
                <c:pt idx="2035">
                  <c:v>4157.1000000000004</c:v>
                </c:pt>
                <c:pt idx="2036">
                  <c:v>4174.7</c:v>
                </c:pt>
                <c:pt idx="2037">
                  <c:v>4270.3999999999996</c:v>
                </c:pt>
                <c:pt idx="2038">
                  <c:v>4172.7</c:v>
                </c:pt>
                <c:pt idx="2039">
                  <c:v>4208.5</c:v>
                </c:pt>
                <c:pt idx="2040">
                  <c:v>4183.6000000000004</c:v>
                </c:pt>
                <c:pt idx="2041">
                  <c:v>4217.5</c:v>
                </c:pt>
                <c:pt idx="2042">
                  <c:v>4168.8</c:v>
                </c:pt>
                <c:pt idx="2043">
                  <c:v>4226.3999999999996</c:v>
                </c:pt>
                <c:pt idx="2044">
                  <c:v>4193.3999999999996</c:v>
                </c:pt>
                <c:pt idx="2045">
                  <c:v>4232.3</c:v>
                </c:pt>
                <c:pt idx="2046">
                  <c:v>4146.8999999999996</c:v>
                </c:pt>
                <c:pt idx="2047">
                  <c:v>4268.3999999999996</c:v>
                </c:pt>
                <c:pt idx="2048">
                  <c:v>4278.8</c:v>
                </c:pt>
                <c:pt idx="2049">
                  <c:v>4250.7</c:v>
                </c:pt>
                <c:pt idx="2050">
                  <c:v>4206</c:v>
                </c:pt>
                <c:pt idx="2051">
                  <c:v>4191.6000000000004</c:v>
                </c:pt>
                <c:pt idx="2052">
                  <c:v>4195.8999999999996</c:v>
                </c:pt>
                <c:pt idx="2053">
                  <c:v>4227.7</c:v>
                </c:pt>
                <c:pt idx="2054">
                  <c:v>4187.6000000000004</c:v>
                </c:pt>
                <c:pt idx="2055">
                  <c:v>4167.8</c:v>
                </c:pt>
                <c:pt idx="2056">
                  <c:v>4206.6000000000004</c:v>
                </c:pt>
                <c:pt idx="2057">
                  <c:v>4257.8999999999996</c:v>
                </c:pt>
                <c:pt idx="2058">
                  <c:v>4236.7</c:v>
                </c:pt>
                <c:pt idx="2059">
                  <c:v>4224.1000000000004</c:v>
                </c:pt>
                <c:pt idx="2060">
                  <c:v>4263.3999999999996</c:v>
                </c:pt>
                <c:pt idx="2061">
                  <c:v>4230.8999999999996</c:v>
                </c:pt>
                <c:pt idx="2062">
                  <c:v>4282.1000000000004</c:v>
                </c:pt>
                <c:pt idx="2063">
                  <c:v>4225.3999999999996</c:v>
                </c:pt>
                <c:pt idx="2064">
                  <c:v>4263</c:v>
                </c:pt>
                <c:pt idx="2065">
                  <c:v>4238.1000000000004</c:v>
                </c:pt>
                <c:pt idx="2066">
                  <c:v>4285.3999999999996</c:v>
                </c:pt>
                <c:pt idx="2067">
                  <c:v>4168.3</c:v>
                </c:pt>
                <c:pt idx="2068">
                  <c:v>4268.7</c:v>
                </c:pt>
                <c:pt idx="2069">
                  <c:v>4198.7</c:v>
                </c:pt>
                <c:pt idx="2070">
                  <c:v>4276.2</c:v>
                </c:pt>
                <c:pt idx="2071">
                  <c:v>4374.5</c:v>
                </c:pt>
                <c:pt idx="2072">
                  <c:v>4292</c:v>
                </c:pt>
                <c:pt idx="2073">
                  <c:v>4211.5</c:v>
                </c:pt>
                <c:pt idx="2074">
                  <c:v>4252.8</c:v>
                </c:pt>
                <c:pt idx="2075">
                  <c:v>4236.7</c:v>
                </c:pt>
                <c:pt idx="2076">
                  <c:v>4231.8999999999996</c:v>
                </c:pt>
                <c:pt idx="2077">
                  <c:v>4259.6000000000004</c:v>
                </c:pt>
                <c:pt idx="2078">
                  <c:v>4212.6000000000004</c:v>
                </c:pt>
                <c:pt idx="2079">
                  <c:v>4284.8999999999996</c:v>
                </c:pt>
                <c:pt idx="2080">
                  <c:v>4254.8</c:v>
                </c:pt>
                <c:pt idx="2081">
                  <c:v>4314.8999999999996</c:v>
                </c:pt>
                <c:pt idx="2082">
                  <c:v>4317.2</c:v>
                </c:pt>
                <c:pt idx="2083">
                  <c:v>4201.5</c:v>
                </c:pt>
                <c:pt idx="2084">
                  <c:v>4288.7</c:v>
                </c:pt>
                <c:pt idx="2085">
                  <c:v>4246.8</c:v>
                </c:pt>
                <c:pt idx="2086">
                  <c:v>4248.7</c:v>
                </c:pt>
                <c:pt idx="2087">
                  <c:v>4274</c:v>
                </c:pt>
                <c:pt idx="2088">
                  <c:v>4287.8</c:v>
                </c:pt>
                <c:pt idx="2089">
                  <c:v>4266.3</c:v>
                </c:pt>
                <c:pt idx="2090">
                  <c:v>4331.6000000000004</c:v>
                </c:pt>
                <c:pt idx="2091">
                  <c:v>4295.5</c:v>
                </c:pt>
                <c:pt idx="2092">
                  <c:v>4325.1000000000004</c:v>
                </c:pt>
                <c:pt idx="2093">
                  <c:v>4279.5</c:v>
                </c:pt>
                <c:pt idx="2094">
                  <c:v>4311</c:v>
                </c:pt>
                <c:pt idx="2095">
                  <c:v>4304.3999999999996</c:v>
                </c:pt>
                <c:pt idx="2096">
                  <c:v>4257.8</c:v>
                </c:pt>
                <c:pt idx="2097">
                  <c:v>4270.2</c:v>
                </c:pt>
                <c:pt idx="2098">
                  <c:v>4283.8</c:v>
                </c:pt>
                <c:pt idx="2099">
                  <c:v>4332.2</c:v>
                </c:pt>
                <c:pt idx="2100">
                  <c:v>4352.2</c:v>
                </c:pt>
                <c:pt idx="2101">
                  <c:v>4329.1000000000004</c:v>
                </c:pt>
                <c:pt idx="2102">
                  <c:v>4239.3999999999996</c:v>
                </c:pt>
                <c:pt idx="2103">
                  <c:v>4245.3</c:v>
                </c:pt>
                <c:pt idx="2104">
                  <c:v>4324.8</c:v>
                </c:pt>
                <c:pt idx="2105">
                  <c:v>4302</c:v>
                </c:pt>
                <c:pt idx="2106">
                  <c:v>4294</c:v>
                </c:pt>
                <c:pt idx="2107">
                  <c:v>4312.7</c:v>
                </c:pt>
                <c:pt idx="2108">
                  <c:v>4314.3999999999996</c:v>
                </c:pt>
                <c:pt idx="2109">
                  <c:v>4258.6000000000004</c:v>
                </c:pt>
                <c:pt idx="2110">
                  <c:v>4352</c:v>
                </c:pt>
                <c:pt idx="2111">
                  <c:v>4301.8</c:v>
                </c:pt>
                <c:pt idx="2112">
                  <c:v>4245.3999999999996</c:v>
                </c:pt>
                <c:pt idx="2113">
                  <c:v>4325.1000000000004</c:v>
                </c:pt>
                <c:pt idx="2114">
                  <c:v>4299.5</c:v>
                </c:pt>
                <c:pt idx="2115">
                  <c:v>4374.8</c:v>
                </c:pt>
                <c:pt idx="2116">
                  <c:v>4370.6000000000004</c:v>
                </c:pt>
                <c:pt idx="2117">
                  <c:v>4253.8999999999996</c:v>
                </c:pt>
                <c:pt idx="2118">
                  <c:v>4333.8999999999996</c:v>
                </c:pt>
                <c:pt idx="2119">
                  <c:v>4387</c:v>
                </c:pt>
                <c:pt idx="2120">
                  <c:v>4320.2</c:v>
                </c:pt>
                <c:pt idx="2121">
                  <c:v>4306.8999999999996</c:v>
                </c:pt>
                <c:pt idx="2122">
                  <c:v>4353.6000000000004</c:v>
                </c:pt>
                <c:pt idx="2123">
                  <c:v>4400.3</c:v>
                </c:pt>
                <c:pt idx="2124">
                  <c:v>4298.8999999999996</c:v>
                </c:pt>
                <c:pt idx="2125">
                  <c:v>4263</c:v>
                </c:pt>
                <c:pt idx="2126">
                  <c:v>4313.8999999999996</c:v>
                </c:pt>
                <c:pt idx="2127">
                  <c:v>4352.1000000000004</c:v>
                </c:pt>
                <c:pt idx="2128">
                  <c:v>4332.3999999999996</c:v>
                </c:pt>
                <c:pt idx="2129">
                  <c:v>4377.1000000000004</c:v>
                </c:pt>
                <c:pt idx="2130">
                  <c:v>4408.1000000000004</c:v>
                </c:pt>
                <c:pt idx="2131">
                  <c:v>4362.3</c:v>
                </c:pt>
                <c:pt idx="2132">
                  <c:v>4341.6000000000004</c:v>
                </c:pt>
                <c:pt idx="2133">
                  <c:v>4310.6000000000004</c:v>
                </c:pt>
                <c:pt idx="2134">
                  <c:v>4315.7</c:v>
                </c:pt>
                <c:pt idx="2135">
                  <c:v>4336.3</c:v>
                </c:pt>
                <c:pt idx="2136">
                  <c:v>4326</c:v>
                </c:pt>
                <c:pt idx="2137">
                  <c:v>4395.8</c:v>
                </c:pt>
                <c:pt idx="2138">
                  <c:v>4353.8</c:v>
                </c:pt>
                <c:pt idx="2139">
                  <c:v>4463.2</c:v>
                </c:pt>
                <c:pt idx="2140">
                  <c:v>4336.7</c:v>
                </c:pt>
                <c:pt idx="2141">
                  <c:v>4383.3</c:v>
                </c:pt>
                <c:pt idx="2142">
                  <c:v>4396.8</c:v>
                </c:pt>
                <c:pt idx="2143">
                  <c:v>4424.2</c:v>
                </c:pt>
                <c:pt idx="2144">
                  <c:v>4445.8999999999996</c:v>
                </c:pt>
                <c:pt idx="2145">
                  <c:v>4361.1000000000004</c:v>
                </c:pt>
                <c:pt idx="2146">
                  <c:v>4489.7</c:v>
                </c:pt>
                <c:pt idx="2147">
                  <c:v>4368.8</c:v>
                </c:pt>
                <c:pt idx="2148">
                  <c:v>4380.8999999999996</c:v>
                </c:pt>
                <c:pt idx="2149">
                  <c:v>4377</c:v>
                </c:pt>
                <c:pt idx="2150">
                  <c:v>4416.2</c:v>
                </c:pt>
                <c:pt idx="2151">
                  <c:v>4455.5</c:v>
                </c:pt>
                <c:pt idx="2152">
                  <c:v>4400.6000000000004</c:v>
                </c:pt>
                <c:pt idx="2153">
                  <c:v>4384.2</c:v>
                </c:pt>
                <c:pt idx="2154">
                  <c:v>4499.3</c:v>
                </c:pt>
                <c:pt idx="2155">
                  <c:v>4409</c:v>
                </c:pt>
                <c:pt idx="2156">
                  <c:v>4385.1000000000004</c:v>
                </c:pt>
                <c:pt idx="2157">
                  <c:v>4395.2</c:v>
                </c:pt>
                <c:pt idx="2158">
                  <c:v>4445.5</c:v>
                </c:pt>
                <c:pt idx="2159">
                  <c:v>4382.3</c:v>
                </c:pt>
                <c:pt idx="2160">
                  <c:v>4416.2</c:v>
                </c:pt>
                <c:pt idx="2161">
                  <c:v>4397.2</c:v>
                </c:pt>
                <c:pt idx="2162">
                  <c:v>4422.3</c:v>
                </c:pt>
                <c:pt idx="2163">
                  <c:v>4444.7</c:v>
                </c:pt>
                <c:pt idx="2164">
                  <c:v>4382.6000000000004</c:v>
                </c:pt>
                <c:pt idx="2165">
                  <c:v>4353.8999999999996</c:v>
                </c:pt>
                <c:pt idx="2166">
                  <c:v>4416.2</c:v>
                </c:pt>
                <c:pt idx="2167">
                  <c:v>4427.8</c:v>
                </c:pt>
                <c:pt idx="2168">
                  <c:v>4458.8</c:v>
                </c:pt>
                <c:pt idx="2169">
                  <c:v>4384.5</c:v>
                </c:pt>
                <c:pt idx="2170">
                  <c:v>4415.3999999999996</c:v>
                </c:pt>
                <c:pt idx="2171">
                  <c:v>4370.6000000000004</c:v>
                </c:pt>
                <c:pt idx="2172">
                  <c:v>4363</c:v>
                </c:pt>
                <c:pt idx="2173">
                  <c:v>4405</c:v>
                </c:pt>
                <c:pt idx="2174">
                  <c:v>4506.2</c:v>
                </c:pt>
                <c:pt idx="2175">
                  <c:v>4414.7</c:v>
                </c:pt>
                <c:pt idx="2176">
                  <c:v>4411.1000000000004</c:v>
                </c:pt>
                <c:pt idx="2177">
                  <c:v>4439.3999999999996</c:v>
                </c:pt>
                <c:pt idx="2178">
                  <c:v>4445.5</c:v>
                </c:pt>
                <c:pt idx="2179">
                  <c:v>4471.3999999999996</c:v>
                </c:pt>
                <c:pt idx="2180">
                  <c:v>4470.1000000000004</c:v>
                </c:pt>
                <c:pt idx="2181">
                  <c:v>4438.3</c:v>
                </c:pt>
                <c:pt idx="2182">
                  <c:v>4376.6000000000004</c:v>
                </c:pt>
                <c:pt idx="2183">
                  <c:v>4334.1000000000004</c:v>
                </c:pt>
                <c:pt idx="2184">
                  <c:v>4434</c:v>
                </c:pt>
                <c:pt idx="2185">
                  <c:v>4428.2</c:v>
                </c:pt>
                <c:pt idx="2186">
                  <c:v>4409.3999999999996</c:v>
                </c:pt>
                <c:pt idx="2187">
                  <c:v>4392.8999999999996</c:v>
                </c:pt>
                <c:pt idx="2188">
                  <c:v>4435.5</c:v>
                </c:pt>
                <c:pt idx="2189">
                  <c:v>4426</c:v>
                </c:pt>
                <c:pt idx="2190">
                  <c:v>4473.7</c:v>
                </c:pt>
                <c:pt idx="2191">
                  <c:v>4460.1000000000004</c:v>
                </c:pt>
                <c:pt idx="2192">
                  <c:v>4446.2</c:v>
                </c:pt>
                <c:pt idx="2193">
                  <c:v>4405.8</c:v>
                </c:pt>
                <c:pt idx="2194">
                  <c:v>4414.8</c:v>
                </c:pt>
                <c:pt idx="2195">
                  <c:v>4439.1000000000004</c:v>
                </c:pt>
                <c:pt idx="2196">
                  <c:v>4448</c:v>
                </c:pt>
                <c:pt idx="2197">
                  <c:v>4420.2</c:v>
                </c:pt>
                <c:pt idx="2198">
                  <c:v>4450.3999999999996</c:v>
                </c:pt>
                <c:pt idx="2199">
                  <c:v>4442</c:v>
                </c:pt>
                <c:pt idx="2200">
                  <c:v>4509.7</c:v>
                </c:pt>
                <c:pt idx="2201">
                  <c:v>4512.8999999999996</c:v>
                </c:pt>
                <c:pt idx="2202">
                  <c:v>4424.8</c:v>
                </c:pt>
                <c:pt idx="2203">
                  <c:v>4472</c:v>
                </c:pt>
                <c:pt idx="2204">
                  <c:v>4462.6000000000004</c:v>
                </c:pt>
                <c:pt idx="2205">
                  <c:v>4441.3999999999996</c:v>
                </c:pt>
                <c:pt idx="2206">
                  <c:v>4441.7</c:v>
                </c:pt>
                <c:pt idx="2207">
                  <c:v>4441.7</c:v>
                </c:pt>
                <c:pt idx="2208">
                  <c:v>4457.3</c:v>
                </c:pt>
                <c:pt idx="2209">
                  <c:v>4489.6000000000004</c:v>
                </c:pt>
                <c:pt idx="2210">
                  <c:v>4457.3</c:v>
                </c:pt>
                <c:pt idx="2211">
                  <c:v>4424.7</c:v>
                </c:pt>
                <c:pt idx="2212">
                  <c:v>4568.8999999999996</c:v>
                </c:pt>
                <c:pt idx="2213">
                  <c:v>4425.6000000000004</c:v>
                </c:pt>
                <c:pt idx="2214">
                  <c:v>4442.2</c:v>
                </c:pt>
                <c:pt idx="2215">
                  <c:v>4492.2</c:v>
                </c:pt>
                <c:pt idx="2216">
                  <c:v>4423.3</c:v>
                </c:pt>
                <c:pt idx="2217">
                  <c:v>4480.5</c:v>
                </c:pt>
                <c:pt idx="2218">
                  <c:v>4431.5</c:v>
                </c:pt>
                <c:pt idx="2219">
                  <c:v>4370.8</c:v>
                </c:pt>
                <c:pt idx="2220">
                  <c:v>4523.3</c:v>
                </c:pt>
                <c:pt idx="2221">
                  <c:v>4501.8999999999996</c:v>
                </c:pt>
                <c:pt idx="2222">
                  <c:v>4513</c:v>
                </c:pt>
                <c:pt idx="2223">
                  <c:v>4539.1000000000004</c:v>
                </c:pt>
                <c:pt idx="2224">
                  <c:v>4418.3999999999996</c:v>
                </c:pt>
                <c:pt idx="2225">
                  <c:v>4476.2</c:v>
                </c:pt>
                <c:pt idx="2226">
                  <c:v>4600.7</c:v>
                </c:pt>
                <c:pt idx="2227">
                  <c:v>4476</c:v>
                </c:pt>
                <c:pt idx="2228">
                  <c:v>4429.1000000000004</c:v>
                </c:pt>
                <c:pt idx="2229">
                  <c:v>4428.3</c:v>
                </c:pt>
                <c:pt idx="2230">
                  <c:v>4446.8999999999996</c:v>
                </c:pt>
                <c:pt idx="2231">
                  <c:v>4477.6000000000004</c:v>
                </c:pt>
                <c:pt idx="2232">
                  <c:v>4480.8999999999996</c:v>
                </c:pt>
                <c:pt idx="2233">
                  <c:v>4446.5</c:v>
                </c:pt>
                <c:pt idx="2234">
                  <c:v>4476.3</c:v>
                </c:pt>
                <c:pt idx="2235">
                  <c:v>4485.8999999999996</c:v>
                </c:pt>
                <c:pt idx="2236">
                  <c:v>4502.2</c:v>
                </c:pt>
                <c:pt idx="2237">
                  <c:v>4521.5</c:v>
                </c:pt>
                <c:pt idx="2238">
                  <c:v>4501.8999999999996</c:v>
                </c:pt>
                <c:pt idx="2239">
                  <c:v>4531</c:v>
                </c:pt>
                <c:pt idx="2240">
                  <c:v>4493.5</c:v>
                </c:pt>
                <c:pt idx="2241">
                  <c:v>4450.7</c:v>
                </c:pt>
                <c:pt idx="2242">
                  <c:v>4516.1000000000004</c:v>
                </c:pt>
                <c:pt idx="2243">
                  <c:v>4540.8999999999996</c:v>
                </c:pt>
                <c:pt idx="2244">
                  <c:v>4486.6000000000004</c:v>
                </c:pt>
                <c:pt idx="2245">
                  <c:v>4516.3</c:v>
                </c:pt>
                <c:pt idx="2246">
                  <c:v>4578.7</c:v>
                </c:pt>
                <c:pt idx="2247">
                  <c:v>4502.8</c:v>
                </c:pt>
                <c:pt idx="2248">
                  <c:v>4494.3999999999996</c:v>
                </c:pt>
                <c:pt idx="2249">
                  <c:v>4478.2</c:v>
                </c:pt>
                <c:pt idx="2250">
                  <c:v>4448.1000000000004</c:v>
                </c:pt>
                <c:pt idx="2251">
                  <c:v>4532.8999999999996</c:v>
                </c:pt>
                <c:pt idx="2252">
                  <c:v>4513</c:v>
                </c:pt>
                <c:pt idx="2253">
                  <c:v>4505.5</c:v>
                </c:pt>
                <c:pt idx="2254">
                  <c:v>4555.1000000000004</c:v>
                </c:pt>
                <c:pt idx="2255">
                  <c:v>4566.3</c:v>
                </c:pt>
                <c:pt idx="2256">
                  <c:v>4537.5</c:v>
                </c:pt>
                <c:pt idx="2257">
                  <c:v>4541.6000000000004</c:v>
                </c:pt>
                <c:pt idx="2258">
                  <c:v>4632.1000000000004</c:v>
                </c:pt>
                <c:pt idx="2259">
                  <c:v>4576.5</c:v>
                </c:pt>
                <c:pt idx="2260">
                  <c:v>4556.2</c:v>
                </c:pt>
                <c:pt idx="2261">
                  <c:v>4533.3999999999996</c:v>
                </c:pt>
                <c:pt idx="2262">
                  <c:v>4483.7</c:v>
                </c:pt>
                <c:pt idx="2263">
                  <c:v>4564.6000000000004</c:v>
                </c:pt>
                <c:pt idx="2264">
                  <c:v>4519.3999999999996</c:v>
                </c:pt>
                <c:pt idx="2265">
                  <c:v>4504.8</c:v>
                </c:pt>
                <c:pt idx="2266">
                  <c:v>4617.2</c:v>
                </c:pt>
                <c:pt idx="2267">
                  <c:v>4507.5</c:v>
                </c:pt>
                <c:pt idx="2268">
                  <c:v>4504.5</c:v>
                </c:pt>
                <c:pt idx="2269">
                  <c:v>4520.3999999999996</c:v>
                </c:pt>
                <c:pt idx="2270">
                  <c:v>4675.6000000000004</c:v>
                </c:pt>
                <c:pt idx="2271">
                  <c:v>4625.8</c:v>
                </c:pt>
                <c:pt idx="2272">
                  <c:v>4522.6000000000004</c:v>
                </c:pt>
                <c:pt idx="2273">
                  <c:v>4532.3999999999996</c:v>
                </c:pt>
                <c:pt idx="2274">
                  <c:v>4512.2</c:v>
                </c:pt>
                <c:pt idx="2275">
                  <c:v>4564.3999999999996</c:v>
                </c:pt>
                <c:pt idx="2276">
                  <c:v>4649</c:v>
                </c:pt>
                <c:pt idx="2277">
                  <c:v>4580.3</c:v>
                </c:pt>
                <c:pt idx="2278">
                  <c:v>4556.3999999999996</c:v>
                </c:pt>
                <c:pt idx="2279">
                  <c:v>4570.8</c:v>
                </c:pt>
                <c:pt idx="2280">
                  <c:v>4539.8</c:v>
                </c:pt>
                <c:pt idx="2281">
                  <c:v>4567.1000000000004</c:v>
                </c:pt>
                <c:pt idx="2282">
                  <c:v>4564</c:v>
                </c:pt>
                <c:pt idx="2283">
                  <c:v>4677.8999999999996</c:v>
                </c:pt>
                <c:pt idx="2284">
                  <c:v>4533.8</c:v>
                </c:pt>
                <c:pt idx="2285">
                  <c:v>4599.3</c:v>
                </c:pt>
                <c:pt idx="2286">
                  <c:v>4610.3</c:v>
                </c:pt>
                <c:pt idx="2287">
                  <c:v>4509.8999999999996</c:v>
                </c:pt>
                <c:pt idx="2288">
                  <c:v>4528.2</c:v>
                </c:pt>
                <c:pt idx="2289">
                  <c:v>4575.8999999999996</c:v>
                </c:pt>
                <c:pt idx="2290">
                  <c:v>4598.3999999999996</c:v>
                </c:pt>
                <c:pt idx="2291">
                  <c:v>4664.8999999999996</c:v>
                </c:pt>
                <c:pt idx="2292">
                  <c:v>4613</c:v>
                </c:pt>
                <c:pt idx="2293">
                  <c:v>4693.8999999999996</c:v>
                </c:pt>
                <c:pt idx="2294">
                  <c:v>4609.3999999999996</c:v>
                </c:pt>
                <c:pt idx="2295">
                  <c:v>4541.2</c:v>
                </c:pt>
                <c:pt idx="2296">
                  <c:v>4592.3999999999996</c:v>
                </c:pt>
                <c:pt idx="2297">
                  <c:v>4636.8</c:v>
                </c:pt>
                <c:pt idx="2298">
                  <c:v>4619.7</c:v>
                </c:pt>
                <c:pt idx="2299">
                  <c:v>4602.1000000000004</c:v>
                </c:pt>
                <c:pt idx="2300">
                  <c:v>4619.1000000000004</c:v>
                </c:pt>
                <c:pt idx="2301">
                  <c:v>4672</c:v>
                </c:pt>
                <c:pt idx="2302">
                  <c:v>4579.7</c:v>
                </c:pt>
                <c:pt idx="2303">
                  <c:v>4575.8</c:v>
                </c:pt>
                <c:pt idx="2304">
                  <c:v>4572.3999999999996</c:v>
                </c:pt>
                <c:pt idx="2305">
                  <c:v>4629.6000000000004</c:v>
                </c:pt>
                <c:pt idx="2306">
                  <c:v>4600.7</c:v>
                </c:pt>
                <c:pt idx="2307">
                  <c:v>4591.1000000000004</c:v>
                </c:pt>
                <c:pt idx="2308">
                  <c:v>4636.3999999999996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40D3-42B2-931D-BEEE67E704C1}"/>
            </c:ext>
          </c:extLst>
        </c:ser>
        <c:ser>
          <c:idx val="4"/>
          <c:order val="3"/>
          <c:tx>
            <c:v>60-t1(edge)</c:v>
          </c:tx>
          <c:spPr>
            <a:ln w="19050" cap="rnd">
              <a:noFill/>
              <a:round/>
            </a:ln>
            <a:effectLst/>
          </c:spPr>
          <c:xVal>
            <c:numRef>
              <c:f>Sheet1!$J$1:$J$2602</c:f>
              <c:numCache>
                <c:formatCode>General</c:formatCode>
                <c:ptCount val="2602"/>
                <c:pt idx="0">
                  <c:v>0</c:v>
                </c:pt>
                <c:pt idx="1">
                  <c:v>5.4107999999999999E-4</c:v>
                </c:pt>
                <c:pt idx="2">
                  <c:v>-1.2302000000000001E-3</c:v>
                </c:pt>
                <c:pt idx="3">
                  <c:v>7.6451000000000004E-4</c:v>
                </c:pt>
                <c:pt idx="4">
                  <c:v>7.3937999999999999E-4</c:v>
                </c:pt>
                <c:pt idx="5">
                  <c:v>-4.4016999999999998E-4</c:v>
                </c:pt>
                <c:pt idx="6">
                  <c:v>-1.2505999999999999E-3</c:v>
                </c:pt>
                <c:pt idx="7">
                  <c:v>-4.5736000000000003E-4</c:v>
                </c:pt>
                <c:pt idx="8">
                  <c:v>-1.9661E-4</c:v>
                </c:pt>
                <c:pt idx="9">
                  <c:v>4.5389999999999997E-4</c:v>
                </c:pt>
                <c:pt idx="10">
                  <c:v>1.6574999999999999E-3</c:v>
                </c:pt>
                <c:pt idx="11">
                  <c:v>1.7604999999999999E-3</c:v>
                </c:pt>
                <c:pt idx="12">
                  <c:v>2.3105999999999999E-3</c:v>
                </c:pt>
                <c:pt idx="13">
                  <c:v>-1.0624E-3</c:v>
                </c:pt>
                <c:pt idx="14">
                  <c:v>-1.2199999999999999E-3</c:v>
                </c:pt>
                <c:pt idx="15">
                  <c:v>-3.9960000000000001E-4</c:v>
                </c:pt>
                <c:pt idx="16">
                  <c:v>-1.3488E-3</c:v>
                </c:pt>
                <c:pt idx="17">
                  <c:v>-3.3846000000000001E-4</c:v>
                </c:pt>
                <c:pt idx="18">
                  <c:v>-6.0630999999999999E-4</c:v>
                </c:pt>
                <c:pt idx="19">
                  <c:v>-2.2222999999999999E-4</c:v>
                </c:pt>
                <c:pt idx="20">
                  <c:v>-1.0765E-3</c:v>
                </c:pt>
                <c:pt idx="21">
                  <c:v>-7.3581000000000004E-4</c:v>
                </c:pt>
                <c:pt idx="22">
                  <c:v>-1.4781E-3</c:v>
                </c:pt>
                <c:pt idx="23">
                  <c:v>-6.4490999999999995E-4</c:v>
                </c:pt>
                <c:pt idx="24">
                  <c:v>7.7242999999999995E-4</c:v>
                </c:pt>
                <c:pt idx="25">
                  <c:v>-8.3907999999999997E-4</c:v>
                </c:pt>
                <c:pt idx="26">
                  <c:v>1.9127E-3</c:v>
                </c:pt>
                <c:pt idx="27">
                  <c:v>3.1102999999999999E-3</c:v>
                </c:pt>
                <c:pt idx="28">
                  <c:v>-5.3740999999999999E-4</c:v>
                </c:pt>
                <c:pt idx="29">
                  <c:v>5.4264999999999999E-4</c:v>
                </c:pt>
                <c:pt idx="30">
                  <c:v>-4.4823999999999998E-4</c:v>
                </c:pt>
                <c:pt idx="31" formatCode="0.00E+00">
                  <c:v>3.5339999999999997E-5</c:v>
                </c:pt>
                <c:pt idx="32">
                  <c:v>-4.9731999999999999E-4</c:v>
                </c:pt>
                <c:pt idx="33">
                  <c:v>-1.1609000000000001E-3</c:v>
                </c:pt>
                <c:pt idx="34">
                  <c:v>2.6836999999999998E-4</c:v>
                </c:pt>
                <c:pt idx="35">
                  <c:v>-3.2989E-4</c:v>
                </c:pt>
                <c:pt idx="36">
                  <c:v>-9.4180999999999996E-4</c:v>
                </c:pt>
                <c:pt idx="37">
                  <c:v>-8.4139999999999996E-4</c:v>
                </c:pt>
                <c:pt idx="38">
                  <c:v>8.6572999999999999E-4</c:v>
                </c:pt>
                <c:pt idx="39">
                  <c:v>2.4860000000000003E-4</c:v>
                </c:pt>
                <c:pt idx="40">
                  <c:v>-8.4336000000000003E-4</c:v>
                </c:pt>
                <c:pt idx="41">
                  <c:v>-1.4479E-3</c:v>
                </c:pt>
                <c:pt idx="42">
                  <c:v>-7.0951E-4</c:v>
                </c:pt>
                <c:pt idx="43">
                  <c:v>-1.4884E-3</c:v>
                </c:pt>
                <c:pt idx="44">
                  <c:v>-7.3718999999999998E-4</c:v>
                </c:pt>
                <c:pt idx="45">
                  <c:v>6.4535999999999999E-4</c:v>
                </c:pt>
                <c:pt idx="46">
                  <c:v>-1.0256E-3</c:v>
                </c:pt>
                <c:pt idx="47">
                  <c:v>-1.0793000000000001E-3</c:v>
                </c:pt>
                <c:pt idx="48">
                  <c:v>-9.7367999999999999E-4</c:v>
                </c:pt>
                <c:pt idx="49">
                  <c:v>2.5823E-3</c:v>
                </c:pt>
                <c:pt idx="50">
                  <c:v>-1.6145999999999999E-4</c:v>
                </c:pt>
                <c:pt idx="51">
                  <c:v>-1.2516000000000001E-3</c:v>
                </c:pt>
                <c:pt idx="52">
                  <c:v>-4.4229000000000002E-4</c:v>
                </c:pt>
                <c:pt idx="53">
                  <c:v>-6.4132000000000002E-4</c:v>
                </c:pt>
                <c:pt idx="54">
                  <c:v>-8.9661999999999999E-4</c:v>
                </c:pt>
                <c:pt idx="55">
                  <c:v>-4.5320000000000001E-4</c:v>
                </c:pt>
                <c:pt idx="56">
                  <c:v>-1.1122E-3</c:v>
                </c:pt>
                <c:pt idx="57">
                  <c:v>-8.2187999999999998E-4</c:v>
                </c:pt>
                <c:pt idx="58">
                  <c:v>7.2581999999999996E-4</c:v>
                </c:pt>
                <c:pt idx="59">
                  <c:v>-5.8553999999999995E-4</c:v>
                </c:pt>
                <c:pt idx="60">
                  <c:v>-1.5084E-3</c:v>
                </c:pt>
                <c:pt idx="61" formatCode="0.00E+00">
                  <c:v>7.2288999999999999E-5</c:v>
                </c:pt>
                <c:pt idx="62">
                  <c:v>-8.7215000000000003E-4</c:v>
                </c:pt>
                <c:pt idx="63">
                  <c:v>-2.0179E-4</c:v>
                </c:pt>
                <c:pt idx="64">
                  <c:v>-4.5373000000000001E-4</c:v>
                </c:pt>
                <c:pt idx="65">
                  <c:v>-2.834E-4</c:v>
                </c:pt>
                <c:pt idx="66">
                  <c:v>3.5617E-4</c:v>
                </c:pt>
                <c:pt idx="67">
                  <c:v>-7.1962000000000003E-4</c:v>
                </c:pt>
                <c:pt idx="68">
                  <c:v>-1.0613E-4</c:v>
                </c:pt>
                <c:pt idx="69">
                  <c:v>-1.2734000000000001E-4</c:v>
                </c:pt>
                <c:pt idx="70" formatCode="0.00E+00">
                  <c:v>2.9780000000000001E-6</c:v>
                </c:pt>
                <c:pt idx="71">
                  <c:v>1.4066E-4</c:v>
                </c:pt>
                <c:pt idx="72">
                  <c:v>6.1844999999999999E-4</c:v>
                </c:pt>
                <c:pt idx="73">
                  <c:v>-4.795E-4</c:v>
                </c:pt>
                <c:pt idx="74">
                  <c:v>-6.3721999999999997E-4</c:v>
                </c:pt>
                <c:pt idx="75">
                  <c:v>-1.0455E-3</c:v>
                </c:pt>
                <c:pt idx="76" formatCode="0.00E+00">
                  <c:v>-4.4974E-5</c:v>
                </c:pt>
                <c:pt idx="77">
                  <c:v>-2.0209000000000001E-4</c:v>
                </c:pt>
                <c:pt idx="78">
                  <c:v>-1.3512999999999999E-3</c:v>
                </c:pt>
                <c:pt idx="79">
                  <c:v>-1.1214E-3</c:v>
                </c:pt>
                <c:pt idx="80">
                  <c:v>-9.7879E-4</c:v>
                </c:pt>
                <c:pt idx="81">
                  <c:v>1.3071000000000001E-3</c:v>
                </c:pt>
                <c:pt idx="82">
                  <c:v>-1.8029E-4</c:v>
                </c:pt>
                <c:pt idx="83">
                  <c:v>-1.3745000000000001E-4</c:v>
                </c:pt>
                <c:pt idx="84" formatCode="0.00E+00">
                  <c:v>7.3936999999999994E-5</c:v>
                </c:pt>
                <c:pt idx="85">
                  <c:v>-3.3929000000000001E-4</c:v>
                </c:pt>
                <c:pt idx="86">
                  <c:v>2.6600999999999999E-3</c:v>
                </c:pt>
                <c:pt idx="87">
                  <c:v>7.4007999999999995E-4</c:v>
                </c:pt>
                <c:pt idx="88">
                  <c:v>-1.4882000000000001E-3</c:v>
                </c:pt>
                <c:pt idx="89">
                  <c:v>1.895E-4</c:v>
                </c:pt>
                <c:pt idx="90">
                  <c:v>1.3397999999999999E-3</c:v>
                </c:pt>
                <c:pt idx="91">
                  <c:v>3.8055000000000001E-4</c:v>
                </c:pt>
                <c:pt idx="92">
                  <c:v>1.0629999999999999E-3</c:v>
                </c:pt>
                <c:pt idx="93">
                  <c:v>1.6610999999999999E-4</c:v>
                </c:pt>
                <c:pt idx="94">
                  <c:v>-8.6585999999999998E-4</c:v>
                </c:pt>
                <c:pt idx="95">
                  <c:v>-7.4410000000000003E-4</c:v>
                </c:pt>
                <c:pt idx="96">
                  <c:v>-3.0683000000000002E-4</c:v>
                </c:pt>
                <c:pt idx="97" formatCode="0.00E+00">
                  <c:v>-5.2339000000000002E-5</c:v>
                </c:pt>
                <c:pt idx="98">
                  <c:v>-1.2585000000000001E-3</c:v>
                </c:pt>
                <c:pt idx="99">
                  <c:v>-5.3821999999999995E-4</c:v>
                </c:pt>
                <c:pt idx="100">
                  <c:v>2.1405E-4</c:v>
                </c:pt>
                <c:pt idx="101" formatCode="0.00E+00">
                  <c:v>5.999E-5</c:v>
                </c:pt>
                <c:pt idx="102">
                  <c:v>-7.2156E-4</c:v>
                </c:pt>
                <c:pt idx="103">
                  <c:v>-6.4848E-4</c:v>
                </c:pt>
                <c:pt idx="104">
                  <c:v>-9.3539000000000003E-4</c:v>
                </c:pt>
                <c:pt idx="105">
                  <c:v>-8.4756999999999996E-4</c:v>
                </c:pt>
                <c:pt idx="106">
                  <c:v>-1.5297999999999999E-4</c:v>
                </c:pt>
                <c:pt idx="107">
                  <c:v>-3.6447999999999998E-4</c:v>
                </c:pt>
                <c:pt idx="108">
                  <c:v>-4.5804E-4</c:v>
                </c:pt>
                <c:pt idx="109">
                  <c:v>-4.8286999999999999E-4</c:v>
                </c:pt>
                <c:pt idx="110" formatCode="0.00E+00">
                  <c:v>-8.6059999999999999E-5</c:v>
                </c:pt>
                <c:pt idx="111">
                  <c:v>-5.0255999999999999E-4</c:v>
                </c:pt>
                <c:pt idx="112">
                  <c:v>-8.4986000000000003E-4</c:v>
                </c:pt>
                <c:pt idx="113">
                  <c:v>-7.8905999999999996E-4</c:v>
                </c:pt>
                <c:pt idx="114">
                  <c:v>-1.0539E-3</c:v>
                </c:pt>
                <c:pt idx="115">
                  <c:v>1.6649E-3</c:v>
                </c:pt>
                <c:pt idx="116" formatCode="0.00E+00">
                  <c:v>-1.8915000000000001E-5</c:v>
                </c:pt>
                <c:pt idx="117">
                  <c:v>2.2541000000000002E-3</c:v>
                </c:pt>
                <c:pt idx="118">
                  <c:v>-7.4768000000000002E-4</c:v>
                </c:pt>
                <c:pt idx="119">
                  <c:v>2.2709000000000002E-3</c:v>
                </c:pt>
                <c:pt idx="120">
                  <c:v>-8.9650999999999999E-4</c:v>
                </c:pt>
                <c:pt idx="121">
                  <c:v>-2.8795999999999997E-4</c:v>
                </c:pt>
                <c:pt idx="122">
                  <c:v>-3.2882000000000001E-4</c:v>
                </c:pt>
                <c:pt idx="123">
                  <c:v>-1.0728000000000001E-3</c:v>
                </c:pt>
                <c:pt idx="124">
                  <c:v>-4.0967999999999999E-4</c:v>
                </c:pt>
                <c:pt idx="125">
                  <c:v>-8.8781000000000005E-4</c:v>
                </c:pt>
                <c:pt idx="126">
                  <c:v>5.3355000000000004E-4</c:v>
                </c:pt>
                <c:pt idx="127">
                  <c:v>-8.6883999999999996E-4</c:v>
                </c:pt>
                <c:pt idx="128">
                  <c:v>1.2428000000000001E-3</c:v>
                </c:pt>
                <c:pt idx="129">
                  <c:v>-7.1770000000000004E-4</c:v>
                </c:pt>
                <c:pt idx="130">
                  <c:v>-1.8430000000000001E-4</c:v>
                </c:pt>
                <c:pt idx="131">
                  <c:v>5.2287000000000004E-4</c:v>
                </c:pt>
                <c:pt idx="132">
                  <c:v>-6.2009000000000001E-4</c:v>
                </c:pt>
                <c:pt idx="133">
                  <c:v>-3.0421000000000002E-4</c:v>
                </c:pt>
                <c:pt idx="134">
                  <c:v>-1.4071999999999999E-3</c:v>
                </c:pt>
                <c:pt idx="135">
                  <c:v>-3.9368999999999998E-4</c:v>
                </c:pt>
                <c:pt idx="136">
                  <c:v>4.0451000000000001E-4</c:v>
                </c:pt>
                <c:pt idx="137">
                  <c:v>-2.3609999999999999E-4</c:v>
                </c:pt>
                <c:pt idx="138" formatCode="0.00E+00">
                  <c:v>-1.9979999999999998E-5</c:v>
                </c:pt>
                <c:pt idx="139">
                  <c:v>4.0172999999999997E-3</c:v>
                </c:pt>
                <c:pt idx="140">
                  <c:v>-9.5947999999999997E-4</c:v>
                </c:pt>
                <c:pt idx="141">
                  <c:v>1.1283E-3</c:v>
                </c:pt>
                <c:pt idx="142">
                  <c:v>-5.2530999999999997E-4</c:v>
                </c:pt>
                <c:pt idx="143">
                  <c:v>8.0756999999999997E-4</c:v>
                </c:pt>
                <c:pt idx="144">
                  <c:v>2.719E-4</c:v>
                </c:pt>
                <c:pt idx="145">
                  <c:v>1.4974999999999999E-3</c:v>
                </c:pt>
                <c:pt idx="146">
                  <c:v>-3.4132999999999999E-4</c:v>
                </c:pt>
                <c:pt idx="147">
                  <c:v>4.3387999999999999E-4</c:v>
                </c:pt>
                <c:pt idx="148">
                  <c:v>-3.1758999999999997E-4</c:v>
                </c:pt>
                <c:pt idx="149">
                  <c:v>-8.8579999999999996E-4</c:v>
                </c:pt>
                <c:pt idx="150">
                  <c:v>-4.4952000000000002E-4</c:v>
                </c:pt>
                <c:pt idx="151">
                  <c:v>-3.9608999999999998E-4</c:v>
                </c:pt>
                <c:pt idx="152">
                  <c:v>-1.0765E-3</c:v>
                </c:pt>
                <c:pt idx="153">
                  <c:v>1.0802E-4</c:v>
                </c:pt>
                <c:pt idx="154">
                  <c:v>-8.9583999999999996E-4</c:v>
                </c:pt>
                <c:pt idx="155" formatCode="0.00E+00">
                  <c:v>-2.0166E-5</c:v>
                </c:pt>
                <c:pt idx="156">
                  <c:v>-6.3566999999999996E-4</c:v>
                </c:pt>
                <c:pt idx="157">
                  <c:v>4.6317999999999999E-4</c:v>
                </c:pt>
                <c:pt idx="158">
                  <c:v>-5.13E-4</c:v>
                </c:pt>
                <c:pt idx="159">
                  <c:v>-1.1996000000000001E-3</c:v>
                </c:pt>
                <c:pt idx="160">
                  <c:v>-8.3341999999999997E-4</c:v>
                </c:pt>
                <c:pt idx="161">
                  <c:v>5.1825999999999999E-4</c:v>
                </c:pt>
                <c:pt idx="162">
                  <c:v>1.1994E-3</c:v>
                </c:pt>
                <c:pt idx="163">
                  <c:v>3.5793000000000001E-4</c:v>
                </c:pt>
                <c:pt idx="164">
                  <c:v>3.5260000000000001E-4</c:v>
                </c:pt>
                <c:pt idx="165">
                  <c:v>1.5054000000000001E-3</c:v>
                </c:pt>
                <c:pt idx="166">
                  <c:v>6.5258999999999998E-4</c:v>
                </c:pt>
                <c:pt idx="167">
                  <c:v>-3.5070000000000001E-4</c:v>
                </c:pt>
                <c:pt idx="168">
                  <c:v>2.0707999999999998E-3</c:v>
                </c:pt>
                <c:pt idx="169">
                  <c:v>-1.2386999999999999E-4</c:v>
                </c:pt>
                <c:pt idx="170">
                  <c:v>9.3227999999999996E-4</c:v>
                </c:pt>
                <c:pt idx="171">
                  <c:v>2.5102000000000002E-4</c:v>
                </c:pt>
                <c:pt idx="172">
                  <c:v>-8.8739999999999999E-4</c:v>
                </c:pt>
                <c:pt idx="173">
                  <c:v>5.1342E-4</c:v>
                </c:pt>
                <c:pt idx="174">
                  <c:v>1.1976000000000001E-4</c:v>
                </c:pt>
                <c:pt idx="175">
                  <c:v>-1.152E-3</c:v>
                </c:pt>
                <c:pt idx="176">
                  <c:v>-5.0407000000000002E-4</c:v>
                </c:pt>
                <c:pt idx="177">
                  <c:v>-4.8260000000000002E-4</c:v>
                </c:pt>
                <c:pt idx="178">
                  <c:v>-8.2383E-4</c:v>
                </c:pt>
                <c:pt idx="179">
                  <c:v>-4.8023E-4</c:v>
                </c:pt>
                <c:pt idx="180">
                  <c:v>-9.1547999999999998E-4</c:v>
                </c:pt>
                <c:pt idx="181">
                  <c:v>-7.4684000000000003E-4</c:v>
                </c:pt>
                <c:pt idx="182">
                  <c:v>-3.1004999999999997E-4</c:v>
                </c:pt>
                <c:pt idx="183">
                  <c:v>6.4283999999999999E-4</c:v>
                </c:pt>
                <c:pt idx="184">
                  <c:v>-4.3228E-4</c:v>
                </c:pt>
                <c:pt idx="185">
                  <c:v>2.3555E-3</c:v>
                </c:pt>
                <c:pt idx="186">
                  <c:v>1.9494E-4</c:v>
                </c:pt>
                <c:pt idx="187">
                  <c:v>6.7730000000000004E-4</c:v>
                </c:pt>
                <c:pt idx="188">
                  <c:v>1.3496E-4</c:v>
                </c:pt>
                <c:pt idx="189">
                  <c:v>-1.5621E-4</c:v>
                </c:pt>
                <c:pt idx="190">
                  <c:v>1.816E-4</c:v>
                </c:pt>
                <c:pt idx="191">
                  <c:v>3.2996000000000002E-4</c:v>
                </c:pt>
                <c:pt idx="192">
                  <c:v>-6.6120999999999997E-4</c:v>
                </c:pt>
                <c:pt idx="193">
                  <c:v>-1.2738999999999999E-3</c:v>
                </c:pt>
                <c:pt idx="194">
                  <c:v>-4.7113999999999999E-4</c:v>
                </c:pt>
                <c:pt idx="195">
                  <c:v>3.8685E-4</c:v>
                </c:pt>
                <c:pt idx="196">
                  <c:v>1.5901000000000001E-3</c:v>
                </c:pt>
                <c:pt idx="197">
                  <c:v>1.8538000000000001E-3</c:v>
                </c:pt>
                <c:pt idx="198">
                  <c:v>-3.9493999999999998E-4</c:v>
                </c:pt>
                <c:pt idx="199">
                  <c:v>3.5066999999999997E-4</c:v>
                </c:pt>
                <c:pt idx="200">
                  <c:v>-3.9009E-4</c:v>
                </c:pt>
                <c:pt idx="201">
                  <c:v>1.2241000000000001E-3</c:v>
                </c:pt>
                <c:pt idx="202">
                  <c:v>1.1597000000000001E-3</c:v>
                </c:pt>
                <c:pt idx="203">
                  <c:v>-2.1044999999999999E-4</c:v>
                </c:pt>
                <c:pt idx="204">
                  <c:v>-7.3043000000000001E-4</c:v>
                </c:pt>
                <c:pt idx="205">
                  <c:v>7.1931999999999996E-4</c:v>
                </c:pt>
                <c:pt idx="206">
                  <c:v>-4.7216000000000001E-4</c:v>
                </c:pt>
                <c:pt idx="207">
                  <c:v>-4.7795999999999998E-4</c:v>
                </c:pt>
                <c:pt idx="208">
                  <c:v>4.2388000000000001E-4</c:v>
                </c:pt>
                <c:pt idx="209">
                  <c:v>-2.3723E-4</c:v>
                </c:pt>
                <c:pt idx="210">
                  <c:v>-1.1788E-3</c:v>
                </c:pt>
                <c:pt idx="211">
                  <c:v>-8.8175000000000005E-4</c:v>
                </c:pt>
                <c:pt idx="212">
                  <c:v>-1.1241000000000001E-3</c:v>
                </c:pt>
                <c:pt idx="213">
                  <c:v>-5.7516000000000002E-4</c:v>
                </c:pt>
                <c:pt idx="214">
                  <c:v>-2.6373E-4</c:v>
                </c:pt>
                <c:pt idx="215" formatCode="0.00E+00">
                  <c:v>6.0041000000000003E-5</c:v>
                </c:pt>
                <c:pt idx="216" formatCode="0.00E+00">
                  <c:v>3.4294999999999999E-6</c:v>
                </c:pt>
                <c:pt idx="217">
                  <c:v>-3.0844999999999999E-4</c:v>
                </c:pt>
                <c:pt idx="218">
                  <c:v>-8.4133000000000005E-4</c:v>
                </c:pt>
                <c:pt idx="219">
                  <c:v>8.7392999999999998E-4</c:v>
                </c:pt>
                <c:pt idx="220">
                  <c:v>1.4369999999999999E-3</c:v>
                </c:pt>
                <c:pt idx="221">
                  <c:v>-7.3276000000000005E-4</c:v>
                </c:pt>
                <c:pt idx="222" formatCode="0.00E+00">
                  <c:v>5.3866999999999998E-5</c:v>
                </c:pt>
                <c:pt idx="223" formatCode="0.00E+00">
                  <c:v>-2.3419000000000001E-5</c:v>
                </c:pt>
                <c:pt idx="224">
                  <c:v>2.9148999999999999E-4</c:v>
                </c:pt>
                <c:pt idx="225">
                  <c:v>-6.3655000000000005E-4</c:v>
                </c:pt>
                <c:pt idx="226">
                  <c:v>-1.0559E-3</c:v>
                </c:pt>
                <c:pt idx="227">
                  <c:v>-7.9078999999999998E-4</c:v>
                </c:pt>
                <c:pt idx="228">
                  <c:v>-3.1154000000000002E-4</c:v>
                </c:pt>
                <c:pt idx="229">
                  <c:v>-1.8060999999999999E-4</c:v>
                </c:pt>
                <c:pt idx="230">
                  <c:v>-4.6896999999999998E-4</c:v>
                </c:pt>
                <c:pt idx="231">
                  <c:v>-8.1652000000000005E-4</c:v>
                </c:pt>
                <c:pt idx="232">
                  <c:v>1.5836999999999999E-4</c:v>
                </c:pt>
                <c:pt idx="233">
                  <c:v>7.1637000000000003E-4</c:v>
                </c:pt>
                <c:pt idx="234">
                  <c:v>-7.9558000000000005E-4</c:v>
                </c:pt>
                <c:pt idx="235">
                  <c:v>-6.4497999999999997E-4</c:v>
                </c:pt>
                <c:pt idx="236">
                  <c:v>-4.4336000000000001E-4</c:v>
                </c:pt>
                <c:pt idx="237">
                  <c:v>-2.8390000000000002E-4</c:v>
                </c:pt>
                <c:pt idx="238">
                  <c:v>-8.0351999999999995E-4</c:v>
                </c:pt>
                <c:pt idx="239">
                  <c:v>9.4207000000000004E-4</c:v>
                </c:pt>
                <c:pt idx="240">
                  <c:v>7.0133000000000001E-4</c:v>
                </c:pt>
                <c:pt idx="241">
                  <c:v>2.3390999999999999E-4</c:v>
                </c:pt>
                <c:pt idx="242">
                  <c:v>-5.0383999999999997E-4</c:v>
                </c:pt>
                <c:pt idx="243">
                  <c:v>-5.0082000000000002E-4</c:v>
                </c:pt>
                <c:pt idx="244">
                  <c:v>-8.1247000000000003E-4</c:v>
                </c:pt>
                <c:pt idx="245">
                  <c:v>1.3933999999999999E-3</c:v>
                </c:pt>
                <c:pt idx="246">
                  <c:v>1.5765E-3</c:v>
                </c:pt>
                <c:pt idx="247">
                  <c:v>-6.3719000000000004E-4</c:v>
                </c:pt>
                <c:pt idx="248" formatCode="0.00E+00">
                  <c:v>3.9354999999999998E-5</c:v>
                </c:pt>
                <c:pt idx="249">
                  <c:v>-5.9601999999999995E-4</c:v>
                </c:pt>
                <c:pt idx="250">
                  <c:v>3.9685000000000002E-4</c:v>
                </c:pt>
                <c:pt idx="251">
                  <c:v>9.2487000000000005E-4</c:v>
                </c:pt>
                <c:pt idx="252">
                  <c:v>-8.2644999999999995E-4</c:v>
                </c:pt>
                <c:pt idx="253">
                  <c:v>1.4245E-3</c:v>
                </c:pt>
                <c:pt idx="254">
                  <c:v>3.4239000000000001E-3</c:v>
                </c:pt>
                <c:pt idx="255">
                  <c:v>-6.3453999999999995E-4</c:v>
                </c:pt>
                <c:pt idx="256">
                  <c:v>-1.7882E-4</c:v>
                </c:pt>
                <c:pt idx="257">
                  <c:v>-3.6602999999999999E-4</c:v>
                </c:pt>
                <c:pt idx="258">
                  <c:v>5.4076999999999999E-4</c:v>
                </c:pt>
                <c:pt idx="259">
                  <c:v>-5.2437000000000002E-4</c:v>
                </c:pt>
                <c:pt idx="260">
                  <c:v>-4.6760999999999998E-4</c:v>
                </c:pt>
                <c:pt idx="261">
                  <c:v>-1.8535000000000001E-4</c:v>
                </c:pt>
                <c:pt idx="262">
                  <c:v>-1.5448999999999999E-4</c:v>
                </c:pt>
                <c:pt idx="263">
                  <c:v>-1.4145999999999999E-4</c:v>
                </c:pt>
                <c:pt idx="264">
                  <c:v>6.9771000000000004E-4</c:v>
                </c:pt>
                <c:pt idx="265">
                  <c:v>-2.5535E-4</c:v>
                </c:pt>
                <c:pt idx="266">
                  <c:v>-6.3206000000000004E-4</c:v>
                </c:pt>
                <c:pt idx="267">
                  <c:v>1.5743E-3</c:v>
                </c:pt>
                <c:pt idx="268">
                  <c:v>4.5081E-4</c:v>
                </c:pt>
                <c:pt idx="269">
                  <c:v>-3.2592999999999999E-4</c:v>
                </c:pt>
                <c:pt idx="270">
                  <c:v>-3.6005999999999999E-4</c:v>
                </c:pt>
                <c:pt idx="271">
                  <c:v>1.4823E-3</c:v>
                </c:pt>
                <c:pt idx="272">
                  <c:v>2.7607999999999999E-3</c:v>
                </c:pt>
                <c:pt idx="273">
                  <c:v>1.4066E-3</c:v>
                </c:pt>
                <c:pt idx="274">
                  <c:v>-1.4415000000000001E-4</c:v>
                </c:pt>
                <c:pt idx="275">
                  <c:v>-5.7052999999999997E-4</c:v>
                </c:pt>
                <c:pt idx="276">
                  <c:v>-1.2657E-3</c:v>
                </c:pt>
                <c:pt idx="277">
                  <c:v>2.1515E-4</c:v>
                </c:pt>
                <c:pt idx="278">
                  <c:v>-3.6293000000000002E-4</c:v>
                </c:pt>
                <c:pt idx="279">
                  <c:v>2.7844000000000002E-4</c:v>
                </c:pt>
                <c:pt idx="280">
                  <c:v>1.3787000000000001E-3</c:v>
                </c:pt>
                <c:pt idx="281">
                  <c:v>-1.4553999999999999E-3</c:v>
                </c:pt>
                <c:pt idx="282">
                  <c:v>-4.2171E-4</c:v>
                </c:pt>
                <c:pt idx="283">
                  <c:v>-3.0325000000000003E-4</c:v>
                </c:pt>
                <c:pt idx="284">
                  <c:v>6.3539E-4</c:v>
                </c:pt>
                <c:pt idx="285">
                  <c:v>4.8631E-4</c:v>
                </c:pt>
                <c:pt idx="286">
                  <c:v>-9.7780000000000002E-4</c:v>
                </c:pt>
                <c:pt idx="287">
                  <c:v>1.4507000000000001E-3</c:v>
                </c:pt>
                <c:pt idx="288">
                  <c:v>1.2253000000000001E-4</c:v>
                </c:pt>
                <c:pt idx="289" formatCode="0.00E+00">
                  <c:v>-2.7576000000000002E-5</c:v>
                </c:pt>
                <c:pt idx="290">
                  <c:v>1.5242000000000001E-4</c:v>
                </c:pt>
                <c:pt idx="291">
                  <c:v>-1.0920999999999999E-3</c:v>
                </c:pt>
                <c:pt idx="292">
                  <c:v>1.0391E-4</c:v>
                </c:pt>
                <c:pt idx="293">
                  <c:v>1.2097E-3</c:v>
                </c:pt>
                <c:pt idx="294">
                  <c:v>-8.0422999999999996E-4</c:v>
                </c:pt>
                <c:pt idx="295">
                  <c:v>1.018E-3</c:v>
                </c:pt>
                <c:pt idx="296">
                  <c:v>4.5124999999999999E-4</c:v>
                </c:pt>
                <c:pt idx="297">
                  <c:v>-2.0623000000000001E-4</c:v>
                </c:pt>
                <c:pt idx="298">
                  <c:v>-1.2411E-4</c:v>
                </c:pt>
                <c:pt idx="299" formatCode="0.00E+00">
                  <c:v>-7.5257000000000001E-5</c:v>
                </c:pt>
                <c:pt idx="300">
                  <c:v>-4.3282999999999999E-4</c:v>
                </c:pt>
                <c:pt idx="301">
                  <c:v>6.8464999999999997E-4</c:v>
                </c:pt>
                <c:pt idx="302">
                  <c:v>-2.4819000000000002E-4</c:v>
                </c:pt>
                <c:pt idx="303">
                  <c:v>-7.6984000000000004E-4</c:v>
                </c:pt>
                <c:pt idx="304">
                  <c:v>-7.9989999999999998E-4</c:v>
                </c:pt>
                <c:pt idx="305" formatCode="0.00E+00">
                  <c:v>9.7830000000000004E-5</c:v>
                </c:pt>
                <c:pt idx="306">
                  <c:v>7.5144000000000003E-4</c:v>
                </c:pt>
                <c:pt idx="307">
                  <c:v>2.2001E-4</c:v>
                </c:pt>
                <c:pt idx="308" formatCode="0.00E+00">
                  <c:v>8.7163999999999994E-5</c:v>
                </c:pt>
                <c:pt idx="309">
                  <c:v>8.3299999999999997E-4</c:v>
                </c:pt>
                <c:pt idx="310">
                  <c:v>-2.3479999999999999E-4</c:v>
                </c:pt>
                <c:pt idx="311">
                  <c:v>4.9416E-4</c:v>
                </c:pt>
                <c:pt idx="312">
                  <c:v>-3.4569000000000001E-4</c:v>
                </c:pt>
                <c:pt idx="313">
                  <c:v>1.1362E-3</c:v>
                </c:pt>
                <c:pt idx="314">
                  <c:v>-2.8439999999999997E-4</c:v>
                </c:pt>
                <c:pt idx="315">
                  <c:v>6.2721999999999995E-4</c:v>
                </c:pt>
                <c:pt idx="316">
                  <c:v>3.2329E-4</c:v>
                </c:pt>
                <c:pt idx="317">
                  <c:v>6.0327999999999998E-4</c:v>
                </c:pt>
                <c:pt idx="318">
                  <c:v>3.1354E-3</c:v>
                </c:pt>
                <c:pt idx="319">
                  <c:v>8.5269000000000002E-4</c:v>
                </c:pt>
                <c:pt idx="320">
                  <c:v>7.3729000000000004E-4</c:v>
                </c:pt>
                <c:pt idx="321">
                  <c:v>-8.9181000000000004E-4</c:v>
                </c:pt>
                <c:pt idx="322">
                  <c:v>1.5135999999999999E-3</c:v>
                </c:pt>
                <c:pt idx="323">
                  <c:v>9.3561000000000002E-4</c:v>
                </c:pt>
                <c:pt idx="324">
                  <c:v>1.7511E-4</c:v>
                </c:pt>
                <c:pt idx="325">
                  <c:v>-2.4675000000000001E-4</c:v>
                </c:pt>
                <c:pt idx="326">
                  <c:v>1.0254E-4</c:v>
                </c:pt>
                <c:pt idx="327">
                  <c:v>-9.5217999999999995E-4</c:v>
                </c:pt>
                <c:pt idx="328">
                  <c:v>3.6649000000000002E-4</c:v>
                </c:pt>
                <c:pt idx="329">
                  <c:v>-1.1574E-4</c:v>
                </c:pt>
                <c:pt idx="330">
                  <c:v>-4.8835999999999997E-4</c:v>
                </c:pt>
                <c:pt idx="331">
                  <c:v>-7.4407E-4</c:v>
                </c:pt>
                <c:pt idx="332">
                  <c:v>-2.3499E-4</c:v>
                </c:pt>
                <c:pt idx="333">
                  <c:v>-4.9627000000000004E-4</c:v>
                </c:pt>
                <c:pt idx="334">
                  <c:v>2.4445000000000001E-4</c:v>
                </c:pt>
                <c:pt idx="335">
                  <c:v>8.4670999999999998E-4</c:v>
                </c:pt>
                <c:pt idx="336">
                  <c:v>5.6355000000000001E-4</c:v>
                </c:pt>
                <c:pt idx="337" formatCode="0.00E+00">
                  <c:v>3.8868999999999997E-5</c:v>
                </c:pt>
                <c:pt idx="338">
                  <c:v>-1.2930000000000001E-3</c:v>
                </c:pt>
                <c:pt idx="339">
                  <c:v>-1.6095000000000001E-4</c:v>
                </c:pt>
                <c:pt idx="340">
                  <c:v>-6.043E-4</c:v>
                </c:pt>
                <c:pt idx="341">
                  <c:v>-6.0824999999999996E-4</c:v>
                </c:pt>
                <c:pt idx="342">
                  <c:v>1.1490000000000001E-3</c:v>
                </c:pt>
                <c:pt idx="343">
                  <c:v>-4.1796999999999998E-4</c:v>
                </c:pt>
                <c:pt idx="344">
                  <c:v>-3.1598999999999999E-4</c:v>
                </c:pt>
                <c:pt idx="345">
                  <c:v>-8.1128000000000005E-4</c:v>
                </c:pt>
                <c:pt idx="346">
                  <c:v>8.3458000000000002E-4</c:v>
                </c:pt>
                <c:pt idx="347">
                  <c:v>-4.0562999999999998E-4</c:v>
                </c:pt>
                <c:pt idx="348" formatCode="0.00E+00">
                  <c:v>-8.2146999999999995E-6</c:v>
                </c:pt>
                <c:pt idx="349">
                  <c:v>-7.4142000000000001E-4</c:v>
                </c:pt>
                <c:pt idx="350">
                  <c:v>-1.6537999999999999E-4</c:v>
                </c:pt>
                <c:pt idx="351">
                  <c:v>-5.4288999999999997E-4</c:v>
                </c:pt>
                <c:pt idx="352">
                  <c:v>4.4277999999999999E-4</c:v>
                </c:pt>
                <c:pt idx="353">
                  <c:v>-3.8015E-4</c:v>
                </c:pt>
                <c:pt idx="354">
                  <c:v>-5.0794999999999996E-4</c:v>
                </c:pt>
                <c:pt idx="355" formatCode="0.00E+00">
                  <c:v>-1.774E-5</c:v>
                </c:pt>
                <c:pt idx="356">
                  <c:v>-3.6682000000000001E-4</c:v>
                </c:pt>
                <c:pt idx="357">
                  <c:v>5.0924E-4</c:v>
                </c:pt>
                <c:pt idx="358">
                  <c:v>1.6601999999999999E-3</c:v>
                </c:pt>
                <c:pt idx="359">
                  <c:v>5.9577999999999996E-4</c:v>
                </c:pt>
                <c:pt idx="360">
                  <c:v>-2.0212E-4</c:v>
                </c:pt>
                <c:pt idx="361">
                  <c:v>-5.0987999999999999E-4</c:v>
                </c:pt>
                <c:pt idx="362">
                  <c:v>5.4352999999999997E-4</c:v>
                </c:pt>
                <c:pt idx="363" formatCode="0.00E+00">
                  <c:v>-6.2045000000000007E-5</c:v>
                </c:pt>
                <c:pt idx="364">
                  <c:v>1.7728000000000001E-4</c:v>
                </c:pt>
                <c:pt idx="365">
                  <c:v>-3.2417999999999998E-4</c:v>
                </c:pt>
                <c:pt idx="366">
                  <c:v>1.2447999999999999E-3</c:v>
                </c:pt>
                <c:pt idx="367">
                  <c:v>-7.2537000000000003E-4</c:v>
                </c:pt>
                <c:pt idx="368">
                  <c:v>2.2947000000000001E-4</c:v>
                </c:pt>
                <c:pt idx="369">
                  <c:v>4.1103999999999999E-4</c:v>
                </c:pt>
                <c:pt idx="370" formatCode="0.00E+00">
                  <c:v>-7.5988E-6</c:v>
                </c:pt>
                <c:pt idx="371">
                  <c:v>-5.5411000000000002E-4</c:v>
                </c:pt>
                <c:pt idx="372">
                  <c:v>-4.0655999999999998E-4</c:v>
                </c:pt>
                <c:pt idx="373">
                  <c:v>-3.6141E-4</c:v>
                </c:pt>
                <c:pt idx="374" formatCode="0.00E+00">
                  <c:v>-9.8702000000000005E-5</c:v>
                </c:pt>
                <c:pt idx="375" formatCode="0.00E+00">
                  <c:v>1.7548999999999999E-7</c:v>
                </c:pt>
                <c:pt idx="376">
                  <c:v>6.8513999999999999E-4</c:v>
                </c:pt>
                <c:pt idx="377">
                  <c:v>-3.0567000000000002E-4</c:v>
                </c:pt>
                <c:pt idx="378">
                  <c:v>1.4725999999999999E-3</c:v>
                </c:pt>
                <c:pt idx="379">
                  <c:v>1.3439999999999999E-3</c:v>
                </c:pt>
                <c:pt idx="380">
                  <c:v>1.1246E-4</c:v>
                </c:pt>
                <c:pt idx="381">
                  <c:v>-1.1035000000000001E-3</c:v>
                </c:pt>
                <c:pt idx="382">
                  <c:v>6.0309999999999997E-4</c:v>
                </c:pt>
                <c:pt idx="383">
                  <c:v>-1.5508000000000001E-4</c:v>
                </c:pt>
                <c:pt idx="384" formatCode="0.00E+00">
                  <c:v>-2.8348E-5</c:v>
                </c:pt>
                <c:pt idx="385" formatCode="0.00E+00">
                  <c:v>-8.7503999999999994E-5</c:v>
                </c:pt>
                <c:pt idx="386">
                  <c:v>4.8603999999999997E-4</c:v>
                </c:pt>
                <c:pt idx="387">
                  <c:v>3.6142999999999999E-4</c:v>
                </c:pt>
                <c:pt idx="388">
                  <c:v>-6.4493000000000005E-4</c:v>
                </c:pt>
                <c:pt idx="389">
                  <c:v>-2.2331E-4</c:v>
                </c:pt>
                <c:pt idx="390">
                  <c:v>-7.0465999999999997E-4</c:v>
                </c:pt>
                <c:pt idx="391">
                  <c:v>-2.0976999999999999E-4</c:v>
                </c:pt>
                <c:pt idx="392">
                  <c:v>4.8397000000000002E-4</c:v>
                </c:pt>
                <c:pt idx="393">
                  <c:v>9.7148999999999998E-4</c:v>
                </c:pt>
                <c:pt idx="394">
                  <c:v>1.2903000000000001E-3</c:v>
                </c:pt>
                <c:pt idx="395">
                  <c:v>-4.8627000000000002E-4</c:v>
                </c:pt>
                <c:pt idx="396">
                  <c:v>6.4249999999999995E-4</c:v>
                </c:pt>
                <c:pt idx="397">
                  <c:v>8.1306E-4</c:v>
                </c:pt>
                <c:pt idx="398">
                  <c:v>7.6017000000000001E-4</c:v>
                </c:pt>
                <c:pt idx="399">
                  <c:v>1.3569E-4</c:v>
                </c:pt>
                <c:pt idx="400">
                  <c:v>-9.4948000000000005E-4</c:v>
                </c:pt>
                <c:pt idx="401">
                  <c:v>1.2836E-3</c:v>
                </c:pt>
                <c:pt idx="402">
                  <c:v>7.6656999999999995E-4</c:v>
                </c:pt>
                <c:pt idx="403">
                  <c:v>7.7510000000000003E-4</c:v>
                </c:pt>
                <c:pt idx="404">
                  <c:v>1.4177E-3</c:v>
                </c:pt>
                <c:pt idx="405">
                  <c:v>1.702E-3</c:v>
                </c:pt>
                <c:pt idx="406">
                  <c:v>1.0602E-4</c:v>
                </c:pt>
                <c:pt idx="407">
                  <c:v>-9.5775999999999999E-4</c:v>
                </c:pt>
                <c:pt idx="408">
                  <c:v>2.3278E-4</c:v>
                </c:pt>
                <c:pt idx="409">
                  <c:v>-1.7589E-4</c:v>
                </c:pt>
                <c:pt idx="410">
                  <c:v>-3.8473000000000001E-4</c:v>
                </c:pt>
                <c:pt idx="411" formatCode="0.00E+00">
                  <c:v>-6.2452000000000004E-5</c:v>
                </c:pt>
                <c:pt idx="412">
                  <c:v>1.2032E-4</c:v>
                </c:pt>
                <c:pt idx="413">
                  <c:v>-3.3750000000000002E-4</c:v>
                </c:pt>
                <c:pt idx="414">
                  <c:v>1.0213E-4</c:v>
                </c:pt>
                <c:pt idx="415" formatCode="0.00E+00">
                  <c:v>3.9310999999999997E-5</c:v>
                </c:pt>
                <c:pt idx="416">
                  <c:v>-3.8675E-4</c:v>
                </c:pt>
                <c:pt idx="417">
                  <c:v>-3.3377E-4</c:v>
                </c:pt>
                <c:pt idx="418">
                  <c:v>-8.2328999999999996E-4</c:v>
                </c:pt>
                <c:pt idx="419">
                  <c:v>3.2890000000000003E-4</c:v>
                </c:pt>
                <c:pt idx="420">
                  <c:v>1.1850000000000001E-3</c:v>
                </c:pt>
                <c:pt idx="421">
                  <c:v>3.7970000000000001E-4</c:v>
                </c:pt>
                <c:pt idx="422" formatCode="0.00E+00">
                  <c:v>-2.7784E-5</c:v>
                </c:pt>
                <c:pt idx="423">
                  <c:v>1.2637E-3</c:v>
                </c:pt>
                <c:pt idx="424">
                  <c:v>-3.9679E-4</c:v>
                </c:pt>
                <c:pt idx="425">
                  <c:v>-4.4372999999999998E-4</c:v>
                </c:pt>
                <c:pt idx="426" formatCode="0.00E+00">
                  <c:v>6.7860000000000004E-5</c:v>
                </c:pt>
                <c:pt idx="427">
                  <c:v>2.4518000000000001E-4</c:v>
                </c:pt>
                <c:pt idx="428">
                  <c:v>7.4989000000000002E-4</c:v>
                </c:pt>
                <c:pt idx="429" formatCode="0.00E+00">
                  <c:v>1.4106E-5</c:v>
                </c:pt>
                <c:pt idx="430">
                  <c:v>1.0127000000000001E-3</c:v>
                </c:pt>
                <c:pt idx="431">
                  <c:v>-6.8928999999999995E-4</c:v>
                </c:pt>
                <c:pt idx="432">
                  <c:v>9.1109999999999997E-4</c:v>
                </c:pt>
                <c:pt idx="433">
                  <c:v>6.3456999999999999E-4</c:v>
                </c:pt>
                <c:pt idx="434">
                  <c:v>-4.5916000000000002E-4</c:v>
                </c:pt>
                <c:pt idx="435">
                  <c:v>-1.7333999999999999E-4</c:v>
                </c:pt>
                <c:pt idx="436">
                  <c:v>-4.5919999999999999E-4</c:v>
                </c:pt>
                <c:pt idx="437">
                  <c:v>1.2746000000000001E-3</c:v>
                </c:pt>
                <c:pt idx="438">
                  <c:v>8.4091000000000005E-4</c:v>
                </c:pt>
                <c:pt idx="439">
                  <c:v>1.1278E-3</c:v>
                </c:pt>
                <c:pt idx="440">
                  <c:v>-3.1725999999999998E-4</c:v>
                </c:pt>
                <c:pt idx="441">
                  <c:v>-5.8662999999999999E-4</c:v>
                </c:pt>
                <c:pt idx="442" formatCode="0.00E+00">
                  <c:v>-6.7365000000000003E-5</c:v>
                </c:pt>
                <c:pt idx="443">
                  <c:v>-2.3596000000000001E-4</c:v>
                </c:pt>
                <c:pt idx="444">
                  <c:v>1.2740000000000001E-4</c:v>
                </c:pt>
                <c:pt idx="445">
                  <c:v>5.8538999999999998E-4</c:v>
                </c:pt>
                <c:pt idx="446">
                  <c:v>-8.3509999999999997E-4</c:v>
                </c:pt>
                <c:pt idx="447">
                  <c:v>7.7269999999999997E-4</c:v>
                </c:pt>
                <c:pt idx="448">
                  <c:v>-5.3518999999999995E-4</c:v>
                </c:pt>
                <c:pt idx="449">
                  <c:v>4.6537999999999999E-4</c:v>
                </c:pt>
                <c:pt idx="450">
                  <c:v>3.0730000000000002E-3</c:v>
                </c:pt>
                <c:pt idx="451">
                  <c:v>1.4046E-3</c:v>
                </c:pt>
                <c:pt idx="452" formatCode="0.00E+00">
                  <c:v>-7.8264999999999997E-5</c:v>
                </c:pt>
                <c:pt idx="453">
                  <c:v>1.0811E-3</c:v>
                </c:pt>
                <c:pt idx="454">
                  <c:v>6.0249000000000001E-4</c:v>
                </c:pt>
                <c:pt idx="455">
                  <c:v>5.5502999999999998E-4</c:v>
                </c:pt>
                <c:pt idx="456">
                  <c:v>-1.3198999999999999E-4</c:v>
                </c:pt>
                <c:pt idx="457" formatCode="0.00E+00">
                  <c:v>-9.6225999999999997E-5</c:v>
                </c:pt>
                <c:pt idx="458">
                  <c:v>1.3251999999999999E-3</c:v>
                </c:pt>
                <c:pt idx="459">
                  <c:v>4.0617000000000002E-4</c:v>
                </c:pt>
                <c:pt idx="460">
                  <c:v>1.0981000000000001E-3</c:v>
                </c:pt>
                <c:pt idx="461" formatCode="0.00E+00">
                  <c:v>-5.4672000000000001E-5</c:v>
                </c:pt>
                <c:pt idx="462">
                  <c:v>8.3474000000000005E-4</c:v>
                </c:pt>
                <c:pt idx="463">
                  <c:v>1.7115000000000001E-4</c:v>
                </c:pt>
                <c:pt idx="464">
                  <c:v>-3.3022999999999999E-4</c:v>
                </c:pt>
                <c:pt idx="465">
                  <c:v>4.0786000000000002E-4</c:v>
                </c:pt>
                <c:pt idx="466">
                  <c:v>4.1063999999999996E-3</c:v>
                </c:pt>
                <c:pt idx="467">
                  <c:v>1.5269000000000001E-3</c:v>
                </c:pt>
                <c:pt idx="468" formatCode="0.00E+00">
                  <c:v>6.2800999999999997E-5</c:v>
                </c:pt>
                <c:pt idx="469">
                  <c:v>1.4328999999999999E-4</c:v>
                </c:pt>
                <c:pt idx="470" formatCode="0.00E+00">
                  <c:v>8.2698E-6</c:v>
                </c:pt>
                <c:pt idx="471">
                  <c:v>-6.0053999999999999E-4</c:v>
                </c:pt>
                <c:pt idx="472">
                  <c:v>-4.4963000000000002E-4</c:v>
                </c:pt>
                <c:pt idx="473">
                  <c:v>8.7858000000000001E-4</c:v>
                </c:pt>
                <c:pt idx="474">
                  <c:v>-3.3822000000000002E-4</c:v>
                </c:pt>
                <c:pt idx="475">
                  <c:v>3.1582000000000002E-4</c:v>
                </c:pt>
                <c:pt idx="476" formatCode="0.00E+00">
                  <c:v>7.9908999999999997E-5</c:v>
                </c:pt>
                <c:pt idx="477">
                  <c:v>6.7851999999999995E-4</c:v>
                </c:pt>
                <c:pt idx="478">
                  <c:v>5.7043999999999997E-4</c:v>
                </c:pt>
                <c:pt idx="479">
                  <c:v>1.1519E-4</c:v>
                </c:pt>
                <c:pt idx="480">
                  <c:v>-1.4465999999999999E-4</c:v>
                </c:pt>
                <c:pt idx="481">
                  <c:v>9.2697000000000005E-4</c:v>
                </c:pt>
                <c:pt idx="482" formatCode="0.00E+00">
                  <c:v>5.4147000000000002E-5</c:v>
                </c:pt>
                <c:pt idx="483">
                  <c:v>1.0077999999999999E-4</c:v>
                </c:pt>
                <c:pt idx="484">
                  <c:v>5.8668999999999995E-4</c:v>
                </c:pt>
                <c:pt idx="485">
                  <c:v>-1.7494E-4</c:v>
                </c:pt>
                <c:pt idx="486">
                  <c:v>-4.5749000000000001E-4</c:v>
                </c:pt>
                <c:pt idx="487">
                  <c:v>-3.5393000000000002E-4</c:v>
                </c:pt>
                <c:pt idx="488">
                  <c:v>7.8198999999999999E-4</c:v>
                </c:pt>
                <c:pt idx="489">
                  <c:v>6.2403999999999997E-4</c:v>
                </c:pt>
                <c:pt idx="490">
                  <c:v>8.0984999999999998E-4</c:v>
                </c:pt>
                <c:pt idx="491" formatCode="0.00E+00">
                  <c:v>-2.5284999999999999E-5</c:v>
                </c:pt>
                <c:pt idx="492">
                  <c:v>-1.5479E-4</c:v>
                </c:pt>
                <c:pt idx="493">
                  <c:v>1.1279E-3</c:v>
                </c:pt>
                <c:pt idx="494" formatCode="0.00E+00">
                  <c:v>4.3112999999999999E-5</c:v>
                </c:pt>
                <c:pt idx="495" formatCode="0.00E+00">
                  <c:v>4.9202000000000001E-5</c:v>
                </c:pt>
                <c:pt idx="496">
                  <c:v>1.3917000000000001E-3</c:v>
                </c:pt>
                <c:pt idx="497">
                  <c:v>-1.6913E-4</c:v>
                </c:pt>
                <c:pt idx="498">
                  <c:v>9.3252000000000005E-4</c:v>
                </c:pt>
                <c:pt idx="499">
                  <c:v>1.6042999999999999E-3</c:v>
                </c:pt>
                <c:pt idx="500">
                  <c:v>5.7164E-4</c:v>
                </c:pt>
                <c:pt idx="501">
                  <c:v>4.7412000000000002E-4</c:v>
                </c:pt>
                <c:pt idx="502" formatCode="0.00E+00">
                  <c:v>5.7215E-5</c:v>
                </c:pt>
                <c:pt idx="503">
                  <c:v>-1.8126000000000001E-4</c:v>
                </c:pt>
                <c:pt idx="504" formatCode="0.00E+00">
                  <c:v>-4.2281999999999999E-5</c:v>
                </c:pt>
                <c:pt idx="505">
                  <c:v>6.5813999999999998E-4</c:v>
                </c:pt>
                <c:pt idx="506">
                  <c:v>1.6423E-3</c:v>
                </c:pt>
                <c:pt idx="507">
                  <c:v>7.6944000000000003E-4</c:v>
                </c:pt>
                <c:pt idx="508">
                  <c:v>4.5406E-4</c:v>
                </c:pt>
                <c:pt idx="509">
                  <c:v>8.6394E-4</c:v>
                </c:pt>
                <c:pt idx="510">
                  <c:v>-1.404E-4</c:v>
                </c:pt>
                <c:pt idx="511">
                  <c:v>1.5681000000000001E-4</c:v>
                </c:pt>
                <c:pt idx="512">
                  <c:v>1.1044E-3</c:v>
                </c:pt>
                <c:pt idx="513">
                  <c:v>5.3063999999999997E-4</c:v>
                </c:pt>
                <c:pt idx="514">
                  <c:v>-2.9971000000000002E-4</c:v>
                </c:pt>
                <c:pt idx="515">
                  <c:v>2.6789000000000001E-4</c:v>
                </c:pt>
                <c:pt idx="516">
                  <c:v>3.5012999999999998E-4</c:v>
                </c:pt>
                <c:pt idx="517">
                  <c:v>4.4212E-4</c:v>
                </c:pt>
                <c:pt idx="518">
                  <c:v>-3.0160000000000001E-4</c:v>
                </c:pt>
                <c:pt idx="519">
                  <c:v>1.8867999999999999E-3</c:v>
                </c:pt>
                <c:pt idx="520">
                  <c:v>1.7149999999999999E-4</c:v>
                </c:pt>
                <c:pt idx="521" formatCode="0.00E+00">
                  <c:v>1.766E-5</c:v>
                </c:pt>
                <c:pt idx="522">
                  <c:v>-3.8790999999999999E-4</c:v>
                </c:pt>
                <c:pt idx="523">
                  <c:v>1.6873999999999999E-3</c:v>
                </c:pt>
                <c:pt idx="524">
                  <c:v>7.6714999999999997E-4</c:v>
                </c:pt>
                <c:pt idx="525">
                  <c:v>1.6166999999999999E-4</c:v>
                </c:pt>
                <c:pt idx="526">
                  <c:v>1.6283999999999999E-3</c:v>
                </c:pt>
                <c:pt idx="527">
                  <c:v>1.3213999999999999E-3</c:v>
                </c:pt>
                <c:pt idx="528">
                  <c:v>2.4525000000000003E-4</c:v>
                </c:pt>
                <c:pt idx="529">
                  <c:v>-1.3882E-4</c:v>
                </c:pt>
                <c:pt idx="530">
                  <c:v>5.9405000000000005E-4</c:v>
                </c:pt>
                <c:pt idx="531">
                  <c:v>1.2894E-3</c:v>
                </c:pt>
                <c:pt idx="532">
                  <c:v>5.0735000000000005E-4</c:v>
                </c:pt>
                <c:pt idx="533">
                  <c:v>8.5307999999999998E-4</c:v>
                </c:pt>
                <c:pt idx="534">
                  <c:v>1.4231999999999999E-3</c:v>
                </c:pt>
                <c:pt idx="535">
                  <c:v>4.1560000000000002E-4</c:v>
                </c:pt>
                <c:pt idx="536">
                  <c:v>9.8861000000000001E-4</c:v>
                </c:pt>
                <c:pt idx="537">
                  <c:v>3.1782000000000002E-4</c:v>
                </c:pt>
                <c:pt idx="538">
                  <c:v>4.6553000000000002E-4</c:v>
                </c:pt>
                <c:pt idx="539">
                  <c:v>4.7782E-4</c:v>
                </c:pt>
                <c:pt idx="540">
                  <c:v>1.5042E-3</c:v>
                </c:pt>
                <c:pt idx="541">
                  <c:v>2.0536999999999999E-3</c:v>
                </c:pt>
                <c:pt idx="542">
                  <c:v>-6.7602999999999999E-4</c:v>
                </c:pt>
                <c:pt idx="543">
                  <c:v>4.5888999999999999E-4</c:v>
                </c:pt>
                <c:pt idx="544" formatCode="0.00E+00">
                  <c:v>8.3531999999999999E-6</c:v>
                </c:pt>
                <c:pt idx="545">
                  <c:v>1.4697E-3</c:v>
                </c:pt>
                <c:pt idx="546">
                  <c:v>6.3515000000000002E-4</c:v>
                </c:pt>
                <c:pt idx="547">
                  <c:v>4.6899000000000002E-4</c:v>
                </c:pt>
                <c:pt idx="548">
                  <c:v>5.4325E-4</c:v>
                </c:pt>
                <c:pt idx="549">
                  <c:v>1.0763000000000001E-3</c:v>
                </c:pt>
                <c:pt idx="550">
                  <c:v>1.156E-4</c:v>
                </c:pt>
                <c:pt idx="551">
                  <c:v>7.4815999999999999E-4</c:v>
                </c:pt>
                <c:pt idx="552">
                  <c:v>-3.1610999999999998E-4</c:v>
                </c:pt>
                <c:pt idx="553">
                  <c:v>-2.6945000000000002E-4</c:v>
                </c:pt>
                <c:pt idx="554">
                  <c:v>-3.9519000000000002E-4</c:v>
                </c:pt>
                <c:pt idx="555" formatCode="0.00E+00">
                  <c:v>6.2398999999999997E-5</c:v>
                </c:pt>
                <c:pt idx="556">
                  <c:v>2.1968000000000001E-4</c:v>
                </c:pt>
                <c:pt idx="557">
                  <c:v>2.0005000000000001E-4</c:v>
                </c:pt>
                <c:pt idx="558">
                  <c:v>-3.6954000000000002E-4</c:v>
                </c:pt>
                <c:pt idx="559">
                  <c:v>3.4209000000000003E-4</c:v>
                </c:pt>
                <c:pt idx="560">
                  <c:v>5.2495999999999999E-4</c:v>
                </c:pt>
                <c:pt idx="561">
                  <c:v>-2.4341E-4</c:v>
                </c:pt>
                <c:pt idx="562">
                  <c:v>5.8529000000000003E-4</c:v>
                </c:pt>
                <c:pt idx="563">
                  <c:v>3.6919999999999998E-4</c:v>
                </c:pt>
                <c:pt idx="564">
                  <c:v>3.4908999999999998E-4</c:v>
                </c:pt>
                <c:pt idx="565">
                  <c:v>-5.3868999999999998E-4</c:v>
                </c:pt>
                <c:pt idx="566">
                  <c:v>1.4194000000000001E-4</c:v>
                </c:pt>
                <c:pt idx="567">
                  <c:v>2.2781E-4</c:v>
                </c:pt>
                <c:pt idx="568">
                  <c:v>8.6507000000000001E-4</c:v>
                </c:pt>
                <c:pt idx="569">
                  <c:v>4.5082E-4</c:v>
                </c:pt>
                <c:pt idx="570">
                  <c:v>4.2370999999999999E-4</c:v>
                </c:pt>
                <c:pt idx="571">
                  <c:v>4.5320000000000001E-4</c:v>
                </c:pt>
                <c:pt idx="572">
                  <c:v>-1.3260999999999999E-4</c:v>
                </c:pt>
                <c:pt idx="573">
                  <c:v>1.7124E-3</c:v>
                </c:pt>
                <c:pt idx="574">
                  <c:v>6.3011999999999996E-4</c:v>
                </c:pt>
                <c:pt idx="575">
                  <c:v>1.5495000000000001E-3</c:v>
                </c:pt>
                <c:pt idx="576">
                  <c:v>3.0368000000000002E-4</c:v>
                </c:pt>
                <c:pt idx="577">
                  <c:v>5.3890000000000003E-4</c:v>
                </c:pt>
                <c:pt idx="578" formatCode="0.00E+00">
                  <c:v>3.4734000000000003E-5</c:v>
                </c:pt>
                <c:pt idx="579">
                  <c:v>-4.0352999999999998E-4</c:v>
                </c:pt>
                <c:pt idx="580">
                  <c:v>2.3719999999999999E-4</c:v>
                </c:pt>
                <c:pt idx="581">
                  <c:v>2.0111E-3</c:v>
                </c:pt>
                <c:pt idx="582">
                  <c:v>1.8124E-3</c:v>
                </c:pt>
                <c:pt idx="583">
                  <c:v>1.0815999999999999E-4</c:v>
                </c:pt>
                <c:pt idx="584">
                  <c:v>1.176E-3</c:v>
                </c:pt>
                <c:pt idx="585">
                  <c:v>5.0301000000000002E-4</c:v>
                </c:pt>
                <c:pt idx="586">
                  <c:v>3.4123999999999998E-4</c:v>
                </c:pt>
                <c:pt idx="587">
                  <c:v>1.6126000000000001E-4</c:v>
                </c:pt>
                <c:pt idx="588">
                  <c:v>1.6325000000000001E-3</c:v>
                </c:pt>
                <c:pt idx="589">
                  <c:v>1.2878999999999999E-4</c:v>
                </c:pt>
                <c:pt idx="590">
                  <c:v>1.6360999999999999E-4</c:v>
                </c:pt>
                <c:pt idx="591">
                  <c:v>1.1432E-4</c:v>
                </c:pt>
                <c:pt idx="592">
                  <c:v>-3.7945999999999998E-4</c:v>
                </c:pt>
                <c:pt idx="593">
                  <c:v>1.7889E-3</c:v>
                </c:pt>
                <c:pt idx="594">
                  <c:v>1.8213000000000001E-3</c:v>
                </c:pt>
                <c:pt idx="595">
                  <c:v>3.5712999999999999E-4</c:v>
                </c:pt>
                <c:pt idx="596">
                  <c:v>1.2E-4</c:v>
                </c:pt>
                <c:pt idx="597">
                  <c:v>8.0898000000000005E-4</c:v>
                </c:pt>
                <c:pt idx="598">
                  <c:v>-3.8554000000000003E-4</c:v>
                </c:pt>
                <c:pt idx="599">
                  <c:v>5.8695000000000004E-4</c:v>
                </c:pt>
                <c:pt idx="600">
                  <c:v>2.8851000000000001E-4</c:v>
                </c:pt>
                <c:pt idx="601">
                  <c:v>3.1165000000000001E-4</c:v>
                </c:pt>
                <c:pt idx="602">
                  <c:v>1.6027000000000001E-3</c:v>
                </c:pt>
                <c:pt idx="603">
                  <c:v>1.2078E-3</c:v>
                </c:pt>
                <c:pt idx="604">
                  <c:v>2.4261000000000001E-4</c:v>
                </c:pt>
                <c:pt idx="605">
                  <c:v>8.3913E-4</c:v>
                </c:pt>
                <c:pt idx="606">
                  <c:v>-1.5961E-4</c:v>
                </c:pt>
                <c:pt idx="607">
                  <c:v>2.1594999999999999E-4</c:v>
                </c:pt>
                <c:pt idx="608">
                  <c:v>1.2155E-3</c:v>
                </c:pt>
                <c:pt idx="609">
                  <c:v>4.0609000000000001E-4</c:v>
                </c:pt>
                <c:pt idx="610">
                  <c:v>1.6054000000000001E-3</c:v>
                </c:pt>
                <c:pt idx="611">
                  <c:v>2.6337000000000002E-4</c:v>
                </c:pt>
                <c:pt idx="612">
                  <c:v>2.7846000000000001E-4</c:v>
                </c:pt>
                <c:pt idx="613" formatCode="0.00E+00">
                  <c:v>-4.7199000000000003E-6</c:v>
                </c:pt>
                <c:pt idx="614">
                  <c:v>6.6281000000000001E-4</c:v>
                </c:pt>
                <c:pt idx="615">
                  <c:v>2.7625000000000002E-4</c:v>
                </c:pt>
                <c:pt idx="616">
                  <c:v>3.5141000000000003E-4</c:v>
                </c:pt>
                <c:pt idx="617">
                  <c:v>7.3096000000000001E-4</c:v>
                </c:pt>
                <c:pt idx="618">
                  <c:v>2.2011000000000001E-4</c:v>
                </c:pt>
                <c:pt idx="619">
                  <c:v>-1.2637E-4</c:v>
                </c:pt>
                <c:pt idx="620">
                  <c:v>1.2104000000000001E-4</c:v>
                </c:pt>
                <c:pt idx="621">
                  <c:v>4.4560999999999998E-4</c:v>
                </c:pt>
                <c:pt idx="622">
                  <c:v>6.6713999999999999E-4</c:v>
                </c:pt>
                <c:pt idx="623">
                  <c:v>6.8592000000000002E-4</c:v>
                </c:pt>
                <c:pt idx="624" formatCode="0.00E+00">
                  <c:v>-6.8859999999999998E-6</c:v>
                </c:pt>
                <c:pt idx="625">
                  <c:v>-8.4042999999999997E-4</c:v>
                </c:pt>
                <c:pt idx="626">
                  <c:v>9.9007999999999995E-4</c:v>
                </c:pt>
                <c:pt idx="627">
                  <c:v>6.9970999999999998E-4</c:v>
                </c:pt>
                <c:pt idx="628" formatCode="0.00E+00">
                  <c:v>7.4627000000000002E-5</c:v>
                </c:pt>
                <c:pt idx="629">
                  <c:v>9.7104999999999999E-4</c:v>
                </c:pt>
                <c:pt idx="630">
                  <c:v>1.818E-3</c:v>
                </c:pt>
                <c:pt idx="631">
                  <c:v>3.4759999999999999E-4</c:v>
                </c:pt>
                <c:pt idx="632">
                  <c:v>1.3794999999999999E-4</c:v>
                </c:pt>
                <c:pt idx="633" formatCode="0.00E+00">
                  <c:v>-7.7243000000000006E-5</c:v>
                </c:pt>
                <c:pt idx="634">
                  <c:v>2.0037000000000001E-4</c:v>
                </c:pt>
                <c:pt idx="635">
                  <c:v>1.2780999999999999E-3</c:v>
                </c:pt>
                <c:pt idx="636">
                  <c:v>1.1539E-3</c:v>
                </c:pt>
                <c:pt idx="637">
                  <c:v>7.4691000000000004E-4</c:v>
                </c:pt>
                <c:pt idx="638">
                  <c:v>4.2442000000000001E-4</c:v>
                </c:pt>
                <c:pt idx="639">
                  <c:v>9.1996000000000005E-4</c:v>
                </c:pt>
                <c:pt idx="640">
                  <c:v>5.8768000000000004E-4</c:v>
                </c:pt>
                <c:pt idx="641">
                  <c:v>6.9026999999999999E-4</c:v>
                </c:pt>
                <c:pt idx="642">
                  <c:v>1.449E-3</c:v>
                </c:pt>
                <c:pt idx="643">
                  <c:v>1.6401E-3</c:v>
                </c:pt>
                <c:pt idx="644">
                  <c:v>-1.8565000000000001E-4</c:v>
                </c:pt>
                <c:pt idx="645">
                  <c:v>1.8127E-3</c:v>
                </c:pt>
                <c:pt idx="646">
                  <c:v>4.9240999999999998E-4</c:v>
                </c:pt>
                <c:pt idx="647" formatCode="0.00E+00">
                  <c:v>7.5755999999999998E-5</c:v>
                </c:pt>
                <c:pt idx="648">
                  <c:v>1.1379000000000001E-3</c:v>
                </c:pt>
                <c:pt idx="649">
                  <c:v>2.6735000000000001E-3</c:v>
                </c:pt>
                <c:pt idx="650">
                  <c:v>3.9691999999999999E-4</c:v>
                </c:pt>
                <c:pt idx="651">
                  <c:v>1.3591E-3</c:v>
                </c:pt>
                <c:pt idx="652">
                  <c:v>4.4821999999999999E-4</c:v>
                </c:pt>
                <c:pt idx="653">
                  <c:v>1.8722999999999999E-3</c:v>
                </c:pt>
                <c:pt idx="654">
                  <c:v>-2.1916000000000001E-4</c:v>
                </c:pt>
                <c:pt idx="655">
                  <c:v>-2.4447999999999999E-4</c:v>
                </c:pt>
                <c:pt idx="656" formatCode="0.00E+00">
                  <c:v>-9.0564999999999998E-5</c:v>
                </c:pt>
                <c:pt idx="657">
                  <c:v>1.1795E-3</c:v>
                </c:pt>
                <c:pt idx="658">
                  <c:v>6.8776999999999998E-4</c:v>
                </c:pt>
                <c:pt idx="659">
                  <c:v>8.0406E-4</c:v>
                </c:pt>
                <c:pt idx="660">
                  <c:v>1.2359000000000001E-3</c:v>
                </c:pt>
                <c:pt idx="661">
                  <c:v>1.0774999999999999E-3</c:v>
                </c:pt>
                <c:pt idx="662">
                  <c:v>2.1199999999999999E-3</c:v>
                </c:pt>
                <c:pt idx="663">
                  <c:v>1.7681999999999999E-3</c:v>
                </c:pt>
                <c:pt idx="664">
                  <c:v>6.3186000000000004E-4</c:v>
                </c:pt>
                <c:pt idx="665">
                  <c:v>1.6329000000000001E-3</c:v>
                </c:pt>
                <c:pt idx="666">
                  <c:v>3.4793999999999998E-4</c:v>
                </c:pt>
                <c:pt idx="667">
                  <c:v>1.0539E-3</c:v>
                </c:pt>
                <c:pt idx="668">
                  <c:v>1.493E-3</c:v>
                </c:pt>
                <c:pt idx="669">
                  <c:v>1.5682999999999999E-3</c:v>
                </c:pt>
                <c:pt idx="670">
                  <c:v>3.9556999999999998E-4</c:v>
                </c:pt>
                <c:pt idx="671">
                  <c:v>4.57E-4</c:v>
                </c:pt>
                <c:pt idx="672" formatCode="0.00E+00">
                  <c:v>-9.8438999999999997E-5</c:v>
                </c:pt>
                <c:pt idx="673">
                  <c:v>1.1318999999999999E-3</c:v>
                </c:pt>
                <c:pt idx="674" formatCode="0.00E+00">
                  <c:v>-8.6335000000000006E-5</c:v>
                </c:pt>
                <c:pt idx="675">
                  <c:v>5.0595999999999996E-4</c:v>
                </c:pt>
                <c:pt idx="676">
                  <c:v>-1.5647E-4</c:v>
                </c:pt>
                <c:pt idx="677">
                  <c:v>5.9761999999999999E-4</c:v>
                </c:pt>
                <c:pt idx="678">
                  <c:v>1.8416000000000001E-3</c:v>
                </c:pt>
                <c:pt idx="679">
                  <c:v>1.0150999999999999E-3</c:v>
                </c:pt>
                <c:pt idx="680">
                  <c:v>2.243E-4</c:v>
                </c:pt>
                <c:pt idx="681">
                  <c:v>8.3856999999999996E-4</c:v>
                </c:pt>
                <c:pt idx="682">
                  <c:v>4.8056999999999999E-4</c:v>
                </c:pt>
                <c:pt idx="683" formatCode="0.00E+00">
                  <c:v>-9.5124000000000006E-5</c:v>
                </c:pt>
                <c:pt idx="684">
                  <c:v>1.4450999999999999E-3</c:v>
                </c:pt>
                <c:pt idx="685">
                  <c:v>-1.6932000000000001E-4</c:v>
                </c:pt>
                <c:pt idx="686" formatCode="0.00E+00">
                  <c:v>1.2405000000000001E-5</c:v>
                </c:pt>
                <c:pt idx="687">
                  <c:v>4.5779000000000002E-4</c:v>
                </c:pt>
                <c:pt idx="688" formatCode="0.00E+00">
                  <c:v>1.6314E-5</c:v>
                </c:pt>
                <c:pt idx="689">
                  <c:v>5.1628000000000004E-4</c:v>
                </c:pt>
                <c:pt idx="690">
                  <c:v>2.3408999999999999E-3</c:v>
                </c:pt>
                <c:pt idx="691">
                  <c:v>6.7655000000000005E-4</c:v>
                </c:pt>
                <c:pt idx="692">
                  <c:v>-1.7200000000000001E-4</c:v>
                </c:pt>
                <c:pt idx="693">
                  <c:v>1.2423E-3</c:v>
                </c:pt>
                <c:pt idx="694">
                  <c:v>3.2815000000000001E-3</c:v>
                </c:pt>
                <c:pt idx="695">
                  <c:v>1.1921E-3</c:v>
                </c:pt>
                <c:pt idx="696">
                  <c:v>-2.0544000000000001E-4</c:v>
                </c:pt>
                <c:pt idx="697">
                  <c:v>3.9072E-4</c:v>
                </c:pt>
                <c:pt idx="698">
                  <c:v>1.1946999999999999E-3</c:v>
                </c:pt>
                <c:pt idx="699" formatCode="0.00E+00">
                  <c:v>-6.1828000000000005E-5</c:v>
                </c:pt>
                <c:pt idx="700">
                  <c:v>1.0663000000000001E-3</c:v>
                </c:pt>
                <c:pt idx="701">
                  <c:v>9.9339000000000003E-4</c:v>
                </c:pt>
                <c:pt idx="702">
                  <c:v>1.6338999999999999E-4</c:v>
                </c:pt>
                <c:pt idx="703">
                  <c:v>-1.3961E-4</c:v>
                </c:pt>
                <c:pt idx="704">
                  <c:v>5.821E-4</c:v>
                </c:pt>
                <c:pt idx="705">
                  <c:v>5.0916999999999998E-4</c:v>
                </c:pt>
                <c:pt idx="706">
                  <c:v>1.6611999999999999E-4</c:v>
                </c:pt>
                <c:pt idx="707">
                  <c:v>9.0041000000000003E-4</c:v>
                </c:pt>
                <c:pt idx="708">
                  <c:v>1.5595E-4</c:v>
                </c:pt>
                <c:pt idx="709">
                  <c:v>8.0968999999999995E-4</c:v>
                </c:pt>
                <c:pt idx="710">
                  <c:v>3.6381E-4</c:v>
                </c:pt>
                <c:pt idx="711">
                  <c:v>4.0099999999999999E-4</c:v>
                </c:pt>
                <c:pt idx="712">
                  <c:v>-6.0451000000000005E-4</c:v>
                </c:pt>
                <c:pt idx="713">
                  <c:v>2.6186E-3</c:v>
                </c:pt>
                <c:pt idx="714">
                  <c:v>2.8138E-3</c:v>
                </c:pt>
                <c:pt idx="715">
                  <c:v>4.0233000000000001E-4</c:v>
                </c:pt>
                <c:pt idx="716">
                  <c:v>3.9617999999999997E-3</c:v>
                </c:pt>
                <c:pt idx="717">
                  <c:v>7.5257999999999998E-4</c:v>
                </c:pt>
                <c:pt idx="718">
                  <c:v>1.0901999999999999E-3</c:v>
                </c:pt>
                <c:pt idx="719">
                  <c:v>8.3993000000000002E-4</c:v>
                </c:pt>
                <c:pt idx="720">
                  <c:v>6.2668999999999995E-4</c:v>
                </c:pt>
                <c:pt idx="721">
                  <c:v>8.2010999999999998E-4</c:v>
                </c:pt>
                <c:pt idx="722">
                  <c:v>7.4671000000000004E-4</c:v>
                </c:pt>
                <c:pt idx="723">
                  <c:v>8.9535000000000005E-4</c:v>
                </c:pt>
                <c:pt idx="724">
                  <c:v>9.0025999999999995E-4</c:v>
                </c:pt>
                <c:pt idx="725">
                  <c:v>7.2338999999999997E-4</c:v>
                </c:pt>
                <c:pt idx="726">
                  <c:v>4.4825000000000003E-4</c:v>
                </c:pt>
                <c:pt idx="727">
                  <c:v>6.5994000000000003E-4</c:v>
                </c:pt>
                <c:pt idx="728">
                  <c:v>3.5280000000000001E-4</c:v>
                </c:pt>
                <c:pt idx="729">
                  <c:v>7.7598999999999995E-4</c:v>
                </c:pt>
                <c:pt idx="730">
                  <c:v>1.1341000000000001E-3</c:v>
                </c:pt>
                <c:pt idx="731">
                  <c:v>6.8493000000000004E-4</c:v>
                </c:pt>
                <c:pt idx="732" formatCode="0.00E+00">
                  <c:v>7.0334999999999997E-5</c:v>
                </c:pt>
                <c:pt idx="733" formatCode="0.00E+00">
                  <c:v>-2.1337000000000001E-7</c:v>
                </c:pt>
                <c:pt idx="734">
                  <c:v>1.5835999999999999E-3</c:v>
                </c:pt>
                <c:pt idx="735">
                  <c:v>4.9372000000000001E-4</c:v>
                </c:pt>
                <c:pt idx="736" formatCode="0.00E+00">
                  <c:v>1.6690000000000001E-5</c:v>
                </c:pt>
                <c:pt idx="737">
                  <c:v>1.3734999999999999E-3</c:v>
                </c:pt>
                <c:pt idx="738">
                  <c:v>1.2181E-3</c:v>
                </c:pt>
                <c:pt idx="739">
                  <c:v>3.3874000000000003E-4</c:v>
                </c:pt>
                <c:pt idx="740">
                  <c:v>-1.5799999999999999E-4</c:v>
                </c:pt>
                <c:pt idx="741">
                  <c:v>9.2279999999999999E-4</c:v>
                </c:pt>
                <c:pt idx="742">
                  <c:v>6.9306000000000001E-4</c:v>
                </c:pt>
                <c:pt idx="743">
                  <c:v>1.1902E-3</c:v>
                </c:pt>
                <c:pt idx="744">
                  <c:v>9.9248000000000001E-4</c:v>
                </c:pt>
                <c:pt idx="745">
                  <c:v>1.0227000000000001E-3</c:v>
                </c:pt>
                <c:pt idx="746">
                  <c:v>2.7065000000000001E-3</c:v>
                </c:pt>
                <c:pt idx="747">
                  <c:v>3.0424E-4</c:v>
                </c:pt>
                <c:pt idx="748">
                  <c:v>2.3272000000000002E-3</c:v>
                </c:pt>
                <c:pt idx="749">
                  <c:v>8.0484000000000003E-4</c:v>
                </c:pt>
                <c:pt idx="750">
                  <c:v>3.8268999999999998E-4</c:v>
                </c:pt>
                <c:pt idx="751">
                  <c:v>1.2315000000000001E-4</c:v>
                </c:pt>
                <c:pt idx="752">
                  <c:v>2.6457999999999998E-3</c:v>
                </c:pt>
                <c:pt idx="753">
                  <c:v>1.4349E-3</c:v>
                </c:pt>
                <c:pt idx="754">
                  <c:v>1.4587999999999999E-3</c:v>
                </c:pt>
                <c:pt idx="755">
                  <c:v>1.8852000000000001E-3</c:v>
                </c:pt>
                <c:pt idx="756">
                  <c:v>4.4853999999999998E-4</c:v>
                </c:pt>
                <c:pt idx="757">
                  <c:v>7.0657000000000001E-4</c:v>
                </c:pt>
                <c:pt idx="758">
                  <c:v>1.3483E-3</c:v>
                </c:pt>
                <c:pt idx="759">
                  <c:v>2.2143000000000002E-3</c:v>
                </c:pt>
                <c:pt idx="760">
                  <c:v>2.0190999999999998E-3</c:v>
                </c:pt>
                <c:pt idx="761">
                  <c:v>1.0516E-3</c:v>
                </c:pt>
                <c:pt idx="762">
                  <c:v>1.5058999999999999E-3</c:v>
                </c:pt>
                <c:pt idx="763">
                  <c:v>1.1064E-3</c:v>
                </c:pt>
                <c:pt idx="764">
                  <c:v>3.2995000000000002E-4</c:v>
                </c:pt>
                <c:pt idx="765">
                  <c:v>2.1702000000000001E-4</c:v>
                </c:pt>
                <c:pt idx="766">
                  <c:v>2.3044999999999999E-4</c:v>
                </c:pt>
                <c:pt idx="767">
                  <c:v>1.8531999999999999E-3</c:v>
                </c:pt>
                <c:pt idx="768">
                  <c:v>3.6927999999999999E-4</c:v>
                </c:pt>
                <c:pt idx="769">
                  <c:v>4.1283999999999998E-4</c:v>
                </c:pt>
                <c:pt idx="770">
                  <c:v>6.0807999999999999E-4</c:v>
                </c:pt>
                <c:pt idx="771">
                  <c:v>1.9241E-3</c:v>
                </c:pt>
                <c:pt idx="772">
                  <c:v>3.0046000000000001E-4</c:v>
                </c:pt>
                <c:pt idx="773">
                  <c:v>7.0377999999999999E-4</c:v>
                </c:pt>
                <c:pt idx="774">
                  <c:v>8.9106999999999999E-4</c:v>
                </c:pt>
                <c:pt idx="775">
                  <c:v>1.1727E-3</c:v>
                </c:pt>
                <c:pt idx="776">
                  <c:v>1.1260999999999999E-4</c:v>
                </c:pt>
                <c:pt idx="777">
                  <c:v>2.3359000000000001E-3</c:v>
                </c:pt>
                <c:pt idx="778">
                  <c:v>9.0118000000000001E-4</c:v>
                </c:pt>
                <c:pt idx="779">
                  <c:v>2.3121E-4</c:v>
                </c:pt>
                <c:pt idx="780">
                  <c:v>6.2608E-4</c:v>
                </c:pt>
                <c:pt idx="781">
                  <c:v>5.442E-4</c:v>
                </c:pt>
                <c:pt idx="782">
                  <c:v>8.5687000000000003E-4</c:v>
                </c:pt>
                <c:pt idx="783">
                  <c:v>9.3826999999999995E-4</c:v>
                </c:pt>
                <c:pt idx="784">
                  <c:v>1.4073E-3</c:v>
                </c:pt>
                <c:pt idx="785">
                  <c:v>1.3427000000000001E-3</c:v>
                </c:pt>
                <c:pt idx="786">
                  <c:v>8.8531000000000005E-4</c:v>
                </c:pt>
                <c:pt idx="787">
                  <c:v>1.2214999999999999E-3</c:v>
                </c:pt>
                <c:pt idx="788">
                  <c:v>-3.6441000000000002E-4</c:v>
                </c:pt>
                <c:pt idx="789">
                  <c:v>2.3124E-3</c:v>
                </c:pt>
                <c:pt idx="790">
                  <c:v>4.3657E-4</c:v>
                </c:pt>
                <c:pt idx="791">
                  <c:v>2.3346E-3</c:v>
                </c:pt>
                <c:pt idx="792">
                  <c:v>2.3184E-3</c:v>
                </c:pt>
                <c:pt idx="793">
                  <c:v>8.696E-4</c:v>
                </c:pt>
                <c:pt idx="794">
                  <c:v>1.1410000000000001E-3</c:v>
                </c:pt>
                <c:pt idx="795">
                  <c:v>6.1143999999999999E-4</c:v>
                </c:pt>
                <c:pt idx="796">
                  <c:v>1.5359E-3</c:v>
                </c:pt>
                <c:pt idx="797">
                  <c:v>7.7536E-4</c:v>
                </c:pt>
                <c:pt idx="798">
                  <c:v>2.4185999999999999E-4</c:v>
                </c:pt>
                <c:pt idx="799">
                  <c:v>4.4924E-4</c:v>
                </c:pt>
                <c:pt idx="800">
                  <c:v>1.0478E-3</c:v>
                </c:pt>
                <c:pt idx="801">
                  <c:v>4.9501000000000005E-4</c:v>
                </c:pt>
                <c:pt idx="802">
                  <c:v>1.3967000000000001E-3</c:v>
                </c:pt>
                <c:pt idx="803">
                  <c:v>1.4027E-3</c:v>
                </c:pt>
                <c:pt idx="804">
                  <c:v>1.4120000000000001E-3</c:v>
                </c:pt>
                <c:pt idx="805">
                  <c:v>7.0023000000000004E-4</c:v>
                </c:pt>
                <c:pt idx="806">
                  <c:v>3.7696000000000002E-4</c:v>
                </c:pt>
                <c:pt idx="807">
                  <c:v>1.4589E-3</c:v>
                </c:pt>
                <c:pt idx="808">
                  <c:v>7.2878000000000005E-4</c:v>
                </c:pt>
                <c:pt idx="809">
                  <c:v>3.0996000000000001E-3</c:v>
                </c:pt>
                <c:pt idx="810">
                  <c:v>1.3898000000000001E-3</c:v>
                </c:pt>
                <c:pt idx="811">
                  <c:v>3.2737E-3</c:v>
                </c:pt>
                <c:pt idx="812">
                  <c:v>3.0674000000000001E-4</c:v>
                </c:pt>
                <c:pt idx="813">
                  <c:v>-4.1828999999999998E-4</c:v>
                </c:pt>
                <c:pt idx="814">
                  <c:v>1.1954000000000001E-3</c:v>
                </c:pt>
                <c:pt idx="815">
                  <c:v>1.5376999999999999E-3</c:v>
                </c:pt>
                <c:pt idx="816">
                  <c:v>2.5736999999999998E-4</c:v>
                </c:pt>
                <c:pt idx="817">
                  <c:v>8.8599000000000002E-4</c:v>
                </c:pt>
                <c:pt idx="818">
                  <c:v>1.7394000000000001E-3</c:v>
                </c:pt>
                <c:pt idx="819">
                  <c:v>1.1915000000000001E-3</c:v>
                </c:pt>
                <c:pt idx="820">
                  <c:v>8.6428000000000004E-4</c:v>
                </c:pt>
                <c:pt idx="821">
                  <c:v>7.6033000000000003E-4</c:v>
                </c:pt>
                <c:pt idx="822">
                  <c:v>1.7293E-3</c:v>
                </c:pt>
                <c:pt idx="823">
                  <c:v>1.3798E-3</c:v>
                </c:pt>
                <c:pt idx="824">
                  <c:v>1.3721E-3</c:v>
                </c:pt>
                <c:pt idx="825">
                  <c:v>1.7763E-3</c:v>
                </c:pt>
                <c:pt idx="826">
                  <c:v>3.29E-3</c:v>
                </c:pt>
                <c:pt idx="827">
                  <c:v>1.6364000000000001E-3</c:v>
                </c:pt>
                <c:pt idx="828">
                  <c:v>9.8156999999999997E-4</c:v>
                </c:pt>
                <c:pt idx="829">
                  <c:v>4.1280000000000001E-4</c:v>
                </c:pt>
                <c:pt idx="830">
                  <c:v>1.6674000000000001E-3</c:v>
                </c:pt>
                <c:pt idx="831">
                  <c:v>1.5924999999999999E-3</c:v>
                </c:pt>
                <c:pt idx="832">
                  <c:v>8.4387000000000004E-4</c:v>
                </c:pt>
                <c:pt idx="833">
                  <c:v>1.983E-3</c:v>
                </c:pt>
                <c:pt idx="834">
                  <c:v>6.4691E-4</c:v>
                </c:pt>
                <c:pt idx="835">
                  <c:v>1.3201E-3</c:v>
                </c:pt>
                <c:pt idx="836">
                  <c:v>9.3455000000000003E-4</c:v>
                </c:pt>
                <c:pt idx="837">
                  <c:v>1.3227E-3</c:v>
                </c:pt>
                <c:pt idx="838">
                  <c:v>6.2752999999999995E-4</c:v>
                </c:pt>
                <c:pt idx="839">
                  <c:v>5.1347000000000003E-4</c:v>
                </c:pt>
                <c:pt idx="840">
                  <c:v>2.1232E-4</c:v>
                </c:pt>
                <c:pt idx="841">
                  <c:v>1.7910999999999999E-3</c:v>
                </c:pt>
                <c:pt idx="842">
                  <c:v>2.2442999999999999E-3</c:v>
                </c:pt>
                <c:pt idx="843">
                  <c:v>5.3045999999999996E-4</c:v>
                </c:pt>
                <c:pt idx="844">
                  <c:v>1.6320000000000001E-4</c:v>
                </c:pt>
                <c:pt idx="845">
                  <c:v>1.407E-3</c:v>
                </c:pt>
                <c:pt idx="846">
                  <c:v>4.0496E-4</c:v>
                </c:pt>
                <c:pt idx="847">
                  <c:v>7.4333000000000005E-4</c:v>
                </c:pt>
                <c:pt idx="848">
                  <c:v>5.1822999999999995E-4</c:v>
                </c:pt>
                <c:pt idx="849">
                  <c:v>2.0052999999999998E-3</c:v>
                </c:pt>
                <c:pt idx="850">
                  <c:v>1.8098000000000001E-3</c:v>
                </c:pt>
                <c:pt idx="851">
                  <c:v>2.2508000000000001E-4</c:v>
                </c:pt>
                <c:pt idx="852">
                  <c:v>-2.6333999999999998E-4</c:v>
                </c:pt>
                <c:pt idx="853">
                  <c:v>1.5464000000000001E-3</c:v>
                </c:pt>
                <c:pt idx="854">
                  <c:v>4.6487999999999998E-4</c:v>
                </c:pt>
                <c:pt idx="855">
                  <c:v>2.147E-3</c:v>
                </c:pt>
                <c:pt idx="856">
                  <c:v>1.5636999999999999E-3</c:v>
                </c:pt>
                <c:pt idx="857">
                  <c:v>1.6867E-3</c:v>
                </c:pt>
                <c:pt idx="858">
                  <c:v>2.1641999999999999E-4</c:v>
                </c:pt>
                <c:pt idx="859">
                  <c:v>8.8630000000000002E-4</c:v>
                </c:pt>
                <c:pt idx="860">
                  <c:v>1.2819999999999999E-3</c:v>
                </c:pt>
                <c:pt idx="861">
                  <c:v>2.1383999999999999E-3</c:v>
                </c:pt>
                <c:pt idx="862">
                  <c:v>3.0704999999999999E-3</c:v>
                </c:pt>
                <c:pt idx="863">
                  <c:v>9.2018999999999998E-4</c:v>
                </c:pt>
                <c:pt idx="864">
                  <c:v>4.5481999999999999E-4</c:v>
                </c:pt>
                <c:pt idx="865">
                  <c:v>8.6059999999999999E-4</c:v>
                </c:pt>
                <c:pt idx="866">
                  <c:v>1.6513999999999999E-3</c:v>
                </c:pt>
                <c:pt idx="867">
                  <c:v>1.1034E-3</c:v>
                </c:pt>
                <c:pt idx="868">
                  <c:v>1.5694999999999999E-3</c:v>
                </c:pt>
                <c:pt idx="869">
                  <c:v>1.4659E-3</c:v>
                </c:pt>
                <c:pt idx="870">
                  <c:v>1.3204E-3</c:v>
                </c:pt>
                <c:pt idx="871">
                  <c:v>5.1776000000000003E-4</c:v>
                </c:pt>
                <c:pt idx="872">
                  <c:v>9.4302000000000003E-4</c:v>
                </c:pt>
                <c:pt idx="873">
                  <c:v>2.6670000000000001E-3</c:v>
                </c:pt>
                <c:pt idx="874">
                  <c:v>2.1473999999999998E-3</c:v>
                </c:pt>
                <c:pt idx="875">
                  <c:v>4.0100999999999998E-4</c:v>
                </c:pt>
                <c:pt idx="876">
                  <c:v>1.3602E-3</c:v>
                </c:pt>
                <c:pt idx="877">
                  <c:v>1.0642E-3</c:v>
                </c:pt>
                <c:pt idx="878">
                  <c:v>1.9141E-3</c:v>
                </c:pt>
                <c:pt idx="879">
                  <c:v>2.1825E-3</c:v>
                </c:pt>
                <c:pt idx="880">
                  <c:v>1.0464999999999999E-3</c:v>
                </c:pt>
                <c:pt idx="881">
                  <c:v>3.2257000000000002E-3</c:v>
                </c:pt>
                <c:pt idx="882">
                  <c:v>7.1955000000000001E-4</c:v>
                </c:pt>
                <c:pt idx="883">
                  <c:v>2.5221000000000002E-3</c:v>
                </c:pt>
                <c:pt idx="884">
                  <c:v>1.0353999999999999E-3</c:v>
                </c:pt>
                <c:pt idx="885">
                  <c:v>4.1785999999999999E-4</c:v>
                </c:pt>
                <c:pt idx="886">
                  <c:v>1.0855999999999999E-3</c:v>
                </c:pt>
                <c:pt idx="887">
                  <c:v>6.512E-4</c:v>
                </c:pt>
                <c:pt idx="888">
                  <c:v>1.5138E-3</c:v>
                </c:pt>
                <c:pt idx="889">
                  <c:v>2.3113000000000001E-3</c:v>
                </c:pt>
                <c:pt idx="890">
                  <c:v>1.3901E-3</c:v>
                </c:pt>
                <c:pt idx="891">
                  <c:v>8.1753000000000001E-4</c:v>
                </c:pt>
                <c:pt idx="892">
                  <c:v>1.7149000000000001E-3</c:v>
                </c:pt>
                <c:pt idx="893">
                  <c:v>2.0008999999999999E-3</c:v>
                </c:pt>
                <c:pt idx="894">
                  <c:v>2.7556999999999998E-3</c:v>
                </c:pt>
                <c:pt idx="895" formatCode="0.00E+00">
                  <c:v>-3.4866000000000001E-5</c:v>
                </c:pt>
                <c:pt idx="896">
                  <c:v>2.5544999999999999E-3</c:v>
                </c:pt>
                <c:pt idx="897">
                  <c:v>1.7432999999999999E-3</c:v>
                </c:pt>
                <c:pt idx="898">
                  <c:v>1.0548000000000001E-3</c:v>
                </c:pt>
                <c:pt idx="899">
                  <c:v>1.3845000000000001E-3</c:v>
                </c:pt>
                <c:pt idx="900">
                  <c:v>1.4085E-3</c:v>
                </c:pt>
                <c:pt idx="901">
                  <c:v>1.1410999999999999E-3</c:v>
                </c:pt>
                <c:pt idx="902">
                  <c:v>1.9269000000000001E-3</c:v>
                </c:pt>
                <c:pt idx="903">
                  <c:v>1.6241999999999999E-3</c:v>
                </c:pt>
                <c:pt idx="904">
                  <c:v>1.6355E-3</c:v>
                </c:pt>
                <c:pt idx="905">
                  <c:v>9.6159000000000001E-4</c:v>
                </c:pt>
                <c:pt idx="906">
                  <c:v>1.2895000000000001E-3</c:v>
                </c:pt>
                <c:pt idx="907">
                  <c:v>1.0713000000000001E-3</c:v>
                </c:pt>
                <c:pt idx="908">
                  <c:v>1.0005000000000001E-3</c:v>
                </c:pt>
                <c:pt idx="909">
                  <c:v>1.4789E-3</c:v>
                </c:pt>
                <c:pt idx="910">
                  <c:v>2.3000999999999998E-3</c:v>
                </c:pt>
                <c:pt idx="911">
                  <c:v>8.1267000000000004E-4</c:v>
                </c:pt>
                <c:pt idx="912">
                  <c:v>1.5221E-3</c:v>
                </c:pt>
                <c:pt idx="913">
                  <c:v>1.4216000000000001E-3</c:v>
                </c:pt>
                <c:pt idx="914">
                  <c:v>2.1115000000000001E-3</c:v>
                </c:pt>
                <c:pt idx="915">
                  <c:v>6.8426999999999995E-4</c:v>
                </c:pt>
                <c:pt idx="916">
                  <c:v>1.6149000000000001E-3</c:v>
                </c:pt>
                <c:pt idx="917">
                  <c:v>2.0162000000000001E-3</c:v>
                </c:pt>
                <c:pt idx="918">
                  <c:v>1.034E-3</c:v>
                </c:pt>
                <c:pt idx="919">
                  <c:v>7.8876E-4</c:v>
                </c:pt>
                <c:pt idx="920">
                  <c:v>6.5527000000000001E-4</c:v>
                </c:pt>
                <c:pt idx="921">
                  <c:v>1.0965E-3</c:v>
                </c:pt>
                <c:pt idx="922">
                  <c:v>1.5093000000000001E-3</c:v>
                </c:pt>
                <c:pt idx="923">
                  <c:v>7.4129000000000003E-4</c:v>
                </c:pt>
                <c:pt idx="924">
                  <c:v>1.658E-3</c:v>
                </c:pt>
                <c:pt idx="925">
                  <c:v>1.1991E-3</c:v>
                </c:pt>
                <c:pt idx="926">
                  <c:v>2.6083E-3</c:v>
                </c:pt>
                <c:pt idx="927">
                  <c:v>1.1529E-4</c:v>
                </c:pt>
                <c:pt idx="928">
                  <c:v>3.5111000000000002E-4</c:v>
                </c:pt>
                <c:pt idx="929">
                  <c:v>1.4335999999999999E-3</c:v>
                </c:pt>
                <c:pt idx="930">
                  <c:v>1.8925999999999999E-3</c:v>
                </c:pt>
                <c:pt idx="931">
                  <c:v>7.4717999999999996E-4</c:v>
                </c:pt>
                <c:pt idx="932">
                  <c:v>2.7395000000000002E-4</c:v>
                </c:pt>
                <c:pt idx="933">
                  <c:v>1.5466E-3</c:v>
                </c:pt>
                <c:pt idx="934">
                  <c:v>3.9764999999999999E-4</c:v>
                </c:pt>
                <c:pt idx="935">
                  <c:v>6.5554999999999997E-4</c:v>
                </c:pt>
                <c:pt idx="936">
                  <c:v>1.5200000000000001E-3</c:v>
                </c:pt>
                <c:pt idx="937">
                  <c:v>2.8394000000000002E-3</c:v>
                </c:pt>
                <c:pt idx="938">
                  <c:v>8.8369999999999996E-4</c:v>
                </c:pt>
                <c:pt idx="939">
                  <c:v>1.4672999999999999E-3</c:v>
                </c:pt>
                <c:pt idx="940">
                  <c:v>1.2243E-3</c:v>
                </c:pt>
                <c:pt idx="941">
                  <c:v>2.3308999999999999E-3</c:v>
                </c:pt>
                <c:pt idx="942">
                  <c:v>9.9988000000000008E-4</c:v>
                </c:pt>
                <c:pt idx="943">
                  <c:v>3.0782999999999999E-4</c:v>
                </c:pt>
                <c:pt idx="944">
                  <c:v>1.3817E-3</c:v>
                </c:pt>
                <c:pt idx="945">
                  <c:v>3.1357999999999998E-3</c:v>
                </c:pt>
                <c:pt idx="946">
                  <c:v>1.6207000000000001E-3</c:v>
                </c:pt>
                <c:pt idx="947">
                  <c:v>1.8642999999999999E-3</c:v>
                </c:pt>
                <c:pt idx="948">
                  <c:v>2.2074E-3</c:v>
                </c:pt>
                <c:pt idx="949">
                  <c:v>1.4610000000000001E-3</c:v>
                </c:pt>
                <c:pt idx="950">
                  <c:v>2.0395000000000001E-3</c:v>
                </c:pt>
                <c:pt idx="951">
                  <c:v>8.9760000000000003E-4</c:v>
                </c:pt>
                <c:pt idx="952">
                  <c:v>6.3002000000000002E-4</c:v>
                </c:pt>
                <c:pt idx="953">
                  <c:v>7.7397999999999996E-4</c:v>
                </c:pt>
                <c:pt idx="954">
                  <c:v>1.5942E-3</c:v>
                </c:pt>
                <c:pt idx="955">
                  <c:v>4.6487999999999998E-4</c:v>
                </c:pt>
                <c:pt idx="956">
                  <c:v>2.4723000000000002E-3</c:v>
                </c:pt>
                <c:pt idx="957">
                  <c:v>3.1602000000000003E-4</c:v>
                </c:pt>
                <c:pt idx="958">
                  <c:v>1.1915000000000001E-3</c:v>
                </c:pt>
                <c:pt idx="959">
                  <c:v>1.24E-3</c:v>
                </c:pt>
                <c:pt idx="960">
                  <c:v>1.0591000000000001E-3</c:v>
                </c:pt>
                <c:pt idx="961">
                  <c:v>4.4684999999999999E-4</c:v>
                </c:pt>
                <c:pt idx="962">
                  <c:v>1.6373E-3</c:v>
                </c:pt>
                <c:pt idx="963">
                  <c:v>1.2737E-3</c:v>
                </c:pt>
                <c:pt idx="964">
                  <c:v>8.4113000000000005E-4</c:v>
                </c:pt>
                <c:pt idx="965">
                  <c:v>1.1972E-3</c:v>
                </c:pt>
                <c:pt idx="966">
                  <c:v>2.4578999999999998E-3</c:v>
                </c:pt>
                <c:pt idx="967">
                  <c:v>1.8217000000000001E-3</c:v>
                </c:pt>
                <c:pt idx="968">
                  <c:v>2.1392E-3</c:v>
                </c:pt>
                <c:pt idx="969">
                  <c:v>1.237E-3</c:v>
                </c:pt>
                <c:pt idx="970">
                  <c:v>9.1239000000000001E-4</c:v>
                </c:pt>
                <c:pt idx="971">
                  <c:v>8.0710999999999999E-4</c:v>
                </c:pt>
                <c:pt idx="972">
                  <c:v>1.3457E-3</c:v>
                </c:pt>
                <c:pt idx="973">
                  <c:v>4.6657000000000001E-3</c:v>
                </c:pt>
                <c:pt idx="974">
                  <c:v>9.4877000000000004E-4</c:v>
                </c:pt>
                <c:pt idx="975">
                  <c:v>3.1227999999999998E-3</c:v>
                </c:pt>
                <c:pt idx="976">
                  <c:v>7.7189999999999995E-4</c:v>
                </c:pt>
                <c:pt idx="977">
                  <c:v>1.7595E-3</c:v>
                </c:pt>
                <c:pt idx="978">
                  <c:v>2.1697000000000001E-3</c:v>
                </c:pt>
                <c:pt idx="979">
                  <c:v>3.8397000000000003E-4</c:v>
                </c:pt>
                <c:pt idx="980">
                  <c:v>1.2167E-3</c:v>
                </c:pt>
                <c:pt idx="981">
                  <c:v>2.2219000000000002E-3</c:v>
                </c:pt>
                <c:pt idx="982">
                  <c:v>1.5837E-3</c:v>
                </c:pt>
                <c:pt idx="983">
                  <c:v>3.0847000000000001E-3</c:v>
                </c:pt>
                <c:pt idx="984">
                  <c:v>1.0437000000000001E-3</c:v>
                </c:pt>
                <c:pt idx="985">
                  <c:v>1.3031E-3</c:v>
                </c:pt>
                <c:pt idx="986">
                  <c:v>1.3975000000000001E-3</c:v>
                </c:pt>
                <c:pt idx="987">
                  <c:v>1.0627E-3</c:v>
                </c:pt>
                <c:pt idx="988">
                  <c:v>1.2492E-3</c:v>
                </c:pt>
                <c:pt idx="989">
                  <c:v>1.7654000000000001E-3</c:v>
                </c:pt>
                <c:pt idx="990">
                  <c:v>1.1984999999999999E-3</c:v>
                </c:pt>
                <c:pt idx="991">
                  <c:v>2.1453000000000002E-3</c:v>
                </c:pt>
                <c:pt idx="992">
                  <c:v>8.1802999999999997E-4</c:v>
                </c:pt>
                <c:pt idx="993">
                  <c:v>2.1924000000000002E-3</c:v>
                </c:pt>
                <c:pt idx="994">
                  <c:v>2.2198000000000001E-3</c:v>
                </c:pt>
                <c:pt idx="995">
                  <c:v>1.3787000000000001E-3</c:v>
                </c:pt>
                <c:pt idx="996">
                  <c:v>9.5883999999999997E-4</c:v>
                </c:pt>
                <c:pt idx="997">
                  <c:v>1.1122E-3</c:v>
                </c:pt>
                <c:pt idx="998">
                  <c:v>8.9227000000000002E-4</c:v>
                </c:pt>
                <c:pt idx="999">
                  <c:v>9.1965999999999999E-4</c:v>
                </c:pt>
                <c:pt idx="1000">
                  <c:v>2.5439999999999998E-3</c:v>
                </c:pt>
                <c:pt idx="1001">
                  <c:v>3.5983999999999999E-3</c:v>
                </c:pt>
                <c:pt idx="1002">
                  <c:v>3.7743E-4</c:v>
                </c:pt>
                <c:pt idx="1003">
                  <c:v>1.9307E-3</c:v>
                </c:pt>
                <c:pt idx="1004">
                  <c:v>2.7574000000000001E-3</c:v>
                </c:pt>
                <c:pt idx="1005">
                  <c:v>1.1389E-3</c:v>
                </c:pt>
                <c:pt idx="1006">
                  <c:v>1.1466E-3</c:v>
                </c:pt>
                <c:pt idx="1007">
                  <c:v>2.7228E-3</c:v>
                </c:pt>
                <c:pt idx="1008">
                  <c:v>2.3839E-3</c:v>
                </c:pt>
                <c:pt idx="1009">
                  <c:v>3.1671999999999998E-3</c:v>
                </c:pt>
                <c:pt idx="1010">
                  <c:v>2.7101999999999998E-3</c:v>
                </c:pt>
                <c:pt idx="1011">
                  <c:v>1.2175E-3</c:v>
                </c:pt>
                <c:pt idx="1012">
                  <c:v>2.2902E-3</c:v>
                </c:pt>
                <c:pt idx="1013">
                  <c:v>2.5803000000000002E-3</c:v>
                </c:pt>
                <c:pt idx="1014">
                  <c:v>1.7201E-3</c:v>
                </c:pt>
                <c:pt idx="1015">
                  <c:v>8.8394000000000005E-4</c:v>
                </c:pt>
                <c:pt idx="1016">
                  <c:v>9.1629999999999999E-4</c:v>
                </c:pt>
                <c:pt idx="1017">
                  <c:v>1.4234E-3</c:v>
                </c:pt>
                <c:pt idx="1018">
                  <c:v>2.6741999999999998E-3</c:v>
                </c:pt>
                <c:pt idx="1019">
                  <c:v>5.1029999999999999E-4</c:v>
                </c:pt>
                <c:pt idx="1020">
                  <c:v>1.7336999999999999E-3</c:v>
                </c:pt>
                <c:pt idx="1021">
                  <c:v>2.3005999999999999E-3</c:v>
                </c:pt>
                <c:pt idx="1022">
                  <c:v>1.8691999999999999E-3</c:v>
                </c:pt>
                <c:pt idx="1023">
                  <c:v>1.4871999999999999E-3</c:v>
                </c:pt>
                <c:pt idx="1024">
                  <c:v>1.2653E-3</c:v>
                </c:pt>
                <c:pt idx="1025">
                  <c:v>2.3735000000000002E-3</c:v>
                </c:pt>
                <c:pt idx="1026">
                  <c:v>1.7099000000000001E-3</c:v>
                </c:pt>
                <c:pt idx="1027">
                  <c:v>1.5647E-3</c:v>
                </c:pt>
                <c:pt idx="1028">
                  <c:v>5.3640000000000003E-4</c:v>
                </c:pt>
                <c:pt idx="1029">
                  <c:v>2.6519999999999998E-3</c:v>
                </c:pt>
                <c:pt idx="1030">
                  <c:v>1.2578000000000001E-3</c:v>
                </c:pt>
                <c:pt idx="1031">
                  <c:v>2.8219E-3</c:v>
                </c:pt>
                <c:pt idx="1032">
                  <c:v>2.3763999999999999E-3</c:v>
                </c:pt>
                <c:pt idx="1033">
                  <c:v>1.3313999999999999E-3</c:v>
                </c:pt>
                <c:pt idx="1034">
                  <c:v>7.1113000000000003E-4</c:v>
                </c:pt>
                <c:pt idx="1035">
                  <c:v>1.7371999999999999E-3</c:v>
                </c:pt>
                <c:pt idx="1036">
                  <c:v>8.2386000000000004E-4</c:v>
                </c:pt>
                <c:pt idx="1037">
                  <c:v>2.2510999999999998E-3</c:v>
                </c:pt>
                <c:pt idx="1038">
                  <c:v>9.4530000000000005E-4</c:v>
                </c:pt>
                <c:pt idx="1039">
                  <c:v>5.0575000000000004E-3</c:v>
                </c:pt>
                <c:pt idx="1040">
                  <c:v>2.9440999999999998E-3</c:v>
                </c:pt>
                <c:pt idx="1041">
                  <c:v>1.4321E-3</c:v>
                </c:pt>
                <c:pt idx="1042">
                  <c:v>1.6088000000000001E-3</c:v>
                </c:pt>
                <c:pt idx="1043">
                  <c:v>1.8766E-3</c:v>
                </c:pt>
                <c:pt idx="1044">
                  <c:v>5.8783000000000001E-4</c:v>
                </c:pt>
                <c:pt idx="1045">
                  <c:v>2.6443999999999999E-3</c:v>
                </c:pt>
                <c:pt idx="1046">
                  <c:v>1.2726E-3</c:v>
                </c:pt>
                <c:pt idx="1047">
                  <c:v>9.0565000000000003E-4</c:v>
                </c:pt>
                <c:pt idx="1048">
                  <c:v>1.6685000000000001E-3</c:v>
                </c:pt>
                <c:pt idx="1049">
                  <c:v>1.877E-3</c:v>
                </c:pt>
                <c:pt idx="1050">
                  <c:v>2.1746000000000001E-3</c:v>
                </c:pt>
                <c:pt idx="1051">
                  <c:v>2.7856999999999999E-3</c:v>
                </c:pt>
                <c:pt idx="1052">
                  <c:v>2.9726000000000002E-3</c:v>
                </c:pt>
                <c:pt idx="1053">
                  <c:v>2.6890999999999998E-3</c:v>
                </c:pt>
                <c:pt idx="1054">
                  <c:v>2.8237000000000002E-3</c:v>
                </c:pt>
                <c:pt idx="1055">
                  <c:v>1.4488999999999999E-3</c:v>
                </c:pt>
                <c:pt idx="1056">
                  <c:v>4.79E-3</c:v>
                </c:pt>
                <c:pt idx="1057">
                  <c:v>1.8897E-3</c:v>
                </c:pt>
                <c:pt idx="1058">
                  <c:v>1.5832000000000001E-3</c:v>
                </c:pt>
                <c:pt idx="1059">
                  <c:v>1.9492999999999999E-3</c:v>
                </c:pt>
                <c:pt idx="1060">
                  <c:v>1.3833999999999999E-3</c:v>
                </c:pt>
                <c:pt idx="1061">
                  <c:v>2.2179000000000001E-3</c:v>
                </c:pt>
                <c:pt idx="1062">
                  <c:v>2.1342000000000002E-3</c:v>
                </c:pt>
                <c:pt idx="1063">
                  <c:v>3.4402E-3</c:v>
                </c:pt>
                <c:pt idx="1064">
                  <c:v>1.3812E-3</c:v>
                </c:pt>
                <c:pt idx="1065">
                  <c:v>1.4476000000000001E-3</c:v>
                </c:pt>
                <c:pt idx="1066">
                  <c:v>3.0539999999999999E-3</c:v>
                </c:pt>
                <c:pt idx="1067">
                  <c:v>1.9239999999999999E-3</c:v>
                </c:pt>
                <c:pt idx="1068">
                  <c:v>3.1811000000000001E-3</c:v>
                </c:pt>
                <c:pt idx="1069">
                  <c:v>1.4764999999999999E-3</c:v>
                </c:pt>
                <c:pt idx="1070">
                  <c:v>7.5650000000000001E-4</c:v>
                </c:pt>
                <c:pt idx="1071">
                  <c:v>3.6383999999999999E-4</c:v>
                </c:pt>
                <c:pt idx="1072">
                  <c:v>9.0824999999999999E-4</c:v>
                </c:pt>
                <c:pt idx="1073">
                  <c:v>2.2239999999999998E-3</c:v>
                </c:pt>
                <c:pt idx="1074">
                  <c:v>2.1446E-3</c:v>
                </c:pt>
                <c:pt idx="1075">
                  <c:v>8.0009999999999999E-4</c:v>
                </c:pt>
                <c:pt idx="1076">
                  <c:v>8.7184999999999997E-4</c:v>
                </c:pt>
                <c:pt idx="1077">
                  <c:v>1.3387E-3</c:v>
                </c:pt>
                <c:pt idx="1078">
                  <c:v>1.5525999999999999E-3</c:v>
                </c:pt>
                <c:pt idx="1079">
                  <c:v>1.2470000000000001E-3</c:v>
                </c:pt>
                <c:pt idx="1080">
                  <c:v>8.7248999999999996E-4</c:v>
                </c:pt>
                <c:pt idx="1081">
                  <c:v>3.1936999999999998E-3</c:v>
                </c:pt>
                <c:pt idx="1082">
                  <c:v>2.3798999999999999E-3</c:v>
                </c:pt>
                <c:pt idx="1083">
                  <c:v>7.6031000000000004E-4</c:v>
                </c:pt>
                <c:pt idx="1084">
                  <c:v>2.0335000000000002E-3</c:v>
                </c:pt>
                <c:pt idx="1085">
                  <c:v>2.0899999999999998E-3</c:v>
                </c:pt>
                <c:pt idx="1086">
                  <c:v>1.5215000000000001E-3</c:v>
                </c:pt>
                <c:pt idx="1087">
                  <c:v>1.7382999999999999E-3</c:v>
                </c:pt>
                <c:pt idx="1088">
                  <c:v>2.7807999999999999E-3</c:v>
                </c:pt>
                <c:pt idx="1089">
                  <c:v>1.7271000000000001E-3</c:v>
                </c:pt>
                <c:pt idx="1090">
                  <c:v>9.6303999999999997E-4</c:v>
                </c:pt>
                <c:pt idx="1091">
                  <c:v>2.3295E-3</c:v>
                </c:pt>
                <c:pt idx="1092">
                  <c:v>1.3952000000000001E-3</c:v>
                </c:pt>
                <c:pt idx="1093">
                  <c:v>1.0415999999999999E-3</c:v>
                </c:pt>
                <c:pt idx="1094">
                  <c:v>2.5435000000000002E-3</c:v>
                </c:pt>
                <c:pt idx="1095">
                  <c:v>1.1234999999999999E-3</c:v>
                </c:pt>
                <c:pt idx="1096">
                  <c:v>2.2461999999999998E-3</c:v>
                </c:pt>
                <c:pt idx="1097">
                  <c:v>1.6417000000000001E-3</c:v>
                </c:pt>
                <c:pt idx="1098">
                  <c:v>1.4051999999999999E-3</c:v>
                </c:pt>
                <c:pt idx="1099">
                  <c:v>3.4559E-3</c:v>
                </c:pt>
                <c:pt idx="1100">
                  <c:v>1.2428000000000001E-3</c:v>
                </c:pt>
                <c:pt idx="1101">
                  <c:v>1.3114999999999999E-4</c:v>
                </c:pt>
                <c:pt idx="1102">
                  <c:v>1.9981999999999999E-3</c:v>
                </c:pt>
                <c:pt idx="1103">
                  <c:v>2.1516E-3</c:v>
                </c:pt>
                <c:pt idx="1104">
                  <c:v>1.6781000000000001E-3</c:v>
                </c:pt>
                <c:pt idx="1105">
                  <c:v>7.9124000000000002E-4</c:v>
                </c:pt>
                <c:pt idx="1106">
                  <c:v>2.2588999999999999E-3</c:v>
                </c:pt>
                <c:pt idx="1107">
                  <c:v>1.5636000000000001E-3</c:v>
                </c:pt>
                <c:pt idx="1108">
                  <c:v>4.6648999999999996E-3</c:v>
                </c:pt>
                <c:pt idx="1109">
                  <c:v>2.2556999999999998E-3</c:v>
                </c:pt>
                <c:pt idx="1110">
                  <c:v>1.013E-3</c:v>
                </c:pt>
                <c:pt idx="1111">
                  <c:v>2.7024000000000002E-3</c:v>
                </c:pt>
                <c:pt idx="1112">
                  <c:v>8.7284999999999999E-4</c:v>
                </c:pt>
                <c:pt idx="1113">
                  <c:v>3.0404999999999998E-3</c:v>
                </c:pt>
                <c:pt idx="1114">
                  <c:v>1.6041E-3</c:v>
                </c:pt>
                <c:pt idx="1115">
                  <c:v>1.6547000000000001E-3</c:v>
                </c:pt>
                <c:pt idx="1116">
                  <c:v>9.9295999999999998E-4</c:v>
                </c:pt>
                <c:pt idx="1117">
                  <c:v>2.5647999999999999E-3</c:v>
                </c:pt>
                <c:pt idx="1118">
                  <c:v>2.0374999999999998E-3</c:v>
                </c:pt>
                <c:pt idx="1119">
                  <c:v>1.8626000000000001E-3</c:v>
                </c:pt>
                <c:pt idx="1120">
                  <c:v>1.8220999999999999E-3</c:v>
                </c:pt>
                <c:pt idx="1121">
                  <c:v>1.64E-3</c:v>
                </c:pt>
                <c:pt idx="1122">
                  <c:v>1.5198E-3</c:v>
                </c:pt>
                <c:pt idx="1123">
                  <c:v>3.4424999999999998E-3</c:v>
                </c:pt>
                <c:pt idx="1124">
                  <c:v>1.4356E-3</c:v>
                </c:pt>
                <c:pt idx="1125">
                  <c:v>2.4789E-3</c:v>
                </c:pt>
                <c:pt idx="1126">
                  <c:v>1.7677000000000001E-3</c:v>
                </c:pt>
                <c:pt idx="1127">
                  <c:v>1.3649000000000001E-3</c:v>
                </c:pt>
                <c:pt idx="1128">
                  <c:v>1.5135999999999999E-3</c:v>
                </c:pt>
                <c:pt idx="1129">
                  <c:v>1.0200999999999999E-3</c:v>
                </c:pt>
                <c:pt idx="1130">
                  <c:v>2.9234E-3</c:v>
                </c:pt>
                <c:pt idx="1131">
                  <c:v>2.1067999999999998E-3</c:v>
                </c:pt>
                <c:pt idx="1132">
                  <c:v>2.48E-3</c:v>
                </c:pt>
                <c:pt idx="1133">
                  <c:v>3.1537000000000002E-3</c:v>
                </c:pt>
                <c:pt idx="1134">
                  <c:v>2.7810000000000001E-3</c:v>
                </c:pt>
                <c:pt idx="1135">
                  <c:v>2.5243000000000002E-3</c:v>
                </c:pt>
                <c:pt idx="1136">
                  <c:v>1.3837000000000001E-3</c:v>
                </c:pt>
                <c:pt idx="1137">
                  <c:v>3.0929999999999998E-3</c:v>
                </c:pt>
                <c:pt idx="1138">
                  <c:v>1.8816E-3</c:v>
                </c:pt>
                <c:pt idx="1139">
                  <c:v>1.9368E-3</c:v>
                </c:pt>
                <c:pt idx="1140">
                  <c:v>1.3198000000000001E-3</c:v>
                </c:pt>
                <c:pt idx="1141">
                  <c:v>2.2323999999999998E-3</c:v>
                </c:pt>
                <c:pt idx="1142">
                  <c:v>1.1471000000000001E-3</c:v>
                </c:pt>
                <c:pt idx="1143">
                  <c:v>1.5795E-3</c:v>
                </c:pt>
                <c:pt idx="1144">
                  <c:v>1.7606E-3</c:v>
                </c:pt>
                <c:pt idx="1145">
                  <c:v>2.1050999999999999E-3</c:v>
                </c:pt>
                <c:pt idx="1146">
                  <c:v>2.1442000000000002E-3</c:v>
                </c:pt>
                <c:pt idx="1147">
                  <c:v>1.7279000000000001E-3</c:v>
                </c:pt>
                <c:pt idx="1148">
                  <c:v>9.3963E-4</c:v>
                </c:pt>
                <c:pt idx="1149">
                  <c:v>2.3777E-3</c:v>
                </c:pt>
                <c:pt idx="1150">
                  <c:v>2.0284999999999999E-3</c:v>
                </c:pt>
                <c:pt idx="1151">
                  <c:v>2.0211000000000001E-3</c:v>
                </c:pt>
                <c:pt idx="1152">
                  <c:v>4.0549000000000002E-3</c:v>
                </c:pt>
                <c:pt idx="1153">
                  <c:v>1.9984E-3</c:v>
                </c:pt>
                <c:pt idx="1154">
                  <c:v>1.2297E-3</c:v>
                </c:pt>
                <c:pt idx="1155">
                  <c:v>7.9580000000000004E-4</c:v>
                </c:pt>
                <c:pt idx="1156">
                  <c:v>1.3588000000000001E-3</c:v>
                </c:pt>
                <c:pt idx="1157">
                  <c:v>2.0301E-3</c:v>
                </c:pt>
                <c:pt idx="1158">
                  <c:v>3.2748999999999999E-3</c:v>
                </c:pt>
                <c:pt idx="1159">
                  <c:v>1.359E-3</c:v>
                </c:pt>
                <c:pt idx="1160">
                  <c:v>1.4379E-3</c:v>
                </c:pt>
                <c:pt idx="1161">
                  <c:v>2.0230999999999999E-3</c:v>
                </c:pt>
                <c:pt idx="1162">
                  <c:v>1.8674E-3</c:v>
                </c:pt>
                <c:pt idx="1163">
                  <c:v>8.3277000000000004E-4</c:v>
                </c:pt>
                <c:pt idx="1164">
                  <c:v>1.7738000000000001E-3</c:v>
                </c:pt>
                <c:pt idx="1165">
                  <c:v>1.3852000000000001E-3</c:v>
                </c:pt>
                <c:pt idx="1166">
                  <c:v>2.5533999999999999E-3</c:v>
                </c:pt>
                <c:pt idx="1167">
                  <c:v>1.0196999999999999E-3</c:v>
                </c:pt>
                <c:pt idx="1168">
                  <c:v>2.0435000000000002E-3</c:v>
                </c:pt>
                <c:pt idx="1169">
                  <c:v>8.3836000000000002E-4</c:v>
                </c:pt>
                <c:pt idx="1170">
                  <c:v>2.3326000000000002E-3</c:v>
                </c:pt>
                <c:pt idx="1171">
                  <c:v>1.0168E-3</c:v>
                </c:pt>
                <c:pt idx="1172">
                  <c:v>3.1061000000000001E-3</c:v>
                </c:pt>
                <c:pt idx="1173">
                  <c:v>1.1881000000000001E-3</c:v>
                </c:pt>
                <c:pt idx="1174">
                  <c:v>2.3351999999999999E-3</c:v>
                </c:pt>
                <c:pt idx="1175">
                  <c:v>1.4169E-3</c:v>
                </c:pt>
                <c:pt idx="1176">
                  <c:v>4.6601000000000004E-3</c:v>
                </c:pt>
                <c:pt idx="1177">
                  <c:v>1.3239E-3</c:v>
                </c:pt>
                <c:pt idx="1178">
                  <c:v>1.5506999999999999E-3</c:v>
                </c:pt>
                <c:pt idx="1179">
                  <c:v>1.5855000000000001E-3</c:v>
                </c:pt>
                <c:pt idx="1180">
                  <c:v>1.0252E-3</c:v>
                </c:pt>
                <c:pt idx="1181">
                  <c:v>1.9818000000000001E-3</c:v>
                </c:pt>
                <c:pt idx="1182">
                  <c:v>2.9976999999999998E-3</c:v>
                </c:pt>
                <c:pt idx="1183">
                  <c:v>1.4398E-3</c:v>
                </c:pt>
                <c:pt idx="1184">
                  <c:v>1.3514E-3</c:v>
                </c:pt>
                <c:pt idx="1185">
                  <c:v>2.0073999999999999E-3</c:v>
                </c:pt>
                <c:pt idx="1186">
                  <c:v>2.0398999999999999E-3</c:v>
                </c:pt>
                <c:pt idx="1187">
                  <c:v>1.7734999999999999E-3</c:v>
                </c:pt>
                <c:pt idx="1188">
                  <c:v>2.0230999999999999E-3</c:v>
                </c:pt>
                <c:pt idx="1189">
                  <c:v>2.0154000000000001E-3</c:v>
                </c:pt>
                <c:pt idx="1190">
                  <c:v>2.4275999999999998E-3</c:v>
                </c:pt>
                <c:pt idx="1191">
                  <c:v>2.1968999999999999E-3</c:v>
                </c:pt>
                <c:pt idx="1192">
                  <c:v>3.0473000000000002E-3</c:v>
                </c:pt>
                <c:pt idx="1193">
                  <c:v>2.2241000000000001E-3</c:v>
                </c:pt>
                <c:pt idx="1194">
                  <c:v>1.101E-3</c:v>
                </c:pt>
                <c:pt idx="1195">
                  <c:v>1.9507000000000001E-3</c:v>
                </c:pt>
                <c:pt idx="1196">
                  <c:v>1.7596999999999999E-3</c:v>
                </c:pt>
                <c:pt idx="1197">
                  <c:v>2.4417000000000002E-3</c:v>
                </c:pt>
                <c:pt idx="1198">
                  <c:v>1.4292E-3</c:v>
                </c:pt>
                <c:pt idx="1199">
                  <c:v>2.8346999999999999E-3</c:v>
                </c:pt>
                <c:pt idx="1200">
                  <c:v>2.2074E-3</c:v>
                </c:pt>
                <c:pt idx="1201">
                  <c:v>1.1835999999999999E-3</c:v>
                </c:pt>
                <c:pt idx="1202">
                  <c:v>1.1724000000000001E-3</c:v>
                </c:pt>
                <c:pt idx="1203">
                  <c:v>5.3024999999999999E-3</c:v>
                </c:pt>
                <c:pt idx="1204">
                  <c:v>1.2137000000000001E-3</c:v>
                </c:pt>
                <c:pt idx="1205">
                  <c:v>2.16E-3</c:v>
                </c:pt>
                <c:pt idx="1206">
                  <c:v>1.8006000000000001E-3</c:v>
                </c:pt>
                <c:pt idx="1207">
                  <c:v>9.8470000000000003E-4</c:v>
                </c:pt>
                <c:pt idx="1208">
                  <c:v>1.7396E-3</c:v>
                </c:pt>
                <c:pt idx="1209">
                  <c:v>2.1651999999999999E-3</c:v>
                </c:pt>
                <c:pt idx="1210">
                  <c:v>1.6852E-3</c:v>
                </c:pt>
                <c:pt idx="1211">
                  <c:v>1.0939999999999999E-3</c:v>
                </c:pt>
                <c:pt idx="1212">
                  <c:v>1.5728000000000001E-3</c:v>
                </c:pt>
                <c:pt idx="1213">
                  <c:v>1.8652E-3</c:v>
                </c:pt>
                <c:pt idx="1214">
                  <c:v>2.0241E-3</c:v>
                </c:pt>
                <c:pt idx="1215">
                  <c:v>2.1386E-3</c:v>
                </c:pt>
                <c:pt idx="1216">
                  <c:v>2.4396000000000001E-3</c:v>
                </c:pt>
                <c:pt idx="1217">
                  <c:v>1.6295999999999999E-3</c:v>
                </c:pt>
                <c:pt idx="1218">
                  <c:v>1.7129999999999999E-3</c:v>
                </c:pt>
                <c:pt idx="1219">
                  <c:v>1.8308E-3</c:v>
                </c:pt>
                <c:pt idx="1220">
                  <c:v>2.7129999999999998E-4</c:v>
                </c:pt>
                <c:pt idx="1221">
                  <c:v>8.1280999999999996E-4</c:v>
                </c:pt>
                <c:pt idx="1222">
                  <c:v>1.8121999999999999E-3</c:v>
                </c:pt>
                <c:pt idx="1223">
                  <c:v>3.64E-3</c:v>
                </c:pt>
                <c:pt idx="1224">
                  <c:v>1.6172000000000001E-3</c:v>
                </c:pt>
                <c:pt idx="1225">
                  <c:v>2.7445999999999998E-3</c:v>
                </c:pt>
                <c:pt idx="1226">
                  <c:v>2.0926E-3</c:v>
                </c:pt>
                <c:pt idx="1227">
                  <c:v>2.0869E-3</c:v>
                </c:pt>
                <c:pt idx="1228">
                  <c:v>2.8717999999999999E-3</c:v>
                </c:pt>
                <c:pt idx="1229">
                  <c:v>2.4239000000000001E-3</c:v>
                </c:pt>
                <c:pt idx="1230">
                  <c:v>1.523E-3</c:v>
                </c:pt>
                <c:pt idx="1231">
                  <c:v>1.7968999999999999E-3</c:v>
                </c:pt>
                <c:pt idx="1232">
                  <c:v>4.9598999999999997E-4</c:v>
                </c:pt>
                <c:pt idx="1233">
                  <c:v>2.7964000000000001E-3</c:v>
                </c:pt>
                <c:pt idx="1234">
                  <c:v>1.1658E-3</c:v>
                </c:pt>
                <c:pt idx="1235">
                  <c:v>2.336E-3</c:v>
                </c:pt>
                <c:pt idx="1236">
                  <c:v>1.8496999999999999E-3</c:v>
                </c:pt>
                <c:pt idx="1237">
                  <c:v>2.5095E-3</c:v>
                </c:pt>
                <c:pt idx="1238">
                  <c:v>1.7098E-3</c:v>
                </c:pt>
                <c:pt idx="1239">
                  <c:v>1.9245E-3</c:v>
                </c:pt>
                <c:pt idx="1240">
                  <c:v>1.9724999999999999E-3</c:v>
                </c:pt>
                <c:pt idx="1241">
                  <c:v>3.4093000000000001E-3</c:v>
                </c:pt>
                <c:pt idx="1242">
                  <c:v>2.0552999999999999E-3</c:v>
                </c:pt>
                <c:pt idx="1243">
                  <c:v>1.9750000000000002E-3</c:v>
                </c:pt>
                <c:pt idx="1244">
                  <c:v>1.6884999999999999E-3</c:v>
                </c:pt>
                <c:pt idx="1245">
                  <c:v>1.9891000000000002E-3</c:v>
                </c:pt>
                <c:pt idx="1246">
                  <c:v>2.5785000000000001E-3</c:v>
                </c:pt>
                <c:pt idx="1247">
                  <c:v>1.696E-3</c:v>
                </c:pt>
                <c:pt idx="1248">
                  <c:v>3.2818999999999999E-3</c:v>
                </c:pt>
                <c:pt idx="1249">
                  <c:v>3.1178E-3</c:v>
                </c:pt>
                <c:pt idx="1250">
                  <c:v>1.4040000000000001E-3</c:v>
                </c:pt>
                <c:pt idx="1251">
                  <c:v>2.1725E-3</c:v>
                </c:pt>
                <c:pt idx="1252">
                  <c:v>3.1391000000000001E-3</c:v>
                </c:pt>
                <c:pt idx="1253">
                  <c:v>8.9243999999999999E-4</c:v>
                </c:pt>
                <c:pt idx="1254">
                  <c:v>4.2744000000000002E-3</c:v>
                </c:pt>
                <c:pt idx="1255">
                  <c:v>2.6532999999999999E-3</c:v>
                </c:pt>
                <c:pt idx="1256">
                  <c:v>1.3684999999999999E-3</c:v>
                </c:pt>
                <c:pt idx="1257">
                  <c:v>1.4063000000000001E-3</c:v>
                </c:pt>
                <c:pt idx="1258">
                  <c:v>2.3452E-3</c:v>
                </c:pt>
                <c:pt idx="1259">
                  <c:v>3.0644000000000001E-3</c:v>
                </c:pt>
                <c:pt idx="1260">
                  <c:v>4.0534999999999998E-3</c:v>
                </c:pt>
                <c:pt idx="1261">
                  <c:v>1.3718000000000001E-3</c:v>
                </c:pt>
                <c:pt idx="1262">
                  <c:v>1.6114E-3</c:v>
                </c:pt>
                <c:pt idx="1263">
                  <c:v>8.8261000000000004E-4</c:v>
                </c:pt>
                <c:pt idx="1264">
                  <c:v>1.8948000000000001E-3</c:v>
                </c:pt>
                <c:pt idx="1265">
                  <c:v>1.5659999999999999E-3</c:v>
                </c:pt>
                <c:pt idx="1266">
                  <c:v>1.8178999999999999E-3</c:v>
                </c:pt>
                <c:pt idx="1267">
                  <c:v>1.5291E-3</c:v>
                </c:pt>
                <c:pt idx="1268">
                  <c:v>2.7331E-3</c:v>
                </c:pt>
                <c:pt idx="1269">
                  <c:v>2.0173999999999999E-3</c:v>
                </c:pt>
                <c:pt idx="1270">
                  <c:v>2.8633999999999999E-3</c:v>
                </c:pt>
                <c:pt idx="1271">
                  <c:v>2.0974000000000001E-3</c:v>
                </c:pt>
                <c:pt idx="1272">
                  <c:v>1.8699999999999999E-3</c:v>
                </c:pt>
                <c:pt idx="1273">
                  <c:v>2.2101E-3</c:v>
                </c:pt>
                <c:pt idx="1274">
                  <c:v>2.2507E-3</c:v>
                </c:pt>
                <c:pt idx="1275">
                  <c:v>2.0845999999999998E-3</c:v>
                </c:pt>
                <c:pt idx="1276">
                  <c:v>1.91E-3</c:v>
                </c:pt>
                <c:pt idx="1277">
                  <c:v>2.1356999999999999E-3</c:v>
                </c:pt>
                <c:pt idx="1278">
                  <c:v>7.3718999999999998E-4</c:v>
                </c:pt>
                <c:pt idx="1279">
                  <c:v>2.5046000000000001E-3</c:v>
                </c:pt>
                <c:pt idx="1280">
                  <c:v>1.9461000000000001E-3</c:v>
                </c:pt>
                <c:pt idx="1281">
                  <c:v>2.0522000000000001E-3</c:v>
                </c:pt>
                <c:pt idx="1282">
                  <c:v>1.9602999999999999E-3</c:v>
                </c:pt>
                <c:pt idx="1283">
                  <c:v>2.0014999999999998E-3</c:v>
                </c:pt>
                <c:pt idx="1284">
                  <c:v>3.1706999999999998E-3</c:v>
                </c:pt>
                <c:pt idx="1285">
                  <c:v>3.9484999999999998E-3</c:v>
                </c:pt>
                <c:pt idx="1286">
                  <c:v>1.405E-3</c:v>
                </c:pt>
                <c:pt idx="1287">
                  <c:v>2.2217999999999999E-3</c:v>
                </c:pt>
                <c:pt idx="1288">
                  <c:v>2.6635000000000001E-3</c:v>
                </c:pt>
                <c:pt idx="1289">
                  <c:v>1.6573E-3</c:v>
                </c:pt>
                <c:pt idx="1290">
                  <c:v>2.7136E-3</c:v>
                </c:pt>
                <c:pt idx="1291">
                  <c:v>3.5531E-3</c:v>
                </c:pt>
                <c:pt idx="1292">
                  <c:v>1.828E-3</c:v>
                </c:pt>
                <c:pt idx="1293">
                  <c:v>2.2948000000000001E-3</c:v>
                </c:pt>
                <c:pt idx="1294">
                  <c:v>2.4044000000000001E-3</c:v>
                </c:pt>
                <c:pt idx="1295">
                  <c:v>1.7172999999999999E-3</c:v>
                </c:pt>
                <c:pt idx="1296">
                  <c:v>1.6823000000000001E-3</c:v>
                </c:pt>
                <c:pt idx="1297">
                  <c:v>1.3545E-3</c:v>
                </c:pt>
                <c:pt idx="1298">
                  <c:v>2.2894999999999999E-3</c:v>
                </c:pt>
                <c:pt idx="1299">
                  <c:v>1.3944999999999999E-3</c:v>
                </c:pt>
                <c:pt idx="1300">
                  <c:v>2.3906000000000001E-3</c:v>
                </c:pt>
                <c:pt idx="1301">
                  <c:v>2.6624000000000001E-3</c:v>
                </c:pt>
                <c:pt idx="1302">
                  <c:v>1.4682E-3</c:v>
                </c:pt>
                <c:pt idx="1303">
                  <c:v>2.0555E-3</c:v>
                </c:pt>
                <c:pt idx="1304">
                  <c:v>2.9161999999999999E-3</c:v>
                </c:pt>
                <c:pt idx="1305">
                  <c:v>3.1045000000000001E-3</c:v>
                </c:pt>
                <c:pt idx="1306">
                  <c:v>3.8424000000000002E-3</c:v>
                </c:pt>
                <c:pt idx="1307">
                  <c:v>1.5755999999999999E-3</c:v>
                </c:pt>
                <c:pt idx="1308">
                  <c:v>3.0509000000000001E-3</c:v>
                </c:pt>
                <c:pt idx="1309">
                  <c:v>2.8754000000000002E-3</c:v>
                </c:pt>
                <c:pt idx="1310">
                  <c:v>9.1045000000000004E-4</c:v>
                </c:pt>
                <c:pt idx="1311">
                  <c:v>1.2026000000000001E-3</c:v>
                </c:pt>
                <c:pt idx="1312">
                  <c:v>2.0373000000000001E-3</c:v>
                </c:pt>
                <c:pt idx="1313">
                  <c:v>1.1196999999999999E-3</c:v>
                </c:pt>
                <c:pt idx="1314">
                  <c:v>2.4058999999999999E-3</c:v>
                </c:pt>
                <c:pt idx="1315">
                  <c:v>2.3462000000000001E-3</c:v>
                </c:pt>
                <c:pt idx="1316">
                  <c:v>1.9392000000000001E-3</c:v>
                </c:pt>
                <c:pt idx="1317">
                  <c:v>1.0859999999999999E-3</c:v>
                </c:pt>
                <c:pt idx="1318">
                  <c:v>2.6800000000000001E-3</c:v>
                </c:pt>
                <c:pt idx="1319">
                  <c:v>1.5809999999999999E-3</c:v>
                </c:pt>
                <c:pt idx="1320">
                  <c:v>2.3719000000000001E-3</c:v>
                </c:pt>
                <c:pt idx="1321">
                  <c:v>1.7435E-3</c:v>
                </c:pt>
                <c:pt idx="1322">
                  <c:v>1.3427999999999999E-3</c:v>
                </c:pt>
                <c:pt idx="1323">
                  <c:v>3.3000999999999998E-3</c:v>
                </c:pt>
                <c:pt idx="1324">
                  <c:v>1.5181000000000001E-3</c:v>
                </c:pt>
                <c:pt idx="1325">
                  <c:v>3.4786000000000001E-3</c:v>
                </c:pt>
                <c:pt idx="1326">
                  <c:v>1.9422E-3</c:v>
                </c:pt>
                <c:pt idx="1327">
                  <c:v>2.2713999999999998E-3</c:v>
                </c:pt>
                <c:pt idx="1328">
                  <c:v>2.4792E-3</c:v>
                </c:pt>
                <c:pt idx="1329">
                  <c:v>2.1145999999999999E-3</c:v>
                </c:pt>
                <c:pt idx="1330">
                  <c:v>2.5165000000000001E-3</c:v>
                </c:pt>
                <c:pt idx="1331">
                  <c:v>2.2498000000000002E-3</c:v>
                </c:pt>
                <c:pt idx="1332">
                  <c:v>1.4258000000000001E-3</c:v>
                </c:pt>
                <c:pt idx="1333">
                  <c:v>2.1843000000000001E-3</c:v>
                </c:pt>
                <c:pt idx="1334">
                  <c:v>2.4164999999999998E-3</c:v>
                </c:pt>
                <c:pt idx="1335">
                  <c:v>2.4426000000000001E-3</c:v>
                </c:pt>
                <c:pt idx="1336">
                  <c:v>2.9711999999999998E-3</c:v>
                </c:pt>
                <c:pt idx="1337">
                  <c:v>2.6288000000000001E-3</c:v>
                </c:pt>
                <c:pt idx="1338">
                  <c:v>2.4951999999999999E-3</c:v>
                </c:pt>
                <c:pt idx="1339">
                  <c:v>3.6411E-3</c:v>
                </c:pt>
                <c:pt idx="1340">
                  <c:v>1.9607000000000001E-3</c:v>
                </c:pt>
                <c:pt idx="1341">
                  <c:v>2.6519E-3</c:v>
                </c:pt>
                <c:pt idx="1342">
                  <c:v>2.9253E-3</c:v>
                </c:pt>
                <c:pt idx="1343">
                  <c:v>1.9840999999999999E-3</c:v>
                </c:pt>
                <c:pt idx="1344">
                  <c:v>1.3362000000000001E-3</c:v>
                </c:pt>
                <c:pt idx="1345">
                  <c:v>3.8465999999999999E-3</c:v>
                </c:pt>
                <c:pt idx="1346">
                  <c:v>2.3210000000000001E-3</c:v>
                </c:pt>
                <c:pt idx="1347">
                  <c:v>1.7543000000000001E-3</c:v>
                </c:pt>
                <c:pt idx="1348">
                  <c:v>9.0565999999999997E-4</c:v>
                </c:pt>
                <c:pt idx="1349">
                  <c:v>2.2809000000000002E-3</c:v>
                </c:pt>
                <c:pt idx="1350">
                  <c:v>3.1086E-3</c:v>
                </c:pt>
                <c:pt idx="1351">
                  <c:v>1.7137999999999999E-3</c:v>
                </c:pt>
                <c:pt idx="1352">
                  <c:v>7.3632000000000003E-3</c:v>
                </c:pt>
                <c:pt idx="1353">
                  <c:v>1.5137E-3</c:v>
                </c:pt>
                <c:pt idx="1354">
                  <c:v>1.6982E-3</c:v>
                </c:pt>
                <c:pt idx="1355">
                  <c:v>2.333E-3</c:v>
                </c:pt>
                <c:pt idx="1356">
                  <c:v>1.8404000000000001E-3</c:v>
                </c:pt>
                <c:pt idx="1357">
                  <c:v>2.8739999999999998E-3</c:v>
                </c:pt>
                <c:pt idx="1358">
                  <c:v>2.5571999999999999E-3</c:v>
                </c:pt>
                <c:pt idx="1359">
                  <c:v>2.0268999999999999E-3</c:v>
                </c:pt>
                <c:pt idx="1360">
                  <c:v>1.8299E-3</c:v>
                </c:pt>
                <c:pt idx="1361">
                  <c:v>2.5883E-3</c:v>
                </c:pt>
                <c:pt idx="1362">
                  <c:v>1.8010000000000001E-3</c:v>
                </c:pt>
                <c:pt idx="1363">
                  <c:v>1.3609E-3</c:v>
                </c:pt>
                <c:pt idx="1364">
                  <c:v>4.1162000000000004E-3</c:v>
                </c:pt>
                <c:pt idx="1365">
                  <c:v>2.0967999999999998E-3</c:v>
                </c:pt>
                <c:pt idx="1366">
                  <c:v>2.1867000000000002E-3</c:v>
                </c:pt>
                <c:pt idx="1367">
                  <c:v>2.2748999999999998E-3</c:v>
                </c:pt>
                <c:pt idx="1368">
                  <c:v>2.1708000000000001E-3</c:v>
                </c:pt>
                <c:pt idx="1369">
                  <c:v>1.8251000000000001E-3</c:v>
                </c:pt>
                <c:pt idx="1370">
                  <c:v>1.6884000000000001E-3</c:v>
                </c:pt>
                <c:pt idx="1371">
                  <c:v>2.6706E-3</c:v>
                </c:pt>
                <c:pt idx="1372">
                  <c:v>1.6271E-3</c:v>
                </c:pt>
                <c:pt idx="1373">
                  <c:v>2.3923E-3</c:v>
                </c:pt>
                <c:pt idx="1374">
                  <c:v>3.1998999999999999E-3</c:v>
                </c:pt>
                <c:pt idx="1375">
                  <c:v>2.9045999999999998E-3</c:v>
                </c:pt>
                <c:pt idx="1376">
                  <c:v>1.7447000000000001E-3</c:v>
                </c:pt>
                <c:pt idx="1377">
                  <c:v>1.7604000000000001E-3</c:v>
                </c:pt>
                <c:pt idx="1378">
                  <c:v>2.5569E-3</c:v>
                </c:pt>
                <c:pt idx="1379">
                  <c:v>3.6595999999999998E-3</c:v>
                </c:pt>
                <c:pt idx="1380">
                  <c:v>1.5467E-3</c:v>
                </c:pt>
                <c:pt idx="1381">
                  <c:v>3.5666000000000001E-3</c:v>
                </c:pt>
                <c:pt idx="1382">
                  <c:v>3.0623999999999998E-3</c:v>
                </c:pt>
                <c:pt idx="1383">
                  <c:v>2.2580999999999999E-3</c:v>
                </c:pt>
                <c:pt idx="1384">
                  <c:v>1.8755E-3</c:v>
                </c:pt>
                <c:pt idx="1385">
                  <c:v>5.7314999999999996E-3</c:v>
                </c:pt>
                <c:pt idx="1386">
                  <c:v>2.2726999999999999E-3</c:v>
                </c:pt>
                <c:pt idx="1387">
                  <c:v>2.0281000000000001E-3</c:v>
                </c:pt>
                <c:pt idx="1388">
                  <c:v>2.2393999999999999E-3</c:v>
                </c:pt>
                <c:pt idx="1389">
                  <c:v>2.8536999999999998E-3</c:v>
                </c:pt>
                <c:pt idx="1390">
                  <c:v>4.3270000000000001E-3</c:v>
                </c:pt>
                <c:pt idx="1391">
                  <c:v>2.506E-3</c:v>
                </c:pt>
                <c:pt idx="1392">
                  <c:v>1.748E-3</c:v>
                </c:pt>
                <c:pt idx="1393">
                  <c:v>2.8681000000000002E-3</c:v>
                </c:pt>
                <c:pt idx="1394">
                  <c:v>1.8140000000000001E-3</c:v>
                </c:pt>
                <c:pt idx="1395">
                  <c:v>1.4938E-3</c:v>
                </c:pt>
                <c:pt idx="1396">
                  <c:v>3.3717E-3</c:v>
                </c:pt>
                <c:pt idx="1397">
                  <c:v>2.2610999999999998E-3</c:v>
                </c:pt>
                <c:pt idx="1398">
                  <c:v>3.029E-3</c:v>
                </c:pt>
                <c:pt idx="1399">
                  <c:v>1.8622999999999999E-3</c:v>
                </c:pt>
                <c:pt idx="1400">
                  <c:v>2.3446999999999999E-3</c:v>
                </c:pt>
                <c:pt idx="1401">
                  <c:v>3.5872E-3</c:v>
                </c:pt>
                <c:pt idx="1402">
                  <c:v>2.8180000000000002E-3</c:v>
                </c:pt>
                <c:pt idx="1403">
                  <c:v>1.9438999999999999E-3</c:v>
                </c:pt>
                <c:pt idx="1404">
                  <c:v>2.9066000000000001E-3</c:v>
                </c:pt>
                <c:pt idx="1405">
                  <c:v>2.1852999999999998E-3</c:v>
                </c:pt>
                <c:pt idx="1406">
                  <c:v>1.2019999999999999E-3</c:v>
                </c:pt>
                <c:pt idx="1407">
                  <c:v>3.2436000000000001E-3</c:v>
                </c:pt>
                <c:pt idx="1408">
                  <c:v>2.4161E-3</c:v>
                </c:pt>
                <c:pt idx="1409">
                  <c:v>2.2455000000000001E-3</c:v>
                </c:pt>
                <c:pt idx="1410">
                  <c:v>3.3424000000000001E-3</c:v>
                </c:pt>
                <c:pt idx="1411">
                  <c:v>1.5872E-3</c:v>
                </c:pt>
                <c:pt idx="1412">
                  <c:v>2.8714000000000001E-3</c:v>
                </c:pt>
                <c:pt idx="1413">
                  <c:v>1.4321E-3</c:v>
                </c:pt>
                <c:pt idx="1414">
                  <c:v>1.2979999999999999E-3</c:v>
                </c:pt>
                <c:pt idx="1415">
                  <c:v>3.3346999999999999E-3</c:v>
                </c:pt>
                <c:pt idx="1416">
                  <c:v>1.9935999999999999E-3</c:v>
                </c:pt>
                <c:pt idx="1417">
                  <c:v>3.3069000000000002E-3</c:v>
                </c:pt>
                <c:pt idx="1418">
                  <c:v>2.6841E-3</c:v>
                </c:pt>
                <c:pt idx="1419">
                  <c:v>1.9967000000000001E-3</c:v>
                </c:pt>
                <c:pt idx="1420">
                  <c:v>1.9423000000000001E-3</c:v>
                </c:pt>
                <c:pt idx="1421">
                  <c:v>2.758E-3</c:v>
                </c:pt>
                <c:pt idx="1422">
                  <c:v>1.6073999999999999E-3</c:v>
                </c:pt>
                <c:pt idx="1423">
                  <c:v>1.1839999999999999E-3</c:v>
                </c:pt>
                <c:pt idx="1424">
                  <c:v>1.9710999999999999E-3</c:v>
                </c:pt>
                <c:pt idx="1425">
                  <c:v>1.5476999999999999E-3</c:v>
                </c:pt>
                <c:pt idx="1426">
                  <c:v>1.8418E-3</c:v>
                </c:pt>
                <c:pt idx="1427">
                  <c:v>4.3309999999999998E-3</c:v>
                </c:pt>
                <c:pt idx="1428">
                  <c:v>2.5292000000000001E-3</c:v>
                </c:pt>
                <c:pt idx="1429">
                  <c:v>1.0739E-3</c:v>
                </c:pt>
                <c:pt idx="1430">
                  <c:v>2.9407999999999999E-3</c:v>
                </c:pt>
                <c:pt idx="1431">
                  <c:v>2.9489999999999998E-3</c:v>
                </c:pt>
                <c:pt idx="1432">
                  <c:v>2.7028E-3</c:v>
                </c:pt>
                <c:pt idx="1433">
                  <c:v>2.2991000000000001E-3</c:v>
                </c:pt>
                <c:pt idx="1434">
                  <c:v>3.0113000000000002E-3</c:v>
                </c:pt>
                <c:pt idx="1435">
                  <c:v>2.2360000000000001E-3</c:v>
                </c:pt>
                <c:pt idx="1436">
                  <c:v>4.1774999999999998E-3</c:v>
                </c:pt>
                <c:pt idx="1437">
                  <c:v>3.0487999999999999E-3</c:v>
                </c:pt>
                <c:pt idx="1438">
                  <c:v>2.4464999999999999E-3</c:v>
                </c:pt>
                <c:pt idx="1439">
                  <c:v>2.5317E-3</c:v>
                </c:pt>
                <c:pt idx="1440">
                  <c:v>2.5433000000000001E-3</c:v>
                </c:pt>
                <c:pt idx="1441">
                  <c:v>2.0818999999999998E-3</c:v>
                </c:pt>
                <c:pt idx="1442">
                  <c:v>2.8606999999999999E-3</c:v>
                </c:pt>
                <c:pt idx="1443">
                  <c:v>1.9645000000000001E-3</c:v>
                </c:pt>
                <c:pt idx="1444">
                  <c:v>1.0973000000000001E-3</c:v>
                </c:pt>
                <c:pt idx="1445">
                  <c:v>1.5019E-3</c:v>
                </c:pt>
                <c:pt idx="1446">
                  <c:v>2.4585000000000002E-3</c:v>
                </c:pt>
                <c:pt idx="1447">
                  <c:v>2.6102999999999999E-3</c:v>
                </c:pt>
                <c:pt idx="1448">
                  <c:v>3.6118000000000001E-3</c:v>
                </c:pt>
                <c:pt idx="1449">
                  <c:v>1.7263999999999999E-3</c:v>
                </c:pt>
                <c:pt idx="1450">
                  <c:v>2.3327000000000001E-3</c:v>
                </c:pt>
                <c:pt idx="1451">
                  <c:v>3.3081999999999999E-3</c:v>
                </c:pt>
                <c:pt idx="1452">
                  <c:v>1.4312999999999999E-3</c:v>
                </c:pt>
                <c:pt idx="1453">
                  <c:v>2.2428999999999999E-3</c:v>
                </c:pt>
                <c:pt idx="1454">
                  <c:v>1.6941E-3</c:v>
                </c:pt>
                <c:pt idx="1455">
                  <c:v>3.1534000000000002E-3</c:v>
                </c:pt>
                <c:pt idx="1456">
                  <c:v>1.8025000000000001E-3</c:v>
                </c:pt>
                <c:pt idx="1457">
                  <c:v>2.1635999999999999E-3</c:v>
                </c:pt>
                <c:pt idx="1458">
                  <c:v>2.3159999999999999E-3</c:v>
                </c:pt>
                <c:pt idx="1459">
                  <c:v>4.6630999999999999E-3</c:v>
                </c:pt>
                <c:pt idx="1460">
                  <c:v>3.8773000000000002E-3</c:v>
                </c:pt>
                <c:pt idx="1461">
                  <c:v>1.8755E-3</c:v>
                </c:pt>
                <c:pt idx="1462">
                  <c:v>3.2491999999999998E-3</c:v>
                </c:pt>
                <c:pt idx="1463">
                  <c:v>2.8576000000000001E-3</c:v>
                </c:pt>
                <c:pt idx="1464">
                  <c:v>3.2104999999999998E-3</c:v>
                </c:pt>
                <c:pt idx="1465">
                  <c:v>3.1489E-3</c:v>
                </c:pt>
                <c:pt idx="1466">
                  <c:v>2.1746999999999999E-3</c:v>
                </c:pt>
                <c:pt idx="1467">
                  <c:v>2.4816E-3</c:v>
                </c:pt>
                <c:pt idx="1468">
                  <c:v>2.9128000000000001E-3</c:v>
                </c:pt>
                <c:pt idx="1469">
                  <c:v>1.6248E-3</c:v>
                </c:pt>
                <c:pt idx="1470">
                  <c:v>3.81E-3</c:v>
                </c:pt>
                <c:pt idx="1471">
                  <c:v>2.1419999999999998E-3</c:v>
                </c:pt>
                <c:pt idx="1472">
                  <c:v>2.1378E-3</c:v>
                </c:pt>
                <c:pt idx="1473">
                  <c:v>1.9553000000000001E-3</c:v>
                </c:pt>
                <c:pt idx="1474">
                  <c:v>2.0709999999999999E-3</c:v>
                </c:pt>
                <c:pt idx="1475">
                  <c:v>1.7741E-3</c:v>
                </c:pt>
                <c:pt idx="1476">
                  <c:v>2.6635999999999999E-3</c:v>
                </c:pt>
                <c:pt idx="1477">
                  <c:v>3.0081000000000001E-3</c:v>
                </c:pt>
                <c:pt idx="1478">
                  <c:v>3.2016000000000002E-3</c:v>
                </c:pt>
                <c:pt idx="1479">
                  <c:v>2.9935999999999999E-3</c:v>
                </c:pt>
                <c:pt idx="1480">
                  <c:v>2.176E-3</c:v>
                </c:pt>
                <c:pt idx="1481">
                  <c:v>3.1465999999999998E-3</c:v>
                </c:pt>
                <c:pt idx="1482">
                  <c:v>1.9624E-3</c:v>
                </c:pt>
                <c:pt idx="1483">
                  <c:v>3.5304999999999998E-3</c:v>
                </c:pt>
                <c:pt idx="1484">
                  <c:v>1.2136E-3</c:v>
                </c:pt>
                <c:pt idx="1485">
                  <c:v>3.7266000000000001E-3</c:v>
                </c:pt>
                <c:pt idx="1486">
                  <c:v>2.1066000000000001E-3</c:v>
                </c:pt>
                <c:pt idx="1487">
                  <c:v>1.7263999999999999E-3</c:v>
                </c:pt>
                <c:pt idx="1488">
                  <c:v>2.6827000000000001E-3</c:v>
                </c:pt>
                <c:pt idx="1489">
                  <c:v>3.0282999999999998E-3</c:v>
                </c:pt>
                <c:pt idx="1490">
                  <c:v>2.9371000000000002E-3</c:v>
                </c:pt>
                <c:pt idx="1491">
                  <c:v>1.9984999999999998E-3</c:v>
                </c:pt>
                <c:pt idx="1492">
                  <c:v>2.643E-3</c:v>
                </c:pt>
                <c:pt idx="1493">
                  <c:v>3.3103999999999998E-3</c:v>
                </c:pt>
                <c:pt idx="1494">
                  <c:v>3.2807000000000001E-3</c:v>
                </c:pt>
                <c:pt idx="1495">
                  <c:v>2.0592000000000002E-3</c:v>
                </c:pt>
                <c:pt idx="1496">
                  <c:v>1.8143E-3</c:v>
                </c:pt>
                <c:pt idx="1497">
                  <c:v>1.8904E-3</c:v>
                </c:pt>
                <c:pt idx="1498">
                  <c:v>2.3777E-3</c:v>
                </c:pt>
                <c:pt idx="1499">
                  <c:v>1.4847E-3</c:v>
                </c:pt>
                <c:pt idx="1500">
                  <c:v>5.2306000000000002E-3</c:v>
                </c:pt>
                <c:pt idx="1501">
                  <c:v>1.6684E-3</c:v>
                </c:pt>
                <c:pt idx="1502">
                  <c:v>2.7770999999999998E-3</c:v>
                </c:pt>
                <c:pt idx="1503">
                  <c:v>2.4196E-3</c:v>
                </c:pt>
                <c:pt idx="1504">
                  <c:v>1.7951E-3</c:v>
                </c:pt>
                <c:pt idx="1505">
                  <c:v>1.719E-3</c:v>
                </c:pt>
                <c:pt idx="1506">
                  <c:v>2.0953E-3</c:v>
                </c:pt>
                <c:pt idx="1507">
                  <c:v>2.3941000000000001E-3</c:v>
                </c:pt>
                <c:pt idx="1508">
                  <c:v>2.1300999999999998E-3</c:v>
                </c:pt>
                <c:pt idx="1509">
                  <c:v>2.1678999999999999E-3</c:v>
                </c:pt>
                <c:pt idx="1510">
                  <c:v>2.2799000000000001E-3</c:v>
                </c:pt>
                <c:pt idx="1511">
                  <c:v>1.2162E-3</c:v>
                </c:pt>
                <c:pt idx="1512">
                  <c:v>4.8174999999999997E-3</c:v>
                </c:pt>
                <c:pt idx="1513">
                  <c:v>3.1884999999999999E-3</c:v>
                </c:pt>
                <c:pt idx="1514">
                  <c:v>1.7445E-3</c:v>
                </c:pt>
                <c:pt idx="1515">
                  <c:v>3.4772000000000002E-3</c:v>
                </c:pt>
                <c:pt idx="1516">
                  <c:v>2.2060000000000001E-3</c:v>
                </c:pt>
                <c:pt idx="1517">
                  <c:v>2.1124999999999998E-3</c:v>
                </c:pt>
                <c:pt idx="1518">
                  <c:v>2.7100000000000002E-3</c:v>
                </c:pt>
                <c:pt idx="1519">
                  <c:v>2.5411000000000001E-3</c:v>
                </c:pt>
                <c:pt idx="1520">
                  <c:v>3.3733000000000001E-3</c:v>
                </c:pt>
                <c:pt idx="1521">
                  <c:v>2.8934E-3</c:v>
                </c:pt>
                <c:pt idx="1522">
                  <c:v>2.4472999999999999E-3</c:v>
                </c:pt>
                <c:pt idx="1523">
                  <c:v>5.8618999999999997E-3</c:v>
                </c:pt>
                <c:pt idx="1524">
                  <c:v>2.5899999999999999E-3</c:v>
                </c:pt>
                <c:pt idx="1525">
                  <c:v>1.6069999999999999E-3</c:v>
                </c:pt>
                <c:pt idx="1526">
                  <c:v>3.0863000000000002E-3</c:v>
                </c:pt>
                <c:pt idx="1527">
                  <c:v>4.0543999999999997E-3</c:v>
                </c:pt>
                <c:pt idx="1528">
                  <c:v>2.2476000000000002E-3</c:v>
                </c:pt>
                <c:pt idx="1529">
                  <c:v>2.6404000000000002E-3</c:v>
                </c:pt>
                <c:pt idx="1530">
                  <c:v>4.8681000000000002E-3</c:v>
                </c:pt>
                <c:pt idx="1531">
                  <c:v>2.3914000000000001E-3</c:v>
                </c:pt>
                <c:pt idx="1532">
                  <c:v>2.441E-3</c:v>
                </c:pt>
                <c:pt idx="1533">
                  <c:v>2.8888999999999998E-3</c:v>
                </c:pt>
                <c:pt idx="1534">
                  <c:v>2.3134000000000002E-3</c:v>
                </c:pt>
                <c:pt idx="1535">
                  <c:v>3.0496999999999998E-3</c:v>
                </c:pt>
                <c:pt idx="1536">
                  <c:v>2.2387000000000002E-3</c:v>
                </c:pt>
                <c:pt idx="1537">
                  <c:v>3.1005E-3</c:v>
                </c:pt>
                <c:pt idx="1538">
                  <c:v>1.5242000000000001E-3</c:v>
                </c:pt>
                <c:pt idx="1539">
                  <c:v>2.5035000000000001E-3</c:v>
                </c:pt>
                <c:pt idx="1540">
                  <c:v>4.0718000000000004E-3</c:v>
                </c:pt>
                <c:pt idx="1541">
                  <c:v>1.8407E-3</c:v>
                </c:pt>
                <c:pt idx="1542">
                  <c:v>2.3920999999999999E-3</c:v>
                </c:pt>
                <c:pt idx="1543">
                  <c:v>2.078E-3</c:v>
                </c:pt>
                <c:pt idx="1544">
                  <c:v>2.2271000000000001E-3</c:v>
                </c:pt>
                <c:pt idx="1545">
                  <c:v>2.0942000000000001E-3</c:v>
                </c:pt>
                <c:pt idx="1546">
                  <c:v>1.6521999999999999E-3</c:v>
                </c:pt>
                <c:pt idx="1547">
                  <c:v>2.4334999999999999E-3</c:v>
                </c:pt>
                <c:pt idx="1548">
                  <c:v>2.0035000000000001E-3</c:v>
                </c:pt>
                <c:pt idx="1549">
                  <c:v>2.5701000000000001E-3</c:v>
                </c:pt>
                <c:pt idx="1550">
                  <c:v>2.5347999999999998E-3</c:v>
                </c:pt>
                <c:pt idx="1551">
                  <c:v>2.7184000000000002E-3</c:v>
                </c:pt>
                <c:pt idx="1552">
                  <c:v>2.8728999999999998E-3</c:v>
                </c:pt>
                <c:pt idx="1553">
                  <c:v>2.9039999999999999E-3</c:v>
                </c:pt>
                <c:pt idx="1554">
                  <c:v>2.0634999999999998E-3</c:v>
                </c:pt>
                <c:pt idx="1555">
                  <c:v>1.5847000000000001E-3</c:v>
                </c:pt>
                <c:pt idx="1556">
                  <c:v>3.3717E-3</c:v>
                </c:pt>
                <c:pt idx="1557">
                  <c:v>2.908E-3</c:v>
                </c:pt>
                <c:pt idx="1558">
                  <c:v>2.4042E-3</c:v>
                </c:pt>
                <c:pt idx="1559">
                  <c:v>2.5755000000000001E-3</c:v>
                </c:pt>
                <c:pt idx="1560">
                  <c:v>3.2391999999999998E-3</c:v>
                </c:pt>
                <c:pt idx="1561">
                  <c:v>3.823E-3</c:v>
                </c:pt>
                <c:pt idx="1562">
                  <c:v>3.1032999999999998E-3</c:v>
                </c:pt>
                <c:pt idx="1563">
                  <c:v>2.0176E-3</c:v>
                </c:pt>
                <c:pt idx="1564">
                  <c:v>2.8105999999999999E-3</c:v>
                </c:pt>
                <c:pt idx="1565">
                  <c:v>2.0967E-3</c:v>
                </c:pt>
                <c:pt idx="1566">
                  <c:v>1.7633E-3</c:v>
                </c:pt>
                <c:pt idx="1567">
                  <c:v>1.7397999999999999E-3</c:v>
                </c:pt>
                <c:pt idx="1568">
                  <c:v>2.6990999999999999E-3</c:v>
                </c:pt>
                <c:pt idx="1569">
                  <c:v>2.4155000000000001E-3</c:v>
                </c:pt>
                <c:pt idx="1570">
                  <c:v>1.4400000000000001E-3</c:v>
                </c:pt>
                <c:pt idx="1571">
                  <c:v>5.0514999999999996E-3</c:v>
                </c:pt>
                <c:pt idx="1572">
                  <c:v>2.5837999999999998E-3</c:v>
                </c:pt>
                <c:pt idx="1573">
                  <c:v>3.0355E-3</c:v>
                </c:pt>
                <c:pt idx="1574">
                  <c:v>2.8941000000000001E-3</c:v>
                </c:pt>
                <c:pt idx="1575">
                  <c:v>1.8140000000000001E-3</c:v>
                </c:pt>
                <c:pt idx="1576">
                  <c:v>3.2036E-3</c:v>
                </c:pt>
                <c:pt idx="1577">
                  <c:v>1.7232E-3</c:v>
                </c:pt>
                <c:pt idx="1578">
                  <c:v>2.379E-3</c:v>
                </c:pt>
                <c:pt idx="1579">
                  <c:v>3.1212000000000002E-3</c:v>
                </c:pt>
                <c:pt idx="1580">
                  <c:v>3.1901999999999998E-3</c:v>
                </c:pt>
                <c:pt idx="1581">
                  <c:v>1.8075000000000001E-3</c:v>
                </c:pt>
                <c:pt idx="1582">
                  <c:v>2.6546999999999999E-3</c:v>
                </c:pt>
                <c:pt idx="1583">
                  <c:v>2.2100000000000002E-3</c:v>
                </c:pt>
                <c:pt idx="1584">
                  <c:v>3.9391000000000001E-3</c:v>
                </c:pt>
                <c:pt idx="1585">
                  <c:v>3.4573999999999998E-3</c:v>
                </c:pt>
                <c:pt idx="1586">
                  <c:v>4.1627000000000001E-3</c:v>
                </c:pt>
                <c:pt idx="1587">
                  <c:v>3.3386000000000002E-3</c:v>
                </c:pt>
                <c:pt idx="1588">
                  <c:v>2.4003000000000002E-3</c:v>
                </c:pt>
                <c:pt idx="1589">
                  <c:v>3.6343E-3</c:v>
                </c:pt>
                <c:pt idx="1590">
                  <c:v>2.5324000000000002E-3</c:v>
                </c:pt>
                <c:pt idx="1591">
                  <c:v>2.6120000000000002E-3</c:v>
                </c:pt>
                <c:pt idx="1592">
                  <c:v>2.9876999999999998E-3</c:v>
                </c:pt>
                <c:pt idx="1593">
                  <c:v>2.1565E-3</c:v>
                </c:pt>
                <c:pt idx="1594">
                  <c:v>5.4641000000000004E-3</c:v>
                </c:pt>
                <c:pt idx="1595">
                  <c:v>1.5931000000000001E-3</c:v>
                </c:pt>
                <c:pt idx="1596">
                  <c:v>2.7555000000000001E-3</c:v>
                </c:pt>
                <c:pt idx="1597">
                  <c:v>2.8617E-3</c:v>
                </c:pt>
                <c:pt idx="1598">
                  <c:v>1.8041999999999999E-3</c:v>
                </c:pt>
                <c:pt idx="1599">
                  <c:v>2.7366999999999999E-3</c:v>
                </c:pt>
                <c:pt idx="1600">
                  <c:v>2.6042999999999999E-3</c:v>
                </c:pt>
                <c:pt idx="1601">
                  <c:v>2.6535E-3</c:v>
                </c:pt>
                <c:pt idx="1602">
                  <c:v>2.4429E-3</c:v>
                </c:pt>
                <c:pt idx="1603">
                  <c:v>2.2685000000000001E-3</c:v>
                </c:pt>
                <c:pt idx="1604">
                  <c:v>4.5960999999999997E-3</c:v>
                </c:pt>
                <c:pt idx="1605">
                  <c:v>2.5972E-3</c:v>
                </c:pt>
                <c:pt idx="1606">
                  <c:v>5.0926000000000001E-3</c:v>
                </c:pt>
                <c:pt idx="1607">
                  <c:v>4.8434000000000003E-3</c:v>
                </c:pt>
                <c:pt idx="1608">
                  <c:v>4.1374999999999997E-3</c:v>
                </c:pt>
                <c:pt idx="1609">
                  <c:v>2.3127E-3</c:v>
                </c:pt>
                <c:pt idx="1610">
                  <c:v>4.1584999999999999E-3</c:v>
                </c:pt>
                <c:pt idx="1611">
                  <c:v>1.7493000000000001E-3</c:v>
                </c:pt>
                <c:pt idx="1612">
                  <c:v>3.6860999999999999E-3</c:v>
                </c:pt>
                <c:pt idx="1613">
                  <c:v>3.9760999999999998E-3</c:v>
                </c:pt>
                <c:pt idx="1614">
                  <c:v>1.5334000000000001E-3</c:v>
                </c:pt>
                <c:pt idx="1615">
                  <c:v>3.3110000000000001E-3</c:v>
                </c:pt>
                <c:pt idx="1616">
                  <c:v>2.2431999999999999E-3</c:v>
                </c:pt>
                <c:pt idx="1617">
                  <c:v>1.7700999999999999E-3</c:v>
                </c:pt>
                <c:pt idx="1618">
                  <c:v>1.8795999999999999E-3</c:v>
                </c:pt>
                <c:pt idx="1619">
                  <c:v>3.4331000000000001E-3</c:v>
                </c:pt>
                <c:pt idx="1620">
                  <c:v>3.2253E-3</c:v>
                </c:pt>
                <c:pt idx="1621">
                  <c:v>1.1098E-3</c:v>
                </c:pt>
                <c:pt idx="1622">
                  <c:v>1.8341E-3</c:v>
                </c:pt>
                <c:pt idx="1623">
                  <c:v>3.7772999999999999E-3</c:v>
                </c:pt>
                <c:pt idx="1624">
                  <c:v>2.5103999999999999E-3</c:v>
                </c:pt>
                <c:pt idx="1625">
                  <c:v>2.1069000000000001E-3</c:v>
                </c:pt>
                <c:pt idx="1626">
                  <c:v>3.3441999999999999E-3</c:v>
                </c:pt>
                <c:pt idx="1627">
                  <c:v>1.7340999999999999E-3</c:v>
                </c:pt>
                <c:pt idx="1628">
                  <c:v>5.2871999999999997E-3</c:v>
                </c:pt>
                <c:pt idx="1629">
                  <c:v>2.9897999999999999E-3</c:v>
                </c:pt>
                <c:pt idx="1630">
                  <c:v>2.0095999999999998E-3</c:v>
                </c:pt>
                <c:pt idx="1631">
                  <c:v>2.5839999999999999E-3</c:v>
                </c:pt>
                <c:pt idx="1632">
                  <c:v>2.4214000000000002E-3</c:v>
                </c:pt>
                <c:pt idx="1633">
                  <c:v>1.903E-3</c:v>
                </c:pt>
                <c:pt idx="1634">
                  <c:v>2.9545999999999999E-3</c:v>
                </c:pt>
                <c:pt idx="1635">
                  <c:v>2.0541999999999999E-3</c:v>
                </c:pt>
                <c:pt idx="1636">
                  <c:v>2.7840999999999999E-3</c:v>
                </c:pt>
                <c:pt idx="1637">
                  <c:v>3.1963E-3</c:v>
                </c:pt>
                <c:pt idx="1638">
                  <c:v>3.1768E-3</c:v>
                </c:pt>
                <c:pt idx="1639">
                  <c:v>3.6219999999999998E-3</c:v>
                </c:pt>
                <c:pt idx="1640">
                  <c:v>2.5309999999999998E-3</c:v>
                </c:pt>
                <c:pt idx="1641">
                  <c:v>2.5349000000000001E-3</c:v>
                </c:pt>
                <c:pt idx="1642">
                  <c:v>2.2106000000000001E-3</c:v>
                </c:pt>
                <c:pt idx="1643">
                  <c:v>2.1635999999999999E-3</c:v>
                </c:pt>
                <c:pt idx="1644">
                  <c:v>2.1784999999999999E-3</c:v>
                </c:pt>
                <c:pt idx="1645">
                  <c:v>2.8452999999999998E-3</c:v>
                </c:pt>
                <c:pt idx="1646">
                  <c:v>2.9542000000000001E-3</c:v>
                </c:pt>
                <c:pt idx="1647">
                  <c:v>3.2823000000000001E-3</c:v>
                </c:pt>
                <c:pt idx="1648">
                  <c:v>2.1367999999999999E-3</c:v>
                </c:pt>
                <c:pt idx="1649">
                  <c:v>2.1684999999999999E-3</c:v>
                </c:pt>
                <c:pt idx="1650">
                  <c:v>5.8533999999999999E-3</c:v>
                </c:pt>
                <c:pt idx="1651">
                  <c:v>1.6451E-3</c:v>
                </c:pt>
                <c:pt idx="1652">
                  <c:v>2.1107999999999999E-3</c:v>
                </c:pt>
                <c:pt idx="1653">
                  <c:v>3.2182999999999999E-3</c:v>
                </c:pt>
                <c:pt idx="1654">
                  <c:v>2.9824999999999999E-3</c:v>
                </c:pt>
                <c:pt idx="1655">
                  <c:v>2.5427000000000002E-3</c:v>
                </c:pt>
                <c:pt idx="1656">
                  <c:v>2.0287E-3</c:v>
                </c:pt>
                <c:pt idx="1657">
                  <c:v>4.5798000000000002E-3</c:v>
                </c:pt>
                <c:pt idx="1658">
                  <c:v>2.3728999999999998E-3</c:v>
                </c:pt>
                <c:pt idx="1659">
                  <c:v>2.7006999999999999E-3</c:v>
                </c:pt>
                <c:pt idx="1660">
                  <c:v>2.0230000000000001E-3</c:v>
                </c:pt>
                <c:pt idx="1661">
                  <c:v>2.7439000000000001E-3</c:v>
                </c:pt>
                <c:pt idx="1662">
                  <c:v>3.7049000000000001E-3</c:v>
                </c:pt>
                <c:pt idx="1663">
                  <c:v>2.7108000000000002E-3</c:v>
                </c:pt>
                <c:pt idx="1664">
                  <c:v>3.0184999999999999E-3</c:v>
                </c:pt>
                <c:pt idx="1665">
                  <c:v>1.9436E-3</c:v>
                </c:pt>
                <c:pt idx="1666">
                  <c:v>1.9173E-3</c:v>
                </c:pt>
                <c:pt idx="1667">
                  <c:v>3.0915999999999999E-3</c:v>
                </c:pt>
                <c:pt idx="1668">
                  <c:v>2.3573000000000001E-3</c:v>
                </c:pt>
                <c:pt idx="1669">
                  <c:v>2.9821000000000001E-3</c:v>
                </c:pt>
                <c:pt idx="1670">
                  <c:v>2.6841999999999999E-3</c:v>
                </c:pt>
                <c:pt idx="1671">
                  <c:v>3.1738000000000001E-3</c:v>
                </c:pt>
                <c:pt idx="1672">
                  <c:v>3.5046000000000001E-3</c:v>
                </c:pt>
                <c:pt idx="1673">
                  <c:v>3.0054000000000001E-3</c:v>
                </c:pt>
                <c:pt idx="1674">
                  <c:v>3.1998999999999999E-3</c:v>
                </c:pt>
                <c:pt idx="1675">
                  <c:v>2.4096999999999999E-3</c:v>
                </c:pt>
                <c:pt idx="1676">
                  <c:v>4.4532E-3</c:v>
                </c:pt>
                <c:pt idx="1677">
                  <c:v>1.6312E-3</c:v>
                </c:pt>
                <c:pt idx="1678">
                  <c:v>3.0652000000000001E-3</c:v>
                </c:pt>
                <c:pt idx="1679">
                  <c:v>2.6332E-3</c:v>
                </c:pt>
                <c:pt idx="1680">
                  <c:v>2.4309000000000002E-3</c:v>
                </c:pt>
                <c:pt idx="1681">
                  <c:v>2.2972000000000001E-3</c:v>
                </c:pt>
                <c:pt idx="1682">
                  <c:v>2.8430999999999999E-3</c:v>
                </c:pt>
                <c:pt idx="1683">
                  <c:v>2.9968999999999998E-3</c:v>
                </c:pt>
                <c:pt idx="1684">
                  <c:v>2.5119000000000001E-3</c:v>
                </c:pt>
                <c:pt idx="1685">
                  <c:v>3.4275E-3</c:v>
                </c:pt>
                <c:pt idx="1686">
                  <c:v>2.3963999999999999E-3</c:v>
                </c:pt>
                <c:pt idx="1687">
                  <c:v>2.8081999999999998E-3</c:v>
                </c:pt>
                <c:pt idx="1688">
                  <c:v>2.5850000000000001E-3</c:v>
                </c:pt>
                <c:pt idx="1689">
                  <c:v>2.6679999999999998E-3</c:v>
                </c:pt>
                <c:pt idx="1690">
                  <c:v>2.9317000000000002E-3</c:v>
                </c:pt>
                <c:pt idx="1691">
                  <c:v>2.5964E-3</c:v>
                </c:pt>
                <c:pt idx="1692">
                  <c:v>2.6182000000000002E-3</c:v>
                </c:pt>
                <c:pt idx="1693">
                  <c:v>2.4861000000000002E-3</c:v>
                </c:pt>
                <c:pt idx="1694">
                  <c:v>3.1971999999999999E-3</c:v>
                </c:pt>
                <c:pt idx="1695">
                  <c:v>2.9689999999999999E-3</c:v>
                </c:pt>
                <c:pt idx="1696">
                  <c:v>2.5100000000000001E-3</c:v>
                </c:pt>
                <c:pt idx="1697">
                  <c:v>2.8300000000000001E-3</c:v>
                </c:pt>
                <c:pt idx="1698">
                  <c:v>1.6946999999999999E-3</c:v>
                </c:pt>
                <c:pt idx="1699">
                  <c:v>3.8413000000000002E-3</c:v>
                </c:pt>
                <c:pt idx="1700">
                  <c:v>4.1501999999999997E-3</c:v>
                </c:pt>
                <c:pt idx="1701">
                  <c:v>5.2551999999999998E-3</c:v>
                </c:pt>
                <c:pt idx="1702">
                  <c:v>2.6790999999999998E-3</c:v>
                </c:pt>
                <c:pt idx="1703">
                  <c:v>2.2507999999999998E-3</c:v>
                </c:pt>
                <c:pt idx="1704">
                  <c:v>3.3124999999999999E-3</c:v>
                </c:pt>
                <c:pt idx="1705">
                  <c:v>3.0198999999999998E-3</c:v>
                </c:pt>
                <c:pt idx="1706">
                  <c:v>2.0558999999999998E-3</c:v>
                </c:pt>
                <c:pt idx="1707">
                  <c:v>4.0889000000000003E-3</c:v>
                </c:pt>
                <c:pt idx="1708">
                  <c:v>4.1574000000000003E-3</c:v>
                </c:pt>
                <c:pt idx="1709">
                  <c:v>3.5826E-3</c:v>
                </c:pt>
                <c:pt idx="1710">
                  <c:v>4.6292E-3</c:v>
                </c:pt>
                <c:pt idx="1711">
                  <c:v>3.2672000000000001E-3</c:v>
                </c:pt>
                <c:pt idx="1712">
                  <c:v>4.9246999999999997E-3</c:v>
                </c:pt>
                <c:pt idx="1713">
                  <c:v>2.4883000000000001E-3</c:v>
                </c:pt>
                <c:pt idx="1714">
                  <c:v>2.9085999999999999E-3</c:v>
                </c:pt>
                <c:pt idx="1715">
                  <c:v>2.9648000000000001E-3</c:v>
                </c:pt>
                <c:pt idx="1716">
                  <c:v>4.1884000000000001E-3</c:v>
                </c:pt>
                <c:pt idx="1717">
                  <c:v>2.4813999999999999E-3</c:v>
                </c:pt>
                <c:pt idx="1718">
                  <c:v>3.2872000000000001E-3</c:v>
                </c:pt>
                <c:pt idx="1719">
                  <c:v>3.9129000000000004E-3</c:v>
                </c:pt>
                <c:pt idx="1720">
                  <c:v>2.6863999999999998E-3</c:v>
                </c:pt>
                <c:pt idx="1721">
                  <c:v>4.0737999999999998E-3</c:v>
                </c:pt>
                <c:pt idx="1722">
                  <c:v>1.9204000000000001E-3</c:v>
                </c:pt>
                <c:pt idx="1723">
                  <c:v>2.4239000000000001E-3</c:v>
                </c:pt>
                <c:pt idx="1724">
                  <c:v>2.1773999999999999E-3</c:v>
                </c:pt>
                <c:pt idx="1725">
                  <c:v>3.0182999999999998E-3</c:v>
                </c:pt>
                <c:pt idx="1726">
                  <c:v>1.7825E-3</c:v>
                </c:pt>
                <c:pt idx="1727">
                  <c:v>3.0343000000000002E-3</c:v>
                </c:pt>
                <c:pt idx="1728">
                  <c:v>4.1190999999999997E-3</c:v>
                </c:pt>
                <c:pt idx="1729">
                  <c:v>2.281E-3</c:v>
                </c:pt>
                <c:pt idx="1730">
                  <c:v>2.0994E-3</c:v>
                </c:pt>
                <c:pt idx="1731">
                  <c:v>2.8847999999999999E-3</c:v>
                </c:pt>
                <c:pt idx="1732">
                  <c:v>3.0772E-3</c:v>
                </c:pt>
                <c:pt idx="1733">
                  <c:v>3.5392000000000002E-3</c:v>
                </c:pt>
                <c:pt idx="1734">
                  <c:v>4.1285999999999996E-3</c:v>
                </c:pt>
                <c:pt idx="1735">
                  <c:v>1.8596000000000001E-3</c:v>
                </c:pt>
                <c:pt idx="1736">
                  <c:v>2.5528E-3</c:v>
                </c:pt>
                <c:pt idx="1737">
                  <c:v>3.1592E-3</c:v>
                </c:pt>
                <c:pt idx="1738">
                  <c:v>3.1305E-3</c:v>
                </c:pt>
                <c:pt idx="1739">
                  <c:v>4.3334000000000003E-3</c:v>
                </c:pt>
                <c:pt idx="1740">
                  <c:v>1.7214000000000001E-3</c:v>
                </c:pt>
                <c:pt idx="1741">
                  <c:v>4.8269999999999997E-3</c:v>
                </c:pt>
                <c:pt idx="1742">
                  <c:v>3.2743E-3</c:v>
                </c:pt>
                <c:pt idx="1743">
                  <c:v>2.8490999999999998E-3</c:v>
                </c:pt>
                <c:pt idx="1744">
                  <c:v>3.13E-3</c:v>
                </c:pt>
                <c:pt idx="1745">
                  <c:v>3.2058E-3</c:v>
                </c:pt>
                <c:pt idx="1746">
                  <c:v>3.2433000000000002E-3</c:v>
                </c:pt>
                <c:pt idx="1747">
                  <c:v>3.4637000000000001E-3</c:v>
                </c:pt>
                <c:pt idx="1748">
                  <c:v>2.9088E-3</c:v>
                </c:pt>
                <c:pt idx="1749">
                  <c:v>3.0996000000000001E-3</c:v>
                </c:pt>
                <c:pt idx="1750">
                  <c:v>3.9131000000000001E-3</c:v>
                </c:pt>
                <c:pt idx="1751">
                  <c:v>3.3931999999999999E-3</c:v>
                </c:pt>
                <c:pt idx="1752">
                  <c:v>1.591E-3</c:v>
                </c:pt>
                <c:pt idx="1753">
                  <c:v>4.1713999999999996E-3</c:v>
                </c:pt>
                <c:pt idx="1754">
                  <c:v>2.5006999999999998E-3</c:v>
                </c:pt>
                <c:pt idx="1755">
                  <c:v>2.9600999999999998E-3</c:v>
                </c:pt>
                <c:pt idx="1756">
                  <c:v>2.7477000000000001E-3</c:v>
                </c:pt>
                <c:pt idx="1757">
                  <c:v>3.6732000000000002E-3</c:v>
                </c:pt>
                <c:pt idx="1758">
                  <c:v>2.5531E-3</c:v>
                </c:pt>
                <c:pt idx="1759">
                  <c:v>2.9518999999999999E-3</c:v>
                </c:pt>
                <c:pt idx="1760">
                  <c:v>3.6565E-3</c:v>
                </c:pt>
                <c:pt idx="1761">
                  <c:v>3.5775999999999998E-3</c:v>
                </c:pt>
                <c:pt idx="1762">
                  <c:v>3.0861E-3</c:v>
                </c:pt>
                <c:pt idx="1763">
                  <c:v>3.2418999999999998E-3</c:v>
                </c:pt>
                <c:pt idx="1764">
                  <c:v>3.6681000000000001E-3</c:v>
                </c:pt>
                <c:pt idx="1765">
                  <c:v>3.7750000000000001E-3</c:v>
                </c:pt>
                <c:pt idx="1766">
                  <c:v>3.5963000000000002E-3</c:v>
                </c:pt>
                <c:pt idx="1767">
                  <c:v>3.4870000000000001E-3</c:v>
                </c:pt>
                <c:pt idx="1768">
                  <c:v>3.5186000000000002E-3</c:v>
                </c:pt>
                <c:pt idx="1769">
                  <c:v>3.6316999999999999E-3</c:v>
                </c:pt>
                <c:pt idx="1770">
                  <c:v>3.6167E-3</c:v>
                </c:pt>
                <c:pt idx="1771">
                  <c:v>4.1798E-3</c:v>
                </c:pt>
                <c:pt idx="1772">
                  <c:v>2.0100000000000001E-3</c:v>
                </c:pt>
                <c:pt idx="1773">
                  <c:v>3.4911E-3</c:v>
                </c:pt>
                <c:pt idx="1774">
                  <c:v>2.9526000000000001E-3</c:v>
                </c:pt>
                <c:pt idx="1775">
                  <c:v>3.5014999999999998E-3</c:v>
                </c:pt>
                <c:pt idx="1776">
                  <c:v>3.0802E-3</c:v>
                </c:pt>
                <c:pt idx="1777">
                  <c:v>1.8186000000000001E-3</c:v>
                </c:pt>
                <c:pt idx="1778">
                  <c:v>4.1913999999999996E-3</c:v>
                </c:pt>
                <c:pt idx="1779">
                  <c:v>3.0427000000000002E-3</c:v>
                </c:pt>
                <c:pt idx="1780">
                  <c:v>3.1985E-3</c:v>
                </c:pt>
                <c:pt idx="1781">
                  <c:v>3.0948999999999998E-3</c:v>
                </c:pt>
                <c:pt idx="1782">
                  <c:v>2.0817000000000001E-3</c:v>
                </c:pt>
                <c:pt idx="1783">
                  <c:v>2.4813000000000001E-3</c:v>
                </c:pt>
                <c:pt idx="1784">
                  <c:v>2.6457E-3</c:v>
                </c:pt>
                <c:pt idx="1785">
                  <c:v>3.8779000000000001E-3</c:v>
                </c:pt>
                <c:pt idx="1786">
                  <c:v>3.0089000000000001E-3</c:v>
                </c:pt>
                <c:pt idx="1787">
                  <c:v>2.3625999999999999E-3</c:v>
                </c:pt>
                <c:pt idx="1788">
                  <c:v>2.7147E-3</c:v>
                </c:pt>
                <c:pt idx="1789">
                  <c:v>3.3124999999999999E-3</c:v>
                </c:pt>
                <c:pt idx="1790">
                  <c:v>4.3241E-3</c:v>
                </c:pt>
                <c:pt idx="1791">
                  <c:v>2.2407E-3</c:v>
                </c:pt>
                <c:pt idx="1792">
                  <c:v>3.9991000000000002E-3</c:v>
                </c:pt>
                <c:pt idx="1793">
                  <c:v>2.2399E-3</c:v>
                </c:pt>
                <c:pt idx="1794">
                  <c:v>3.7839000000000002E-3</c:v>
                </c:pt>
                <c:pt idx="1795">
                  <c:v>3.5148000000000002E-3</c:v>
                </c:pt>
                <c:pt idx="1796">
                  <c:v>3.4461000000000001E-3</c:v>
                </c:pt>
                <c:pt idx="1797">
                  <c:v>2.0852000000000002E-3</c:v>
                </c:pt>
                <c:pt idx="1798">
                  <c:v>3.0141E-3</c:v>
                </c:pt>
                <c:pt idx="1799">
                  <c:v>1.9331999999999999E-3</c:v>
                </c:pt>
                <c:pt idx="1800">
                  <c:v>4.6172000000000001E-3</c:v>
                </c:pt>
                <c:pt idx="1801">
                  <c:v>2.8925000000000001E-3</c:v>
                </c:pt>
                <c:pt idx="1802">
                  <c:v>3.192E-3</c:v>
                </c:pt>
                <c:pt idx="1803">
                  <c:v>3.8351000000000001E-3</c:v>
                </c:pt>
                <c:pt idx="1804">
                  <c:v>1.9762999999999998E-3</c:v>
                </c:pt>
                <c:pt idx="1805">
                  <c:v>3.3639999999999998E-3</c:v>
                </c:pt>
                <c:pt idx="1806">
                  <c:v>4.9083E-3</c:v>
                </c:pt>
                <c:pt idx="1807">
                  <c:v>2.7883999999999999E-3</c:v>
                </c:pt>
                <c:pt idx="1808">
                  <c:v>4.3122000000000004E-3</c:v>
                </c:pt>
                <c:pt idx="1809">
                  <c:v>2.9669000000000002E-3</c:v>
                </c:pt>
                <c:pt idx="1810">
                  <c:v>4.0334999999999998E-3</c:v>
                </c:pt>
                <c:pt idx="1811">
                  <c:v>3.3874999999999999E-3</c:v>
                </c:pt>
                <c:pt idx="1812">
                  <c:v>1.9892E-3</c:v>
                </c:pt>
                <c:pt idx="1813">
                  <c:v>3.2017999999999999E-3</c:v>
                </c:pt>
                <c:pt idx="1814">
                  <c:v>3.2813E-3</c:v>
                </c:pt>
                <c:pt idx="1815">
                  <c:v>3.604E-3</c:v>
                </c:pt>
                <c:pt idx="1816">
                  <c:v>3.9300999999999997E-3</c:v>
                </c:pt>
                <c:pt idx="1817">
                  <c:v>2.8460999999999998E-3</c:v>
                </c:pt>
                <c:pt idx="1818">
                  <c:v>2.7610999999999998E-3</c:v>
                </c:pt>
                <c:pt idx="1819">
                  <c:v>2.3582E-3</c:v>
                </c:pt>
                <c:pt idx="1820">
                  <c:v>3.5991E-3</c:v>
                </c:pt>
                <c:pt idx="1821">
                  <c:v>3.3278000000000001E-3</c:v>
                </c:pt>
                <c:pt idx="1822">
                  <c:v>2.2282999999999999E-3</c:v>
                </c:pt>
                <c:pt idx="1823">
                  <c:v>4.4047000000000001E-3</c:v>
                </c:pt>
                <c:pt idx="1824">
                  <c:v>3.4204000000000001E-3</c:v>
                </c:pt>
                <c:pt idx="1825">
                  <c:v>4.3198000000000004E-3</c:v>
                </c:pt>
                <c:pt idx="1826">
                  <c:v>2.8762000000000002E-3</c:v>
                </c:pt>
                <c:pt idx="1827">
                  <c:v>4.2798000000000003E-3</c:v>
                </c:pt>
                <c:pt idx="1828">
                  <c:v>3.2369999999999999E-3</c:v>
                </c:pt>
                <c:pt idx="1829">
                  <c:v>3.0996000000000001E-3</c:v>
                </c:pt>
                <c:pt idx="1830">
                  <c:v>2.7391E-3</c:v>
                </c:pt>
                <c:pt idx="1831">
                  <c:v>2.8617E-3</c:v>
                </c:pt>
                <c:pt idx="1832">
                  <c:v>3.3260999999999998E-3</c:v>
                </c:pt>
                <c:pt idx="1833">
                  <c:v>3.4158999999999999E-3</c:v>
                </c:pt>
                <c:pt idx="1834">
                  <c:v>4.8346999999999999E-3</c:v>
                </c:pt>
                <c:pt idx="1835">
                  <c:v>3.3738000000000001E-3</c:v>
                </c:pt>
                <c:pt idx="1836">
                  <c:v>2.6375999999999999E-3</c:v>
                </c:pt>
                <c:pt idx="1837">
                  <c:v>3.7458000000000001E-3</c:v>
                </c:pt>
                <c:pt idx="1838">
                  <c:v>2.6721000000000002E-3</c:v>
                </c:pt>
                <c:pt idx="1839">
                  <c:v>2.7750000000000001E-3</c:v>
                </c:pt>
                <c:pt idx="1840">
                  <c:v>2.7717000000000002E-3</c:v>
                </c:pt>
                <c:pt idx="1841">
                  <c:v>4.2226E-3</c:v>
                </c:pt>
                <c:pt idx="1842">
                  <c:v>3.7992E-3</c:v>
                </c:pt>
                <c:pt idx="1843">
                  <c:v>2.4761000000000002E-3</c:v>
                </c:pt>
                <c:pt idx="1844">
                  <c:v>2.6167E-3</c:v>
                </c:pt>
                <c:pt idx="1845">
                  <c:v>2.9239000000000001E-3</c:v>
                </c:pt>
                <c:pt idx="1846">
                  <c:v>3.8947999999999999E-3</c:v>
                </c:pt>
                <c:pt idx="1847">
                  <c:v>3.7666000000000002E-3</c:v>
                </c:pt>
                <c:pt idx="1848">
                  <c:v>2.9707000000000002E-3</c:v>
                </c:pt>
                <c:pt idx="1849">
                  <c:v>2.6565999999999998E-3</c:v>
                </c:pt>
                <c:pt idx="1850">
                  <c:v>3.1616999999999999E-3</c:v>
                </c:pt>
                <c:pt idx="1851">
                  <c:v>4.3271000000000004E-3</c:v>
                </c:pt>
                <c:pt idx="1852">
                  <c:v>3.1824000000000002E-3</c:v>
                </c:pt>
                <c:pt idx="1853">
                  <c:v>3.1492999999999998E-3</c:v>
                </c:pt>
                <c:pt idx="1854">
                  <c:v>2.5081999999999999E-3</c:v>
                </c:pt>
                <c:pt idx="1855">
                  <c:v>5.1317000000000003E-3</c:v>
                </c:pt>
                <c:pt idx="1856">
                  <c:v>3.5149000000000001E-3</c:v>
                </c:pt>
                <c:pt idx="1857">
                  <c:v>3.2436000000000001E-3</c:v>
                </c:pt>
                <c:pt idx="1858">
                  <c:v>3.2729999999999999E-3</c:v>
                </c:pt>
                <c:pt idx="1859">
                  <c:v>3.2475999999999998E-3</c:v>
                </c:pt>
                <c:pt idx="1860">
                  <c:v>3.4291999999999999E-3</c:v>
                </c:pt>
                <c:pt idx="1861">
                  <c:v>2.7644000000000002E-3</c:v>
                </c:pt>
                <c:pt idx="1862">
                  <c:v>4.5227000000000002E-3</c:v>
                </c:pt>
                <c:pt idx="1863">
                  <c:v>2.3947E-3</c:v>
                </c:pt>
                <c:pt idx="1864">
                  <c:v>4.5363000000000001E-3</c:v>
                </c:pt>
                <c:pt idx="1865">
                  <c:v>2.4033000000000001E-3</c:v>
                </c:pt>
                <c:pt idx="1866">
                  <c:v>3.0628000000000001E-3</c:v>
                </c:pt>
                <c:pt idx="1867">
                  <c:v>3.0783E-3</c:v>
                </c:pt>
                <c:pt idx="1868">
                  <c:v>2.5106E-3</c:v>
                </c:pt>
                <c:pt idx="1869">
                  <c:v>2.6543000000000001E-3</c:v>
                </c:pt>
                <c:pt idx="1870">
                  <c:v>2.8492000000000001E-3</c:v>
                </c:pt>
                <c:pt idx="1871">
                  <c:v>4.7301000000000001E-3</c:v>
                </c:pt>
                <c:pt idx="1872">
                  <c:v>3.7588999999999999E-3</c:v>
                </c:pt>
                <c:pt idx="1873">
                  <c:v>2.8668000000000001E-3</c:v>
                </c:pt>
                <c:pt idx="1874">
                  <c:v>3.1911000000000001E-3</c:v>
                </c:pt>
                <c:pt idx="1875">
                  <c:v>2.6109000000000002E-3</c:v>
                </c:pt>
                <c:pt idx="1876">
                  <c:v>4.3477999999999998E-3</c:v>
                </c:pt>
                <c:pt idx="1877">
                  <c:v>3.7071999999999999E-3</c:v>
                </c:pt>
                <c:pt idx="1878">
                  <c:v>4.8127999999999999E-3</c:v>
                </c:pt>
                <c:pt idx="1879">
                  <c:v>3.1705000000000001E-3</c:v>
                </c:pt>
                <c:pt idx="1880">
                  <c:v>2.6771999999999998E-3</c:v>
                </c:pt>
                <c:pt idx="1881">
                  <c:v>2.6515000000000002E-3</c:v>
                </c:pt>
                <c:pt idx="1882">
                  <c:v>2.9499000000000001E-3</c:v>
                </c:pt>
                <c:pt idx="1883">
                  <c:v>3.2902000000000001E-3</c:v>
                </c:pt>
                <c:pt idx="1884">
                  <c:v>2.6180999999999999E-3</c:v>
                </c:pt>
                <c:pt idx="1885">
                  <c:v>3.7680999999999999E-3</c:v>
                </c:pt>
                <c:pt idx="1886">
                  <c:v>2.8760000000000001E-3</c:v>
                </c:pt>
                <c:pt idx="1887">
                  <c:v>3.9233000000000002E-3</c:v>
                </c:pt>
                <c:pt idx="1888">
                  <c:v>2.7712000000000001E-3</c:v>
                </c:pt>
                <c:pt idx="1889">
                  <c:v>3.8858E-3</c:v>
                </c:pt>
                <c:pt idx="1890">
                  <c:v>2.2682000000000002E-3</c:v>
                </c:pt>
                <c:pt idx="1891">
                  <c:v>3.4824000000000001E-3</c:v>
                </c:pt>
                <c:pt idx="1892">
                  <c:v>3.7217000000000001E-3</c:v>
                </c:pt>
                <c:pt idx="1893">
                  <c:v>5.1044999999999997E-3</c:v>
                </c:pt>
                <c:pt idx="1894">
                  <c:v>2.5961999999999999E-3</c:v>
                </c:pt>
                <c:pt idx="1895">
                  <c:v>3.2691999999999999E-3</c:v>
                </c:pt>
                <c:pt idx="1896">
                  <c:v>3.3054E-3</c:v>
                </c:pt>
                <c:pt idx="1897">
                  <c:v>3.9531999999999996E-3</c:v>
                </c:pt>
                <c:pt idx="1898">
                  <c:v>4.4767000000000001E-3</c:v>
                </c:pt>
                <c:pt idx="1899">
                  <c:v>3.2339000000000001E-3</c:v>
                </c:pt>
                <c:pt idx="1900">
                  <c:v>3.2345E-3</c:v>
                </c:pt>
                <c:pt idx="1901">
                  <c:v>4.1143999999999998E-3</c:v>
                </c:pt>
                <c:pt idx="1902">
                  <c:v>3.8896E-3</c:v>
                </c:pt>
                <c:pt idx="1903">
                  <c:v>5.9585000000000003E-3</c:v>
                </c:pt>
                <c:pt idx="1904">
                  <c:v>3.9188000000000001E-3</c:v>
                </c:pt>
                <c:pt idx="1905">
                  <c:v>5.6820999999999998E-3</c:v>
                </c:pt>
                <c:pt idx="1906">
                  <c:v>2.2295000000000001E-3</c:v>
                </c:pt>
                <c:pt idx="1907">
                  <c:v>3.0225999999999999E-3</c:v>
                </c:pt>
                <c:pt idx="1908">
                  <c:v>4.9639000000000003E-3</c:v>
                </c:pt>
                <c:pt idx="1909">
                  <c:v>2.8509999999999998E-3</c:v>
                </c:pt>
                <c:pt idx="1910">
                  <c:v>2.7036999999999999E-3</c:v>
                </c:pt>
                <c:pt idx="1911">
                  <c:v>3.5918999999999999E-3</c:v>
                </c:pt>
                <c:pt idx="1912">
                  <c:v>4.2868999999999997E-3</c:v>
                </c:pt>
                <c:pt idx="1913">
                  <c:v>4.3857999999999996E-3</c:v>
                </c:pt>
                <c:pt idx="1914">
                  <c:v>3.4811E-3</c:v>
                </c:pt>
                <c:pt idx="1915">
                  <c:v>3.3438999999999999E-3</c:v>
                </c:pt>
                <c:pt idx="1916">
                  <c:v>3.5688E-3</c:v>
                </c:pt>
                <c:pt idx="1917">
                  <c:v>2.7699000000000001E-3</c:v>
                </c:pt>
                <c:pt idx="1918">
                  <c:v>4.8874000000000001E-3</c:v>
                </c:pt>
                <c:pt idx="1919">
                  <c:v>3.7529999999999998E-3</c:v>
                </c:pt>
                <c:pt idx="1920">
                  <c:v>3.1411E-3</c:v>
                </c:pt>
                <c:pt idx="1921">
                  <c:v>3.8920999999999999E-3</c:v>
                </c:pt>
                <c:pt idx="1922">
                  <c:v>3.1722E-3</c:v>
                </c:pt>
                <c:pt idx="1923">
                  <c:v>2.7372E-3</c:v>
                </c:pt>
                <c:pt idx="1924">
                  <c:v>4.6985999999999998E-3</c:v>
                </c:pt>
                <c:pt idx="1925">
                  <c:v>4.0577E-3</c:v>
                </c:pt>
                <c:pt idx="1926">
                  <c:v>2.7166999999999998E-3</c:v>
                </c:pt>
                <c:pt idx="1927">
                  <c:v>4.509E-3</c:v>
                </c:pt>
                <c:pt idx="1928">
                  <c:v>3.5300000000000002E-3</c:v>
                </c:pt>
                <c:pt idx="1929">
                  <c:v>3.7226999999999998E-3</c:v>
                </c:pt>
                <c:pt idx="1930">
                  <c:v>3.0601999999999999E-3</c:v>
                </c:pt>
                <c:pt idx="1931">
                  <c:v>4.2056999999999997E-3</c:v>
                </c:pt>
                <c:pt idx="1932">
                  <c:v>2.9206000000000002E-3</c:v>
                </c:pt>
                <c:pt idx="1933">
                  <c:v>6.3801999999999999E-3</c:v>
                </c:pt>
                <c:pt idx="1934">
                  <c:v>3.6372000000000002E-3</c:v>
                </c:pt>
                <c:pt idx="1935">
                  <c:v>4.0032999999999996E-3</c:v>
                </c:pt>
                <c:pt idx="1936">
                  <c:v>4.7397000000000003E-3</c:v>
                </c:pt>
                <c:pt idx="1937">
                  <c:v>2.8866999999999999E-3</c:v>
                </c:pt>
                <c:pt idx="1938">
                  <c:v>4.0841000000000002E-3</c:v>
                </c:pt>
                <c:pt idx="1939">
                  <c:v>4.2436000000000001E-3</c:v>
                </c:pt>
                <c:pt idx="1940">
                  <c:v>2.9147999999999999E-3</c:v>
                </c:pt>
                <c:pt idx="1941">
                  <c:v>2.993E-3</c:v>
                </c:pt>
                <c:pt idx="1942">
                  <c:v>2.7201999999999999E-3</c:v>
                </c:pt>
                <c:pt idx="1943">
                  <c:v>3.2854E-3</c:v>
                </c:pt>
                <c:pt idx="1944">
                  <c:v>2.7688000000000001E-3</c:v>
                </c:pt>
                <c:pt idx="1945">
                  <c:v>2.673E-3</c:v>
                </c:pt>
                <c:pt idx="1946">
                  <c:v>2.9175999999999998E-3</c:v>
                </c:pt>
                <c:pt idx="1947">
                  <c:v>4.2399999999999998E-3</c:v>
                </c:pt>
                <c:pt idx="1948">
                  <c:v>5.0068999999999999E-3</c:v>
                </c:pt>
                <c:pt idx="1949">
                  <c:v>2.6213E-3</c:v>
                </c:pt>
                <c:pt idx="1950">
                  <c:v>4.1514999999999998E-3</c:v>
                </c:pt>
                <c:pt idx="1951">
                  <c:v>4.6020000000000002E-3</c:v>
                </c:pt>
                <c:pt idx="1952">
                  <c:v>3.2328000000000001E-3</c:v>
                </c:pt>
                <c:pt idx="1953">
                  <c:v>2.7234999999999998E-3</c:v>
                </c:pt>
                <c:pt idx="1954">
                  <c:v>3.4965E-3</c:v>
                </c:pt>
                <c:pt idx="1955">
                  <c:v>3.3059000000000001E-3</c:v>
                </c:pt>
                <c:pt idx="1956">
                  <c:v>6.3195999999999999E-3</c:v>
                </c:pt>
                <c:pt idx="1957">
                  <c:v>5.5921E-3</c:v>
                </c:pt>
                <c:pt idx="1958">
                  <c:v>2.9118999999999998E-3</c:v>
                </c:pt>
                <c:pt idx="1959">
                  <c:v>2.9034E-3</c:v>
                </c:pt>
                <c:pt idx="1960">
                  <c:v>3.3161000000000002E-3</c:v>
                </c:pt>
                <c:pt idx="1961">
                  <c:v>2.3643000000000002E-3</c:v>
                </c:pt>
                <c:pt idx="1962">
                  <c:v>3.6741999999999999E-3</c:v>
                </c:pt>
                <c:pt idx="1963">
                  <c:v>4.8618999999999997E-3</c:v>
                </c:pt>
                <c:pt idx="1964">
                  <c:v>3.1534000000000002E-3</c:v>
                </c:pt>
                <c:pt idx="1965">
                  <c:v>3.5807999999999999E-3</c:v>
                </c:pt>
                <c:pt idx="1966">
                  <c:v>3.4397999999999998E-3</c:v>
                </c:pt>
                <c:pt idx="1967">
                  <c:v>3.2772000000000001E-3</c:v>
                </c:pt>
                <c:pt idx="1968">
                  <c:v>3.8804E-3</c:v>
                </c:pt>
                <c:pt idx="1969">
                  <c:v>3.8237000000000002E-3</c:v>
                </c:pt>
                <c:pt idx="1970">
                  <c:v>4.6833999999999999E-3</c:v>
                </c:pt>
                <c:pt idx="1971">
                  <c:v>3.3311999999999999E-3</c:v>
                </c:pt>
                <c:pt idx="1972">
                  <c:v>3.0401E-3</c:v>
                </c:pt>
                <c:pt idx="1973">
                  <c:v>2.9537999999999999E-3</c:v>
                </c:pt>
                <c:pt idx="1974">
                  <c:v>4.0412E-3</c:v>
                </c:pt>
                <c:pt idx="1975">
                  <c:v>4.6147000000000002E-3</c:v>
                </c:pt>
                <c:pt idx="1976">
                  <c:v>5.5871999999999996E-3</c:v>
                </c:pt>
                <c:pt idx="1977">
                  <c:v>4.9741000000000004E-3</c:v>
                </c:pt>
                <c:pt idx="1978">
                  <c:v>3.0739000000000001E-3</c:v>
                </c:pt>
                <c:pt idx="1979">
                  <c:v>3.6392E-3</c:v>
                </c:pt>
                <c:pt idx="1980">
                  <c:v>3.5950000000000001E-3</c:v>
                </c:pt>
                <c:pt idx="1981">
                  <c:v>6.3280000000000003E-3</c:v>
                </c:pt>
                <c:pt idx="1982">
                  <c:v>2.591E-3</c:v>
                </c:pt>
                <c:pt idx="1983">
                  <c:v>5.4215000000000001E-3</c:v>
                </c:pt>
                <c:pt idx="1984">
                  <c:v>2.9513E-3</c:v>
                </c:pt>
                <c:pt idx="1985">
                  <c:v>3.6543000000000001E-3</c:v>
                </c:pt>
                <c:pt idx="1986">
                  <c:v>6.0899999999999999E-3</c:v>
                </c:pt>
                <c:pt idx="1987">
                  <c:v>2.2997E-3</c:v>
                </c:pt>
                <c:pt idx="1988">
                  <c:v>3.271E-3</c:v>
                </c:pt>
                <c:pt idx="1989">
                  <c:v>3.0631E-3</c:v>
                </c:pt>
                <c:pt idx="1990">
                  <c:v>3.5569999999999998E-3</c:v>
                </c:pt>
                <c:pt idx="1991">
                  <c:v>2.7409999999999999E-3</c:v>
                </c:pt>
                <c:pt idx="1992">
                  <c:v>3.3383000000000002E-3</c:v>
                </c:pt>
                <c:pt idx="1993">
                  <c:v>2.7675E-3</c:v>
                </c:pt>
                <c:pt idx="1994">
                  <c:v>3.1381999999999998E-3</c:v>
                </c:pt>
                <c:pt idx="1995">
                  <c:v>3.5425999999999999E-3</c:v>
                </c:pt>
                <c:pt idx="1996">
                  <c:v>3.2697E-3</c:v>
                </c:pt>
                <c:pt idx="1997">
                  <c:v>3.2171000000000001E-3</c:v>
                </c:pt>
                <c:pt idx="1998">
                  <c:v>2.8882000000000001E-3</c:v>
                </c:pt>
                <c:pt idx="1999">
                  <c:v>3.5942999999999999E-3</c:v>
                </c:pt>
                <c:pt idx="2000">
                  <c:v>4.3718999999999997E-3</c:v>
                </c:pt>
                <c:pt idx="2001">
                  <c:v>3.9398999999999997E-3</c:v>
                </c:pt>
                <c:pt idx="2002">
                  <c:v>3.8067000000000001E-3</c:v>
                </c:pt>
                <c:pt idx="2003">
                  <c:v>4.0863000000000002E-3</c:v>
                </c:pt>
                <c:pt idx="2004">
                  <c:v>3.5861000000000001E-3</c:v>
                </c:pt>
                <c:pt idx="2005">
                  <c:v>4.2310999999999998E-3</c:v>
                </c:pt>
                <c:pt idx="2006">
                  <c:v>4.7951000000000001E-3</c:v>
                </c:pt>
                <c:pt idx="2007">
                  <c:v>3.5909000000000002E-3</c:v>
                </c:pt>
                <c:pt idx="2008">
                  <c:v>3.699E-3</c:v>
                </c:pt>
                <c:pt idx="2009">
                  <c:v>4.0745E-3</c:v>
                </c:pt>
                <c:pt idx="2010">
                  <c:v>3.4914E-3</c:v>
                </c:pt>
                <c:pt idx="2011">
                  <c:v>3.4906999999999998E-3</c:v>
                </c:pt>
                <c:pt idx="2012">
                  <c:v>2.6383999999999999E-3</c:v>
                </c:pt>
                <c:pt idx="2013">
                  <c:v>4.4841999999999998E-3</c:v>
                </c:pt>
                <c:pt idx="2014">
                  <c:v>4.0714999999999996E-3</c:v>
                </c:pt>
                <c:pt idx="2015">
                  <c:v>4.1235999999999998E-3</c:v>
                </c:pt>
                <c:pt idx="2016">
                  <c:v>3.4418000000000001E-3</c:v>
                </c:pt>
                <c:pt idx="2017">
                  <c:v>4.2062000000000002E-3</c:v>
                </c:pt>
                <c:pt idx="2018">
                  <c:v>4.3042999999999996E-3</c:v>
                </c:pt>
                <c:pt idx="2019">
                  <c:v>2.7853000000000001E-3</c:v>
                </c:pt>
                <c:pt idx="2020">
                  <c:v>5.0521000000000003E-3</c:v>
                </c:pt>
                <c:pt idx="2021">
                  <c:v>2.6434000000000002E-3</c:v>
                </c:pt>
                <c:pt idx="2022">
                  <c:v>3.5679000000000002E-3</c:v>
                </c:pt>
                <c:pt idx="2023">
                  <c:v>4.3200000000000001E-3</c:v>
                </c:pt>
                <c:pt idx="2024">
                  <c:v>2.5587000000000001E-3</c:v>
                </c:pt>
                <c:pt idx="2025">
                  <c:v>2.7652000000000002E-3</c:v>
                </c:pt>
                <c:pt idx="2026">
                  <c:v>2.5653999999999998E-3</c:v>
                </c:pt>
                <c:pt idx="2027">
                  <c:v>3.7912000000000002E-3</c:v>
                </c:pt>
                <c:pt idx="2028">
                  <c:v>3.3517E-3</c:v>
                </c:pt>
                <c:pt idx="2029">
                  <c:v>3.8731999999999998E-3</c:v>
                </c:pt>
                <c:pt idx="2030">
                  <c:v>2.9778000000000001E-3</c:v>
                </c:pt>
                <c:pt idx="2031">
                  <c:v>5.8761999999999998E-3</c:v>
                </c:pt>
                <c:pt idx="2032">
                  <c:v>3.7223E-3</c:v>
                </c:pt>
                <c:pt idx="2033">
                  <c:v>4.9654E-3</c:v>
                </c:pt>
                <c:pt idx="2034">
                  <c:v>4.2623000000000001E-3</c:v>
                </c:pt>
                <c:pt idx="2035">
                  <c:v>3.5961000000000001E-3</c:v>
                </c:pt>
                <c:pt idx="2036">
                  <c:v>5.5485999999999999E-3</c:v>
                </c:pt>
                <c:pt idx="2037">
                  <c:v>4.6084999999999997E-3</c:v>
                </c:pt>
                <c:pt idx="2038">
                  <c:v>6.6100999999999998E-3</c:v>
                </c:pt>
                <c:pt idx="2039">
                  <c:v>3.8189999999999999E-3</c:v>
                </c:pt>
                <c:pt idx="2040">
                  <c:v>3.4028999999999999E-3</c:v>
                </c:pt>
                <c:pt idx="2041">
                  <c:v>2.4621000000000001E-3</c:v>
                </c:pt>
                <c:pt idx="2042">
                  <c:v>3.6510000000000002E-3</c:v>
                </c:pt>
                <c:pt idx="2043">
                  <c:v>2.9624999999999999E-3</c:v>
                </c:pt>
                <c:pt idx="2044">
                  <c:v>2.9783000000000001E-3</c:v>
                </c:pt>
                <c:pt idx="2045">
                  <c:v>3.6369000000000002E-3</c:v>
                </c:pt>
                <c:pt idx="2046">
                  <c:v>3.9052000000000002E-3</c:v>
                </c:pt>
                <c:pt idx="2047">
                  <c:v>3.2823000000000001E-3</c:v>
                </c:pt>
                <c:pt idx="2048">
                  <c:v>3.0707999999999998E-3</c:v>
                </c:pt>
                <c:pt idx="2049">
                  <c:v>3.3268E-3</c:v>
                </c:pt>
                <c:pt idx="2050">
                  <c:v>4.6833999999999999E-3</c:v>
                </c:pt>
                <c:pt idx="2051">
                  <c:v>3.3141999999999998E-3</c:v>
                </c:pt>
                <c:pt idx="2052">
                  <c:v>4.6988999999999998E-3</c:v>
                </c:pt>
                <c:pt idx="2053">
                  <c:v>5.5474000000000001E-3</c:v>
                </c:pt>
                <c:pt idx="2054">
                  <c:v>4.3223000000000003E-3</c:v>
                </c:pt>
                <c:pt idx="2055">
                  <c:v>4.1868000000000001E-3</c:v>
                </c:pt>
                <c:pt idx="2056">
                  <c:v>3.4245E-3</c:v>
                </c:pt>
                <c:pt idx="2057">
                  <c:v>3.7139999999999999E-3</c:v>
                </c:pt>
                <c:pt idx="2058">
                  <c:v>3.8884000000000002E-3</c:v>
                </c:pt>
                <c:pt idx="2059">
                  <c:v>2.3273E-3</c:v>
                </c:pt>
                <c:pt idx="2060">
                  <c:v>4.7936999999999997E-3</c:v>
                </c:pt>
                <c:pt idx="2061">
                  <c:v>4.9433000000000003E-3</c:v>
                </c:pt>
                <c:pt idx="2062">
                  <c:v>5.5706000000000002E-3</c:v>
                </c:pt>
                <c:pt idx="2063">
                  <c:v>5.5623000000000001E-3</c:v>
                </c:pt>
                <c:pt idx="2064">
                  <c:v>3.4275999999999998E-3</c:v>
                </c:pt>
                <c:pt idx="2065">
                  <c:v>3.4380000000000001E-3</c:v>
                </c:pt>
                <c:pt idx="2066">
                  <c:v>4.5640000000000003E-3</c:v>
                </c:pt>
                <c:pt idx="2067">
                  <c:v>2.6435E-3</c:v>
                </c:pt>
                <c:pt idx="2068">
                  <c:v>4.0118999999999997E-3</c:v>
                </c:pt>
                <c:pt idx="2069">
                  <c:v>3.9985999999999997E-3</c:v>
                </c:pt>
                <c:pt idx="2070">
                  <c:v>2.7664E-3</c:v>
                </c:pt>
                <c:pt idx="2071">
                  <c:v>5.5218000000000003E-3</c:v>
                </c:pt>
                <c:pt idx="2072">
                  <c:v>3.0168999999999999E-3</c:v>
                </c:pt>
                <c:pt idx="2073">
                  <c:v>2.9106000000000002E-3</c:v>
                </c:pt>
                <c:pt idx="2074">
                  <c:v>4.6839999999999998E-3</c:v>
                </c:pt>
                <c:pt idx="2075">
                  <c:v>4.6549E-3</c:v>
                </c:pt>
                <c:pt idx="2076">
                  <c:v>3.555E-3</c:v>
                </c:pt>
                <c:pt idx="2077">
                  <c:v>3.7209000000000001E-3</c:v>
                </c:pt>
                <c:pt idx="2078">
                  <c:v>3.4502999999999999E-3</c:v>
                </c:pt>
                <c:pt idx="2079">
                  <c:v>2.8194000000000001E-3</c:v>
                </c:pt>
                <c:pt idx="2080">
                  <c:v>3.0726999999999998E-3</c:v>
                </c:pt>
                <c:pt idx="2081">
                  <c:v>4.1463999999999997E-3</c:v>
                </c:pt>
                <c:pt idx="2082">
                  <c:v>3.8332000000000001E-3</c:v>
                </c:pt>
                <c:pt idx="2083">
                  <c:v>4.3663E-3</c:v>
                </c:pt>
                <c:pt idx="2084">
                  <c:v>2.8630000000000001E-3</c:v>
                </c:pt>
                <c:pt idx="2085">
                  <c:v>3.5894999999999998E-3</c:v>
                </c:pt>
                <c:pt idx="2086">
                  <c:v>3.0159000000000002E-3</c:v>
                </c:pt>
                <c:pt idx="2087">
                  <c:v>4.4831000000000003E-3</c:v>
                </c:pt>
                <c:pt idx="2088">
                  <c:v>3.7333000000000002E-3</c:v>
                </c:pt>
                <c:pt idx="2089">
                  <c:v>4.9121E-3</c:v>
                </c:pt>
                <c:pt idx="2090">
                  <c:v>2.8010999999999999E-3</c:v>
                </c:pt>
                <c:pt idx="2091">
                  <c:v>3.7171000000000001E-3</c:v>
                </c:pt>
                <c:pt idx="2092">
                  <c:v>3.3804E-3</c:v>
                </c:pt>
                <c:pt idx="2093">
                  <c:v>3.2358999999999999E-3</c:v>
                </c:pt>
                <c:pt idx="2094">
                  <c:v>5.8865000000000002E-3</c:v>
                </c:pt>
                <c:pt idx="2095">
                  <c:v>4.6969000000000004E-3</c:v>
                </c:pt>
                <c:pt idx="2096">
                  <c:v>5.7628000000000002E-3</c:v>
                </c:pt>
                <c:pt idx="2097">
                  <c:v>3.2225000000000001E-3</c:v>
                </c:pt>
                <c:pt idx="2098">
                  <c:v>3.7296999999999999E-3</c:v>
                </c:pt>
                <c:pt idx="2099">
                  <c:v>4.0612000000000001E-3</c:v>
                </c:pt>
                <c:pt idx="2100">
                  <c:v>3.3032000000000001E-3</c:v>
                </c:pt>
                <c:pt idx="2101">
                  <c:v>3.6142000000000001E-3</c:v>
                </c:pt>
                <c:pt idx="2102">
                  <c:v>3.7805E-3</c:v>
                </c:pt>
                <c:pt idx="2103">
                  <c:v>4.2972000000000002E-3</c:v>
                </c:pt>
                <c:pt idx="2104">
                  <c:v>4.2617999999999996E-3</c:v>
                </c:pt>
                <c:pt idx="2105">
                  <c:v>4.5598000000000001E-3</c:v>
                </c:pt>
                <c:pt idx="2106">
                  <c:v>3.0647000000000001E-3</c:v>
                </c:pt>
                <c:pt idx="2107">
                  <c:v>4.7102000000000003E-3</c:v>
                </c:pt>
                <c:pt idx="2108">
                  <c:v>4.6700999999999999E-3</c:v>
                </c:pt>
                <c:pt idx="2109">
                  <c:v>4.5905E-3</c:v>
                </c:pt>
                <c:pt idx="2110">
                  <c:v>4.0929E-3</c:v>
                </c:pt>
                <c:pt idx="2111">
                  <c:v>3.8073999999999998E-3</c:v>
                </c:pt>
                <c:pt idx="2112">
                  <c:v>3.7429E-3</c:v>
                </c:pt>
                <c:pt idx="2113">
                  <c:v>5.3787000000000001E-3</c:v>
                </c:pt>
                <c:pt idx="2114">
                  <c:v>3.6686000000000002E-3</c:v>
                </c:pt>
                <c:pt idx="2115">
                  <c:v>4.0699000000000004E-3</c:v>
                </c:pt>
                <c:pt idx="2116">
                  <c:v>6.4276000000000003E-3</c:v>
                </c:pt>
                <c:pt idx="2117">
                  <c:v>3.9678999999999999E-3</c:v>
                </c:pt>
                <c:pt idx="2118">
                  <c:v>4.2487000000000002E-3</c:v>
                </c:pt>
                <c:pt idx="2119">
                  <c:v>3.3519000000000001E-3</c:v>
                </c:pt>
                <c:pt idx="2120">
                  <c:v>3.5285999999999998E-3</c:v>
                </c:pt>
                <c:pt idx="2121">
                  <c:v>4.9059000000000004E-3</c:v>
                </c:pt>
                <c:pt idx="2122">
                  <c:v>7.3185000000000004E-3</c:v>
                </c:pt>
                <c:pt idx="2123">
                  <c:v>3.3208999999999999E-3</c:v>
                </c:pt>
                <c:pt idx="2124">
                  <c:v>3.2209000000000001E-3</c:v>
                </c:pt>
                <c:pt idx="2125">
                  <c:v>6.8405000000000002E-3</c:v>
                </c:pt>
                <c:pt idx="2126">
                  <c:v>4.1809000000000004E-3</c:v>
                </c:pt>
                <c:pt idx="2127">
                  <c:v>2.8968000000000002E-3</c:v>
                </c:pt>
                <c:pt idx="2128">
                  <c:v>3.8825999999999999E-3</c:v>
                </c:pt>
                <c:pt idx="2129">
                  <c:v>4.8355999999999998E-3</c:v>
                </c:pt>
                <c:pt idx="2130">
                  <c:v>2.8460999999999998E-3</c:v>
                </c:pt>
                <c:pt idx="2131">
                  <c:v>2.6691000000000002E-3</c:v>
                </c:pt>
                <c:pt idx="2132">
                  <c:v>4.3417000000000004E-3</c:v>
                </c:pt>
                <c:pt idx="2133">
                  <c:v>2.9732000000000001E-3</c:v>
                </c:pt>
                <c:pt idx="2134">
                  <c:v>6.0571000000000002E-3</c:v>
                </c:pt>
                <c:pt idx="2135">
                  <c:v>2.9818000000000002E-3</c:v>
                </c:pt>
                <c:pt idx="2136">
                  <c:v>4.7835999999999998E-3</c:v>
                </c:pt>
                <c:pt idx="2137">
                  <c:v>3.1001000000000002E-3</c:v>
                </c:pt>
                <c:pt idx="2138">
                  <c:v>5.1796000000000003E-3</c:v>
                </c:pt>
                <c:pt idx="2139">
                  <c:v>4.8916999999999997E-3</c:v>
                </c:pt>
                <c:pt idx="2140">
                  <c:v>4.3128000000000003E-3</c:v>
                </c:pt>
                <c:pt idx="2141">
                  <c:v>4.0016000000000001E-3</c:v>
                </c:pt>
                <c:pt idx="2142">
                  <c:v>4.2839999999999996E-3</c:v>
                </c:pt>
                <c:pt idx="2143">
                  <c:v>2.5623E-3</c:v>
                </c:pt>
                <c:pt idx="2144">
                  <c:v>4.3409E-3</c:v>
                </c:pt>
                <c:pt idx="2145">
                  <c:v>6.7555999999999996E-3</c:v>
                </c:pt>
                <c:pt idx="2146">
                  <c:v>5.2538999999999997E-3</c:v>
                </c:pt>
                <c:pt idx="2147">
                  <c:v>6.9816000000000001E-3</c:v>
                </c:pt>
                <c:pt idx="2148">
                  <c:v>3.5371000000000001E-3</c:v>
                </c:pt>
                <c:pt idx="2149">
                  <c:v>3.5362000000000002E-3</c:v>
                </c:pt>
                <c:pt idx="2150">
                  <c:v>4.8129000000000002E-3</c:v>
                </c:pt>
                <c:pt idx="2151">
                  <c:v>3.5845E-3</c:v>
                </c:pt>
                <c:pt idx="2152">
                  <c:v>7.6243999999999999E-3</c:v>
                </c:pt>
                <c:pt idx="2153">
                  <c:v>4.2234000000000004E-3</c:v>
                </c:pt>
                <c:pt idx="2154">
                  <c:v>4.2261E-3</c:v>
                </c:pt>
                <c:pt idx="2155">
                  <c:v>4.5763000000000002E-3</c:v>
                </c:pt>
                <c:pt idx="2156">
                  <c:v>4.3283000000000002E-3</c:v>
                </c:pt>
                <c:pt idx="2157">
                  <c:v>4.1453999999999996E-3</c:v>
                </c:pt>
                <c:pt idx="2158">
                  <c:v>3.2417000000000001E-3</c:v>
                </c:pt>
                <c:pt idx="2159">
                  <c:v>3.3771000000000001E-3</c:v>
                </c:pt>
                <c:pt idx="2160">
                  <c:v>4.3912999999999999E-3</c:v>
                </c:pt>
                <c:pt idx="2161">
                  <c:v>4.1723999999999997E-3</c:v>
                </c:pt>
                <c:pt idx="2162">
                  <c:v>3.5644000000000001E-3</c:v>
                </c:pt>
                <c:pt idx="2163">
                  <c:v>4.3686999999999997E-3</c:v>
                </c:pt>
                <c:pt idx="2164">
                  <c:v>7.1133999999999998E-3</c:v>
                </c:pt>
                <c:pt idx="2165">
                  <c:v>4.1266000000000002E-3</c:v>
                </c:pt>
                <c:pt idx="2166">
                  <c:v>4.8025999999999998E-3</c:v>
                </c:pt>
                <c:pt idx="2167">
                  <c:v>4.398E-3</c:v>
                </c:pt>
                <c:pt idx="2168">
                  <c:v>4.0899999999999999E-3</c:v>
                </c:pt>
                <c:pt idx="2169">
                  <c:v>5.4536999999999997E-3</c:v>
                </c:pt>
                <c:pt idx="2170">
                  <c:v>3.6492999999999999E-3</c:v>
                </c:pt>
                <c:pt idx="2171">
                  <c:v>3.5950000000000001E-3</c:v>
                </c:pt>
                <c:pt idx="2172">
                  <c:v>2.6901E-3</c:v>
                </c:pt>
                <c:pt idx="2173">
                  <c:v>3.5934999999999999E-3</c:v>
                </c:pt>
                <c:pt idx="2174">
                  <c:v>3.2326E-3</c:v>
                </c:pt>
                <c:pt idx="2175">
                  <c:v>4.5916999999999998E-3</c:v>
                </c:pt>
                <c:pt idx="2176">
                  <c:v>3.7815000000000001E-3</c:v>
                </c:pt>
                <c:pt idx="2177">
                  <c:v>5.0210999999999997E-3</c:v>
                </c:pt>
                <c:pt idx="2178">
                  <c:v>3.5498999999999999E-3</c:v>
                </c:pt>
                <c:pt idx="2179">
                  <c:v>4.7862E-3</c:v>
                </c:pt>
                <c:pt idx="2180">
                  <c:v>4.4105000000000004E-3</c:v>
                </c:pt>
                <c:pt idx="2181">
                  <c:v>4.3406E-3</c:v>
                </c:pt>
                <c:pt idx="2182">
                  <c:v>4.9604999999999996E-3</c:v>
                </c:pt>
                <c:pt idx="2183">
                  <c:v>3.558E-3</c:v>
                </c:pt>
                <c:pt idx="2184">
                  <c:v>4.8111999999999999E-3</c:v>
                </c:pt>
                <c:pt idx="2185">
                  <c:v>4.1224E-3</c:v>
                </c:pt>
                <c:pt idx="2186">
                  <c:v>4.0736000000000001E-3</c:v>
                </c:pt>
                <c:pt idx="2187">
                  <c:v>4.6159E-3</c:v>
                </c:pt>
                <c:pt idx="2188">
                  <c:v>4.2211000000000002E-3</c:v>
                </c:pt>
                <c:pt idx="2189">
                  <c:v>3.2387000000000002E-3</c:v>
                </c:pt>
                <c:pt idx="2190">
                  <c:v>5.1761000000000003E-3</c:v>
                </c:pt>
                <c:pt idx="2191">
                  <c:v>3.4650000000000002E-3</c:v>
                </c:pt>
                <c:pt idx="2192">
                  <c:v>3.1743000000000001E-3</c:v>
                </c:pt>
                <c:pt idx="2193">
                  <c:v>3.8065999999999998E-3</c:v>
                </c:pt>
                <c:pt idx="2194">
                  <c:v>3.8788999999999998E-3</c:v>
                </c:pt>
                <c:pt idx="2195">
                  <c:v>5.2779000000000003E-3</c:v>
                </c:pt>
                <c:pt idx="2196">
                  <c:v>6.6949000000000002E-3</c:v>
                </c:pt>
                <c:pt idx="2197">
                  <c:v>4.3607999999999997E-3</c:v>
                </c:pt>
                <c:pt idx="2198">
                  <c:v>3.8625999999999999E-3</c:v>
                </c:pt>
                <c:pt idx="2199">
                  <c:v>4.9293000000000002E-3</c:v>
                </c:pt>
                <c:pt idx="2200">
                  <c:v>5.4742999999999997E-3</c:v>
                </c:pt>
                <c:pt idx="2201">
                  <c:v>4.7070999999999997E-3</c:v>
                </c:pt>
                <c:pt idx="2202">
                  <c:v>4.4489000000000004E-3</c:v>
                </c:pt>
                <c:pt idx="2203">
                  <c:v>4.0489999999999996E-3</c:v>
                </c:pt>
                <c:pt idx="2204">
                  <c:v>4.1367000000000001E-3</c:v>
                </c:pt>
                <c:pt idx="2205">
                  <c:v>3.5002000000000002E-3</c:v>
                </c:pt>
                <c:pt idx="2206">
                  <c:v>3.1162E-3</c:v>
                </c:pt>
                <c:pt idx="2207">
                  <c:v>3.2014999999999999E-3</c:v>
                </c:pt>
                <c:pt idx="2208">
                  <c:v>2.614E-3</c:v>
                </c:pt>
                <c:pt idx="2209">
                  <c:v>3.8539999999999998E-3</c:v>
                </c:pt>
                <c:pt idx="2210">
                  <c:v>4.5405000000000003E-3</c:v>
                </c:pt>
                <c:pt idx="2211">
                  <c:v>3.8773000000000002E-3</c:v>
                </c:pt>
                <c:pt idx="2212">
                  <c:v>3.0942999999999999E-3</c:v>
                </c:pt>
                <c:pt idx="2213">
                  <c:v>2.8429000000000002E-3</c:v>
                </c:pt>
                <c:pt idx="2214">
                  <c:v>3.2756E-3</c:v>
                </c:pt>
                <c:pt idx="2215">
                  <c:v>5.3778999999999997E-3</c:v>
                </c:pt>
                <c:pt idx="2216">
                  <c:v>4.2145999999999998E-3</c:v>
                </c:pt>
                <c:pt idx="2217">
                  <c:v>3.9003000000000002E-3</c:v>
                </c:pt>
                <c:pt idx="2218">
                  <c:v>6.9877000000000003E-3</c:v>
                </c:pt>
                <c:pt idx="2219">
                  <c:v>4.1960000000000001E-3</c:v>
                </c:pt>
                <c:pt idx="2220">
                  <c:v>2.898E-3</c:v>
                </c:pt>
                <c:pt idx="2221">
                  <c:v>3.6627999999999999E-3</c:v>
                </c:pt>
                <c:pt idx="2222">
                  <c:v>3.9274000000000002E-3</c:v>
                </c:pt>
                <c:pt idx="2223">
                  <c:v>4.4064000000000004E-3</c:v>
                </c:pt>
                <c:pt idx="2224">
                  <c:v>3.882E-3</c:v>
                </c:pt>
                <c:pt idx="2225">
                  <c:v>3.4161E-3</c:v>
                </c:pt>
                <c:pt idx="2226">
                  <c:v>2.2550000000000001E-3</c:v>
                </c:pt>
                <c:pt idx="2227">
                  <c:v>6.1157E-3</c:v>
                </c:pt>
                <c:pt idx="2228">
                  <c:v>4.0523E-3</c:v>
                </c:pt>
                <c:pt idx="2229">
                  <c:v>4.2757000000000003E-3</c:v>
                </c:pt>
                <c:pt idx="2230">
                  <c:v>2.8638000000000001E-3</c:v>
                </c:pt>
                <c:pt idx="2231">
                  <c:v>3.6638999999999999E-3</c:v>
                </c:pt>
                <c:pt idx="2232">
                  <c:v>3.4589E-3</c:v>
                </c:pt>
                <c:pt idx="2233">
                  <c:v>4.1235000000000004E-3</c:v>
                </c:pt>
                <c:pt idx="2234">
                  <c:v>3.7867999999999999E-3</c:v>
                </c:pt>
                <c:pt idx="2235">
                  <c:v>3.7988000000000002E-3</c:v>
                </c:pt>
                <c:pt idx="2236">
                  <c:v>5.7502999999999999E-3</c:v>
                </c:pt>
                <c:pt idx="2237">
                  <c:v>3.7410999999999998E-3</c:v>
                </c:pt>
                <c:pt idx="2238">
                  <c:v>5.7704000000000002E-3</c:v>
                </c:pt>
                <c:pt idx="2239">
                  <c:v>4.2922000000000004E-3</c:v>
                </c:pt>
                <c:pt idx="2240">
                  <c:v>3.6794000000000002E-3</c:v>
                </c:pt>
                <c:pt idx="2241">
                  <c:v>4.5906000000000002E-3</c:v>
                </c:pt>
                <c:pt idx="2242">
                  <c:v>3.9604000000000002E-3</c:v>
                </c:pt>
                <c:pt idx="2243">
                  <c:v>3.4921000000000002E-3</c:v>
                </c:pt>
                <c:pt idx="2244">
                  <c:v>4.8189000000000001E-3</c:v>
                </c:pt>
                <c:pt idx="2245">
                  <c:v>3.7323E-3</c:v>
                </c:pt>
                <c:pt idx="2246">
                  <c:v>5.1947E-3</c:v>
                </c:pt>
                <c:pt idx="2247">
                  <c:v>5.1070999999999998E-3</c:v>
                </c:pt>
                <c:pt idx="2248">
                  <c:v>5.0692000000000003E-3</c:v>
                </c:pt>
                <c:pt idx="2249">
                  <c:v>5.5272000000000003E-3</c:v>
                </c:pt>
                <c:pt idx="2250">
                  <c:v>2.9911999999999998E-3</c:v>
                </c:pt>
                <c:pt idx="2251">
                  <c:v>3.2258999999999999E-3</c:v>
                </c:pt>
                <c:pt idx="2252">
                  <c:v>3.2821E-3</c:v>
                </c:pt>
                <c:pt idx="2253">
                  <c:v>4.9402999999999999E-3</c:v>
                </c:pt>
                <c:pt idx="2254">
                  <c:v>4.1942000000000004E-3</c:v>
                </c:pt>
                <c:pt idx="2255">
                  <c:v>4.5021000000000002E-3</c:v>
                </c:pt>
                <c:pt idx="2256">
                  <c:v>4.8574999999999998E-3</c:v>
                </c:pt>
                <c:pt idx="2257">
                  <c:v>3.9519000000000004E-3</c:v>
                </c:pt>
                <c:pt idx="2258">
                  <c:v>4.2261E-3</c:v>
                </c:pt>
                <c:pt idx="2259">
                  <c:v>4.8157E-3</c:v>
                </c:pt>
                <c:pt idx="2260">
                  <c:v>5.3150000000000003E-3</c:v>
                </c:pt>
                <c:pt idx="2261">
                  <c:v>6.8570999999999997E-3</c:v>
                </c:pt>
                <c:pt idx="2262">
                  <c:v>3.8354999999999999E-3</c:v>
                </c:pt>
                <c:pt idx="2263">
                  <c:v>4.6982999999999999E-3</c:v>
                </c:pt>
                <c:pt idx="2264">
                  <c:v>4.7460999999999996E-3</c:v>
                </c:pt>
                <c:pt idx="2265">
                  <c:v>5.2658999999999996E-3</c:v>
                </c:pt>
                <c:pt idx="2266">
                  <c:v>4.2814000000000003E-3</c:v>
                </c:pt>
                <c:pt idx="2267">
                  <c:v>4.0888000000000001E-3</c:v>
                </c:pt>
                <c:pt idx="2268">
                  <c:v>4.3790000000000001E-3</c:v>
                </c:pt>
                <c:pt idx="2269">
                  <c:v>5.5748000000000004E-3</c:v>
                </c:pt>
                <c:pt idx="2270">
                  <c:v>2.8958999999999999E-3</c:v>
                </c:pt>
                <c:pt idx="2271">
                  <c:v>5.2620999999999996E-3</c:v>
                </c:pt>
                <c:pt idx="2272">
                  <c:v>4.0875E-3</c:v>
                </c:pt>
                <c:pt idx="2273">
                  <c:v>5.0898000000000002E-3</c:v>
                </c:pt>
                <c:pt idx="2274">
                  <c:v>5.3141999999999998E-3</c:v>
                </c:pt>
                <c:pt idx="2275">
                  <c:v>4.8094000000000001E-3</c:v>
                </c:pt>
                <c:pt idx="2276">
                  <c:v>4.0422000000000001E-3</c:v>
                </c:pt>
                <c:pt idx="2277">
                  <c:v>5.6449999999999998E-3</c:v>
                </c:pt>
                <c:pt idx="2278">
                  <c:v>3.9500999999999998E-3</c:v>
                </c:pt>
                <c:pt idx="2279">
                  <c:v>5.4675000000000001E-3</c:v>
                </c:pt>
                <c:pt idx="2280">
                  <c:v>4.5707999999999999E-3</c:v>
                </c:pt>
                <c:pt idx="2281">
                  <c:v>4.5672000000000004E-3</c:v>
                </c:pt>
                <c:pt idx="2282">
                  <c:v>3.9232E-3</c:v>
                </c:pt>
                <c:pt idx="2283">
                  <c:v>3.5847000000000001E-3</c:v>
                </c:pt>
                <c:pt idx="2284">
                  <c:v>5.2919999999999998E-3</c:v>
                </c:pt>
                <c:pt idx="2285">
                  <c:v>2.6779999999999998E-3</c:v>
                </c:pt>
                <c:pt idx="2286">
                  <c:v>6.6252000000000004E-3</c:v>
                </c:pt>
                <c:pt idx="2287">
                  <c:v>5.5329999999999997E-3</c:v>
                </c:pt>
                <c:pt idx="2288">
                  <c:v>4.5493E-3</c:v>
                </c:pt>
                <c:pt idx="2289">
                  <c:v>5.6689000000000002E-3</c:v>
                </c:pt>
                <c:pt idx="2290">
                  <c:v>4.7295999999999996E-3</c:v>
                </c:pt>
                <c:pt idx="2291">
                  <c:v>3.5688E-3</c:v>
                </c:pt>
                <c:pt idx="2292">
                  <c:v>4.1505999999999999E-3</c:v>
                </c:pt>
                <c:pt idx="2293">
                  <c:v>4.9835000000000001E-3</c:v>
                </c:pt>
                <c:pt idx="2294">
                  <c:v>4.2827000000000004E-3</c:v>
                </c:pt>
                <c:pt idx="2295">
                  <c:v>5.0061999999999997E-3</c:v>
                </c:pt>
                <c:pt idx="2296">
                  <c:v>5.5147E-3</c:v>
                </c:pt>
                <c:pt idx="2297">
                  <c:v>5.0416000000000002E-3</c:v>
                </c:pt>
                <c:pt idx="2298">
                  <c:v>3.2515E-3</c:v>
                </c:pt>
                <c:pt idx="2299">
                  <c:v>4.7597999999999998E-3</c:v>
                </c:pt>
                <c:pt idx="2300">
                  <c:v>5.6194000000000001E-3</c:v>
                </c:pt>
                <c:pt idx="2301">
                  <c:v>5.4869999999999997E-3</c:v>
                </c:pt>
                <c:pt idx="2302">
                  <c:v>5.6451000000000001E-3</c:v>
                </c:pt>
                <c:pt idx="2303">
                  <c:v>4.1064999999999999E-3</c:v>
                </c:pt>
                <c:pt idx="2304">
                  <c:v>3.5769E-3</c:v>
                </c:pt>
                <c:pt idx="2305">
                  <c:v>6.6601999999999998E-3</c:v>
                </c:pt>
                <c:pt idx="2306">
                  <c:v>3.6784000000000001E-3</c:v>
                </c:pt>
                <c:pt idx="2307">
                  <c:v>3.7821999999999999E-3</c:v>
                </c:pt>
                <c:pt idx="2308">
                  <c:v>4.5408000000000002E-3</c:v>
                </c:pt>
                <c:pt idx="2309">
                  <c:v>3.2586E-3</c:v>
                </c:pt>
                <c:pt idx="2310">
                  <c:v>3.2775999999999999E-3</c:v>
                </c:pt>
                <c:pt idx="2311">
                  <c:v>5.6784000000000001E-3</c:v>
                </c:pt>
                <c:pt idx="2312">
                  <c:v>4.4203999999999997E-3</c:v>
                </c:pt>
                <c:pt idx="2313">
                  <c:v>5.2541000000000003E-3</c:v>
                </c:pt>
                <c:pt idx="2314">
                  <c:v>4.0388000000000004E-3</c:v>
                </c:pt>
                <c:pt idx="2315">
                  <c:v>4.7324000000000003E-3</c:v>
                </c:pt>
                <c:pt idx="2316">
                  <c:v>6.0875E-3</c:v>
                </c:pt>
                <c:pt idx="2317">
                  <c:v>5.5646000000000003E-3</c:v>
                </c:pt>
                <c:pt idx="2318">
                  <c:v>4.7437E-3</c:v>
                </c:pt>
                <c:pt idx="2319">
                  <c:v>3.7296999999999999E-3</c:v>
                </c:pt>
                <c:pt idx="2320">
                  <c:v>3.8360999999999998E-3</c:v>
                </c:pt>
                <c:pt idx="2321">
                  <c:v>4.8995999999999996E-3</c:v>
                </c:pt>
                <c:pt idx="2322">
                  <c:v>5.8114000000000004E-3</c:v>
                </c:pt>
                <c:pt idx="2323">
                  <c:v>4.3378000000000002E-3</c:v>
                </c:pt>
                <c:pt idx="2324">
                  <c:v>5.9540000000000001E-3</c:v>
                </c:pt>
                <c:pt idx="2325">
                  <c:v>5.0959999999999998E-3</c:v>
                </c:pt>
                <c:pt idx="2326">
                  <c:v>2.9853000000000002E-3</c:v>
                </c:pt>
                <c:pt idx="2327">
                  <c:v>3.4870999999999999E-3</c:v>
                </c:pt>
                <c:pt idx="2328">
                  <c:v>5.7257000000000002E-3</c:v>
                </c:pt>
                <c:pt idx="2329">
                  <c:v>3.3135999999999999E-3</c:v>
                </c:pt>
                <c:pt idx="2330">
                  <c:v>3.8622999999999999E-3</c:v>
                </c:pt>
                <c:pt idx="2331">
                  <c:v>4.1505999999999999E-3</c:v>
                </c:pt>
                <c:pt idx="2332">
                  <c:v>4.0955000000000002E-3</c:v>
                </c:pt>
                <c:pt idx="2333">
                  <c:v>4.4148E-3</c:v>
                </c:pt>
                <c:pt idx="2334">
                  <c:v>6.3039000000000003E-3</c:v>
                </c:pt>
                <c:pt idx="2335">
                  <c:v>3.8454000000000001E-3</c:v>
                </c:pt>
                <c:pt idx="2336">
                  <c:v>4.3860000000000001E-3</c:v>
                </c:pt>
                <c:pt idx="2337">
                  <c:v>4.0308000000000002E-3</c:v>
                </c:pt>
                <c:pt idx="2338">
                  <c:v>5.7060000000000001E-3</c:v>
                </c:pt>
                <c:pt idx="2339">
                  <c:v>4.2465999999999997E-3</c:v>
                </c:pt>
                <c:pt idx="2340">
                  <c:v>3.3689000000000002E-3</c:v>
                </c:pt>
                <c:pt idx="2341">
                  <c:v>3.1789000000000001E-3</c:v>
                </c:pt>
                <c:pt idx="2342">
                  <c:v>4.0396E-3</c:v>
                </c:pt>
                <c:pt idx="2343">
                  <c:v>5.3090999999999998E-3</c:v>
                </c:pt>
                <c:pt idx="2344">
                  <c:v>3.9195999999999996E-3</c:v>
                </c:pt>
                <c:pt idx="2345">
                  <c:v>3.5252E-3</c:v>
                </c:pt>
                <c:pt idx="2346">
                  <c:v>3.8371E-3</c:v>
                </c:pt>
                <c:pt idx="2347">
                  <c:v>5.4403000000000003E-3</c:v>
                </c:pt>
                <c:pt idx="2348">
                  <c:v>6.0864999999999999E-3</c:v>
                </c:pt>
                <c:pt idx="2349">
                  <c:v>4.4697000000000001E-3</c:v>
                </c:pt>
                <c:pt idx="2350">
                  <c:v>6.6457E-3</c:v>
                </c:pt>
                <c:pt idx="2351">
                  <c:v>4.4827000000000001E-3</c:v>
                </c:pt>
                <c:pt idx="2352">
                  <c:v>4.7162999999999997E-3</c:v>
                </c:pt>
                <c:pt idx="2353">
                  <c:v>5.5510999999999998E-3</c:v>
                </c:pt>
                <c:pt idx="2354">
                  <c:v>3.6881000000000001E-3</c:v>
                </c:pt>
                <c:pt idx="2355">
                  <c:v>4.1587999999999998E-3</c:v>
                </c:pt>
                <c:pt idx="2356">
                  <c:v>3.1625999999999998E-3</c:v>
                </c:pt>
                <c:pt idx="2357">
                  <c:v>4.2991000000000001E-3</c:v>
                </c:pt>
                <c:pt idx="2358">
                  <c:v>5.3409E-3</c:v>
                </c:pt>
                <c:pt idx="2359">
                  <c:v>3.0964E-3</c:v>
                </c:pt>
                <c:pt idx="2360">
                  <c:v>4.4275E-3</c:v>
                </c:pt>
                <c:pt idx="2361">
                  <c:v>4.6308E-3</c:v>
                </c:pt>
                <c:pt idx="2362">
                  <c:v>4.7968000000000004E-3</c:v>
                </c:pt>
                <c:pt idx="2363">
                  <c:v>4.0460000000000001E-3</c:v>
                </c:pt>
                <c:pt idx="2364">
                  <c:v>4.6252000000000003E-3</c:v>
                </c:pt>
                <c:pt idx="2365">
                  <c:v>3.6828E-3</c:v>
                </c:pt>
                <c:pt idx="2366">
                  <c:v>5.2271000000000001E-3</c:v>
                </c:pt>
                <c:pt idx="2367">
                  <c:v>4.6404000000000003E-3</c:v>
                </c:pt>
                <c:pt idx="2368">
                  <c:v>4.3147000000000003E-3</c:v>
                </c:pt>
                <c:pt idx="2369">
                  <c:v>3.6846000000000001E-3</c:v>
                </c:pt>
                <c:pt idx="2370">
                  <c:v>4.5195000000000001E-3</c:v>
                </c:pt>
                <c:pt idx="2371">
                  <c:v>3.3847E-3</c:v>
                </c:pt>
                <c:pt idx="2372">
                  <c:v>3.5442999999999998E-3</c:v>
                </c:pt>
                <c:pt idx="2373">
                  <c:v>3.6730999999999999E-3</c:v>
                </c:pt>
                <c:pt idx="2374">
                  <c:v>5.0838000000000003E-3</c:v>
                </c:pt>
                <c:pt idx="2375">
                  <c:v>5.4609000000000003E-3</c:v>
                </c:pt>
                <c:pt idx="2376">
                  <c:v>5.4723000000000003E-3</c:v>
                </c:pt>
                <c:pt idx="2377">
                  <c:v>3.7371000000000001E-3</c:v>
                </c:pt>
                <c:pt idx="2378">
                  <c:v>4.9294999999999999E-3</c:v>
                </c:pt>
                <c:pt idx="2379">
                  <c:v>3.9753000000000002E-3</c:v>
                </c:pt>
                <c:pt idx="2380">
                  <c:v>4.8884999999999996E-3</c:v>
                </c:pt>
                <c:pt idx="2381">
                  <c:v>4.8450000000000003E-3</c:v>
                </c:pt>
                <c:pt idx="2382">
                  <c:v>4.5821999999999998E-3</c:v>
                </c:pt>
                <c:pt idx="2383">
                  <c:v>5.0971999999999996E-3</c:v>
                </c:pt>
                <c:pt idx="2384">
                  <c:v>4.0848000000000004E-3</c:v>
                </c:pt>
                <c:pt idx="2385">
                  <c:v>5.3300999999999999E-3</c:v>
                </c:pt>
                <c:pt idx="2386">
                  <c:v>5.1941000000000001E-3</c:v>
                </c:pt>
                <c:pt idx="2387">
                  <c:v>4.8303E-3</c:v>
                </c:pt>
                <c:pt idx="2388">
                  <c:v>6.5144000000000001E-3</c:v>
                </c:pt>
                <c:pt idx="2389">
                  <c:v>5.2589000000000004E-3</c:v>
                </c:pt>
                <c:pt idx="2390">
                  <c:v>3.869E-3</c:v>
                </c:pt>
                <c:pt idx="2391">
                  <c:v>5.1729999999999996E-3</c:v>
                </c:pt>
                <c:pt idx="2392">
                  <c:v>3.2008000000000002E-3</c:v>
                </c:pt>
                <c:pt idx="2393">
                  <c:v>3.8543000000000002E-3</c:v>
                </c:pt>
                <c:pt idx="2394">
                  <c:v>3.8500000000000001E-3</c:v>
                </c:pt>
                <c:pt idx="2395">
                  <c:v>3.7859E-3</c:v>
                </c:pt>
                <c:pt idx="2396">
                  <c:v>3.8574999999999998E-3</c:v>
                </c:pt>
                <c:pt idx="2397">
                  <c:v>4.3740000000000003E-3</c:v>
                </c:pt>
                <c:pt idx="2398">
                  <c:v>4.7016999999999996E-3</c:v>
                </c:pt>
                <c:pt idx="2399">
                  <c:v>3.8798000000000001E-3</c:v>
                </c:pt>
                <c:pt idx="2400">
                  <c:v>3.5517999999999999E-3</c:v>
                </c:pt>
                <c:pt idx="2401">
                  <c:v>5.4076000000000003E-3</c:v>
                </c:pt>
                <c:pt idx="2402">
                  <c:v>4.7794999999999999E-3</c:v>
                </c:pt>
                <c:pt idx="2403">
                  <c:v>5.1362999999999999E-3</c:v>
                </c:pt>
                <c:pt idx="2404">
                  <c:v>3.9700999999999998E-3</c:v>
                </c:pt>
                <c:pt idx="2405">
                  <c:v>3.5314000000000001E-3</c:v>
                </c:pt>
                <c:pt idx="2406">
                  <c:v>4.0416000000000002E-3</c:v>
                </c:pt>
                <c:pt idx="2407">
                  <c:v>4.1262E-3</c:v>
                </c:pt>
                <c:pt idx="2408">
                  <c:v>5.0635000000000003E-3</c:v>
                </c:pt>
                <c:pt idx="2409">
                  <c:v>3.9364999999999999E-3</c:v>
                </c:pt>
                <c:pt idx="2410">
                  <c:v>4.4594999999999999E-3</c:v>
                </c:pt>
                <c:pt idx="2411">
                  <c:v>3.7989E-3</c:v>
                </c:pt>
                <c:pt idx="2412">
                  <c:v>3.5193999999999998E-3</c:v>
                </c:pt>
                <c:pt idx="2413">
                  <c:v>4.7321999999999998E-3</c:v>
                </c:pt>
                <c:pt idx="2414">
                  <c:v>5.6430999999999999E-3</c:v>
                </c:pt>
                <c:pt idx="2415">
                  <c:v>5.1418999999999996E-3</c:v>
                </c:pt>
                <c:pt idx="2416">
                  <c:v>6.3501E-3</c:v>
                </c:pt>
                <c:pt idx="2417">
                  <c:v>3.7190000000000001E-3</c:v>
                </c:pt>
                <c:pt idx="2418">
                  <c:v>5.0483999999999998E-3</c:v>
                </c:pt>
                <c:pt idx="2419">
                  <c:v>4.2963000000000003E-3</c:v>
                </c:pt>
                <c:pt idx="2420">
                  <c:v>4.1073999999999998E-3</c:v>
                </c:pt>
                <c:pt idx="2421">
                  <c:v>4.8517999999999999E-3</c:v>
                </c:pt>
                <c:pt idx="2422">
                  <c:v>5.4079000000000002E-3</c:v>
                </c:pt>
                <c:pt idx="2423">
                  <c:v>5.4339999999999996E-3</c:v>
                </c:pt>
                <c:pt idx="2424">
                  <c:v>5.1888000000000004E-3</c:v>
                </c:pt>
                <c:pt idx="2425">
                  <c:v>4.9871999999999998E-3</c:v>
                </c:pt>
                <c:pt idx="2426">
                  <c:v>6.0007000000000003E-3</c:v>
                </c:pt>
                <c:pt idx="2427">
                  <c:v>5.5097999999999996E-3</c:v>
                </c:pt>
                <c:pt idx="2428">
                  <c:v>5.7165999999999996E-3</c:v>
                </c:pt>
                <c:pt idx="2429">
                  <c:v>6.43E-3</c:v>
                </c:pt>
                <c:pt idx="2430">
                  <c:v>5.1827000000000002E-3</c:v>
                </c:pt>
                <c:pt idx="2431">
                  <c:v>5.3030999999999998E-3</c:v>
                </c:pt>
                <c:pt idx="2432">
                  <c:v>5.4733000000000004E-3</c:v>
                </c:pt>
                <c:pt idx="2433">
                  <c:v>3.5374999999999998E-3</c:v>
                </c:pt>
                <c:pt idx="2434">
                  <c:v>5.2004E-3</c:v>
                </c:pt>
                <c:pt idx="2435">
                  <c:v>4.5602999999999998E-3</c:v>
                </c:pt>
                <c:pt idx="2436">
                  <c:v>5.2579000000000002E-3</c:v>
                </c:pt>
                <c:pt idx="2437">
                  <c:v>5.0219000000000001E-3</c:v>
                </c:pt>
                <c:pt idx="2438">
                  <c:v>4.7866000000000002E-3</c:v>
                </c:pt>
                <c:pt idx="2439">
                  <c:v>5.0032999999999996E-3</c:v>
                </c:pt>
                <c:pt idx="2440">
                  <c:v>4.7264999999999998E-3</c:v>
                </c:pt>
                <c:pt idx="2441">
                  <c:v>6.1098000000000003E-3</c:v>
                </c:pt>
                <c:pt idx="2442">
                  <c:v>4.2881000000000004E-3</c:v>
                </c:pt>
                <c:pt idx="2443">
                  <c:v>4.4771999999999998E-3</c:v>
                </c:pt>
                <c:pt idx="2444">
                  <c:v>5.0061000000000003E-3</c:v>
                </c:pt>
                <c:pt idx="2445">
                  <c:v>4.9801999999999997E-3</c:v>
                </c:pt>
                <c:pt idx="2446">
                  <c:v>4.3524999999999996E-3</c:v>
                </c:pt>
                <c:pt idx="2447">
                  <c:v>4.6785999999999998E-3</c:v>
                </c:pt>
                <c:pt idx="2448">
                  <c:v>5.1998000000000001E-3</c:v>
                </c:pt>
                <c:pt idx="2449">
                  <c:v>8.2530999999999993E-3</c:v>
                </c:pt>
                <c:pt idx="2450">
                  <c:v>4.7400000000000003E-3</c:v>
                </c:pt>
                <c:pt idx="2451">
                  <c:v>4.2021999999999997E-3</c:v>
                </c:pt>
                <c:pt idx="2452">
                  <c:v>5.8627999999999996E-3</c:v>
                </c:pt>
                <c:pt idx="2453">
                  <c:v>4.3607000000000003E-3</c:v>
                </c:pt>
                <c:pt idx="2454">
                  <c:v>5.8412999999999998E-3</c:v>
                </c:pt>
                <c:pt idx="2455">
                  <c:v>4.4939000000000003E-3</c:v>
                </c:pt>
                <c:pt idx="2456">
                  <c:v>4.6490999999999998E-3</c:v>
                </c:pt>
                <c:pt idx="2457">
                  <c:v>5.5132000000000002E-3</c:v>
                </c:pt>
                <c:pt idx="2458">
                  <c:v>5.3391000000000003E-3</c:v>
                </c:pt>
                <c:pt idx="2459">
                  <c:v>4.9159E-3</c:v>
                </c:pt>
                <c:pt idx="2460">
                  <c:v>4.9512000000000002E-3</c:v>
                </c:pt>
                <c:pt idx="2461">
                  <c:v>4.6768000000000001E-3</c:v>
                </c:pt>
                <c:pt idx="2462">
                  <c:v>3.8863000000000001E-3</c:v>
                </c:pt>
                <c:pt idx="2463">
                  <c:v>5.4241999999999997E-3</c:v>
                </c:pt>
                <c:pt idx="2464">
                  <c:v>4.9446000000000004E-3</c:v>
                </c:pt>
                <c:pt idx="2465">
                  <c:v>4.6562000000000001E-3</c:v>
                </c:pt>
                <c:pt idx="2466">
                  <c:v>4.5465000000000002E-3</c:v>
                </c:pt>
                <c:pt idx="2467">
                  <c:v>4.1086999999999999E-3</c:v>
                </c:pt>
                <c:pt idx="2468">
                  <c:v>4.6185000000000002E-3</c:v>
                </c:pt>
                <c:pt idx="2469">
                  <c:v>4.1142000000000001E-3</c:v>
                </c:pt>
                <c:pt idx="2470">
                  <c:v>4.2335999999999997E-3</c:v>
                </c:pt>
                <c:pt idx="2471">
                  <c:v>3.5956E-3</c:v>
                </c:pt>
                <c:pt idx="2472">
                  <c:v>7.0252999999999999E-3</c:v>
                </c:pt>
                <c:pt idx="2473">
                  <c:v>5.5532000000000003E-3</c:v>
                </c:pt>
                <c:pt idx="2474">
                  <c:v>3.8224000000000001E-3</c:v>
                </c:pt>
                <c:pt idx="2475">
                  <c:v>4.5849000000000003E-3</c:v>
                </c:pt>
                <c:pt idx="2476">
                  <c:v>4.1793000000000004E-3</c:v>
                </c:pt>
                <c:pt idx="2477">
                  <c:v>5.3077999999999997E-3</c:v>
                </c:pt>
                <c:pt idx="2478">
                  <c:v>5.6208999999999999E-3</c:v>
                </c:pt>
                <c:pt idx="2479">
                  <c:v>6.7099999999999998E-3</c:v>
                </c:pt>
                <c:pt idx="2480">
                  <c:v>4.4770000000000001E-3</c:v>
                </c:pt>
                <c:pt idx="2481">
                  <c:v>3.6508999999999999E-3</c:v>
                </c:pt>
                <c:pt idx="2482">
                  <c:v>4.0841999999999996E-3</c:v>
                </c:pt>
                <c:pt idx="2483">
                  <c:v>4.7599000000000001E-3</c:v>
                </c:pt>
                <c:pt idx="2484">
                  <c:v>4.6347999999999997E-3</c:v>
                </c:pt>
                <c:pt idx="2485">
                  <c:v>5.6870999999999996E-3</c:v>
                </c:pt>
                <c:pt idx="2486">
                  <c:v>4.3150000000000003E-3</c:v>
                </c:pt>
                <c:pt idx="2487">
                  <c:v>4.7856000000000001E-3</c:v>
                </c:pt>
                <c:pt idx="2488">
                  <c:v>4.4153999999999999E-3</c:v>
                </c:pt>
                <c:pt idx="2489">
                  <c:v>4.7400999999999997E-3</c:v>
                </c:pt>
                <c:pt idx="2490">
                  <c:v>4.2950999999999996E-3</c:v>
                </c:pt>
                <c:pt idx="2491">
                  <c:v>3.1023000000000001E-3</c:v>
                </c:pt>
                <c:pt idx="2492">
                  <c:v>4.5055E-3</c:v>
                </c:pt>
                <c:pt idx="2493">
                  <c:v>3.2095000000000001E-3</c:v>
                </c:pt>
                <c:pt idx="2494">
                  <c:v>5.0863000000000002E-3</c:v>
                </c:pt>
                <c:pt idx="2495">
                  <c:v>5.1909E-3</c:v>
                </c:pt>
                <c:pt idx="2496">
                  <c:v>3.3094999999999999E-3</c:v>
                </c:pt>
                <c:pt idx="2497">
                  <c:v>3.6384E-3</c:v>
                </c:pt>
                <c:pt idx="2498">
                  <c:v>3.9267E-3</c:v>
                </c:pt>
                <c:pt idx="2499">
                  <c:v>3.2469999999999999E-3</c:v>
                </c:pt>
                <c:pt idx="2500">
                  <c:v>5.2259999999999997E-3</c:v>
                </c:pt>
                <c:pt idx="2501">
                  <c:v>6.2405999999999998E-3</c:v>
                </c:pt>
                <c:pt idx="2502">
                  <c:v>5.3641000000000001E-3</c:v>
                </c:pt>
                <c:pt idx="2503">
                  <c:v>6.6733000000000001E-3</c:v>
                </c:pt>
                <c:pt idx="2504">
                  <c:v>4.1307000000000002E-3</c:v>
                </c:pt>
                <c:pt idx="2505">
                  <c:v>5.3626999999999998E-3</c:v>
                </c:pt>
                <c:pt idx="2506">
                  <c:v>4.2710999999999999E-3</c:v>
                </c:pt>
              </c:numCache>
            </c:numRef>
          </c:xVal>
          <c:yVal>
            <c:numRef>
              <c:f>Sheet1!$K$1:$K$2602</c:f>
              <c:numCache>
                <c:formatCode>General</c:formatCode>
                <c:ptCount val="2602"/>
                <c:pt idx="0">
                  <c:v>0</c:v>
                </c:pt>
                <c:pt idx="1">
                  <c:v>3.4742999999999999</c:v>
                </c:pt>
                <c:pt idx="2">
                  <c:v>7.2145000000000001</c:v>
                </c:pt>
                <c:pt idx="3">
                  <c:v>9.8801000000000005</c:v>
                </c:pt>
                <c:pt idx="4">
                  <c:v>13.179</c:v>
                </c:pt>
                <c:pt idx="5">
                  <c:v>17.459</c:v>
                </c:pt>
                <c:pt idx="6">
                  <c:v>22.027999999999999</c:v>
                </c:pt>
                <c:pt idx="7">
                  <c:v>26.1</c:v>
                </c:pt>
                <c:pt idx="8">
                  <c:v>25.672999999999998</c:v>
                </c:pt>
                <c:pt idx="9">
                  <c:v>29.774999999999999</c:v>
                </c:pt>
                <c:pt idx="10">
                  <c:v>31.536999999999999</c:v>
                </c:pt>
                <c:pt idx="11">
                  <c:v>35.329000000000001</c:v>
                </c:pt>
                <c:pt idx="12">
                  <c:v>39.320999999999998</c:v>
                </c:pt>
                <c:pt idx="13">
                  <c:v>47.404000000000003</c:v>
                </c:pt>
                <c:pt idx="14">
                  <c:v>50.838999999999999</c:v>
                </c:pt>
                <c:pt idx="15">
                  <c:v>49.524999999999999</c:v>
                </c:pt>
                <c:pt idx="16">
                  <c:v>55.387</c:v>
                </c:pt>
                <c:pt idx="17">
                  <c:v>53.906999999999996</c:v>
                </c:pt>
                <c:pt idx="18">
                  <c:v>62.639000000000003</c:v>
                </c:pt>
                <c:pt idx="19">
                  <c:v>64.186000000000007</c:v>
                </c:pt>
                <c:pt idx="20">
                  <c:v>66.864999999999995</c:v>
                </c:pt>
                <c:pt idx="21">
                  <c:v>76.477999999999994</c:v>
                </c:pt>
                <c:pt idx="22">
                  <c:v>75.125</c:v>
                </c:pt>
                <c:pt idx="23">
                  <c:v>81.706000000000003</c:v>
                </c:pt>
                <c:pt idx="24">
                  <c:v>70.539000000000001</c:v>
                </c:pt>
                <c:pt idx="25">
                  <c:v>79.412999999999997</c:v>
                </c:pt>
                <c:pt idx="26">
                  <c:v>83.135999999999996</c:v>
                </c:pt>
                <c:pt idx="27">
                  <c:v>77.519000000000005</c:v>
                </c:pt>
                <c:pt idx="28">
                  <c:v>104.2</c:v>
                </c:pt>
                <c:pt idx="29">
                  <c:v>98.632999999999996</c:v>
                </c:pt>
                <c:pt idx="30">
                  <c:v>101.56</c:v>
                </c:pt>
                <c:pt idx="31">
                  <c:v>106.8</c:v>
                </c:pt>
                <c:pt idx="32">
                  <c:v>102.07</c:v>
                </c:pt>
                <c:pt idx="33">
                  <c:v>106.2</c:v>
                </c:pt>
                <c:pt idx="34">
                  <c:v>110.13</c:v>
                </c:pt>
                <c:pt idx="35">
                  <c:v>111.71</c:v>
                </c:pt>
                <c:pt idx="36">
                  <c:v>116.67</c:v>
                </c:pt>
                <c:pt idx="37">
                  <c:v>116.27</c:v>
                </c:pt>
                <c:pt idx="38">
                  <c:v>122.67</c:v>
                </c:pt>
                <c:pt idx="39">
                  <c:v>134.84</c:v>
                </c:pt>
                <c:pt idx="40">
                  <c:v>133.22</c:v>
                </c:pt>
                <c:pt idx="41">
                  <c:v>131.72</c:v>
                </c:pt>
                <c:pt idx="42">
                  <c:v>132.22999999999999</c:v>
                </c:pt>
                <c:pt idx="43">
                  <c:v>139.93</c:v>
                </c:pt>
                <c:pt idx="44">
                  <c:v>140.32</c:v>
                </c:pt>
                <c:pt idx="45">
                  <c:v>143.38</c:v>
                </c:pt>
                <c:pt idx="46">
                  <c:v>155.25</c:v>
                </c:pt>
                <c:pt idx="47">
                  <c:v>159.88999999999999</c:v>
                </c:pt>
                <c:pt idx="48">
                  <c:v>154.91</c:v>
                </c:pt>
                <c:pt idx="49">
                  <c:v>144.91</c:v>
                </c:pt>
                <c:pt idx="50">
                  <c:v>149.34</c:v>
                </c:pt>
                <c:pt idx="51">
                  <c:v>168.71</c:v>
                </c:pt>
                <c:pt idx="52">
                  <c:v>178.36</c:v>
                </c:pt>
                <c:pt idx="53">
                  <c:v>168.82</c:v>
                </c:pt>
                <c:pt idx="54">
                  <c:v>169.63</c:v>
                </c:pt>
                <c:pt idx="55">
                  <c:v>165.85</c:v>
                </c:pt>
                <c:pt idx="56">
                  <c:v>180.16</c:v>
                </c:pt>
                <c:pt idx="57">
                  <c:v>180.08</c:v>
                </c:pt>
                <c:pt idx="58">
                  <c:v>188.7</c:v>
                </c:pt>
                <c:pt idx="59">
                  <c:v>196.21</c:v>
                </c:pt>
                <c:pt idx="60">
                  <c:v>194.87</c:v>
                </c:pt>
                <c:pt idx="61">
                  <c:v>187.92</c:v>
                </c:pt>
                <c:pt idx="62">
                  <c:v>201.88</c:v>
                </c:pt>
                <c:pt idx="63">
                  <c:v>208.94</c:v>
                </c:pt>
                <c:pt idx="64">
                  <c:v>196.87</c:v>
                </c:pt>
                <c:pt idx="65">
                  <c:v>206.58</c:v>
                </c:pt>
                <c:pt idx="66">
                  <c:v>212.99</c:v>
                </c:pt>
                <c:pt idx="67">
                  <c:v>207</c:v>
                </c:pt>
                <c:pt idx="68">
                  <c:v>206.8</c:v>
                </c:pt>
                <c:pt idx="69">
                  <c:v>219.94</c:v>
                </c:pt>
                <c:pt idx="70">
                  <c:v>218.37</c:v>
                </c:pt>
                <c:pt idx="71">
                  <c:v>242.87</c:v>
                </c:pt>
                <c:pt idx="72">
                  <c:v>225.17</c:v>
                </c:pt>
                <c:pt idx="73">
                  <c:v>246.04</c:v>
                </c:pt>
                <c:pt idx="74">
                  <c:v>273.95</c:v>
                </c:pt>
                <c:pt idx="75">
                  <c:v>227.36</c:v>
                </c:pt>
                <c:pt idx="76">
                  <c:v>253.84</c:v>
                </c:pt>
                <c:pt idx="77">
                  <c:v>242.26</c:v>
                </c:pt>
                <c:pt idx="78">
                  <c:v>251.93</c:v>
                </c:pt>
                <c:pt idx="79">
                  <c:v>252.94</c:v>
                </c:pt>
                <c:pt idx="80">
                  <c:v>253.58</c:v>
                </c:pt>
                <c:pt idx="81">
                  <c:v>239.73</c:v>
                </c:pt>
                <c:pt idx="82">
                  <c:v>260.07</c:v>
                </c:pt>
                <c:pt idx="83">
                  <c:v>255.9</c:v>
                </c:pt>
                <c:pt idx="84">
                  <c:v>277.86</c:v>
                </c:pt>
                <c:pt idx="85">
                  <c:v>287.37</c:v>
                </c:pt>
                <c:pt idx="86">
                  <c:v>288.13</c:v>
                </c:pt>
                <c:pt idx="87">
                  <c:v>283.68</c:v>
                </c:pt>
                <c:pt idx="88">
                  <c:v>277.49</c:v>
                </c:pt>
                <c:pt idx="89">
                  <c:v>287.92</c:v>
                </c:pt>
                <c:pt idx="90">
                  <c:v>275.56</c:v>
                </c:pt>
                <c:pt idx="91">
                  <c:v>295.22000000000003</c:v>
                </c:pt>
                <c:pt idx="92">
                  <c:v>269.24</c:v>
                </c:pt>
                <c:pt idx="93">
                  <c:v>304.36</c:v>
                </c:pt>
                <c:pt idx="94">
                  <c:v>304.10000000000002</c:v>
                </c:pt>
                <c:pt idx="95">
                  <c:v>321.93</c:v>
                </c:pt>
                <c:pt idx="96">
                  <c:v>302.08</c:v>
                </c:pt>
                <c:pt idx="97">
                  <c:v>308.62</c:v>
                </c:pt>
                <c:pt idx="98">
                  <c:v>319.82</c:v>
                </c:pt>
                <c:pt idx="99">
                  <c:v>335.33</c:v>
                </c:pt>
                <c:pt idx="100">
                  <c:v>323.8</c:v>
                </c:pt>
                <c:pt idx="101">
                  <c:v>317.05</c:v>
                </c:pt>
                <c:pt idx="102">
                  <c:v>310.31</c:v>
                </c:pt>
                <c:pt idx="103">
                  <c:v>316.17</c:v>
                </c:pt>
                <c:pt idx="104">
                  <c:v>322.36</c:v>
                </c:pt>
                <c:pt idx="105">
                  <c:v>322.33</c:v>
                </c:pt>
                <c:pt idx="106">
                  <c:v>349.91</c:v>
                </c:pt>
                <c:pt idx="107">
                  <c:v>347.21</c:v>
                </c:pt>
                <c:pt idx="108">
                  <c:v>361.13</c:v>
                </c:pt>
                <c:pt idx="109">
                  <c:v>323.72000000000003</c:v>
                </c:pt>
                <c:pt idx="110">
                  <c:v>340.3</c:v>
                </c:pt>
                <c:pt idx="111">
                  <c:v>360.52</c:v>
                </c:pt>
                <c:pt idx="112">
                  <c:v>340.01</c:v>
                </c:pt>
                <c:pt idx="113">
                  <c:v>350.13</c:v>
                </c:pt>
                <c:pt idx="114">
                  <c:v>345.86</c:v>
                </c:pt>
                <c:pt idx="115">
                  <c:v>389.82</c:v>
                </c:pt>
                <c:pt idx="116">
                  <c:v>350.14</c:v>
                </c:pt>
                <c:pt idx="117">
                  <c:v>361.6</c:v>
                </c:pt>
                <c:pt idx="118">
                  <c:v>363</c:v>
                </c:pt>
                <c:pt idx="119">
                  <c:v>335.01</c:v>
                </c:pt>
                <c:pt idx="120">
                  <c:v>365.03</c:v>
                </c:pt>
                <c:pt idx="121">
                  <c:v>354.58</c:v>
                </c:pt>
                <c:pt idx="122">
                  <c:v>372.95</c:v>
                </c:pt>
                <c:pt idx="123">
                  <c:v>367.67</c:v>
                </c:pt>
                <c:pt idx="124">
                  <c:v>386.26</c:v>
                </c:pt>
                <c:pt idx="125">
                  <c:v>378.71</c:v>
                </c:pt>
                <c:pt idx="126">
                  <c:v>381.2</c:v>
                </c:pt>
                <c:pt idx="127">
                  <c:v>388.27</c:v>
                </c:pt>
                <c:pt idx="128">
                  <c:v>408.54</c:v>
                </c:pt>
                <c:pt idx="129">
                  <c:v>375.34</c:v>
                </c:pt>
                <c:pt idx="130">
                  <c:v>425.14</c:v>
                </c:pt>
                <c:pt idx="131">
                  <c:v>418.68</c:v>
                </c:pt>
                <c:pt idx="132">
                  <c:v>391.75</c:v>
                </c:pt>
                <c:pt idx="133">
                  <c:v>401.62</c:v>
                </c:pt>
                <c:pt idx="134">
                  <c:v>410.85</c:v>
                </c:pt>
                <c:pt idx="135">
                  <c:v>414.58</c:v>
                </c:pt>
                <c:pt idx="136">
                  <c:v>424.03</c:v>
                </c:pt>
                <c:pt idx="137">
                  <c:v>467.03</c:v>
                </c:pt>
                <c:pt idx="138">
                  <c:v>415.94</c:v>
                </c:pt>
                <c:pt idx="139">
                  <c:v>361.91</c:v>
                </c:pt>
                <c:pt idx="140">
                  <c:v>420.2</c:v>
                </c:pt>
                <c:pt idx="141">
                  <c:v>435</c:v>
                </c:pt>
                <c:pt idx="142">
                  <c:v>426.32</c:v>
                </c:pt>
                <c:pt idx="143">
                  <c:v>440.78</c:v>
                </c:pt>
                <c:pt idx="144">
                  <c:v>468.14</c:v>
                </c:pt>
                <c:pt idx="145">
                  <c:v>411.89</c:v>
                </c:pt>
                <c:pt idx="146">
                  <c:v>429.63</c:v>
                </c:pt>
                <c:pt idx="147">
                  <c:v>437.54</c:v>
                </c:pt>
                <c:pt idx="148">
                  <c:v>442.4</c:v>
                </c:pt>
                <c:pt idx="149">
                  <c:v>435.24</c:v>
                </c:pt>
                <c:pt idx="150">
                  <c:v>471.41</c:v>
                </c:pt>
                <c:pt idx="151">
                  <c:v>479.28</c:v>
                </c:pt>
                <c:pt idx="152">
                  <c:v>447.88</c:v>
                </c:pt>
                <c:pt idx="153">
                  <c:v>447.07</c:v>
                </c:pt>
                <c:pt idx="154">
                  <c:v>478.1</c:v>
                </c:pt>
                <c:pt idx="155">
                  <c:v>481.58</c:v>
                </c:pt>
                <c:pt idx="156">
                  <c:v>457.59</c:v>
                </c:pt>
                <c:pt idx="157">
                  <c:v>475.66</c:v>
                </c:pt>
                <c:pt idx="158">
                  <c:v>455.26</c:v>
                </c:pt>
                <c:pt idx="159">
                  <c:v>476.13</c:v>
                </c:pt>
                <c:pt idx="160">
                  <c:v>476.67</c:v>
                </c:pt>
                <c:pt idx="161">
                  <c:v>502.73</c:v>
                </c:pt>
                <c:pt idx="162">
                  <c:v>475.51</c:v>
                </c:pt>
                <c:pt idx="163">
                  <c:v>466.16</c:v>
                </c:pt>
                <c:pt idx="164">
                  <c:v>509.59</c:v>
                </c:pt>
                <c:pt idx="165">
                  <c:v>465.99</c:v>
                </c:pt>
                <c:pt idx="166">
                  <c:v>478.33</c:v>
                </c:pt>
                <c:pt idx="167">
                  <c:v>495.94</c:v>
                </c:pt>
                <c:pt idx="168">
                  <c:v>528.55999999999995</c:v>
                </c:pt>
                <c:pt idx="169">
                  <c:v>547.87</c:v>
                </c:pt>
                <c:pt idx="170">
                  <c:v>502.94</c:v>
                </c:pt>
                <c:pt idx="171">
                  <c:v>538.75</c:v>
                </c:pt>
                <c:pt idx="172">
                  <c:v>511.92</c:v>
                </c:pt>
                <c:pt idx="173">
                  <c:v>552.91</c:v>
                </c:pt>
                <c:pt idx="174">
                  <c:v>498.15</c:v>
                </c:pt>
                <c:pt idx="175">
                  <c:v>522.99</c:v>
                </c:pt>
                <c:pt idx="176">
                  <c:v>588.30999999999995</c:v>
                </c:pt>
                <c:pt idx="177">
                  <c:v>535.95000000000005</c:v>
                </c:pt>
                <c:pt idx="178">
                  <c:v>521.62</c:v>
                </c:pt>
                <c:pt idx="179">
                  <c:v>580.1</c:v>
                </c:pt>
                <c:pt idx="180">
                  <c:v>529.82000000000005</c:v>
                </c:pt>
                <c:pt idx="181">
                  <c:v>537.58000000000004</c:v>
                </c:pt>
                <c:pt idx="182">
                  <c:v>527.72</c:v>
                </c:pt>
                <c:pt idx="183">
                  <c:v>563.92999999999995</c:v>
                </c:pt>
                <c:pt idx="184">
                  <c:v>544.63</c:v>
                </c:pt>
                <c:pt idx="185">
                  <c:v>549.20000000000005</c:v>
                </c:pt>
                <c:pt idx="186">
                  <c:v>533.04</c:v>
                </c:pt>
                <c:pt idx="187">
                  <c:v>518.98</c:v>
                </c:pt>
                <c:pt idx="188">
                  <c:v>626.91</c:v>
                </c:pt>
                <c:pt idx="189">
                  <c:v>539.26</c:v>
                </c:pt>
                <c:pt idx="190">
                  <c:v>602.54999999999995</c:v>
                </c:pt>
                <c:pt idx="191">
                  <c:v>537.07000000000005</c:v>
                </c:pt>
                <c:pt idx="192">
                  <c:v>562.22</c:v>
                </c:pt>
                <c:pt idx="193">
                  <c:v>556.34</c:v>
                </c:pt>
                <c:pt idx="194">
                  <c:v>641.51</c:v>
                </c:pt>
                <c:pt idx="195">
                  <c:v>585.20000000000005</c:v>
                </c:pt>
                <c:pt idx="196">
                  <c:v>579.23</c:v>
                </c:pt>
                <c:pt idx="197">
                  <c:v>573.33000000000004</c:v>
                </c:pt>
                <c:pt idx="198">
                  <c:v>573.72</c:v>
                </c:pt>
                <c:pt idx="199">
                  <c:v>614.96</c:v>
                </c:pt>
                <c:pt idx="200">
                  <c:v>578.5</c:v>
                </c:pt>
                <c:pt idx="201">
                  <c:v>634.66</c:v>
                </c:pt>
                <c:pt idx="202">
                  <c:v>601.21</c:v>
                </c:pt>
                <c:pt idx="203">
                  <c:v>577.78</c:v>
                </c:pt>
                <c:pt idx="204">
                  <c:v>585.11</c:v>
                </c:pt>
                <c:pt idx="205">
                  <c:v>620.86</c:v>
                </c:pt>
                <c:pt idx="206">
                  <c:v>586.32000000000005</c:v>
                </c:pt>
                <c:pt idx="207">
                  <c:v>576.92999999999995</c:v>
                </c:pt>
                <c:pt idx="208">
                  <c:v>636.32000000000005</c:v>
                </c:pt>
                <c:pt idx="209">
                  <c:v>588.55999999999995</c:v>
                </c:pt>
                <c:pt idx="210">
                  <c:v>620.55999999999995</c:v>
                </c:pt>
                <c:pt idx="211">
                  <c:v>598.48</c:v>
                </c:pt>
                <c:pt idx="212">
                  <c:v>668.18</c:v>
                </c:pt>
                <c:pt idx="213">
                  <c:v>631.27</c:v>
                </c:pt>
                <c:pt idx="214">
                  <c:v>694.84</c:v>
                </c:pt>
                <c:pt idx="215">
                  <c:v>654.64</c:v>
                </c:pt>
                <c:pt idx="216">
                  <c:v>655.56</c:v>
                </c:pt>
                <c:pt idx="217">
                  <c:v>617.70000000000005</c:v>
                </c:pt>
                <c:pt idx="218">
                  <c:v>616.33000000000004</c:v>
                </c:pt>
                <c:pt idx="219">
                  <c:v>665.03</c:v>
                </c:pt>
                <c:pt idx="220">
                  <c:v>656.04</c:v>
                </c:pt>
                <c:pt idx="221">
                  <c:v>631.5</c:v>
                </c:pt>
                <c:pt idx="222">
                  <c:v>630</c:v>
                </c:pt>
                <c:pt idx="223">
                  <c:v>625.29</c:v>
                </c:pt>
                <c:pt idx="224">
                  <c:v>679.34</c:v>
                </c:pt>
                <c:pt idx="225">
                  <c:v>655.75</c:v>
                </c:pt>
                <c:pt idx="226">
                  <c:v>655</c:v>
                </c:pt>
                <c:pt idx="227">
                  <c:v>684.2</c:v>
                </c:pt>
                <c:pt idx="228">
                  <c:v>654.75</c:v>
                </c:pt>
                <c:pt idx="229">
                  <c:v>711.61</c:v>
                </c:pt>
                <c:pt idx="230">
                  <c:v>653.04999999999995</c:v>
                </c:pt>
                <c:pt idx="231">
                  <c:v>662.54</c:v>
                </c:pt>
                <c:pt idx="232">
                  <c:v>710.15</c:v>
                </c:pt>
                <c:pt idx="233">
                  <c:v>715.08</c:v>
                </c:pt>
                <c:pt idx="234">
                  <c:v>735</c:v>
                </c:pt>
                <c:pt idx="235">
                  <c:v>687.29</c:v>
                </c:pt>
                <c:pt idx="236">
                  <c:v>764.62</c:v>
                </c:pt>
                <c:pt idx="237">
                  <c:v>658.6</c:v>
                </c:pt>
                <c:pt idx="238">
                  <c:v>667.47</c:v>
                </c:pt>
                <c:pt idx="239">
                  <c:v>708.22</c:v>
                </c:pt>
                <c:pt idx="240">
                  <c:v>736.34</c:v>
                </c:pt>
                <c:pt idx="241">
                  <c:v>689.64</c:v>
                </c:pt>
                <c:pt idx="242">
                  <c:v>704.63</c:v>
                </c:pt>
                <c:pt idx="243">
                  <c:v>706.15</c:v>
                </c:pt>
                <c:pt idx="244">
                  <c:v>690.57</c:v>
                </c:pt>
                <c:pt idx="245">
                  <c:v>731.72</c:v>
                </c:pt>
                <c:pt idx="246">
                  <c:v>742.66</c:v>
                </c:pt>
                <c:pt idx="247">
                  <c:v>708.12</c:v>
                </c:pt>
                <c:pt idx="248">
                  <c:v>720.01</c:v>
                </c:pt>
                <c:pt idx="249">
                  <c:v>693.85</c:v>
                </c:pt>
                <c:pt idx="250">
                  <c:v>815.32</c:v>
                </c:pt>
                <c:pt idx="251">
                  <c:v>697.66</c:v>
                </c:pt>
                <c:pt idx="252">
                  <c:v>711.86</c:v>
                </c:pt>
                <c:pt idx="253">
                  <c:v>719.25</c:v>
                </c:pt>
                <c:pt idx="254">
                  <c:v>731.08</c:v>
                </c:pt>
                <c:pt idx="255">
                  <c:v>747.8</c:v>
                </c:pt>
                <c:pt idx="256">
                  <c:v>856.07</c:v>
                </c:pt>
                <c:pt idx="257">
                  <c:v>740.64</c:v>
                </c:pt>
                <c:pt idx="258">
                  <c:v>748.86</c:v>
                </c:pt>
                <c:pt idx="259">
                  <c:v>734</c:v>
                </c:pt>
                <c:pt idx="260">
                  <c:v>732.92</c:v>
                </c:pt>
                <c:pt idx="261">
                  <c:v>729.07</c:v>
                </c:pt>
                <c:pt idx="262">
                  <c:v>741.9</c:v>
                </c:pt>
                <c:pt idx="263">
                  <c:v>722.67</c:v>
                </c:pt>
                <c:pt idx="264">
                  <c:v>745.87</c:v>
                </c:pt>
                <c:pt idx="265">
                  <c:v>737.9</c:v>
                </c:pt>
                <c:pt idx="266">
                  <c:v>770.49</c:v>
                </c:pt>
                <c:pt idx="267">
                  <c:v>815.03</c:v>
                </c:pt>
                <c:pt idx="268">
                  <c:v>743.86</c:v>
                </c:pt>
                <c:pt idx="269">
                  <c:v>750.32</c:v>
                </c:pt>
                <c:pt idx="270">
                  <c:v>753.22</c:v>
                </c:pt>
                <c:pt idx="271">
                  <c:v>800.38</c:v>
                </c:pt>
                <c:pt idx="272">
                  <c:v>766.57</c:v>
                </c:pt>
                <c:pt idx="273">
                  <c:v>856.36</c:v>
                </c:pt>
                <c:pt idx="274">
                  <c:v>767.61</c:v>
                </c:pt>
                <c:pt idx="275">
                  <c:v>810.83</c:v>
                </c:pt>
                <c:pt idx="276">
                  <c:v>789.09</c:v>
                </c:pt>
                <c:pt idx="277">
                  <c:v>768.71</c:v>
                </c:pt>
                <c:pt idx="278">
                  <c:v>874.3</c:v>
                </c:pt>
                <c:pt idx="279">
                  <c:v>816.83</c:v>
                </c:pt>
                <c:pt idx="280">
                  <c:v>768</c:v>
                </c:pt>
                <c:pt idx="281">
                  <c:v>821.61</c:v>
                </c:pt>
                <c:pt idx="282">
                  <c:v>760.94</c:v>
                </c:pt>
                <c:pt idx="283">
                  <c:v>779.48</c:v>
                </c:pt>
                <c:pt idx="284">
                  <c:v>829.84</c:v>
                </c:pt>
                <c:pt idx="285">
                  <c:v>802.62</c:v>
                </c:pt>
                <c:pt idx="286">
                  <c:v>815.98</c:v>
                </c:pt>
                <c:pt idx="287">
                  <c:v>862.16</c:v>
                </c:pt>
                <c:pt idx="288">
                  <c:v>881.63</c:v>
                </c:pt>
                <c:pt idx="289">
                  <c:v>832.93</c:v>
                </c:pt>
                <c:pt idx="290">
                  <c:v>870.88</c:v>
                </c:pt>
                <c:pt idx="291">
                  <c:v>804.03</c:v>
                </c:pt>
                <c:pt idx="292">
                  <c:v>958.04</c:v>
                </c:pt>
                <c:pt idx="293">
                  <c:v>908.76</c:v>
                </c:pt>
                <c:pt idx="294">
                  <c:v>816.87</c:v>
                </c:pt>
                <c:pt idx="295">
                  <c:v>800.99</c:v>
                </c:pt>
                <c:pt idx="296">
                  <c:v>963.44</c:v>
                </c:pt>
                <c:pt idx="297">
                  <c:v>819.16</c:v>
                </c:pt>
                <c:pt idx="298">
                  <c:v>824.66</c:v>
                </c:pt>
                <c:pt idx="299">
                  <c:v>879.18</c:v>
                </c:pt>
                <c:pt idx="300">
                  <c:v>820.66</c:v>
                </c:pt>
                <c:pt idx="301">
                  <c:v>913.54</c:v>
                </c:pt>
                <c:pt idx="302">
                  <c:v>813.22</c:v>
                </c:pt>
                <c:pt idx="303">
                  <c:v>845.35</c:v>
                </c:pt>
                <c:pt idx="304">
                  <c:v>847.97</c:v>
                </c:pt>
                <c:pt idx="305">
                  <c:v>827.41</c:v>
                </c:pt>
                <c:pt idx="306">
                  <c:v>835.28</c:v>
                </c:pt>
                <c:pt idx="307">
                  <c:v>951.73</c:v>
                </c:pt>
                <c:pt idx="308">
                  <c:v>848.8</c:v>
                </c:pt>
                <c:pt idx="309">
                  <c:v>910.72</c:v>
                </c:pt>
                <c:pt idx="310">
                  <c:v>848.17</c:v>
                </c:pt>
                <c:pt idx="311">
                  <c:v>826.77</c:v>
                </c:pt>
                <c:pt idx="312">
                  <c:v>847.8</c:v>
                </c:pt>
                <c:pt idx="313">
                  <c:v>995.84</c:v>
                </c:pt>
                <c:pt idx="314">
                  <c:v>863.15</c:v>
                </c:pt>
                <c:pt idx="315">
                  <c:v>830.27</c:v>
                </c:pt>
                <c:pt idx="316">
                  <c:v>866.05</c:v>
                </c:pt>
                <c:pt idx="317">
                  <c:v>938.66</c:v>
                </c:pt>
                <c:pt idx="318">
                  <c:v>849.15</c:v>
                </c:pt>
                <c:pt idx="319">
                  <c:v>866.23</c:v>
                </c:pt>
                <c:pt idx="320">
                  <c:v>854.3</c:v>
                </c:pt>
                <c:pt idx="321">
                  <c:v>897.82</c:v>
                </c:pt>
                <c:pt idx="322">
                  <c:v>852.04</c:v>
                </c:pt>
                <c:pt idx="323">
                  <c:v>880.38</c:v>
                </c:pt>
                <c:pt idx="324">
                  <c:v>902.93</c:v>
                </c:pt>
                <c:pt idx="325">
                  <c:v>897.55</c:v>
                </c:pt>
                <c:pt idx="326">
                  <c:v>886.54</c:v>
                </c:pt>
                <c:pt idx="327">
                  <c:v>923.78</c:v>
                </c:pt>
                <c:pt idx="328">
                  <c:v>887.44</c:v>
                </c:pt>
                <c:pt idx="329">
                  <c:v>1009.5</c:v>
                </c:pt>
                <c:pt idx="330">
                  <c:v>889.27</c:v>
                </c:pt>
                <c:pt idx="331">
                  <c:v>910.83</c:v>
                </c:pt>
                <c:pt idx="332">
                  <c:v>1043.2</c:v>
                </c:pt>
                <c:pt idx="333">
                  <c:v>927.49</c:v>
                </c:pt>
                <c:pt idx="334">
                  <c:v>900.1</c:v>
                </c:pt>
                <c:pt idx="335">
                  <c:v>901.89</c:v>
                </c:pt>
                <c:pt idx="336">
                  <c:v>895.87</c:v>
                </c:pt>
                <c:pt idx="337">
                  <c:v>906.02</c:v>
                </c:pt>
                <c:pt idx="338">
                  <c:v>941.23</c:v>
                </c:pt>
                <c:pt idx="339">
                  <c:v>907.56</c:v>
                </c:pt>
                <c:pt idx="340">
                  <c:v>920.68</c:v>
                </c:pt>
                <c:pt idx="341">
                  <c:v>927.86</c:v>
                </c:pt>
                <c:pt idx="342">
                  <c:v>952.38</c:v>
                </c:pt>
                <c:pt idx="343">
                  <c:v>926.75</c:v>
                </c:pt>
                <c:pt idx="344">
                  <c:v>937.99</c:v>
                </c:pt>
                <c:pt idx="345">
                  <c:v>925.94</c:v>
                </c:pt>
                <c:pt idx="346">
                  <c:v>923.2</c:v>
                </c:pt>
                <c:pt idx="347">
                  <c:v>948.95</c:v>
                </c:pt>
                <c:pt idx="348">
                  <c:v>931.11</c:v>
                </c:pt>
                <c:pt idx="349">
                  <c:v>929.88</c:v>
                </c:pt>
                <c:pt idx="350">
                  <c:v>963.71</c:v>
                </c:pt>
                <c:pt idx="351">
                  <c:v>938.68</c:v>
                </c:pt>
                <c:pt idx="352">
                  <c:v>939.56</c:v>
                </c:pt>
                <c:pt idx="353">
                  <c:v>982.9</c:v>
                </c:pt>
                <c:pt idx="354">
                  <c:v>966.2</c:v>
                </c:pt>
                <c:pt idx="355">
                  <c:v>968.45</c:v>
                </c:pt>
                <c:pt idx="356">
                  <c:v>1017.3</c:v>
                </c:pt>
                <c:pt idx="357">
                  <c:v>942.51</c:v>
                </c:pt>
                <c:pt idx="358">
                  <c:v>1018.5</c:v>
                </c:pt>
                <c:pt idx="359">
                  <c:v>961.01</c:v>
                </c:pt>
                <c:pt idx="360">
                  <c:v>973.47</c:v>
                </c:pt>
                <c:pt idx="361">
                  <c:v>994</c:v>
                </c:pt>
                <c:pt idx="362">
                  <c:v>942.25</c:v>
                </c:pt>
                <c:pt idx="363">
                  <c:v>963.89</c:v>
                </c:pt>
                <c:pt idx="364">
                  <c:v>967.12</c:v>
                </c:pt>
                <c:pt idx="365">
                  <c:v>1122.5999999999999</c:v>
                </c:pt>
                <c:pt idx="366">
                  <c:v>1051.3</c:v>
                </c:pt>
                <c:pt idx="367">
                  <c:v>991.33</c:v>
                </c:pt>
                <c:pt idx="368">
                  <c:v>1189.5</c:v>
                </c:pt>
                <c:pt idx="369">
                  <c:v>1147.2</c:v>
                </c:pt>
                <c:pt idx="370">
                  <c:v>1151.3</c:v>
                </c:pt>
                <c:pt idx="371">
                  <c:v>996.14</c:v>
                </c:pt>
                <c:pt idx="372">
                  <c:v>1006.1</c:v>
                </c:pt>
                <c:pt idx="373">
                  <c:v>1142.5999999999999</c:v>
                </c:pt>
                <c:pt idx="374">
                  <c:v>1005.9</c:v>
                </c:pt>
                <c:pt idx="375">
                  <c:v>949.07</c:v>
                </c:pt>
                <c:pt idx="376">
                  <c:v>1025</c:v>
                </c:pt>
                <c:pt idx="377">
                  <c:v>1003.8</c:v>
                </c:pt>
                <c:pt idx="378">
                  <c:v>1153.8</c:v>
                </c:pt>
                <c:pt idx="379">
                  <c:v>1268.7</c:v>
                </c:pt>
                <c:pt idx="380">
                  <c:v>987.37</c:v>
                </c:pt>
                <c:pt idx="381">
                  <c:v>1034.4000000000001</c:v>
                </c:pt>
                <c:pt idx="382">
                  <c:v>961.44</c:v>
                </c:pt>
                <c:pt idx="383">
                  <c:v>1000.9</c:v>
                </c:pt>
                <c:pt idx="384">
                  <c:v>1035.8</c:v>
                </c:pt>
                <c:pt idx="385">
                  <c:v>1045.3</c:v>
                </c:pt>
                <c:pt idx="386">
                  <c:v>1006.8</c:v>
                </c:pt>
                <c:pt idx="387">
                  <c:v>1199.7</c:v>
                </c:pt>
                <c:pt idx="388">
                  <c:v>1072.0999999999999</c:v>
                </c:pt>
                <c:pt idx="389">
                  <c:v>1030.9000000000001</c:v>
                </c:pt>
                <c:pt idx="390">
                  <c:v>1054.4000000000001</c:v>
                </c:pt>
                <c:pt idx="391">
                  <c:v>1076.8</c:v>
                </c:pt>
                <c:pt idx="392">
                  <c:v>1033.8</c:v>
                </c:pt>
                <c:pt idx="393">
                  <c:v>1121.2</c:v>
                </c:pt>
                <c:pt idx="394">
                  <c:v>1228.8</c:v>
                </c:pt>
                <c:pt idx="395">
                  <c:v>1042.2</c:v>
                </c:pt>
                <c:pt idx="396">
                  <c:v>1161.5999999999999</c:v>
                </c:pt>
                <c:pt idx="397">
                  <c:v>1054.3</c:v>
                </c:pt>
                <c:pt idx="398">
                  <c:v>1058.5999999999999</c:v>
                </c:pt>
                <c:pt idx="399">
                  <c:v>1034.3</c:v>
                </c:pt>
                <c:pt idx="400">
                  <c:v>1059.7</c:v>
                </c:pt>
                <c:pt idx="401">
                  <c:v>1076.4000000000001</c:v>
                </c:pt>
                <c:pt idx="402">
                  <c:v>1044.4000000000001</c:v>
                </c:pt>
                <c:pt idx="403">
                  <c:v>1050.0999999999999</c:v>
                </c:pt>
                <c:pt idx="404">
                  <c:v>1064.5</c:v>
                </c:pt>
                <c:pt idx="405">
                  <c:v>1022.2</c:v>
                </c:pt>
                <c:pt idx="406">
                  <c:v>1180.9000000000001</c:v>
                </c:pt>
                <c:pt idx="407">
                  <c:v>1100.5</c:v>
                </c:pt>
                <c:pt idx="408">
                  <c:v>1073</c:v>
                </c:pt>
                <c:pt idx="409">
                  <c:v>1090.8</c:v>
                </c:pt>
                <c:pt idx="410">
                  <c:v>1079.8</c:v>
                </c:pt>
                <c:pt idx="411">
                  <c:v>1085.4000000000001</c:v>
                </c:pt>
                <c:pt idx="412">
                  <c:v>1078</c:v>
                </c:pt>
                <c:pt idx="413">
                  <c:v>1113.4000000000001</c:v>
                </c:pt>
                <c:pt idx="414">
                  <c:v>1067</c:v>
                </c:pt>
                <c:pt idx="415">
                  <c:v>1102.2</c:v>
                </c:pt>
                <c:pt idx="416">
                  <c:v>1101.9000000000001</c:v>
                </c:pt>
                <c:pt idx="417">
                  <c:v>1116.2</c:v>
                </c:pt>
                <c:pt idx="418">
                  <c:v>1085.3</c:v>
                </c:pt>
                <c:pt idx="419">
                  <c:v>1092.0999999999999</c:v>
                </c:pt>
                <c:pt idx="420">
                  <c:v>1080.8</c:v>
                </c:pt>
                <c:pt idx="421">
                  <c:v>1070.2</c:v>
                </c:pt>
                <c:pt idx="422">
                  <c:v>1123.3</c:v>
                </c:pt>
                <c:pt idx="423">
                  <c:v>1106.2</c:v>
                </c:pt>
                <c:pt idx="424">
                  <c:v>1102.9000000000001</c:v>
                </c:pt>
                <c:pt idx="425">
                  <c:v>1114.3</c:v>
                </c:pt>
                <c:pt idx="426">
                  <c:v>1111.8</c:v>
                </c:pt>
                <c:pt idx="427">
                  <c:v>1096.7</c:v>
                </c:pt>
                <c:pt idx="428">
                  <c:v>1106.3</c:v>
                </c:pt>
                <c:pt idx="429">
                  <c:v>1107.4000000000001</c:v>
                </c:pt>
                <c:pt idx="430">
                  <c:v>1119.8</c:v>
                </c:pt>
                <c:pt idx="431">
                  <c:v>1251.4000000000001</c:v>
                </c:pt>
                <c:pt idx="432">
                  <c:v>1115.5</c:v>
                </c:pt>
                <c:pt idx="433">
                  <c:v>1115.0999999999999</c:v>
                </c:pt>
                <c:pt idx="434">
                  <c:v>1128.3</c:v>
                </c:pt>
                <c:pt idx="435">
                  <c:v>1158</c:v>
                </c:pt>
                <c:pt idx="436">
                  <c:v>1158.8</c:v>
                </c:pt>
                <c:pt idx="437">
                  <c:v>1168.5999999999999</c:v>
                </c:pt>
                <c:pt idx="438">
                  <c:v>1190.0999999999999</c:v>
                </c:pt>
                <c:pt idx="439">
                  <c:v>1150</c:v>
                </c:pt>
                <c:pt idx="440">
                  <c:v>1151.7</c:v>
                </c:pt>
                <c:pt idx="441">
                  <c:v>1159.2</c:v>
                </c:pt>
                <c:pt idx="442">
                  <c:v>1145.4000000000001</c:v>
                </c:pt>
                <c:pt idx="443">
                  <c:v>1103.5</c:v>
                </c:pt>
                <c:pt idx="444">
                  <c:v>1153.8</c:v>
                </c:pt>
                <c:pt idx="445">
                  <c:v>1211.5999999999999</c:v>
                </c:pt>
                <c:pt idx="446">
                  <c:v>1161.7</c:v>
                </c:pt>
                <c:pt idx="447">
                  <c:v>1167.5</c:v>
                </c:pt>
                <c:pt idx="448">
                  <c:v>1162.9000000000001</c:v>
                </c:pt>
                <c:pt idx="449">
                  <c:v>1155.4000000000001</c:v>
                </c:pt>
                <c:pt idx="450">
                  <c:v>1205.5999999999999</c:v>
                </c:pt>
                <c:pt idx="451">
                  <c:v>1302.4000000000001</c:v>
                </c:pt>
                <c:pt idx="452">
                  <c:v>1170.9000000000001</c:v>
                </c:pt>
                <c:pt idx="453">
                  <c:v>1132</c:v>
                </c:pt>
                <c:pt idx="454">
                  <c:v>1160.7</c:v>
                </c:pt>
                <c:pt idx="455">
                  <c:v>1168.5</c:v>
                </c:pt>
                <c:pt idx="456">
                  <c:v>1175</c:v>
                </c:pt>
                <c:pt idx="457">
                  <c:v>1188.8</c:v>
                </c:pt>
                <c:pt idx="458">
                  <c:v>1164.8</c:v>
                </c:pt>
                <c:pt idx="459">
                  <c:v>1153.7</c:v>
                </c:pt>
                <c:pt idx="460">
                  <c:v>1221.3</c:v>
                </c:pt>
                <c:pt idx="461">
                  <c:v>1167.4000000000001</c:v>
                </c:pt>
                <c:pt idx="462">
                  <c:v>1181.9000000000001</c:v>
                </c:pt>
                <c:pt idx="463">
                  <c:v>1199.4000000000001</c:v>
                </c:pt>
                <c:pt idx="464">
                  <c:v>1222.9000000000001</c:v>
                </c:pt>
                <c:pt idx="465">
                  <c:v>1221.8</c:v>
                </c:pt>
                <c:pt idx="466">
                  <c:v>1307.2</c:v>
                </c:pt>
                <c:pt idx="467">
                  <c:v>1185.3</c:v>
                </c:pt>
                <c:pt idx="468">
                  <c:v>1245.5999999999999</c:v>
                </c:pt>
                <c:pt idx="469">
                  <c:v>1197.5999999999999</c:v>
                </c:pt>
                <c:pt idx="470">
                  <c:v>1220.8</c:v>
                </c:pt>
                <c:pt idx="471">
                  <c:v>1226.5999999999999</c:v>
                </c:pt>
                <c:pt idx="472">
                  <c:v>1244.4000000000001</c:v>
                </c:pt>
                <c:pt idx="473">
                  <c:v>1283.4000000000001</c:v>
                </c:pt>
                <c:pt idx="474">
                  <c:v>1189.4000000000001</c:v>
                </c:pt>
                <c:pt idx="475">
                  <c:v>1205.2</c:v>
                </c:pt>
                <c:pt idx="476">
                  <c:v>1207.8</c:v>
                </c:pt>
                <c:pt idx="477">
                  <c:v>1195.8</c:v>
                </c:pt>
                <c:pt idx="478">
                  <c:v>1177.4000000000001</c:v>
                </c:pt>
                <c:pt idx="479">
                  <c:v>1249.3</c:v>
                </c:pt>
                <c:pt idx="480">
                  <c:v>1225.8</c:v>
                </c:pt>
                <c:pt idx="481">
                  <c:v>1232.4000000000001</c:v>
                </c:pt>
                <c:pt idx="482">
                  <c:v>1352.6</c:v>
                </c:pt>
                <c:pt idx="483">
                  <c:v>1236.3</c:v>
                </c:pt>
                <c:pt idx="484">
                  <c:v>1257.8</c:v>
                </c:pt>
                <c:pt idx="485">
                  <c:v>1263</c:v>
                </c:pt>
                <c:pt idx="486">
                  <c:v>1278.7</c:v>
                </c:pt>
                <c:pt idx="487">
                  <c:v>1231.3</c:v>
                </c:pt>
                <c:pt idx="488">
                  <c:v>1250</c:v>
                </c:pt>
                <c:pt idx="489">
                  <c:v>1251.5</c:v>
                </c:pt>
                <c:pt idx="490">
                  <c:v>1226.4000000000001</c:v>
                </c:pt>
                <c:pt idx="491">
                  <c:v>1258.2</c:v>
                </c:pt>
                <c:pt idx="492">
                  <c:v>1264.5</c:v>
                </c:pt>
                <c:pt idx="493">
                  <c:v>1404.2</c:v>
                </c:pt>
                <c:pt idx="494">
                  <c:v>1239.4000000000001</c:v>
                </c:pt>
                <c:pt idx="495">
                  <c:v>1232.3</c:v>
                </c:pt>
                <c:pt idx="496">
                  <c:v>1248.9000000000001</c:v>
                </c:pt>
                <c:pt idx="497">
                  <c:v>1249.3</c:v>
                </c:pt>
                <c:pt idx="498">
                  <c:v>1251.5999999999999</c:v>
                </c:pt>
                <c:pt idx="499">
                  <c:v>1249.2</c:v>
                </c:pt>
                <c:pt idx="500">
                  <c:v>1274.0999999999999</c:v>
                </c:pt>
                <c:pt idx="501">
                  <c:v>1273.5</c:v>
                </c:pt>
                <c:pt idx="502">
                  <c:v>1301.8</c:v>
                </c:pt>
                <c:pt idx="503">
                  <c:v>1302.4000000000001</c:v>
                </c:pt>
                <c:pt idx="504">
                  <c:v>1260.3</c:v>
                </c:pt>
                <c:pt idx="505">
                  <c:v>1293</c:v>
                </c:pt>
                <c:pt idx="506">
                  <c:v>1247.7</c:v>
                </c:pt>
                <c:pt idx="507">
                  <c:v>1267.9000000000001</c:v>
                </c:pt>
                <c:pt idx="508">
                  <c:v>1548.3</c:v>
                </c:pt>
                <c:pt idx="509">
                  <c:v>1286.5999999999999</c:v>
                </c:pt>
                <c:pt idx="510">
                  <c:v>1313.5</c:v>
                </c:pt>
                <c:pt idx="511">
                  <c:v>1295.9000000000001</c:v>
                </c:pt>
                <c:pt idx="512">
                  <c:v>1415.3</c:v>
                </c:pt>
                <c:pt idx="513">
                  <c:v>1298.2</c:v>
                </c:pt>
                <c:pt idx="514">
                  <c:v>1309.9000000000001</c:v>
                </c:pt>
                <c:pt idx="515">
                  <c:v>1278.0999999999999</c:v>
                </c:pt>
                <c:pt idx="516">
                  <c:v>1294.5999999999999</c:v>
                </c:pt>
                <c:pt idx="517">
                  <c:v>1302.8</c:v>
                </c:pt>
                <c:pt idx="518">
                  <c:v>1297.3</c:v>
                </c:pt>
                <c:pt idx="519">
                  <c:v>1289.4000000000001</c:v>
                </c:pt>
                <c:pt idx="520">
                  <c:v>1308.5999999999999</c:v>
                </c:pt>
                <c:pt idx="521">
                  <c:v>1348.4</c:v>
                </c:pt>
                <c:pt idx="522">
                  <c:v>1333.5</c:v>
                </c:pt>
                <c:pt idx="523">
                  <c:v>1593.5</c:v>
                </c:pt>
                <c:pt idx="524">
                  <c:v>1281.3</c:v>
                </c:pt>
                <c:pt idx="525">
                  <c:v>1311.3</c:v>
                </c:pt>
                <c:pt idx="526">
                  <c:v>1323.9</c:v>
                </c:pt>
                <c:pt idx="527">
                  <c:v>1297.7</c:v>
                </c:pt>
                <c:pt idx="528">
                  <c:v>1301.2</c:v>
                </c:pt>
                <c:pt idx="529">
                  <c:v>1351.4</c:v>
                </c:pt>
                <c:pt idx="530">
                  <c:v>1321.2</c:v>
                </c:pt>
                <c:pt idx="531">
                  <c:v>1318.7</c:v>
                </c:pt>
                <c:pt idx="532">
                  <c:v>1298</c:v>
                </c:pt>
                <c:pt idx="533">
                  <c:v>1344.4</c:v>
                </c:pt>
                <c:pt idx="534">
                  <c:v>1315.9</c:v>
                </c:pt>
                <c:pt idx="535">
                  <c:v>1336.8</c:v>
                </c:pt>
                <c:pt idx="536">
                  <c:v>1352.7</c:v>
                </c:pt>
                <c:pt idx="537">
                  <c:v>1393.2</c:v>
                </c:pt>
                <c:pt idx="538">
                  <c:v>1363.2</c:v>
                </c:pt>
                <c:pt idx="539">
                  <c:v>1366.3</c:v>
                </c:pt>
                <c:pt idx="540">
                  <c:v>1370.1</c:v>
                </c:pt>
                <c:pt idx="541">
                  <c:v>1486.3</c:v>
                </c:pt>
                <c:pt idx="542">
                  <c:v>1423.1</c:v>
                </c:pt>
                <c:pt idx="543">
                  <c:v>1319.2</c:v>
                </c:pt>
                <c:pt idx="544">
                  <c:v>1388.5</c:v>
                </c:pt>
                <c:pt idx="545">
                  <c:v>1348.1</c:v>
                </c:pt>
                <c:pt idx="546">
                  <c:v>1374.4</c:v>
                </c:pt>
                <c:pt idx="547">
                  <c:v>1353.9</c:v>
                </c:pt>
                <c:pt idx="548">
                  <c:v>1332.5</c:v>
                </c:pt>
                <c:pt idx="549">
                  <c:v>1396.8</c:v>
                </c:pt>
                <c:pt idx="550">
                  <c:v>1365.1</c:v>
                </c:pt>
                <c:pt idx="551">
                  <c:v>1377.7</c:v>
                </c:pt>
                <c:pt idx="552">
                  <c:v>1565.5</c:v>
                </c:pt>
                <c:pt idx="553">
                  <c:v>1414</c:v>
                </c:pt>
                <c:pt idx="554">
                  <c:v>1405.1</c:v>
                </c:pt>
                <c:pt idx="555">
                  <c:v>1446.4</c:v>
                </c:pt>
                <c:pt idx="556">
                  <c:v>1382.7</c:v>
                </c:pt>
                <c:pt idx="557">
                  <c:v>1391.4</c:v>
                </c:pt>
                <c:pt idx="558">
                  <c:v>1402.6</c:v>
                </c:pt>
                <c:pt idx="559">
                  <c:v>1373.4</c:v>
                </c:pt>
                <c:pt idx="560">
                  <c:v>1603</c:v>
                </c:pt>
                <c:pt idx="561">
                  <c:v>1393.4</c:v>
                </c:pt>
                <c:pt idx="562">
                  <c:v>1479.8</c:v>
                </c:pt>
                <c:pt idx="563">
                  <c:v>1426.6</c:v>
                </c:pt>
                <c:pt idx="564">
                  <c:v>1389.3</c:v>
                </c:pt>
                <c:pt idx="565">
                  <c:v>1424.5</c:v>
                </c:pt>
                <c:pt idx="566">
                  <c:v>1382.6</c:v>
                </c:pt>
                <c:pt idx="567">
                  <c:v>1405.2</c:v>
                </c:pt>
                <c:pt idx="568">
                  <c:v>1637.8</c:v>
                </c:pt>
                <c:pt idx="569">
                  <c:v>1448.6</c:v>
                </c:pt>
                <c:pt idx="570">
                  <c:v>1422.9</c:v>
                </c:pt>
                <c:pt idx="571">
                  <c:v>1409.3</c:v>
                </c:pt>
                <c:pt idx="572">
                  <c:v>1417</c:v>
                </c:pt>
                <c:pt idx="573">
                  <c:v>1717</c:v>
                </c:pt>
                <c:pt idx="574">
                  <c:v>1399</c:v>
                </c:pt>
                <c:pt idx="575">
                  <c:v>1422.4</c:v>
                </c:pt>
                <c:pt idx="576">
                  <c:v>1444.4</c:v>
                </c:pt>
                <c:pt idx="577">
                  <c:v>1446.4</c:v>
                </c:pt>
                <c:pt idx="578">
                  <c:v>1460.4</c:v>
                </c:pt>
                <c:pt idx="579">
                  <c:v>1442.7</c:v>
                </c:pt>
                <c:pt idx="580">
                  <c:v>1450.7</c:v>
                </c:pt>
                <c:pt idx="581">
                  <c:v>1426.7</c:v>
                </c:pt>
                <c:pt idx="582">
                  <c:v>1447</c:v>
                </c:pt>
                <c:pt idx="583">
                  <c:v>1422.9</c:v>
                </c:pt>
                <c:pt idx="584">
                  <c:v>1409.8</c:v>
                </c:pt>
                <c:pt idx="585">
                  <c:v>1425.4</c:v>
                </c:pt>
                <c:pt idx="586">
                  <c:v>1459.4</c:v>
                </c:pt>
                <c:pt idx="587">
                  <c:v>1439.4</c:v>
                </c:pt>
                <c:pt idx="588">
                  <c:v>1423.6</c:v>
                </c:pt>
                <c:pt idx="589">
                  <c:v>1470.6</c:v>
                </c:pt>
                <c:pt idx="590">
                  <c:v>1468.6</c:v>
                </c:pt>
                <c:pt idx="591">
                  <c:v>1435</c:v>
                </c:pt>
                <c:pt idx="592">
                  <c:v>1464.7</c:v>
                </c:pt>
                <c:pt idx="593">
                  <c:v>1420.8</c:v>
                </c:pt>
                <c:pt idx="594">
                  <c:v>1418.1</c:v>
                </c:pt>
                <c:pt idx="595">
                  <c:v>1522.2</c:v>
                </c:pt>
                <c:pt idx="596">
                  <c:v>1465.6</c:v>
                </c:pt>
                <c:pt idx="597">
                  <c:v>1482.2</c:v>
                </c:pt>
                <c:pt idx="598">
                  <c:v>1483.1</c:v>
                </c:pt>
                <c:pt idx="599">
                  <c:v>1472.9</c:v>
                </c:pt>
                <c:pt idx="600">
                  <c:v>1445.8</c:v>
                </c:pt>
                <c:pt idx="601">
                  <c:v>1504.4</c:v>
                </c:pt>
                <c:pt idx="602">
                  <c:v>1483.2</c:v>
                </c:pt>
                <c:pt idx="603">
                  <c:v>1489.6</c:v>
                </c:pt>
                <c:pt idx="604">
                  <c:v>1494.6</c:v>
                </c:pt>
                <c:pt idx="605">
                  <c:v>1480.2</c:v>
                </c:pt>
                <c:pt idx="606">
                  <c:v>1505.6</c:v>
                </c:pt>
                <c:pt idx="607">
                  <c:v>1481.4</c:v>
                </c:pt>
                <c:pt idx="608">
                  <c:v>1483.8</c:v>
                </c:pt>
                <c:pt idx="609">
                  <c:v>1444.5</c:v>
                </c:pt>
                <c:pt idx="610">
                  <c:v>1537.7</c:v>
                </c:pt>
                <c:pt idx="611">
                  <c:v>1498.9</c:v>
                </c:pt>
                <c:pt idx="612">
                  <c:v>1485.2</c:v>
                </c:pt>
                <c:pt idx="613">
                  <c:v>1512.9</c:v>
                </c:pt>
                <c:pt idx="614">
                  <c:v>1479.6</c:v>
                </c:pt>
                <c:pt idx="615">
                  <c:v>1499.5</c:v>
                </c:pt>
                <c:pt idx="616">
                  <c:v>1495.2</c:v>
                </c:pt>
                <c:pt idx="617">
                  <c:v>1477.1</c:v>
                </c:pt>
                <c:pt idx="618">
                  <c:v>1522.6</c:v>
                </c:pt>
                <c:pt idx="619">
                  <c:v>1507.6</c:v>
                </c:pt>
                <c:pt idx="620">
                  <c:v>1520.1</c:v>
                </c:pt>
                <c:pt idx="621">
                  <c:v>1540.4</c:v>
                </c:pt>
                <c:pt idx="622">
                  <c:v>1530</c:v>
                </c:pt>
                <c:pt idx="623">
                  <c:v>1549.7</c:v>
                </c:pt>
                <c:pt idx="624">
                  <c:v>1540.4</c:v>
                </c:pt>
                <c:pt idx="625">
                  <c:v>1608.5</c:v>
                </c:pt>
                <c:pt idx="626">
                  <c:v>1520.3</c:v>
                </c:pt>
                <c:pt idx="627">
                  <c:v>1534.9</c:v>
                </c:pt>
                <c:pt idx="628">
                  <c:v>1777.8</c:v>
                </c:pt>
                <c:pt idx="629">
                  <c:v>1587.3</c:v>
                </c:pt>
                <c:pt idx="630">
                  <c:v>1521</c:v>
                </c:pt>
                <c:pt idx="631">
                  <c:v>1534.2</c:v>
                </c:pt>
                <c:pt idx="632">
                  <c:v>1514.6</c:v>
                </c:pt>
                <c:pt idx="633">
                  <c:v>1522.8</c:v>
                </c:pt>
                <c:pt idx="634">
                  <c:v>1522.3</c:v>
                </c:pt>
                <c:pt idx="635">
                  <c:v>1535.6</c:v>
                </c:pt>
                <c:pt idx="636">
                  <c:v>1553.3</c:v>
                </c:pt>
                <c:pt idx="637">
                  <c:v>1507.5</c:v>
                </c:pt>
                <c:pt idx="638">
                  <c:v>1588.2</c:v>
                </c:pt>
                <c:pt idx="639">
                  <c:v>1506.5</c:v>
                </c:pt>
                <c:pt idx="640">
                  <c:v>1533</c:v>
                </c:pt>
                <c:pt idx="641">
                  <c:v>1556.4</c:v>
                </c:pt>
                <c:pt idx="642">
                  <c:v>1536.4</c:v>
                </c:pt>
                <c:pt idx="643">
                  <c:v>1518</c:v>
                </c:pt>
                <c:pt idx="644">
                  <c:v>1549.1</c:v>
                </c:pt>
                <c:pt idx="645">
                  <c:v>1535.8</c:v>
                </c:pt>
                <c:pt idx="646">
                  <c:v>1583.6</c:v>
                </c:pt>
                <c:pt idx="647">
                  <c:v>1596.5</c:v>
                </c:pt>
                <c:pt idx="648">
                  <c:v>1576.8</c:v>
                </c:pt>
                <c:pt idx="649">
                  <c:v>1649.5</c:v>
                </c:pt>
                <c:pt idx="650">
                  <c:v>1579.1</c:v>
                </c:pt>
                <c:pt idx="651">
                  <c:v>1560</c:v>
                </c:pt>
                <c:pt idx="652">
                  <c:v>1569.8</c:v>
                </c:pt>
                <c:pt idx="653">
                  <c:v>1556.5</c:v>
                </c:pt>
                <c:pt idx="654">
                  <c:v>1568.2</c:v>
                </c:pt>
                <c:pt idx="655">
                  <c:v>1582.7</c:v>
                </c:pt>
                <c:pt idx="656">
                  <c:v>1590.6</c:v>
                </c:pt>
                <c:pt idx="657">
                  <c:v>1607.3</c:v>
                </c:pt>
                <c:pt idx="658">
                  <c:v>1554.3</c:v>
                </c:pt>
                <c:pt idx="659">
                  <c:v>1575.2</c:v>
                </c:pt>
                <c:pt idx="660">
                  <c:v>1567.9</c:v>
                </c:pt>
                <c:pt idx="661">
                  <c:v>1574.6</c:v>
                </c:pt>
                <c:pt idx="662">
                  <c:v>1553.5</c:v>
                </c:pt>
                <c:pt idx="663">
                  <c:v>1604.3</c:v>
                </c:pt>
                <c:pt idx="664">
                  <c:v>1620.8</c:v>
                </c:pt>
                <c:pt idx="665">
                  <c:v>1786</c:v>
                </c:pt>
                <c:pt idx="666">
                  <c:v>1602.1</c:v>
                </c:pt>
                <c:pt idx="667">
                  <c:v>1595.5</c:v>
                </c:pt>
                <c:pt idx="668">
                  <c:v>1610.5</c:v>
                </c:pt>
                <c:pt idx="669">
                  <c:v>1590.1</c:v>
                </c:pt>
                <c:pt idx="670">
                  <c:v>1608.9</c:v>
                </c:pt>
                <c:pt idx="671">
                  <c:v>1644.4</c:v>
                </c:pt>
                <c:pt idx="672">
                  <c:v>1624.8</c:v>
                </c:pt>
                <c:pt idx="673">
                  <c:v>1765.9</c:v>
                </c:pt>
                <c:pt idx="674">
                  <c:v>1624.9</c:v>
                </c:pt>
                <c:pt idx="675">
                  <c:v>1590.3</c:v>
                </c:pt>
                <c:pt idx="676">
                  <c:v>1634.4</c:v>
                </c:pt>
                <c:pt idx="677">
                  <c:v>1614.6</c:v>
                </c:pt>
                <c:pt idx="678">
                  <c:v>1614</c:v>
                </c:pt>
                <c:pt idx="679">
                  <c:v>1651.7</c:v>
                </c:pt>
                <c:pt idx="680">
                  <c:v>1663.7</c:v>
                </c:pt>
                <c:pt idx="681">
                  <c:v>1627.4</c:v>
                </c:pt>
                <c:pt idx="682">
                  <c:v>1629.7</c:v>
                </c:pt>
                <c:pt idx="683">
                  <c:v>1670.2</c:v>
                </c:pt>
                <c:pt idx="684">
                  <c:v>1623.6</c:v>
                </c:pt>
                <c:pt idx="685">
                  <c:v>1630</c:v>
                </c:pt>
                <c:pt idx="686">
                  <c:v>1660.9</c:v>
                </c:pt>
                <c:pt idx="687">
                  <c:v>1624.2</c:v>
                </c:pt>
                <c:pt idx="688">
                  <c:v>1710.9</c:v>
                </c:pt>
                <c:pt idx="689">
                  <c:v>1675.6</c:v>
                </c:pt>
                <c:pt idx="690">
                  <c:v>1955.2</c:v>
                </c:pt>
                <c:pt idx="691">
                  <c:v>1620</c:v>
                </c:pt>
                <c:pt idx="692">
                  <c:v>1688.6</c:v>
                </c:pt>
                <c:pt idx="693">
                  <c:v>1636.2</c:v>
                </c:pt>
                <c:pt idx="694">
                  <c:v>1693.5</c:v>
                </c:pt>
                <c:pt idx="695">
                  <c:v>1674.9</c:v>
                </c:pt>
                <c:pt idx="696">
                  <c:v>1672.5</c:v>
                </c:pt>
                <c:pt idx="697">
                  <c:v>1671.4</c:v>
                </c:pt>
                <c:pt idx="698">
                  <c:v>1646.5</c:v>
                </c:pt>
                <c:pt idx="699">
                  <c:v>1720.2</c:v>
                </c:pt>
                <c:pt idx="700">
                  <c:v>1634.8</c:v>
                </c:pt>
                <c:pt idx="701">
                  <c:v>1642.8</c:v>
                </c:pt>
                <c:pt idx="702">
                  <c:v>1717</c:v>
                </c:pt>
                <c:pt idx="703">
                  <c:v>1686.5</c:v>
                </c:pt>
                <c:pt idx="704">
                  <c:v>1632.3</c:v>
                </c:pt>
                <c:pt idx="705">
                  <c:v>1682.8</c:v>
                </c:pt>
                <c:pt idx="706">
                  <c:v>1675.3</c:v>
                </c:pt>
                <c:pt idx="707">
                  <c:v>1683.5</c:v>
                </c:pt>
                <c:pt idx="708">
                  <c:v>1734.6</c:v>
                </c:pt>
                <c:pt idx="709">
                  <c:v>1916.7</c:v>
                </c:pt>
                <c:pt idx="710">
                  <c:v>1685.6</c:v>
                </c:pt>
                <c:pt idx="711">
                  <c:v>1680.6</c:v>
                </c:pt>
                <c:pt idx="712">
                  <c:v>1682.6</c:v>
                </c:pt>
                <c:pt idx="713">
                  <c:v>1705.6</c:v>
                </c:pt>
                <c:pt idx="714">
                  <c:v>1619.5</c:v>
                </c:pt>
                <c:pt idx="715">
                  <c:v>1720</c:v>
                </c:pt>
                <c:pt idx="716">
                  <c:v>1816.5</c:v>
                </c:pt>
                <c:pt idx="717">
                  <c:v>1738.6</c:v>
                </c:pt>
                <c:pt idx="718">
                  <c:v>1694.5</c:v>
                </c:pt>
                <c:pt idx="719">
                  <c:v>1702.1</c:v>
                </c:pt>
                <c:pt idx="720">
                  <c:v>1692</c:v>
                </c:pt>
                <c:pt idx="721">
                  <c:v>1693.2</c:v>
                </c:pt>
                <c:pt idx="722">
                  <c:v>1685.7</c:v>
                </c:pt>
                <c:pt idx="723">
                  <c:v>1767.8</c:v>
                </c:pt>
                <c:pt idx="724">
                  <c:v>1713.3</c:v>
                </c:pt>
                <c:pt idx="725">
                  <c:v>1706</c:v>
                </c:pt>
                <c:pt idx="726">
                  <c:v>1719.6</c:v>
                </c:pt>
                <c:pt idx="727">
                  <c:v>1703.1</c:v>
                </c:pt>
                <c:pt idx="728">
                  <c:v>1676.4</c:v>
                </c:pt>
                <c:pt idx="729">
                  <c:v>1736.7</c:v>
                </c:pt>
                <c:pt idx="730">
                  <c:v>1724.6</c:v>
                </c:pt>
                <c:pt idx="731">
                  <c:v>1717.4</c:v>
                </c:pt>
                <c:pt idx="732">
                  <c:v>1739.1</c:v>
                </c:pt>
                <c:pt idx="733">
                  <c:v>1718.1</c:v>
                </c:pt>
                <c:pt idx="734">
                  <c:v>1720.5</c:v>
                </c:pt>
                <c:pt idx="735">
                  <c:v>1753.9</c:v>
                </c:pt>
                <c:pt idx="736">
                  <c:v>1714.5</c:v>
                </c:pt>
                <c:pt idx="737">
                  <c:v>1734.3</c:v>
                </c:pt>
                <c:pt idx="738">
                  <c:v>1740.3</c:v>
                </c:pt>
                <c:pt idx="739">
                  <c:v>1773.9</c:v>
                </c:pt>
                <c:pt idx="740">
                  <c:v>1753.5</c:v>
                </c:pt>
                <c:pt idx="741">
                  <c:v>1727.5</c:v>
                </c:pt>
                <c:pt idx="742">
                  <c:v>1805.5</c:v>
                </c:pt>
                <c:pt idx="743">
                  <c:v>1731.5</c:v>
                </c:pt>
                <c:pt idx="744">
                  <c:v>1784.6</c:v>
                </c:pt>
                <c:pt idx="745">
                  <c:v>1722.8</c:v>
                </c:pt>
                <c:pt idx="746">
                  <c:v>1732.3</c:v>
                </c:pt>
                <c:pt idx="747">
                  <c:v>1769.7</c:v>
                </c:pt>
                <c:pt idx="748">
                  <c:v>1749.5</c:v>
                </c:pt>
                <c:pt idx="749">
                  <c:v>1730.9</c:v>
                </c:pt>
                <c:pt idx="750">
                  <c:v>1720.9</c:v>
                </c:pt>
                <c:pt idx="751">
                  <c:v>1782.1</c:v>
                </c:pt>
                <c:pt idx="752">
                  <c:v>1746.1</c:v>
                </c:pt>
                <c:pt idx="753">
                  <c:v>1994.4</c:v>
                </c:pt>
                <c:pt idx="754">
                  <c:v>1759.4</c:v>
                </c:pt>
                <c:pt idx="755">
                  <c:v>1735.6</c:v>
                </c:pt>
                <c:pt idx="756">
                  <c:v>1762.7</c:v>
                </c:pt>
                <c:pt idx="757">
                  <c:v>1777.3</c:v>
                </c:pt>
                <c:pt idx="758">
                  <c:v>1755.2</c:v>
                </c:pt>
                <c:pt idx="759">
                  <c:v>1775.4</c:v>
                </c:pt>
                <c:pt idx="760">
                  <c:v>1775.6</c:v>
                </c:pt>
                <c:pt idx="761">
                  <c:v>1742</c:v>
                </c:pt>
                <c:pt idx="762">
                  <c:v>1774.5</c:v>
                </c:pt>
                <c:pt idx="763">
                  <c:v>1817.4</c:v>
                </c:pt>
                <c:pt idx="764">
                  <c:v>1852.9</c:v>
                </c:pt>
                <c:pt idx="765">
                  <c:v>1787.6</c:v>
                </c:pt>
                <c:pt idx="766">
                  <c:v>1750.6</c:v>
                </c:pt>
                <c:pt idx="767">
                  <c:v>1749.2</c:v>
                </c:pt>
                <c:pt idx="768">
                  <c:v>1805.3</c:v>
                </c:pt>
                <c:pt idx="769">
                  <c:v>1835.2</c:v>
                </c:pt>
                <c:pt idx="770">
                  <c:v>1805.4</c:v>
                </c:pt>
                <c:pt idx="771">
                  <c:v>1755.9</c:v>
                </c:pt>
                <c:pt idx="772">
                  <c:v>1818.3</c:v>
                </c:pt>
                <c:pt idx="773">
                  <c:v>1750.9</c:v>
                </c:pt>
                <c:pt idx="774">
                  <c:v>1748.7</c:v>
                </c:pt>
                <c:pt idx="775">
                  <c:v>1774.6</c:v>
                </c:pt>
                <c:pt idx="776">
                  <c:v>1839.3</c:v>
                </c:pt>
                <c:pt idx="777">
                  <c:v>1781.7</c:v>
                </c:pt>
                <c:pt idx="778">
                  <c:v>1835.5</c:v>
                </c:pt>
                <c:pt idx="779">
                  <c:v>1822.4</c:v>
                </c:pt>
                <c:pt idx="780">
                  <c:v>1860.9</c:v>
                </c:pt>
                <c:pt idx="781">
                  <c:v>1850.5</c:v>
                </c:pt>
                <c:pt idx="782">
                  <c:v>1835.2</c:v>
                </c:pt>
                <c:pt idx="783">
                  <c:v>1798.6</c:v>
                </c:pt>
                <c:pt idx="784">
                  <c:v>1809.5</c:v>
                </c:pt>
                <c:pt idx="785">
                  <c:v>1812.5</c:v>
                </c:pt>
                <c:pt idx="786">
                  <c:v>1841.7</c:v>
                </c:pt>
                <c:pt idx="787">
                  <c:v>1850.6</c:v>
                </c:pt>
                <c:pt idx="788">
                  <c:v>1894.1</c:v>
                </c:pt>
                <c:pt idx="789">
                  <c:v>1832.7</c:v>
                </c:pt>
                <c:pt idx="790">
                  <c:v>1843</c:v>
                </c:pt>
                <c:pt idx="791">
                  <c:v>1784.1</c:v>
                </c:pt>
                <c:pt idx="792">
                  <c:v>1821.7</c:v>
                </c:pt>
                <c:pt idx="793">
                  <c:v>1842.6</c:v>
                </c:pt>
                <c:pt idx="794">
                  <c:v>1817.8</c:v>
                </c:pt>
                <c:pt idx="795">
                  <c:v>1876.3</c:v>
                </c:pt>
                <c:pt idx="796">
                  <c:v>1898.9</c:v>
                </c:pt>
                <c:pt idx="797">
                  <c:v>1813.9</c:v>
                </c:pt>
                <c:pt idx="798">
                  <c:v>1868.8</c:v>
                </c:pt>
                <c:pt idx="799">
                  <c:v>1873.5</c:v>
                </c:pt>
                <c:pt idx="800">
                  <c:v>1835.5</c:v>
                </c:pt>
                <c:pt idx="801">
                  <c:v>1898</c:v>
                </c:pt>
                <c:pt idx="802">
                  <c:v>1845.8</c:v>
                </c:pt>
                <c:pt idx="803">
                  <c:v>1836.6</c:v>
                </c:pt>
                <c:pt idx="804">
                  <c:v>1841.9</c:v>
                </c:pt>
                <c:pt idx="805">
                  <c:v>1857.3</c:v>
                </c:pt>
                <c:pt idx="806">
                  <c:v>1874.2</c:v>
                </c:pt>
                <c:pt idx="807">
                  <c:v>1843.6</c:v>
                </c:pt>
                <c:pt idx="808">
                  <c:v>1884.9</c:v>
                </c:pt>
                <c:pt idx="809">
                  <c:v>1831.4</c:v>
                </c:pt>
                <c:pt idx="810">
                  <c:v>1877.6</c:v>
                </c:pt>
                <c:pt idx="811">
                  <c:v>1801.6</c:v>
                </c:pt>
                <c:pt idx="812">
                  <c:v>1877.2</c:v>
                </c:pt>
                <c:pt idx="813">
                  <c:v>1922.3</c:v>
                </c:pt>
                <c:pt idx="814">
                  <c:v>1928</c:v>
                </c:pt>
                <c:pt idx="815">
                  <c:v>1894.8</c:v>
                </c:pt>
                <c:pt idx="816">
                  <c:v>1871.7</c:v>
                </c:pt>
                <c:pt idx="817">
                  <c:v>1893.5</c:v>
                </c:pt>
                <c:pt idx="818">
                  <c:v>1870.6</c:v>
                </c:pt>
                <c:pt idx="819">
                  <c:v>1868.1</c:v>
                </c:pt>
                <c:pt idx="820">
                  <c:v>1936.1</c:v>
                </c:pt>
                <c:pt idx="821">
                  <c:v>1918.9</c:v>
                </c:pt>
                <c:pt idx="822">
                  <c:v>1926.4</c:v>
                </c:pt>
                <c:pt idx="823">
                  <c:v>1905.1</c:v>
                </c:pt>
                <c:pt idx="824">
                  <c:v>1892.6</c:v>
                </c:pt>
                <c:pt idx="825">
                  <c:v>1875.7</c:v>
                </c:pt>
                <c:pt idx="826">
                  <c:v>2020.4</c:v>
                </c:pt>
                <c:pt idx="827">
                  <c:v>1840.2</c:v>
                </c:pt>
                <c:pt idx="828">
                  <c:v>1907.3</c:v>
                </c:pt>
                <c:pt idx="829">
                  <c:v>1910.4</c:v>
                </c:pt>
                <c:pt idx="830">
                  <c:v>1894.1</c:v>
                </c:pt>
                <c:pt idx="831">
                  <c:v>1910.4</c:v>
                </c:pt>
                <c:pt idx="832">
                  <c:v>1921.8</c:v>
                </c:pt>
                <c:pt idx="833">
                  <c:v>2000</c:v>
                </c:pt>
                <c:pt idx="834">
                  <c:v>1899.7</c:v>
                </c:pt>
                <c:pt idx="835">
                  <c:v>1945.1</c:v>
                </c:pt>
                <c:pt idx="836">
                  <c:v>1903.4</c:v>
                </c:pt>
                <c:pt idx="837">
                  <c:v>1960.4</c:v>
                </c:pt>
                <c:pt idx="838">
                  <c:v>1933.1</c:v>
                </c:pt>
                <c:pt idx="839">
                  <c:v>1964.4</c:v>
                </c:pt>
                <c:pt idx="840">
                  <c:v>1954</c:v>
                </c:pt>
                <c:pt idx="841">
                  <c:v>1940.5</c:v>
                </c:pt>
                <c:pt idx="842">
                  <c:v>1897.4</c:v>
                </c:pt>
                <c:pt idx="843">
                  <c:v>1906.2</c:v>
                </c:pt>
                <c:pt idx="844">
                  <c:v>1996.5</c:v>
                </c:pt>
                <c:pt idx="845">
                  <c:v>1874.2</c:v>
                </c:pt>
                <c:pt idx="846">
                  <c:v>2012.8</c:v>
                </c:pt>
                <c:pt idx="847">
                  <c:v>1974.2</c:v>
                </c:pt>
                <c:pt idx="848">
                  <c:v>1970.2</c:v>
                </c:pt>
                <c:pt idx="849">
                  <c:v>1982.8</c:v>
                </c:pt>
                <c:pt idx="850">
                  <c:v>1918.2</c:v>
                </c:pt>
                <c:pt idx="851">
                  <c:v>1958.3</c:v>
                </c:pt>
                <c:pt idx="852">
                  <c:v>1978.3</c:v>
                </c:pt>
                <c:pt idx="853">
                  <c:v>1996.9</c:v>
                </c:pt>
                <c:pt idx="854">
                  <c:v>1955.4</c:v>
                </c:pt>
                <c:pt idx="855">
                  <c:v>1932.8</c:v>
                </c:pt>
                <c:pt idx="856">
                  <c:v>1925</c:v>
                </c:pt>
                <c:pt idx="857">
                  <c:v>1940.8</c:v>
                </c:pt>
                <c:pt idx="858">
                  <c:v>1984.9</c:v>
                </c:pt>
                <c:pt idx="859">
                  <c:v>1968.1</c:v>
                </c:pt>
                <c:pt idx="860">
                  <c:v>1897.8</c:v>
                </c:pt>
                <c:pt idx="861">
                  <c:v>1958.5</c:v>
                </c:pt>
                <c:pt idx="862">
                  <c:v>1976.4</c:v>
                </c:pt>
                <c:pt idx="863">
                  <c:v>1988.2</c:v>
                </c:pt>
                <c:pt idx="864">
                  <c:v>1978.2</c:v>
                </c:pt>
                <c:pt idx="865">
                  <c:v>1980.5</c:v>
                </c:pt>
                <c:pt idx="866">
                  <c:v>1989.3</c:v>
                </c:pt>
                <c:pt idx="867">
                  <c:v>1956.9</c:v>
                </c:pt>
                <c:pt idx="868">
                  <c:v>2038.2</c:v>
                </c:pt>
                <c:pt idx="869">
                  <c:v>1928.4</c:v>
                </c:pt>
                <c:pt idx="870">
                  <c:v>1949.6</c:v>
                </c:pt>
                <c:pt idx="871">
                  <c:v>1973.2</c:v>
                </c:pt>
                <c:pt idx="872">
                  <c:v>1987.1</c:v>
                </c:pt>
                <c:pt idx="873">
                  <c:v>2021.2</c:v>
                </c:pt>
                <c:pt idx="874">
                  <c:v>1972</c:v>
                </c:pt>
                <c:pt idx="875">
                  <c:v>1967</c:v>
                </c:pt>
                <c:pt idx="876">
                  <c:v>1998.1</c:v>
                </c:pt>
                <c:pt idx="877">
                  <c:v>2031.3</c:v>
                </c:pt>
                <c:pt idx="878">
                  <c:v>2023.8</c:v>
                </c:pt>
                <c:pt idx="879">
                  <c:v>1998</c:v>
                </c:pt>
                <c:pt idx="880">
                  <c:v>1997.3</c:v>
                </c:pt>
                <c:pt idx="881">
                  <c:v>1897.1</c:v>
                </c:pt>
                <c:pt idx="882">
                  <c:v>2017.3</c:v>
                </c:pt>
                <c:pt idx="883">
                  <c:v>1945.1</c:v>
                </c:pt>
                <c:pt idx="884">
                  <c:v>2002.2</c:v>
                </c:pt>
                <c:pt idx="885">
                  <c:v>1971.8</c:v>
                </c:pt>
                <c:pt idx="886">
                  <c:v>1957.4</c:v>
                </c:pt>
                <c:pt idx="887">
                  <c:v>1959.7</c:v>
                </c:pt>
                <c:pt idx="888">
                  <c:v>1949.4</c:v>
                </c:pt>
                <c:pt idx="889">
                  <c:v>1950.7</c:v>
                </c:pt>
                <c:pt idx="890">
                  <c:v>1979</c:v>
                </c:pt>
                <c:pt idx="891">
                  <c:v>1975.8</c:v>
                </c:pt>
                <c:pt idx="892">
                  <c:v>1970.4</c:v>
                </c:pt>
                <c:pt idx="893">
                  <c:v>1987.1</c:v>
                </c:pt>
                <c:pt idx="894">
                  <c:v>2049.9</c:v>
                </c:pt>
                <c:pt idx="895">
                  <c:v>2012.7</c:v>
                </c:pt>
                <c:pt idx="896">
                  <c:v>2068.6999999999998</c:v>
                </c:pt>
                <c:pt idx="897">
                  <c:v>1985.5</c:v>
                </c:pt>
                <c:pt idx="898">
                  <c:v>2000.8</c:v>
                </c:pt>
                <c:pt idx="899">
                  <c:v>2009.8</c:v>
                </c:pt>
                <c:pt idx="900">
                  <c:v>1985.5</c:v>
                </c:pt>
                <c:pt idx="901">
                  <c:v>2000.3</c:v>
                </c:pt>
                <c:pt idx="902">
                  <c:v>1975.6</c:v>
                </c:pt>
                <c:pt idx="903">
                  <c:v>2018</c:v>
                </c:pt>
                <c:pt idx="904">
                  <c:v>1979.2</c:v>
                </c:pt>
                <c:pt idx="905">
                  <c:v>2073.1</c:v>
                </c:pt>
                <c:pt idx="906">
                  <c:v>2001.1</c:v>
                </c:pt>
                <c:pt idx="907">
                  <c:v>1975.7</c:v>
                </c:pt>
                <c:pt idx="908">
                  <c:v>2008</c:v>
                </c:pt>
                <c:pt idx="909">
                  <c:v>2047.9</c:v>
                </c:pt>
                <c:pt idx="910">
                  <c:v>1995.4</c:v>
                </c:pt>
                <c:pt idx="911">
                  <c:v>2002.1</c:v>
                </c:pt>
                <c:pt idx="912">
                  <c:v>2017.9</c:v>
                </c:pt>
                <c:pt idx="913">
                  <c:v>2043</c:v>
                </c:pt>
                <c:pt idx="914">
                  <c:v>1993.8</c:v>
                </c:pt>
                <c:pt idx="915">
                  <c:v>2075.8000000000002</c:v>
                </c:pt>
                <c:pt idx="916">
                  <c:v>2025.9</c:v>
                </c:pt>
                <c:pt idx="917">
                  <c:v>2056.5</c:v>
                </c:pt>
                <c:pt idx="918">
                  <c:v>2061.6</c:v>
                </c:pt>
                <c:pt idx="919">
                  <c:v>2044.7</c:v>
                </c:pt>
                <c:pt idx="920">
                  <c:v>2097.8000000000002</c:v>
                </c:pt>
                <c:pt idx="921">
                  <c:v>2071.9</c:v>
                </c:pt>
                <c:pt idx="922">
                  <c:v>2026.6</c:v>
                </c:pt>
                <c:pt idx="923">
                  <c:v>2023</c:v>
                </c:pt>
                <c:pt idx="924">
                  <c:v>2083.1999999999998</c:v>
                </c:pt>
                <c:pt idx="925">
                  <c:v>2055.4</c:v>
                </c:pt>
                <c:pt idx="926">
                  <c:v>2034.8</c:v>
                </c:pt>
                <c:pt idx="927">
                  <c:v>2069</c:v>
                </c:pt>
                <c:pt idx="928">
                  <c:v>2076.3000000000002</c:v>
                </c:pt>
                <c:pt idx="929">
                  <c:v>2050.3000000000002</c:v>
                </c:pt>
                <c:pt idx="930">
                  <c:v>2100</c:v>
                </c:pt>
                <c:pt idx="931">
                  <c:v>2105.3000000000002</c:v>
                </c:pt>
                <c:pt idx="932">
                  <c:v>2053.4</c:v>
                </c:pt>
                <c:pt idx="933">
                  <c:v>2008.5</c:v>
                </c:pt>
                <c:pt idx="934">
                  <c:v>2124</c:v>
                </c:pt>
                <c:pt idx="935">
                  <c:v>2098.6</c:v>
                </c:pt>
                <c:pt idx="936">
                  <c:v>2032.9</c:v>
                </c:pt>
                <c:pt idx="937">
                  <c:v>2065.6</c:v>
                </c:pt>
                <c:pt idx="938">
                  <c:v>2053.6999999999998</c:v>
                </c:pt>
                <c:pt idx="939">
                  <c:v>2080.3000000000002</c:v>
                </c:pt>
                <c:pt idx="940">
                  <c:v>2078.1999999999998</c:v>
                </c:pt>
                <c:pt idx="941">
                  <c:v>2084.3000000000002</c:v>
                </c:pt>
                <c:pt idx="942">
                  <c:v>2078.1</c:v>
                </c:pt>
                <c:pt idx="943">
                  <c:v>2115.5</c:v>
                </c:pt>
                <c:pt idx="944">
                  <c:v>2089.6999999999998</c:v>
                </c:pt>
                <c:pt idx="945">
                  <c:v>2018.6</c:v>
                </c:pt>
                <c:pt idx="946">
                  <c:v>2096.3000000000002</c:v>
                </c:pt>
                <c:pt idx="947">
                  <c:v>2064.3000000000002</c:v>
                </c:pt>
                <c:pt idx="948">
                  <c:v>2073.1999999999998</c:v>
                </c:pt>
                <c:pt idx="949">
                  <c:v>2063.6999999999998</c:v>
                </c:pt>
                <c:pt idx="950">
                  <c:v>2092.1</c:v>
                </c:pt>
                <c:pt idx="951">
                  <c:v>2062.9</c:v>
                </c:pt>
                <c:pt idx="952">
                  <c:v>2139.6</c:v>
                </c:pt>
                <c:pt idx="953">
                  <c:v>2072.1</c:v>
                </c:pt>
                <c:pt idx="954">
                  <c:v>2063.1999999999998</c:v>
                </c:pt>
                <c:pt idx="955">
                  <c:v>2139.3000000000002</c:v>
                </c:pt>
                <c:pt idx="956">
                  <c:v>2072.5</c:v>
                </c:pt>
                <c:pt idx="957">
                  <c:v>2127.9</c:v>
                </c:pt>
                <c:pt idx="958">
                  <c:v>2058</c:v>
                </c:pt>
                <c:pt idx="959">
                  <c:v>2076.5</c:v>
                </c:pt>
                <c:pt idx="960">
                  <c:v>2109.8000000000002</c:v>
                </c:pt>
                <c:pt idx="961">
                  <c:v>2134.9</c:v>
                </c:pt>
                <c:pt idx="962">
                  <c:v>2089.1999999999998</c:v>
                </c:pt>
                <c:pt idx="963">
                  <c:v>2133</c:v>
                </c:pt>
                <c:pt idx="964">
                  <c:v>2104.4</c:v>
                </c:pt>
                <c:pt idx="965">
                  <c:v>2089.6</c:v>
                </c:pt>
                <c:pt idx="966">
                  <c:v>2196.3000000000002</c:v>
                </c:pt>
                <c:pt idx="967">
                  <c:v>2135</c:v>
                </c:pt>
                <c:pt idx="968">
                  <c:v>2124.9</c:v>
                </c:pt>
                <c:pt idx="969">
                  <c:v>2170.3000000000002</c:v>
                </c:pt>
                <c:pt idx="970">
                  <c:v>2182.6</c:v>
                </c:pt>
                <c:pt idx="971">
                  <c:v>2162.9</c:v>
                </c:pt>
                <c:pt idx="972">
                  <c:v>2167.1</c:v>
                </c:pt>
                <c:pt idx="973">
                  <c:v>2087.4</c:v>
                </c:pt>
                <c:pt idx="974">
                  <c:v>2138.8000000000002</c:v>
                </c:pt>
                <c:pt idx="975">
                  <c:v>2106.4</c:v>
                </c:pt>
                <c:pt idx="976">
                  <c:v>2129.1999999999998</c:v>
                </c:pt>
                <c:pt idx="977">
                  <c:v>2109.8000000000002</c:v>
                </c:pt>
                <c:pt idx="978">
                  <c:v>2150.4</c:v>
                </c:pt>
                <c:pt idx="979">
                  <c:v>2166.9</c:v>
                </c:pt>
                <c:pt idx="980">
                  <c:v>2118.3000000000002</c:v>
                </c:pt>
                <c:pt idx="981">
                  <c:v>2087.4</c:v>
                </c:pt>
                <c:pt idx="982">
                  <c:v>2161.3000000000002</c:v>
                </c:pt>
                <c:pt idx="983">
                  <c:v>2149.9</c:v>
                </c:pt>
                <c:pt idx="984">
                  <c:v>2197.9</c:v>
                </c:pt>
                <c:pt idx="985">
                  <c:v>2103.6999999999998</c:v>
                </c:pt>
                <c:pt idx="986">
                  <c:v>2159.3000000000002</c:v>
                </c:pt>
                <c:pt idx="987">
                  <c:v>2135</c:v>
                </c:pt>
                <c:pt idx="988">
                  <c:v>2167.8000000000002</c:v>
                </c:pt>
                <c:pt idx="989">
                  <c:v>2184.6</c:v>
                </c:pt>
                <c:pt idx="990">
                  <c:v>2145.6</c:v>
                </c:pt>
                <c:pt idx="991">
                  <c:v>2183.3000000000002</c:v>
                </c:pt>
                <c:pt idx="992">
                  <c:v>2217.1999999999998</c:v>
                </c:pt>
                <c:pt idx="993">
                  <c:v>2163.1</c:v>
                </c:pt>
                <c:pt idx="994">
                  <c:v>2215.4</c:v>
                </c:pt>
                <c:pt idx="995">
                  <c:v>2181.9</c:v>
                </c:pt>
                <c:pt idx="996">
                  <c:v>2185.6</c:v>
                </c:pt>
                <c:pt idx="997">
                  <c:v>2147.5</c:v>
                </c:pt>
                <c:pt idx="998">
                  <c:v>2177.1</c:v>
                </c:pt>
                <c:pt idx="999">
                  <c:v>2162</c:v>
                </c:pt>
                <c:pt idx="1000">
                  <c:v>2111.4</c:v>
                </c:pt>
                <c:pt idx="1001">
                  <c:v>2158.9</c:v>
                </c:pt>
                <c:pt idx="1002">
                  <c:v>2223.8000000000002</c:v>
                </c:pt>
                <c:pt idx="1003">
                  <c:v>2217.1999999999998</c:v>
                </c:pt>
                <c:pt idx="1004">
                  <c:v>2212.5</c:v>
                </c:pt>
                <c:pt idx="1005">
                  <c:v>2170.6</c:v>
                </c:pt>
                <c:pt idx="1006">
                  <c:v>2189.9</c:v>
                </c:pt>
                <c:pt idx="1007">
                  <c:v>2144.6</c:v>
                </c:pt>
                <c:pt idx="1008">
                  <c:v>2167.1</c:v>
                </c:pt>
                <c:pt idx="1009">
                  <c:v>2186.1</c:v>
                </c:pt>
                <c:pt idx="1010">
                  <c:v>2188.6999999999998</c:v>
                </c:pt>
                <c:pt idx="1011">
                  <c:v>2230.1</c:v>
                </c:pt>
                <c:pt idx="1012">
                  <c:v>2143.4</c:v>
                </c:pt>
                <c:pt idx="1013">
                  <c:v>2224</c:v>
                </c:pt>
                <c:pt idx="1014">
                  <c:v>2196.5</c:v>
                </c:pt>
                <c:pt idx="1015">
                  <c:v>2179.9</c:v>
                </c:pt>
                <c:pt idx="1016">
                  <c:v>2214.4</c:v>
                </c:pt>
                <c:pt idx="1017">
                  <c:v>2185.3000000000002</c:v>
                </c:pt>
                <c:pt idx="1018">
                  <c:v>2649.6</c:v>
                </c:pt>
                <c:pt idx="1019">
                  <c:v>2222</c:v>
                </c:pt>
                <c:pt idx="1020">
                  <c:v>2229.9</c:v>
                </c:pt>
                <c:pt idx="1021">
                  <c:v>2180.5</c:v>
                </c:pt>
                <c:pt idx="1022">
                  <c:v>2183.9</c:v>
                </c:pt>
                <c:pt idx="1023">
                  <c:v>2231.3000000000002</c:v>
                </c:pt>
                <c:pt idx="1024">
                  <c:v>2306.9</c:v>
                </c:pt>
                <c:pt idx="1025">
                  <c:v>2152.1999999999998</c:v>
                </c:pt>
                <c:pt idx="1026">
                  <c:v>2238.6999999999998</c:v>
                </c:pt>
                <c:pt idx="1027">
                  <c:v>2195.6</c:v>
                </c:pt>
                <c:pt idx="1028">
                  <c:v>2217.5</c:v>
                </c:pt>
                <c:pt idx="1029">
                  <c:v>2219.6999999999998</c:v>
                </c:pt>
                <c:pt idx="1030">
                  <c:v>2183.5</c:v>
                </c:pt>
                <c:pt idx="1031">
                  <c:v>2277</c:v>
                </c:pt>
                <c:pt idx="1032">
                  <c:v>2194.6</c:v>
                </c:pt>
                <c:pt idx="1033">
                  <c:v>2253.9</c:v>
                </c:pt>
                <c:pt idx="1034">
                  <c:v>2241.6</c:v>
                </c:pt>
                <c:pt idx="1035">
                  <c:v>2222.1999999999998</c:v>
                </c:pt>
                <c:pt idx="1036">
                  <c:v>2290.4</c:v>
                </c:pt>
                <c:pt idx="1037">
                  <c:v>2287.9</c:v>
                </c:pt>
                <c:pt idx="1038">
                  <c:v>2244.1999999999998</c:v>
                </c:pt>
                <c:pt idx="1039">
                  <c:v>2427</c:v>
                </c:pt>
                <c:pt idx="1040">
                  <c:v>2226.1</c:v>
                </c:pt>
                <c:pt idx="1041">
                  <c:v>2261.8000000000002</c:v>
                </c:pt>
                <c:pt idx="1042">
                  <c:v>2205.8000000000002</c:v>
                </c:pt>
                <c:pt idx="1043">
                  <c:v>2189.3000000000002</c:v>
                </c:pt>
                <c:pt idx="1044">
                  <c:v>2322.6</c:v>
                </c:pt>
                <c:pt idx="1045">
                  <c:v>2325.1999999999998</c:v>
                </c:pt>
                <c:pt idx="1046">
                  <c:v>2264.4</c:v>
                </c:pt>
                <c:pt idx="1047">
                  <c:v>2254.6</c:v>
                </c:pt>
                <c:pt idx="1048">
                  <c:v>2295.5</c:v>
                </c:pt>
                <c:pt idx="1049">
                  <c:v>2245.1999999999998</c:v>
                </c:pt>
                <c:pt idx="1050">
                  <c:v>2281.4</c:v>
                </c:pt>
                <c:pt idx="1051">
                  <c:v>2195.9</c:v>
                </c:pt>
                <c:pt idx="1052">
                  <c:v>2254.6999999999998</c:v>
                </c:pt>
                <c:pt idx="1053">
                  <c:v>2267.6</c:v>
                </c:pt>
                <c:pt idx="1054">
                  <c:v>2363.8000000000002</c:v>
                </c:pt>
                <c:pt idx="1055">
                  <c:v>2277.5</c:v>
                </c:pt>
                <c:pt idx="1056">
                  <c:v>2316.1</c:v>
                </c:pt>
                <c:pt idx="1057">
                  <c:v>2256.4</c:v>
                </c:pt>
                <c:pt idx="1058">
                  <c:v>2286.4</c:v>
                </c:pt>
                <c:pt idx="1059">
                  <c:v>2261.6</c:v>
                </c:pt>
                <c:pt idx="1060">
                  <c:v>2230.1</c:v>
                </c:pt>
                <c:pt idx="1061">
                  <c:v>2277.6999999999998</c:v>
                </c:pt>
                <c:pt idx="1062">
                  <c:v>2284.1999999999998</c:v>
                </c:pt>
                <c:pt idx="1063">
                  <c:v>2304.1999999999998</c:v>
                </c:pt>
                <c:pt idx="1064">
                  <c:v>2255.1</c:v>
                </c:pt>
                <c:pt idx="1065">
                  <c:v>2277.1</c:v>
                </c:pt>
                <c:pt idx="1066">
                  <c:v>2245.3000000000002</c:v>
                </c:pt>
                <c:pt idx="1067">
                  <c:v>2231.6999999999998</c:v>
                </c:pt>
                <c:pt idx="1068">
                  <c:v>2236.1999999999998</c:v>
                </c:pt>
                <c:pt idx="1069">
                  <c:v>2277.6</c:v>
                </c:pt>
                <c:pt idx="1070">
                  <c:v>2302.1999999999998</c:v>
                </c:pt>
                <c:pt idx="1071">
                  <c:v>2276.6</c:v>
                </c:pt>
                <c:pt idx="1072">
                  <c:v>2320.4</c:v>
                </c:pt>
                <c:pt idx="1073">
                  <c:v>2246.6999999999998</c:v>
                </c:pt>
                <c:pt idx="1074">
                  <c:v>2207.5</c:v>
                </c:pt>
                <c:pt idx="1075">
                  <c:v>2324.9</c:v>
                </c:pt>
                <c:pt idx="1076">
                  <c:v>2302</c:v>
                </c:pt>
                <c:pt idx="1077">
                  <c:v>2374.9</c:v>
                </c:pt>
                <c:pt idx="1078">
                  <c:v>2391</c:v>
                </c:pt>
                <c:pt idx="1079">
                  <c:v>2288.6</c:v>
                </c:pt>
                <c:pt idx="1080">
                  <c:v>2303</c:v>
                </c:pt>
                <c:pt idx="1081">
                  <c:v>2293.5</c:v>
                </c:pt>
                <c:pt idx="1082">
                  <c:v>2255.6</c:v>
                </c:pt>
                <c:pt idx="1083">
                  <c:v>2298.8000000000002</c:v>
                </c:pt>
                <c:pt idx="1084">
                  <c:v>2320.3000000000002</c:v>
                </c:pt>
                <c:pt idx="1085">
                  <c:v>2287.6</c:v>
                </c:pt>
                <c:pt idx="1086">
                  <c:v>2325.6</c:v>
                </c:pt>
                <c:pt idx="1087">
                  <c:v>2294</c:v>
                </c:pt>
                <c:pt idx="1088">
                  <c:v>2287.3000000000002</c:v>
                </c:pt>
                <c:pt idx="1089">
                  <c:v>2259</c:v>
                </c:pt>
                <c:pt idx="1090">
                  <c:v>2343.4</c:v>
                </c:pt>
                <c:pt idx="1091">
                  <c:v>2316.3000000000002</c:v>
                </c:pt>
                <c:pt idx="1092">
                  <c:v>2298.5</c:v>
                </c:pt>
                <c:pt idx="1093">
                  <c:v>2582.4</c:v>
                </c:pt>
                <c:pt idx="1094">
                  <c:v>2329</c:v>
                </c:pt>
                <c:pt idx="1095">
                  <c:v>2350.1999999999998</c:v>
                </c:pt>
                <c:pt idx="1096">
                  <c:v>2319.1</c:v>
                </c:pt>
                <c:pt idx="1097">
                  <c:v>2271.3000000000002</c:v>
                </c:pt>
                <c:pt idx="1098">
                  <c:v>2394.6999999999998</c:v>
                </c:pt>
                <c:pt idx="1099">
                  <c:v>2315</c:v>
                </c:pt>
                <c:pt idx="1100">
                  <c:v>2346.6999999999998</c:v>
                </c:pt>
                <c:pt idx="1101">
                  <c:v>2376</c:v>
                </c:pt>
                <c:pt idx="1102">
                  <c:v>2318.6</c:v>
                </c:pt>
                <c:pt idx="1103">
                  <c:v>2311.8000000000002</c:v>
                </c:pt>
                <c:pt idx="1104">
                  <c:v>2314.5</c:v>
                </c:pt>
                <c:pt idx="1105">
                  <c:v>2378.9</c:v>
                </c:pt>
                <c:pt idx="1106">
                  <c:v>2290.4</c:v>
                </c:pt>
                <c:pt idx="1107">
                  <c:v>2351.6</c:v>
                </c:pt>
                <c:pt idx="1108">
                  <c:v>2344.9</c:v>
                </c:pt>
                <c:pt idx="1109">
                  <c:v>2343.8000000000002</c:v>
                </c:pt>
                <c:pt idx="1110">
                  <c:v>2376.5</c:v>
                </c:pt>
                <c:pt idx="1111">
                  <c:v>2339.1</c:v>
                </c:pt>
                <c:pt idx="1112">
                  <c:v>2360.4</c:v>
                </c:pt>
                <c:pt idx="1113">
                  <c:v>2332.9</c:v>
                </c:pt>
                <c:pt idx="1114">
                  <c:v>2346.4</c:v>
                </c:pt>
                <c:pt idx="1115">
                  <c:v>2329.4</c:v>
                </c:pt>
                <c:pt idx="1116">
                  <c:v>2394.4</c:v>
                </c:pt>
                <c:pt idx="1117">
                  <c:v>2326.1</c:v>
                </c:pt>
                <c:pt idx="1118">
                  <c:v>2345.1</c:v>
                </c:pt>
                <c:pt idx="1119">
                  <c:v>2346.8000000000002</c:v>
                </c:pt>
                <c:pt idx="1120">
                  <c:v>2404.4</c:v>
                </c:pt>
                <c:pt idx="1121">
                  <c:v>2346.1</c:v>
                </c:pt>
                <c:pt idx="1122">
                  <c:v>2388</c:v>
                </c:pt>
                <c:pt idx="1123">
                  <c:v>2335.4</c:v>
                </c:pt>
                <c:pt idx="1124">
                  <c:v>2353.1999999999998</c:v>
                </c:pt>
                <c:pt idx="1125">
                  <c:v>2353.4</c:v>
                </c:pt>
                <c:pt idx="1126">
                  <c:v>2421.6999999999998</c:v>
                </c:pt>
                <c:pt idx="1127">
                  <c:v>2367.1999999999998</c:v>
                </c:pt>
                <c:pt idx="1128">
                  <c:v>2389.1</c:v>
                </c:pt>
                <c:pt idx="1129">
                  <c:v>2378.1</c:v>
                </c:pt>
                <c:pt idx="1130">
                  <c:v>2379.6999999999998</c:v>
                </c:pt>
                <c:pt idx="1131">
                  <c:v>2405.1999999999998</c:v>
                </c:pt>
                <c:pt idx="1132">
                  <c:v>2356.6999999999998</c:v>
                </c:pt>
                <c:pt idx="1133">
                  <c:v>2376.5</c:v>
                </c:pt>
                <c:pt idx="1134">
                  <c:v>2420.5</c:v>
                </c:pt>
                <c:pt idx="1135">
                  <c:v>2358.4</c:v>
                </c:pt>
                <c:pt idx="1136">
                  <c:v>2371.3000000000002</c:v>
                </c:pt>
                <c:pt idx="1137">
                  <c:v>2389.9</c:v>
                </c:pt>
                <c:pt idx="1138">
                  <c:v>2376.6999999999998</c:v>
                </c:pt>
                <c:pt idx="1139">
                  <c:v>2422.8000000000002</c:v>
                </c:pt>
                <c:pt idx="1140">
                  <c:v>2366.3000000000002</c:v>
                </c:pt>
                <c:pt idx="1141">
                  <c:v>2338.6</c:v>
                </c:pt>
                <c:pt idx="1142">
                  <c:v>2419.6</c:v>
                </c:pt>
                <c:pt idx="1143">
                  <c:v>2408.6999999999998</c:v>
                </c:pt>
                <c:pt idx="1144">
                  <c:v>2417.1</c:v>
                </c:pt>
                <c:pt idx="1145">
                  <c:v>2354.6999999999998</c:v>
                </c:pt>
                <c:pt idx="1146">
                  <c:v>2394.9</c:v>
                </c:pt>
                <c:pt idx="1147">
                  <c:v>2400.6999999999998</c:v>
                </c:pt>
                <c:pt idx="1148">
                  <c:v>2463.1</c:v>
                </c:pt>
                <c:pt idx="1149">
                  <c:v>2351.4</c:v>
                </c:pt>
                <c:pt idx="1150">
                  <c:v>2378.9</c:v>
                </c:pt>
                <c:pt idx="1151">
                  <c:v>2356.6999999999998</c:v>
                </c:pt>
                <c:pt idx="1152">
                  <c:v>2416.5</c:v>
                </c:pt>
                <c:pt idx="1153">
                  <c:v>2348.3000000000002</c:v>
                </c:pt>
                <c:pt idx="1154">
                  <c:v>2389.1999999999998</c:v>
                </c:pt>
                <c:pt idx="1155">
                  <c:v>2424.8000000000002</c:v>
                </c:pt>
                <c:pt idx="1156">
                  <c:v>2406.3000000000002</c:v>
                </c:pt>
                <c:pt idx="1157">
                  <c:v>2402.9</c:v>
                </c:pt>
                <c:pt idx="1158">
                  <c:v>2419.8000000000002</c:v>
                </c:pt>
                <c:pt idx="1159">
                  <c:v>2421.5</c:v>
                </c:pt>
                <c:pt idx="1160">
                  <c:v>2432.1</c:v>
                </c:pt>
                <c:pt idx="1161">
                  <c:v>2422.1</c:v>
                </c:pt>
                <c:pt idx="1162">
                  <c:v>2382.8000000000002</c:v>
                </c:pt>
                <c:pt idx="1163">
                  <c:v>2486.1999999999998</c:v>
                </c:pt>
                <c:pt idx="1164">
                  <c:v>2366.6999999999998</c:v>
                </c:pt>
                <c:pt idx="1165">
                  <c:v>2419.8000000000002</c:v>
                </c:pt>
                <c:pt idx="1166">
                  <c:v>2477.1999999999998</c:v>
                </c:pt>
                <c:pt idx="1167">
                  <c:v>2453.6</c:v>
                </c:pt>
                <c:pt idx="1168">
                  <c:v>2407.4</c:v>
                </c:pt>
                <c:pt idx="1169">
                  <c:v>2456.8000000000002</c:v>
                </c:pt>
                <c:pt idx="1170">
                  <c:v>2416.8000000000002</c:v>
                </c:pt>
                <c:pt idx="1171">
                  <c:v>2447.8000000000002</c:v>
                </c:pt>
                <c:pt idx="1172">
                  <c:v>2386.9</c:v>
                </c:pt>
                <c:pt idx="1173">
                  <c:v>2480.6</c:v>
                </c:pt>
                <c:pt idx="1174">
                  <c:v>2484.4</c:v>
                </c:pt>
                <c:pt idx="1175">
                  <c:v>2422.1</c:v>
                </c:pt>
                <c:pt idx="1176">
                  <c:v>2434.9</c:v>
                </c:pt>
                <c:pt idx="1177">
                  <c:v>2466.4</c:v>
                </c:pt>
                <c:pt idx="1178">
                  <c:v>2452.9</c:v>
                </c:pt>
                <c:pt idx="1179">
                  <c:v>2453.5</c:v>
                </c:pt>
                <c:pt idx="1180">
                  <c:v>2504.6</c:v>
                </c:pt>
                <c:pt idx="1181">
                  <c:v>2478.6</c:v>
                </c:pt>
                <c:pt idx="1182">
                  <c:v>2387.1999999999998</c:v>
                </c:pt>
                <c:pt idx="1183">
                  <c:v>2514.5</c:v>
                </c:pt>
                <c:pt idx="1184">
                  <c:v>2516.5</c:v>
                </c:pt>
                <c:pt idx="1185">
                  <c:v>2429.9</c:v>
                </c:pt>
                <c:pt idx="1186">
                  <c:v>2471.6999999999998</c:v>
                </c:pt>
                <c:pt idx="1187">
                  <c:v>2520</c:v>
                </c:pt>
                <c:pt idx="1188">
                  <c:v>2527.1</c:v>
                </c:pt>
                <c:pt idx="1189">
                  <c:v>2445.1</c:v>
                </c:pt>
                <c:pt idx="1190">
                  <c:v>2424.1</c:v>
                </c:pt>
                <c:pt idx="1191">
                  <c:v>2439.5</c:v>
                </c:pt>
                <c:pt idx="1192">
                  <c:v>2446.1</c:v>
                </c:pt>
                <c:pt idx="1193">
                  <c:v>2811.5</c:v>
                </c:pt>
                <c:pt idx="1194">
                  <c:v>2487.1</c:v>
                </c:pt>
                <c:pt idx="1195">
                  <c:v>2488.1999999999998</c:v>
                </c:pt>
                <c:pt idx="1196">
                  <c:v>2486.3000000000002</c:v>
                </c:pt>
                <c:pt idx="1197">
                  <c:v>2454.1999999999998</c:v>
                </c:pt>
                <c:pt idx="1198">
                  <c:v>2543.9</c:v>
                </c:pt>
                <c:pt idx="1199">
                  <c:v>2505</c:v>
                </c:pt>
                <c:pt idx="1200">
                  <c:v>2454.4</c:v>
                </c:pt>
                <c:pt idx="1201">
                  <c:v>2529.8000000000002</c:v>
                </c:pt>
                <c:pt idx="1202">
                  <c:v>2497.6</c:v>
                </c:pt>
                <c:pt idx="1203">
                  <c:v>2409.6</c:v>
                </c:pt>
                <c:pt idx="1204">
                  <c:v>2563.8000000000002</c:v>
                </c:pt>
                <c:pt idx="1205">
                  <c:v>2421.8000000000002</c:v>
                </c:pt>
                <c:pt idx="1206">
                  <c:v>2494.1999999999998</c:v>
                </c:pt>
                <c:pt idx="1207">
                  <c:v>2505.1</c:v>
                </c:pt>
                <c:pt idx="1208">
                  <c:v>2513.9</c:v>
                </c:pt>
                <c:pt idx="1209">
                  <c:v>2496.9</c:v>
                </c:pt>
                <c:pt idx="1210">
                  <c:v>2515.8000000000002</c:v>
                </c:pt>
                <c:pt idx="1211">
                  <c:v>2517.4</c:v>
                </c:pt>
                <c:pt idx="1212">
                  <c:v>2477.6</c:v>
                </c:pt>
                <c:pt idx="1213">
                  <c:v>2491.4</c:v>
                </c:pt>
                <c:pt idx="1214">
                  <c:v>2519.1</c:v>
                </c:pt>
                <c:pt idx="1215">
                  <c:v>2561.3000000000002</c:v>
                </c:pt>
                <c:pt idx="1216">
                  <c:v>2503.4</c:v>
                </c:pt>
                <c:pt idx="1217">
                  <c:v>2507.1999999999998</c:v>
                </c:pt>
                <c:pt idx="1218">
                  <c:v>2572.8000000000002</c:v>
                </c:pt>
                <c:pt idx="1219">
                  <c:v>2500.8000000000002</c:v>
                </c:pt>
                <c:pt idx="1220">
                  <c:v>2543.5</c:v>
                </c:pt>
                <c:pt idx="1221">
                  <c:v>2528.6999999999998</c:v>
                </c:pt>
                <c:pt idx="1222">
                  <c:v>2573.6999999999998</c:v>
                </c:pt>
                <c:pt idx="1223">
                  <c:v>2497.4</c:v>
                </c:pt>
                <c:pt idx="1224">
                  <c:v>2496.4</c:v>
                </c:pt>
                <c:pt idx="1225">
                  <c:v>2591.9</c:v>
                </c:pt>
                <c:pt idx="1226">
                  <c:v>2511.6</c:v>
                </c:pt>
                <c:pt idx="1227">
                  <c:v>2564.1999999999998</c:v>
                </c:pt>
                <c:pt idx="1228">
                  <c:v>2509.5</c:v>
                </c:pt>
                <c:pt idx="1229">
                  <c:v>2535.1999999999998</c:v>
                </c:pt>
                <c:pt idx="1230">
                  <c:v>2520.9</c:v>
                </c:pt>
                <c:pt idx="1231">
                  <c:v>2536.1</c:v>
                </c:pt>
                <c:pt idx="1232">
                  <c:v>2581.1999999999998</c:v>
                </c:pt>
                <c:pt idx="1233">
                  <c:v>2517.1999999999998</c:v>
                </c:pt>
                <c:pt idx="1234">
                  <c:v>2602.3000000000002</c:v>
                </c:pt>
                <c:pt idx="1235">
                  <c:v>2486</c:v>
                </c:pt>
                <c:pt idx="1236">
                  <c:v>2569.8000000000002</c:v>
                </c:pt>
                <c:pt idx="1237">
                  <c:v>2574.9</c:v>
                </c:pt>
                <c:pt idx="1238">
                  <c:v>2525.4</c:v>
                </c:pt>
                <c:pt idx="1239">
                  <c:v>2547.9</c:v>
                </c:pt>
                <c:pt idx="1240">
                  <c:v>2537.6</c:v>
                </c:pt>
                <c:pt idx="1241">
                  <c:v>2505.8000000000002</c:v>
                </c:pt>
                <c:pt idx="1242">
                  <c:v>2576.6999999999998</c:v>
                </c:pt>
                <c:pt idx="1243">
                  <c:v>2531.6999999999998</c:v>
                </c:pt>
                <c:pt idx="1244">
                  <c:v>2565.9</c:v>
                </c:pt>
                <c:pt idx="1245">
                  <c:v>2549.4</c:v>
                </c:pt>
                <c:pt idx="1246">
                  <c:v>2567.3000000000002</c:v>
                </c:pt>
                <c:pt idx="1247">
                  <c:v>2520.4</c:v>
                </c:pt>
                <c:pt idx="1248">
                  <c:v>2536.1</c:v>
                </c:pt>
                <c:pt idx="1249">
                  <c:v>2548.5</c:v>
                </c:pt>
                <c:pt idx="1250">
                  <c:v>2574.6999999999998</c:v>
                </c:pt>
                <c:pt idx="1251">
                  <c:v>2540.1</c:v>
                </c:pt>
                <c:pt idx="1252">
                  <c:v>2550.4</c:v>
                </c:pt>
                <c:pt idx="1253">
                  <c:v>2599.1</c:v>
                </c:pt>
                <c:pt idx="1254">
                  <c:v>2561.1999999999998</c:v>
                </c:pt>
                <c:pt idx="1255">
                  <c:v>2490.8000000000002</c:v>
                </c:pt>
                <c:pt idx="1256">
                  <c:v>2614.1999999999998</c:v>
                </c:pt>
                <c:pt idx="1257">
                  <c:v>2569.6999999999998</c:v>
                </c:pt>
                <c:pt idx="1258">
                  <c:v>2522.3000000000002</c:v>
                </c:pt>
                <c:pt idx="1259">
                  <c:v>2571.6</c:v>
                </c:pt>
                <c:pt idx="1260">
                  <c:v>2485.5</c:v>
                </c:pt>
                <c:pt idx="1261">
                  <c:v>2579.6</c:v>
                </c:pt>
                <c:pt idx="1262">
                  <c:v>2604.4</c:v>
                </c:pt>
                <c:pt idx="1263">
                  <c:v>2598.3000000000002</c:v>
                </c:pt>
                <c:pt idx="1264">
                  <c:v>2577.1</c:v>
                </c:pt>
                <c:pt idx="1265">
                  <c:v>2597.4</c:v>
                </c:pt>
                <c:pt idx="1266">
                  <c:v>2607.6999999999998</c:v>
                </c:pt>
                <c:pt idx="1267">
                  <c:v>2566.4</c:v>
                </c:pt>
                <c:pt idx="1268">
                  <c:v>2547.4</c:v>
                </c:pt>
                <c:pt idx="1269">
                  <c:v>2585.6999999999998</c:v>
                </c:pt>
                <c:pt idx="1270">
                  <c:v>2621.1</c:v>
                </c:pt>
                <c:pt idx="1271">
                  <c:v>2589.3000000000002</c:v>
                </c:pt>
                <c:pt idx="1272">
                  <c:v>2674.3</c:v>
                </c:pt>
                <c:pt idx="1273">
                  <c:v>2571.6</c:v>
                </c:pt>
                <c:pt idx="1274">
                  <c:v>2573.1</c:v>
                </c:pt>
                <c:pt idx="1275">
                  <c:v>2643.2</c:v>
                </c:pt>
                <c:pt idx="1276">
                  <c:v>2605.8000000000002</c:v>
                </c:pt>
                <c:pt idx="1277">
                  <c:v>2639.5</c:v>
                </c:pt>
                <c:pt idx="1278">
                  <c:v>2614.6999999999998</c:v>
                </c:pt>
                <c:pt idx="1279">
                  <c:v>2576.9</c:v>
                </c:pt>
                <c:pt idx="1280">
                  <c:v>2602.1999999999998</c:v>
                </c:pt>
                <c:pt idx="1281">
                  <c:v>2608.9</c:v>
                </c:pt>
                <c:pt idx="1282">
                  <c:v>2563.3000000000002</c:v>
                </c:pt>
                <c:pt idx="1283">
                  <c:v>2616.9</c:v>
                </c:pt>
                <c:pt idx="1284">
                  <c:v>2558.8000000000002</c:v>
                </c:pt>
                <c:pt idx="1285">
                  <c:v>2615.1999999999998</c:v>
                </c:pt>
                <c:pt idx="1286">
                  <c:v>2591.9</c:v>
                </c:pt>
                <c:pt idx="1287">
                  <c:v>2651</c:v>
                </c:pt>
                <c:pt idx="1288">
                  <c:v>2637.2</c:v>
                </c:pt>
                <c:pt idx="1289">
                  <c:v>2659.1</c:v>
                </c:pt>
                <c:pt idx="1290">
                  <c:v>2582.1999999999998</c:v>
                </c:pt>
                <c:pt idx="1291">
                  <c:v>2659</c:v>
                </c:pt>
                <c:pt idx="1292">
                  <c:v>2662.4</c:v>
                </c:pt>
                <c:pt idx="1293">
                  <c:v>2599.1</c:v>
                </c:pt>
                <c:pt idx="1294">
                  <c:v>2592.6999999999998</c:v>
                </c:pt>
                <c:pt idx="1295">
                  <c:v>2616.3000000000002</c:v>
                </c:pt>
                <c:pt idx="1296">
                  <c:v>2685.4</c:v>
                </c:pt>
                <c:pt idx="1297">
                  <c:v>2627.2</c:v>
                </c:pt>
                <c:pt idx="1298">
                  <c:v>2618.3000000000002</c:v>
                </c:pt>
                <c:pt idx="1299">
                  <c:v>2645.1</c:v>
                </c:pt>
                <c:pt idx="1300">
                  <c:v>2637.9</c:v>
                </c:pt>
                <c:pt idx="1301">
                  <c:v>2585.5</c:v>
                </c:pt>
                <c:pt idx="1302">
                  <c:v>2708.6</c:v>
                </c:pt>
                <c:pt idx="1303">
                  <c:v>2667.5</c:v>
                </c:pt>
                <c:pt idx="1304">
                  <c:v>2602.1</c:v>
                </c:pt>
                <c:pt idx="1305">
                  <c:v>2649.3</c:v>
                </c:pt>
                <c:pt idx="1306">
                  <c:v>2596.6999999999998</c:v>
                </c:pt>
                <c:pt idx="1307">
                  <c:v>2692</c:v>
                </c:pt>
                <c:pt idx="1308">
                  <c:v>2633.8</c:v>
                </c:pt>
                <c:pt idx="1309">
                  <c:v>2580.9</c:v>
                </c:pt>
                <c:pt idx="1310">
                  <c:v>2728.1</c:v>
                </c:pt>
                <c:pt idx="1311">
                  <c:v>2732.6</c:v>
                </c:pt>
                <c:pt idx="1312">
                  <c:v>2698.6</c:v>
                </c:pt>
                <c:pt idx="1313">
                  <c:v>2686.4</c:v>
                </c:pt>
                <c:pt idx="1314">
                  <c:v>2620.1999999999998</c:v>
                </c:pt>
                <c:pt idx="1315">
                  <c:v>2639.3</c:v>
                </c:pt>
                <c:pt idx="1316">
                  <c:v>2691.5</c:v>
                </c:pt>
                <c:pt idx="1317">
                  <c:v>2699.4</c:v>
                </c:pt>
                <c:pt idx="1318">
                  <c:v>2646.5</c:v>
                </c:pt>
                <c:pt idx="1319">
                  <c:v>2663.3</c:v>
                </c:pt>
                <c:pt idx="1320">
                  <c:v>2716.4</c:v>
                </c:pt>
                <c:pt idx="1321">
                  <c:v>2674.3</c:v>
                </c:pt>
                <c:pt idx="1322">
                  <c:v>2671.5</c:v>
                </c:pt>
                <c:pt idx="1323">
                  <c:v>2667.4</c:v>
                </c:pt>
                <c:pt idx="1324">
                  <c:v>2653.7</c:v>
                </c:pt>
                <c:pt idx="1325">
                  <c:v>2684.6</c:v>
                </c:pt>
                <c:pt idx="1326">
                  <c:v>2673.9</c:v>
                </c:pt>
                <c:pt idx="1327">
                  <c:v>2668.1</c:v>
                </c:pt>
                <c:pt idx="1328">
                  <c:v>2623.1</c:v>
                </c:pt>
                <c:pt idx="1329">
                  <c:v>2692.4</c:v>
                </c:pt>
                <c:pt idx="1330">
                  <c:v>2684</c:v>
                </c:pt>
                <c:pt idx="1331">
                  <c:v>2700.4</c:v>
                </c:pt>
                <c:pt idx="1332">
                  <c:v>2738.3</c:v>
                </c:pt>
                <c:pt idx="1333">
                  <c:v>2705.3</c:v>
                </c:pt>
                <c:pt idx="1334">
                  <c:v>2734.5</c:v>
                </c:pt>
                <c:pt idx="1335">
                  <c:v>2695.5</c:v>
                </c:pt>
                <c:pt idx="1336">
                  <c:v>2659</c:v>
                </c:pt>
                <c:pt idx="1337">
                  <c:v>2712.3</c:v>
                </c:pt>
                <c:pt idx="1338">
                  <c:v>2657.1</c:v>
                </c:pt>
                <c:pt idx="1339">
                  <c:v>2722</c:v>
                </c:pt>
                <c:pt idx="1340">
                  <c:v>2703.4</c:v>
                </c:pt>
                <c:pt idx="1341">
                  <c:v>2680.2</c:v>
                </c:pt>
                <c:pt idx="1342">
                  <c:v>2662.7</c:v>
                </c:pt>
                <c:pt idx="1343">
                  <c:v>2711.8</c:v>
                </c:pt>
                <c:pt idx="1344">
                  <c:v>2788.3</c:v>
                </c:pt>
                <c:pt idx="1345">
                  <c:v>2725.6</c:v>
                </c:pt>
                <c:pt idx="1346">
                  <c:v>2667.7</c:v>
                </c:pt>
                <c:pt idx="1347">
                  <c:v>2669</c:v>
                </c:pt>
                <c:pt idx="1348">
                  <c:v>2756</c:v>
                </c:pt>
                <c:pt idx="1349">
                  <c:v>2707.4</c:v>
                </c:pt>
                <c:pt idx="1350">
                  <c:v>2697.3</c:v>
                </c:pt>
                <c:pt idx="1351">
                  <c:v>2759.3</c:v>
                </c:pt>
                <c:pt idx="1352">
                  <c:v>2843.4</c:v>
                </c:pt>
                <c:pt idx="1353">
                  <c:v>2768</c:v>
                </c:pt>
                <c:pt idx="1354">
                  <c:v>2795.2</c:v>
                </c:pt>
                <c:pt idx="1355">
                  <c:v>2702</c:v>
                </c:pt>
                <c:pt idx="1356">
                  <c:v>2713.3</c:v>
                </c:pt>
                <c:pt idx="1357">
                  <c:v>2751.6</c:v>
                </c:pt>
                <c:pt idx="1358">
                  <c:v>2673.5</c:v>
                </c:pt>
                <c:pt idx="1359">
                  <c:v>2758.7</c:v>
                </c:pt>
                <c:pt idx="1360">
                  <c:v>2745</c:v>
                </c:pt>
                <c:pt idx="1361">
                  <c:v>2693.9</c:v>
                </c:pt>
                <c:pt idx="1362">
                  <c:v>2781.4</c:v>
                </c:pt>
                <c:pt idx="1363">
                  <c:v>2779.2</c:v>
                </c:pt>
                <c:pt idx="1364">
                  <c:v>2742.4</c:v>
                </c:pt>
                <c:pt idx="1365">
                  <c:v>2706.8</c:v>
                </c:pt>
                <c:pt idx="1366">
                  <c:v>2723.7</c:v>
                </c:pt>
                <c:pt idx="1367">
                  <c:v>2706.8</c:v>
                </c:pt>
                <c:pt idx="1368">
                  <c:v>2717.5</c:v>
                </c:pt>
                <c:pt idx="1369">
                  <c:v>2727.9</c:v>
                </c:pt>
                <c:pt idx="1370">
                  <c:v>2769.8</c:v>
                </c:pt>
                <c:pt idx="1371">
                  <c:v>2732</c:v>
                </c:pt>
                <c:pt idx="1372">
                  <c:v>2736.3</c:v>
                </c:pt>
                <c:pt idx="1373">
                  <c:v>2715.4</c:v>
                </c:pt>
                <c:pt idx="1374">
                  <c:v>2765.8</c:v>
                </c:pt>
                <c:pt idx="1375">
                  <c:v>2698.6</c:v>
                </c:pt>
                <c:pt idx="1376">
                  <c:v>2775.1</c:v>
                </c:pt>
                <c:pt idx="1377">
                  <c:v>2737</c:v>
                </c:pt>
                <c:pt idx="1378">
                  <c:v>2775</c:v>
                </c:pt>
                <c:pt idx="1379">
                  <c:v>2707.1</c:v>
                </c:pt>
                <c:pt idx="1380">
                  <c:v>2745</c:v>
                </c:pt>
                <c:pt idx="1381">
                  <c:v>2793.1</c:v>
                </c:pt>
                <c:pt idx="1382">
                  <c:v>2831</c:v>
                </c:pt>
                <c:pt idx="1383">
                  <c:v>2772.2</c:v>
                </c:pt>
                <c:pt idx="1384">
                  <c:v>2735.5</c:v>
                </c:pt>
                <c:pt idx="1385">
                  <c:v>2633.8</c:v>
                </c:pt>
                <c:pt idx="1386">
                  <c:v>2722.5</c:v>
                </c:pt>
                <c:pt idx="1387">
                  <c:v>2744.1</c:v>
                </c:pt>
                <c:pt idx="1388">
                  <c:v>2770.1</c:v>
                </c:pt>
                <c:pt idx="1389">
                  <c:v>2782.5</c:v>
                </c:pt>
                <c:pt idx="1390">
                  <c:v>2769.4</c:v>
                </c:pt>
                <c:pt idx="1391">
                  <c:v>2723.4</c:v>
                </c:pt>
                <c:pt idx="1392">
                  <c:v>2747.8</c:v>
                </c:pt>
                <c:pt idx="1393">
                  <c:v>2850</c:v>
                </c:pt>
                <c:pt idx="1394">
                  <c:v>2734.9</c:v>
                </c:pt>
                <c:pt idx="1395">
                  <c:v>2881.2</c:v>
                </c:pt>
                <c:pt idx="1396">
                  <c:v>2722.1</c:v>
                </c:pt>
                <c:pt idx="1397">
                  <c:v>2765.8</c:v>
                </c:pt>
                <c:pt idx="1398">
                  <c:v>2724.5</c:v>
                </c:pt>
                <c:pt idx="1399">
                  <c:v>2788.2</c:v>
                </c:pt>
                <c:pt idx="1400">
                  <c:v>2757.7</c:v>
                </c:pt>
                <c:pt idx="1401">
                  <c:v>2774.8</c:v>
                </c:pt>
                <c:pt idx="1402">
                  <c:v>2858.7</c:v>
                </c:pt>
                <c:pt idx="1403">
                  <c:v>2792.3</c:v>
                </c:pt>
                <c:pt idx="1404">
                  <c:v>2764</c:v>
                </c:pt>
                <c:pt idx="1405">
                  <c:v>2754</c:v>
                </c:pt>
                <c:pt idx="1406">
                  <c:v>2855.9</c:v>
                </c:pt>
                <c:pt idx="1407">
                  <c:v>2784.6</c:v>
                </c:pt>
                <c:pt idx="1408">
                  <c:v>2787</c:v>
                </c:pt>
                <c:pt idx="1409">
                  <c:v>2806.6</c:v>
                </c:pt>
                <c:pt idx="1410">
                  <c:v>2762.5</c:v>
                </c:pt>
                <c:pt idx="1411">
                  <c:v>2848.7</c:v>
                </c:pt>
                <c:pt idx="1412">
                  <c:v>2772.9</c:v>
                </c:pt>
                <c:pt idx="1413">
                  <c:v>2799.5</c:v>
                </c:pt>
                <c:pt idx="1414">
                  <c:v>2790.6</c:v>
                </c:pt>
                <c:pt idx="1415">
                  <c:v>2772.2</c:v>
                </c:pt>
                <c:pt idx="1416">
                  <c:v>2810.7</c:v>
                </c:pt>
                <c:pt idx="1417">
                  <c:v>2810.8</c:v>
                </c:pt>
                <c:pt idx="1418">
                  <c:v>2841.9</c:v>
                </c:pt>
                <c:pt idx="1419">
                  <c:v>2831.3</c:v>
                </c:pt>
                <c:pt idx="1420">
                  <c:v>2807.3</c:v>
                </c:pt>
                <c:pt idx="1421">
                  <c:v>2789.5</c:v>
                </c:pt>
                <c:pt idx="1422">
                  <c:v>2814.6</c:v>
                </c:pt>
                <c:pt idx="1423">
                  <c:v>2854.6</c:v>
                </c:pt>
                <c:pt idx="1424">
                  <c:v>2831</c:v>
                </c:pt>
                <c:pt idx="1425">
                  <c:v>2912.2</c:v>
                </c:pt>
                <c:pt idx="1426">
                  <c:v>2828.2</c:v>
                </c:pt>
                <c:pt idx="1427">
                  <c:v>2811.9</c:v>
                </c:pt>
                <c:pt idx="1428">
                  <c:v>2796</c:v>
                </c:pt>
                <c:pt idx="1429">
                  <c:v>2889.4</c:v>
                </c:pt>
                <c:pt idx="1430">
                  <c:v>2847</c:v>
                </c:pt>
                <c:pt idx="1431">
                  <c:v>2823.1</c:v>
                </c:pt>
                <c:pt idx="1432">
                  <c:v>2813</c:v>
                </c:pt>
                <c:pt idx="1433">
                  <c:v>2873.8</c:v>
                </c:pt>
                <c:pt idx="1434">
                  <c:v>2835.4</c:v>
                </c:pt>
                <c:pt idx="1435">
                  <c:v>2797.5</c:v>
                </c:pt>
                <c:pt idx="1436">
                  <c:v>2760.8</c:v>
                </c:pt>
                <c:pt idx="1437">
                  <c:v>2822.7</c:v>
                </c:pt>
                <c:pt idx="1438">
                  <c:v>2798.8</c:v>
                </c:pt>
                <c:pt idx="1439">
                  <c:v>2859.8</c:v>
                </c:pt>
                <c:pt idx="1440">
                  <c:v>2870.7</c:v>
                </c:pt>
                <c:pt idx="1441">
                  <c:v>2850.9</c:v>
                </c:pt>
                <c:pt idx="1442">
                  <c:v>2820.5</c:v>
                </c:pt>
                <c:pt idx="1443">
                  <c:v>2894.6</c:v>
                </c:pt>
                <c:pt idx="1444">
                  <c:v>2898.8</c:v>
                </c:pt>
                <c:pt idx="1445">
                  <c:v>2885.1</c:v>
                </c:pt>
                <c:pt idx="1446">
                  <c:v>2826</c:v>
                </c:pt>
                <c:pt idx="1447">
                  <c:v>2834.3</c:v>
                </c:pt>
                <c:pt idx="1448">
                  <c:v>2912.9</c:v>
                </c:pt>
                <c:pt idx="1449">
                  <c:v>2874</c:v>
                </c:pt>
                <c:pt idx="1450">
                  <c:v>2886.7</c:v>
                </c:pt>
                <c:pt idx="1451">
                  <c:v>2837.4</c:v>
                </c:pt>
                <c:pt idx="1452">
                  <c:v>2902.4</c:v>
                </c:pt>
                <c:pt idx="1453">
                  <c:v>2860.4</c:v>
                </c:pt>
                <c:pt idx="1454">
                  <c:v>2872.4</c:v>
                </c:pt>
                <c:pt idx="1455">
                  <c:v>2813.7</c:v>
                </c:pt>
                <c:pt idx="1456">
                  <c:v>2917.5</c:v>
                </c:pt>
                <c:pt idx="1457">
                  <c:v>2868.6</c:v>
                </c:pt>
                <c:pt idx="1458">
                  <c:v>2844.4</c:v>
                </c:pt>
                <c:pt idx="1459">
                  <c:v>2866.3</c:v>
                </c:pt>
                <c:pt idx="1460">
                  <c:v>2884.5</c:v>
                </c:pt>
                <c:pt idx="1461">
                  <c:v>2963.6</c:v>
                </c:pt>
                <c:pt idx="1462">
                  <c:v>2880</c:v>
                </c:pt>
                <c:pt idx="1463">
                  <c:v>2851.4</c:v>
                </c:pt>
                <c:pt idx="1464">
                  <c:v>2864.5</c:v>
                </c:pt>
                <c:pt idx="1465">
                  <c:v>2863.5</c:v>
                </c:pt>
                <c:pt idx="1466">
                  <c:v>2870.2</c:v>
                </c:pt>
                <c:pt idx="1467">
                  <c:v>2876.8</c:v>
                </c:pt>
                <c:pt idx="1468">
                  <c:v>2834.7</c:v>
                </c:pt>
                <c:pt idx="1469">
                  <c:v>2895</c:v>
                </c:pt>
                <c:pt idx="1470">
                  <c:v>2870.2</c:v>
                </c:pt>
                <c:pt idx="1471">
                  <c:v>2885.8</c:v>
                </c:pt>
                <c:pt idx="1472">
                  <c:v>2866.4</c:v>
                </c:pt>
                <c:pt idx="1473">
                  <c:v>2908.4</c:v>
                </c:pt>
                <c:pt idx="1474">
                  <c:v>2939.6</c:v>
                </c:pt>
                <c:pt idx="1475">
                  <c:v>2883.3</c:v>
                </c:pt>
                <c:pt idx="1476">
                  <c:v>2868.7</c:v>
                </c:pt>
                <c:pt idx="1477">
                  <c:v>2949.6</c:v>
                </c:pt>
                <c:pt idx="1478">
                  <c:v>2917.3</c:v>
                </c:pt>
                <c:pt idx="1479">
                  <c:v>2863.2</c:v>
                </c:pt>
                <c:pt idx="1480">
                  <c:v>2915.6</c:v>
                </c:pt>
                <c:pt idx="1481">
                  <c:v>2891.7</c:v>
                </c:pt>
                <c:pt idx="1482">
                  <c:v>2933.4</c:v>
                </c:pt>
                <c:pt idx="1483">
                  <c:v>2872.8</c:v>
                </c:pt>
                <c:pt idx="1484">
                  <c:v>3001</c:v>
                </c:pt>
                <c:pt idx="1485">
                  <c:v>2891.7</c:v>
                </c:pt>
                <c:pt idx="1486">
                  <c:v>2935.9</c:v>
                </c:pt>
                <c:pt idx="1487">
                  <c:v>2925.5</c:v>
                </c:pt>
                <c:pt idx="1488">
                  <c:v>2926.3</c:v>
                </c:pt>
                <c:pt idx="1489">
                  <c:v>2890.4</c:v>
                </c:pt>
                <c:pt idx="1490">
                  <c:v>2923.5</c:v>
                </c:pt>
                <c:pt idx="1491">
                  <c:v>2954.1</c:v>
                </c:pt>
                <c:pt idx="1492">
                  <c:v>2943.5</c:v>
                </c:pt>
                <c:pt idx="1493">
                  <c:v>2921.8</c:v>
                </c:pt>
                <c:pt idx="1494">
                  <c:v>2866.4</c:v>
                </c:pt>
                <c:pt idx="1495">
                  <c:v>2932.8</c:v>
                </c:pt>
                <c:pt idx="1496">
                  <c:v>2956.6</c:v>
                </c:pt>
                <c:pt idx="1497">
                  <c:v>2908.2</c:v>
                </c:pt>
                <c:pt idx="1498">
                  <c:v>2897.8</c:v>
                </c:pt>
                <c:pt idx="1499">
                  <c:v>2975.4</c:v>
                </c:pt>
                <c:pt idx="1500">
                  <c:v>3052.9</c:v>
                </c:pt>
                <c:pt idx="1501">
                  <c:v>3020.1</c:v>
                </c:pt>
                <c:pt idx="1502">
                  <c:v>2926.2</c:v>
                </c:pt>
                <c:pt idx="1503">
                  <c:v>2978.1</c:v>
                </c:pt>
                <c:pt idx="1504">
                  <c:v>2965.6</c:v>
                </c:pt>
                <c:pt idx="1505">
                  <c:v>2975.8</c:v>
                </c:pt>
                <c:pt idx="1506">
                  <c:v>2940.2</c:v>
                </c:pt>
                <c:pt idx="1507">
                  <c:v>2929.8</c:v>
                </c:pt>
                <c:pt idx="1508">
                  <c:v>3002.9</c:v>
                </c:pt>
                <c:pt idx="1509">
                  <c:v>2985.1</c:v>
                </c:pt>
                <c:pt idx="1510">
                  <c:v>3001.9</c:v>
                </c:pt>
                <c:pt idx="1511">
                  <c:v>3023.8</c:v>
                </c:pt>
                <c:pt idx="1512">
                  <c:v>3020.2</c:v>
                </c:pt>
                <c:pt idx="1513">
                  <c:v>2979.8</c:v>
                </c:pt>
                <c:pt idx="1514">
                  <c:v>2986</c:v>
                </c:pt>
                <c:pt idx="1515">
                  <c:v>2963.1</c:v>
                </c:pt>
                <c:pt idx="1516">
                  <c:v>2950.9</c:v>
                </c:pt>
                <c:pt idx="1517">
                  <c:v>2983.6</c:v>
                </c:pt>
                <c:pt idx="1518">
                  <c:v>2933.2</c:v>
                </c:pt>
                <c:pt idx="1519">
                  <c:v>2961.4</c:v>
                </c:pt>
                <c:pt idx="1520">
                  <c:v>2897.8</c:v>
                </c:pt>
                <c:pt idx="1521">
                  <c:v>2928</c:v>
                </c:pt>
                <c:pt idx="1522">
                  <c:v>2995</c:v>
                </c:pt>
                <c:pt idx="1523">
                  <c:v>2853.7</c:v>
                </c:pt>
                <c:pt idx="1524">
                  <c:v>2937</c:v>
                </c:pt>
                <c:pt idx="1525">
                  <c:v>3018.8</c:v>
                </c:pt>
                <c:pt idx="1526">
                  <c:v>2977.7</c:v>
                </c:pt>
                <c:pt idx="1527">
                  <c:v>2919</c:v>
                </c:pt>
                <c:pt idx="1528">
                  <c:v>2981.2</c:v>
                </c:pt>
                <c:pt idx="1529">
                  <c:v>3098.7</c:v>
                </c:pt>
                <c:pt idx="1530">
                  <c:v>2942.8</c:v>
                </c:pt>
                <c:pt idx="1531">
                  <c:v>2932.6</c:v>
                </c:pt>
                <c:pt idx="1532">
                  <c:v>2958.2</c:v>
                </c:pt>
                <c:pt idx="1533">
                  <c:v>3019.5</c:v>
                </c:pt>
                <c:pt idx="1534">
                  <c:v>3131.1</c:v>
                </c:pt>
                <c:pt idx="1535">
                  <c:v>2921.8</c:v>
                </c:pt>
                <c:pt idx="1536">
                  <c:v>3021.9</c:v>
                </c:pt>
                <c:pt idx="1537">
                  <c:v>2969.8</c:v>
                </c:pt>
                <c:pt idx="1538">
                  <c:v>3022.7</c:v>
                </c:pt>
                <c:pt idx="1539">
                  <c:v>2972.1</c:v>
                </c:pt>
                <c:pt idx="1540">
                  <c:v>3009.6</c:v>
                </c:pt>
                <c:pt idx="1541">
                  <c:v>2998.7</c:v>
                </c:pt>
                <c:pt idx="1542">
                  <c:v>3022.1</c:v>
                </c:pt>
                <c:pt idx="1543">
                  <c:v>3015.7</c:v>
                </c:pt>
                <c:pt idx="1544">
                  <c:v>2950.9</c:v>
                </c:pt>
                <c:pt idx="1545">
                  <c:v>2985.7</c:v>
                </c:pt>
                <c:pt idx="1546">
                  <c:v>3091.4</c:v>
                </c:pt>
                <c:pt idx="1547">
                  <c:v>3051</c:v>
                </c:pt>
                <c:pt idx="1548">
                  <c:v>3005</c:v>
                </c:pt>
                <c:pt idx="1549">
                  <c:v>3083.8</c:v>
                </c:pt>
                <c:pt idx="1550">
                  <c:v>3156.8</c:v>
                </c:pt>
                <c:pt idx="1551">
                  <c:v>3033.6</c:v>
                </c:pt>
                <c:pt idx="1552">
                  <c:v>2979.3</c:v>
                </c:pt>
                <c:pt idx="1553">
                  <c:v>2974.8</c:v>
                </c:pt>
                <c:pt idx="1554">
                  <c:v>3043.4</c:v>
                </c:pt>
                <c:pt idx="1555">
                  <c:v>3066.3</c:v>
                </c:pt>
                <c:pt idx="1556">
                  <c:v>2984.2</c:v>
                </c:pt>
                <c:pt idx="1557">
                  <c:v>3010.8</c:v>
                </c:pt>
                <c:pt idx="1558">
                  <c:v>3025.5</c:v>
                </c:pt>
                <c:pt idx="1559">
                  <c:v>2985.2</c:v>
                </c:pt>
                <c:pt idx="1560">
                  <c:v>3087.8</c:v>
                </c:pt>
                <c:pt idx="1561">
                  <c:v>2993.8</c:v>
                </c:pt>
                <c:pt idx="1562">
                  <c:v>2985.5</c:v>
                </c:pt>
                <c:pt idx="1563">
                  <c:v>3084.7</c:v>
                </c:pt>
                <c:pt idx="1564">
                  <c:v>3027.5</c:v>
                </c:pt>
                <c:pt idx="1565">
                  <c:v>3077.4</c:v>
                </c:pt>
                <c:pt idx="1566">
                  <c:v>3026.4</c:v>
                </c:pt>
                <c:pt idx="1567">
                  <c:v>3058.1</c:v>
                </c:pt>
                <c:pt idx="1568">
                  <c:v>3000.4</c:v>
                </c:pt>
                <c:pt idx="1569">
                  <c:v>3007.4</c:v>
                </c:pt>
                <c:pt idx="1570">
                  <c:v>3092.9</c:v>
                </c:pt>
                <c:pt idx="1571">
                  <c:v>2980.6</c:v>
                </c:pt>
                <c:pt idx="1572">
                  <c:v>3016.3</c:v>
                </c:pt>
                <c:pt idx="1573">
                  <c:v>3031.3</c:v>
                </c:pt>
                <c:pt idx="1574">
                  <c:v>3061.8</c:v>
                </c:pt>
                <c:pt idx="1575">
                  <c:v>3094.2</c:v>
                </c:pt>
                <c:pt idx="1576">
                  <c:v>3034.5</c:v>
                </c:pt>
                <c:pt idx="1577">
                  <c:v>3060.4</c:v>
                </c:pt>
                <c:pt idx="1578">
                  <c:v>3068.4</c:v>
                </c:pt>
                <c:pt idx="1579">
                  <c:v>3099.6</c:v>
                </c:pt>
                <c:pt idx="1580">
                  <c:v>3160.2</c:v>
                </c:pt>
                <c:pt idx="1581">
                  <c:v>3059.8</c:v>
                </c:pt>
                <c:pt idx="1582">
                  <c:v>3021.2</c:v>
                </c:pt>
                <c:pt idx="1583">
                  <c:v>3073.3</c:v>
                </c:pt>
                <c:pt idx="1584">
                  <c:v>3052.3</c:v>
                </c:pt>
                <c:pt idx="1585">
                  <c:v>3059.6</c:v>
                </c:pt>
                <c:pt idx="1586">
                  <c:v>3022.9</c:v>
                </c:pt>
                <c:pt idx="1587">
                  <c:v>3120.6</c:v>
                </c:pt>
                <c:pt idx="1588">
                  <c:v>3118.7</c:v>
                </c:pt>
                <c:pt idx="1589">
                  <c:v>3034.9</c:v>
                </c:pt>
                <c:pt idx="1590">
                  <c:v>3093.6</c:v>
                </c:pt>
                <c:pt idx="1591">
                  <c:v>3118.8</c:v>
                </c:pt>
                <c:pt idx="1592">
                  <c:v>3044.1</c:v>
                </c:pt>
                <c:pt idx="1593">
                  <c:v>3097.8</c:v>
                </c:pt>
                <c:pt idx="1594">
                  <c:v>3116.5</c:v>
                </c:pt>
                <c:pt idx="1595">
                  <c:v>3117</c:v>
                </c:pt>
                <c:pt idx="1596">
                  <c:v>3116.6</c:v>
                </c:pt>
                <c:pt idx="1597">
                  <c:v>3195.7</c:v>
                </c:pt>
                <c:pt idx="1598">
                  <c:v>3106</c:v>
                </c:pt>
                <c:pt idx="1599">
                  <c:v>3097.6</c:v>
                </c:pt>
                <c:pt idx="1600">
                  <c:v>3088.3</c:v>
                </c:pt>
                <c:pt idx="1601">
                  <c:v>3093.7</c:v>
                </c:pt>
                <c:pt idx="1602">
                  <c:v>3204.4</c:v>
                </c:pt>
                <c:pt idx="1603">
                  <c:v>3133.6</c:v>
                </c:pt>
                <c:pt idx="1604">
                  <c:v>3078.2</c:v>
                </c:pt>
                <c:pt idx="1605">
                  <c:v>3140.7</c:v>
                </c:pt>
                <c:pt idx="1606">
                  <c:v>3090.5</c:v>
                </c:pt>
                <c:pt idx="1607">
                  <c:v>3169.7</c:v>
                </c:pt>
                <c:pt idx="1608">
                  <c:v>3071.3</c:v>
                </c:pt>
                <c:pt idx="1609">
                  <c:v>3092.9</c:v>
                </c:pt>
                <c:pt idx="1610">
                  <c:v>3099.3</c:v>
                </c:pt>
                <c:pt idx="1611">
                  <c:v>3152.9</c:v>
                </c:pt>
                <c:pt idx="1612">
                  <c:v>3117.5</c:v>
                </c:pt>
                <c:pt idx="1613">
                  <c:v>3144.7</c:v>
                </c:pt>
                <c:pt idx="1614">
                  <c:v>3160.1</c:v>
                </c:pt>
                <c:pt idx="1615">
                  <c:v>3088</c:v>
                </c:pt>
                <c:pt idx="1616">
                  <c:v>3121.9</c:v>
                </c:pt>
                <c:pt idx="1617">
                  <c:v>3110.3</c:v>
                </c:pt>
                <c:pt idx="1618">
                  <c:v>3113.1</c:v>
                </c:pt>
                <c:pt idx="1619">
                  <c:v>3101.5</c:v>
                </c:pt>
                <c:pt idx="1620">
                  <c:v>3093.9</c:v>
                </c:pt>
                <c:pt idx="1621">
                  <c:v>3206.1</c:v>
                </c:pt>
                <c:pt idx="1622">
                  <c:v>3182</c:v>
                </c:pt>
                <c:pt idx="1623">
                  <c:v>3061</c:v>
                </c:pt>
                <c:pt idx="1624">
                  <c:v>3128.2</c:v>
                </c:pt>
                <c:pt idx="1625">
                  <c:v>3191.2</c:v>
                </c:pt>
                <c:pt idx="1626">
                  <c:v>3119.5</c:v>
                </c:pt>
                <c:pt idx="1627">
                  <c:v>3101.9</c:v>
                </c:pt>
                <c:pt idx="1628">
                  <c:v>3165</c:v>
                </c:pt>
                <c:pt idx="1629">
                  <c:v>3102.1</c:v>
                </c:pt>
                <c:pt idx="1630">
                  <c:v>3162.6</c:v>
                </c:pt>
                <c:pt idx="1631">
                  <c:v>3142.2</c:v>
                </c:pt>
                <c:pt idx="1632">
                  <c:v>3121.7</c:v>
                </c:pt>
                <c:pt idx="1633">
                  <c:v>3208.4</c:v>
                </c:pt>
                <c:pt idx="1634">
                  <c:v>3186.2</c:v>
                </c:pt>
                <c:pt idx="1635">
                  <c:v>3183.1</c:v>
                </c:pt>
                <c:pt idx="1636">
                  <c:v>3133.9</c:v>
                </c:pt>
                <c:pt idx="1637">
                  <c:v>3147.6</c:v>
                </c:pt>
                <c:pt idx="1638">
                  <c:v>3118</c:v>
                </c:pt>
                <c:pt idx="1639">
                  <c:v>3161.1</c:v>
                </c:pt>
                <c:pt idx="1640">
                  <c:v>3156</c:v>
                </c:pt>
                <c:pt idx="1641">
                  <c:v>3199.8</c:v>
                </c:pt>
                <c:pt idx="1642">
                  <c:v>3121.2</c:v>
                </c:pt>
                <c:pt idx="1643">
                  <c:v>3219.2</c:v>
                </c:pt>
                <c:pt idx="1644">
                  <c:v>3217.3</c:v>
                </c:pt>
                <c:pt idx="1645">
                  <c:v>3122.7</c:v>
                </c:pt>
                <c:pt idx="1646">
                  <c:v>3171.3</c:v>
                </c:pt>
                <c:pt idx="1647">
                  <c:v>3213.7</c:v>
                </c:pt>
                <c:pt idx="1648">
                  <c:v>3199.7</c:v>
                </c:pt>
                <c:pt idx="1649">
                  <c:v>3186</c:v>
                </c:pt>
                <c:pt idx="1650">
                  <c:v>3266.5</c:v>
                </c:pt>
                <c:pt idx="1651">
                  <c:v>3193.3</c:v>
                </c:pt>
                <c:pt idx="1652">
                  <c:v>3170.5</c:v>
                </c:pt>
                <c:pt idx="1653">
                  <c:v>3184.2</c:v>
                </c:pt>
                <c:pt idx="1654">
                  <c:v>3195.1</c:v>
                </c:pt>
                <c:pt idx="1655">
                  <c:v>3152.3</c:v>
                </c:pt>
                <c:pt idx="1656">
                  <c:v>3154.6</c:v>
                </c:pt>
                <c:pt idx="1657">
                  <c:v>3137.2</c:v>
                </c:pt>
                <c:pt idx="1658">
                  <c:v>3264.6</c:v>
                </c:pt>
                <c:pt idx="1659">
                  <c:v>3156.1</c:v>
                </c:pt>
                <c:pt idx="1660">
                  <c:v>3320.4</c:v>
                </c:pt>
                <c:pt idx="1661">
                  <c:v>3170.6</c:v>
                </c:pt>
                <c:pt idx="1662">
                  <c:v>3217.6</c:v>
                </c:pt>
                <c:pt idx="1663">
                  <c:v>3158.9</c:v>
                </c:pt>
                <c:pt idx="1664">
                  <c:v>3146.4</c:v>
                </c:pt>
                <c:pt idx="1665">
                  <c:v>3213.3</c:v>
                </c:pt>
                <c:pt idx="1666">
                  <c:v>3324.5</c:v>
                </c:pt>
                <c:pt idx="1667">
                  <c:v>3181.7</c:v>
                </c:pt>
                <c:pt idx="1668">
                  <c:v>3229</c:v>
                </c:pt>
                <c:pt idx="1669">
                  <c:v>3179.3</c:v>
                </c:pt>
                <c:pt idx="1670">
                  <c:v>3253.8</c:v>
                </c:pt>
                <c:pt idx="1671">
                  <c:v>3162.9</c:v>
                </c:pt>
                <c:pt idx="1672">
                  <c:v>3182.6</c:v>
                </c:pt>
                <c:pt idx="1673">
                  <c:v>3148.3</c:v>
                </c:pt>
                <c:pt idx="1674">
                  <c:v>3289.5</c:v>
                </c:pt>
                <c:pt idx="1675">
                  <c:v>3168.7</c:v>
                </c:pt>
                <c:pt idx="1676">
                  <c:v>3183.3</c:v>
                </c:pt>
                <c:pt idx="1677">
                  <c:v>3282.8</c:v>
                </c:pt>
                <c:pt idx="1678">
                  <c:v>3155.4</c:v>
                </c:pt>
                <c:pt idx="1679">
                  <c:v>3191.1</c:v>
                </c:pt>
                <c:pt idx="1680">
                  <c:v>3296.4</c:v>
                </c:pt>
                <c:pt idx="1681">
                  <c:v>3227.8</c:v>
                </c:pt>
                <c:pt idx="1682">
                  <c:v>3178.4</c:v>
                </c:pt>
                <c:pt idx="1683">
                  <c:v>3172.8</c:v>
                </c:pt>
                <c:pt idx="1684">
                  <c:v>3261.7</c:v>
                </c:pt>
                <c:pt idx="1685">
                  <c:v>3169.7</c:v>
                </c:pt>
                <c:pt idx="1686">
                  <c:v>3219.7</c:v>
                </c:pt>
                <c:pt idx="1687">
                  <c:v>3232.9</c:v>
                </c:pt>
                <c:pt idx="1688">
                  <c:v>3289.1</c:v>
                </c:pt>
                <c:pt idx="1689">
                  <c:v>3256.3</c:v>
                </c:pt>
                <c:pt idx="1690">
                  <c:v>3240.8</c:v>
                </c:pt>
                <c:pt idx="1691">
                  <c:v>3277.1</c:v>
                </c:pt>
                <c:pt idx="1692">
                  <c:v>3231.4</c:v>
                </c:pt>
                <c:pt idx="1693">
                  <c:v>3233.9</c:v>
                </c:pt>
                <c:pt idx="1694">
                  <c:v>3220.9</c:v>
                </c:pt>
                <c:pt idx="1695">
                  <c:v>3286.1</c:v>
                </c:pt>
                <c:pt idx="1696">
                  <c:v>3242.3</c:v>
                </c:pt>
                <c:pt idx="1697">
                  <c:v>3264.5</c:v>
                </c:pt>
                <c:pt idx="1698">
                  <c:v>3264.5</c:v>
                </c:pt>
                <c:pt idx="1699">
                  <c:v>3232.1</c:v>
                </c:pt>
                <c:pt idx="1700">
                  <c:v>3206.4</c:v>
                </c:pt>
                <c:pt idx="1701">
                  <c:v>3272.7</c:v>
                </c:pt>
                <c:pt idx="1702">
                  <c:v>3241.8</c:v>
                </c:pt>
                <c:pt idx="1703">
                  <c:v>3344.1</c:v>
                </c:pt>
                <c:pt idx="1704">
                  <c:v>3257.8</c:v>
                </c:pt>
                <c:pt idx="1705">
                  <c:v>3268</c:v>
                </c:pt>
                <c:pt idx="1706">
                  <c:v>3270.4</c:v>
                </c:pt>
                <c:pt idx="1707">
                  <c:v>3287.8</c:v>
                </c:pt>
                <c:pt idx="1708">
                  <c:v>3283.8</c:v>
                </c:pt>
                <c:pt idx="1709">
                  <c:v>3201.2</c:v>
                </c:pt>
                <c:pt idx="1710">
                  <c:v>3159.9</c:v>
                </c:pt>
                <c:pt idx="1711">
                  <c:v>3231.1</c:v>
                </c:pt>
                <c:pt idx="1712">
                  <c:v>3270.3</c:v>
                </c:pt>
                <c:pt idx="1713">
                  <c:v>3234</c:v>
                </c:pt>
                <c:pt idx="1714">
                  <c:v>3294.6</c:v>
                </c:pt>
                <c:pt idx="1715">
                  <c:v>3250.6</c:v>
                </c:pt>
                <c:pt idx="1716">
                  <c:v>3263</c:v>
                </c:pt>
                <c:pt idx="1717">
                  <c:v>3271.4</c:v>
                </c:pt>
                <c:pt idx="1718">
                  <c:v>3231.8</c:v>
                </c:pt>
                <c:pt idx="1719">
                  <c:v>3302.8</c:v>
                </c:pt>
                <c:pt idx="1720">
                  <c:v>3265.7</c:v>
                </c:pt>
                <c:pt idx="1721">
                  <c:v>3316.8</c:v>
                </c:pt>
                <c:pt idx="1722">
                  <c:v>3353.7</c:v>
                </c:pt>
                <c:pt idx="1723">
                  <c:v>3261.6</c:v>
                </c:pt>
                <c:pt idx="1724">
                  <c:v>3267.4</c:v>
                </c:pt>
                <c:pt idx="1725">
                  <c:v>3374.5</c:v>
                </c:pt>
                <c:pt idx="1726">
                  <c:v>3344.2</c:v>
                </c:pt>
                <c:pt idx="1727">
                  <c:v>3272.6</c:v>
                </c:pt>
                <c:pt idx="1728">
                  <c:v>3305.9</c:v>
                </c:pt>
                <c:pt idx="1729">
                  <c:v>3302.8</c:v>
                </c:pt>
                <c:pt idx="1730">
                  <c:v>3370.3</c:v>
                </c:pt>
                <c:pt idx="1731">
                  <c:v>3334.1</c:v>
                </c:pt>
                <c:pt idx="1732">
                  <c:v>3309.8</c:v>
                </c:pt>
                <c:pt idx="1733">
                  <c:v>3239.3</c:v>
                </c:pt>
                <c:pt idx="1734">
                  <c:v>3265.5</c:v>
                </c:pt>
                <c:pt idx="1735">
                  <c:v>3335</c:v>
                </c:pt>
                <c:pt idx="1736">
                  <c:v>3349.1</c:v>
                </c:pt>
                <c:pt idx="1737">
                  <c:v>3411.8</c:v>
                </c:pt>
                <c:pt idx="1738">
                  <c:v>3378.7</c:v>
                </c:pt>
                <c:pt idx="1739">
                  <c:v>3238.1</c:v>
                </c:pt>
                <c:pt idx="1740">
                  <c:v>3381</c:v>
                </c:pt>
                <c:pt idx="1741">
                  <c:v>3314.1</c:v>
                </c:pt>
                <c:pt idx="1742">
                  <c:v>3345.5</c:v>
                </c:pt>
                <c:pt idx="1743">
                  <c:v>3248.2</c:v>
                </c:pt>
                <c:pt idx="1744">
                  <c:v>3285.2</c:v>
                </c:pt>
                <c:pt idx="1745">
                  <c:v>3260.1</c:v>
                </c:pt>
                <c:pt idx="1746">
                  <c:v>3266.7</c:v>
                </c:pt>
                <c:pt idx="1747">
                  <c:v>3299.8</c:v>
                </c:pt>
                <c:pt idx="1748">
                  <c:v>3348.1</c:v>
                </c:pt>
                <c:pt idx="1749">
                  <c:v>3298</c:v>
                </c:pt>
                <c:pt idx="1750">
                  <c:v>3297.5</c:v>
                </c:pt>
                <c:pt idx="1751">
                  <c:v>3338.2</c:v>
                </c:pt>
                <c:pt idx="1752">
                  <c:v>3398.3</c:v>
                </c:pt>
                <c:pt idx="1753">
                  <c:v>3289.7</c:v>
                </c:pt>
                <c:pt idx="1754">
                  <c:v>3334.6</c:v>
                </c:pt>
                <c:pt idx="1755">
                  <c:v>3324.4</c:v>
                </c:pt>
                <c:pt idx="1756">
                  <c:v>3364.4</c:v>
                </c:pt>
                <c:pt idx="1757">
                  <c:v>3295.8</c:v>
                </c:pt>
                <c:pt idx="1758">
                  <c:v>3316.9</c:v>
                </c:pt>
                <c:pt idx="1759">
                  <c:v>3272.9</c:v>
                </c:pt>
                <c:pt idx="1760">
                  <c:v>3293.4</c:v>
                </c:pt>
                <c:pt idx="1761">
                  <c:v>3351.6</c:v>
                </c:pt>
                <c:pt idx="1762">
                  <c:v>3338.8</c:v>
                </c:pt>
                <c:pt idx="1763">
                  <c:v>3310.5</c:v>
                </c:pt>
                <c:pt idx="1764">
                  <c:v>3264.6</c:v>
                </c:pt>
                <c:pt idx="1765">
                  <c:v>3310.2</c:v>
                </c:pt>
                <c:pt idx="1766">
                  <c:v>3328.1</c:v>
                </c:pt>
                <c:pt idx="1767">
                  <c:v>3357.8</c:v>
                </c:pt>
                <c:pt idx="1768">
                  <c:v>3332.2</c:v>
                </c:pt>
                <c:pt idx="1769">
                  <c:v>3344.7</c:v>
                </c:pt>
                <c:pt idx="1770">
                  <c:v>3278.8</c:v>
                </c:pt>
                <c:pt idx="1771">
                  <c:v>3326.2</c:v>
                </c:pt>
                <c:pt idx="1772">
                  <c:v>3372.5</c:v>
                </c:pt>
                <c:pt idx="1773">
                  <c:v>3296.1</c:v>
                </c:pt>
                <c:pt idx="1774">
                  <c:v>3337.9</c:v>
                </c:pt>
                <c:pt idx="1775">
                  <c:v>3281.2</c:v>
                </c:pt>
                <c:pt idx="1776">
                  <c:v>3351</c:v>
                </c:pt>
                <c:pt idx="1777">
                  <c:v>3423.5</c:v>
                </c:pt>
                <c:pt idx="1778">
                  <c:v>3336.4</c:v>
                </c:pt>
                <c:pt idx="1779">
                  <c:v>3393.4</c:v>
                </c:pt>
                <c:pt idx="1780">
                  <c:v>3329.5</c:v>
                </c:pt>
                <c:pt idx="1781">
                  <c:v>3335.3</c:v>
                </c:pt>
                <c:pt idx="1782">
                  <c:v>3394.7</c:v>
                </c:pt>
                <c:pt idx="1783">
                  <c:v>3366.4</c:v>
                </c:pt>
                <c:pt idx="1784">
                  <c:v>3380.6</c:v>
                </c:pt>
                <c:pt idx="1785">
                  <c:v>3414.5</c:v>
                </c:pt>
                <c:pt idx="1786">
                  <c:v>3428.1</c:v>
                </c:pt>
                <c:pt idx="1787">
                  <c:v>3407.2</c:v>
                </c:pt>
                <c:pt idx="1788">
                  <c:v>3439.3</c:v>
                </c:pt>
                <c:pt idx="1789">
                  <c:v>3410.6</c:v>
                </c:pt>
                <c:pt idx="1790">
                  <c:v>3368.4</c:v>
                </c:pt>
                <c:pt idx="1791">
                  <c:v>3426.9</c:v>
                </c:pt>
                <c:pt idx="1792">
                  <c:v>3349.6</c:v>
                </c:pt>
                <c:pt idx="1793">
                  <c:v>3413.1</c:v>
                </c:pt>
                <c:pt idx="1794">
                  <c:v>3343.8</c:v>
                </c:pt>
                <c:pt idx="1795">
                  <c:v>3415.9</c:v>
                </c:pt>
                <c:pt idx="1796">
                  <c:v>3351.1</c:v>
                </c:pt>
                <c:pt idx="1797">
                  <c:v>3489.1</c:v>
                </c:pt>
                <c:pt idx="1798">
                  <c:v>3364.7</c:v>
                </c:pt>
                <c:pt idx="1799">
                  <c:v>3400.5</c:v>
                </c:pt>
                <c:pt idx="1800">
                  <c:v>3358.4</c:v>
                </c:pt>
                <c:pt idx="1801">
                  <c:v>3432.3</c:v>
                </c:pt>
                <c:pt idx="1802">
                  <c:v>3401.3</c:v>
                </c:pt>
                <c:pt idx="1803">
                  <c:v>3327.5</c:v>
                </c:pt>
                <c:pt idx="1804">
                  <c:v>3425</c:v>
                </c:pt>
                <c:pt idx="1805">
                  <c:v>3364.6</c:v>
                </c:pt>
                <c:pt idx="1806">
                  <c:v>3418.2</c:v>
                </c:pt>
                <c:pt idx="1807">
                  <c:v>3374</c:v>
                </c:pt>
                <c:pt idx="1808">
                  <c:v>3392.6</c:v>
                </c:pt>
                <c:pt idx="1809">
                  <c:v>3410.2</c:v>
                </c:pt>
                <c:pt idx="1810">
                  <c:v>3411.1</c:v>
                </c:pt>
                <c:pt idx="1811">
                  <c:v>3347.7</c:v>
                </c:pt>
                <c:pt idx="1812">
                  <c:v>3447.7</c:v>
                </c:pt>
                <c:pt idx="1813">
                  <c:v>3437.1</c:v>
                </c:pt>
                <c:pt idx="1814">
                  <c:v>3346.3</c:v>
                </c:pt>
                <c:pt idx="1815">
                  <c:v>3384.1</c:v>
                </c:pt>
                <c:pt idx="1816">
                  <c:v>3390.4</c:v>
                </c:pt>
                <c:pt idx="1817">
                  <c:v>3475.1</c:v>
                </c:pt>
                <c:pt idx="1818">
                  <c:v>3403.9</c:v>
                </c:pt>
                <c:pt idx="1819">
                  <c:v>3438.7</c:v>
                </c:pt>
                <c:pt idx="1820">
                  <c:v>3422.6</c:v>
                </c:pt>
                <c:pt idx="1821">
                  <c:v>3378.5</c:v>
                </c:pt>
                <c:pt idx="1822">
                  <c:v>3414.6</c:v>
                </c:pt>
                <c:pt idx="1823">
                  <c:v>3436.1</c:v>
                </c:pt>
                <c:pt idx="1824">
                  <c:v>3339.9</c:v>
                </c:pt>
                <c:pt idx="1825">
                  <c:v>3369.9</c:v>
                </c:pt>
                <c:pt idx="1826">
                  <c:v>3454.5</c:v>
                </c:pt>
                <c:pt idx="1827">
                  <c:v>3357.8</c:v>
                </c:pt>
                <c:pt idx="1828">
                  <c:v>3414.4</c:v>
                </c:pt>
                <c:pt idx="1829">
                  <c:v>3412</c:v>
                </c:pt>
                <c:pt idx="1830">
                  <c:v>3446.3</c:v>
                </c:pt>
                <c:pt idx="1831">
                  <c:v>3430.8</c:v>
                </c:pt>
                <c:pt idx="1832">
                  <c:v>3402.8</c:v>
                </c:pt>
                <c:pt idx="1833">
                  <c:v>3412.8</c:v>
                </c:pt>
                <c:pt idx="1834">
                  <c:v>3477.8</c:v>
                </c:pt>
                <c:pt idx="1835">
                  <c:v>3441.9</c:v>
                </c:pt>
                <c:pt idx="1836">
                  <c:v>3423</c:v>
                </c:pt>
                <c:pt idx="1837">
                  <c:v>3351.9</c:v>
                </c:pt>
                <c:pt idx="1838">
                  <c:v>3458.6</c:v>
                </c:pt>
                <c:pt idx="1839">
                  <c:v>3482.4</c:v>
                </c:pt>
                <c:pt idx="1840">
                  <c:v>3437.4</c:v>
                </c:pt>
                <c:pt idx="1841">
                  <c:v>3459.6</c:v>
                </c:pt>
                <c:pt idx="1842">
                  <c:v>3402.4</c:v>
                </c:pt>
                <c:pt idx="1843">
                  <c:v>3470</c:v>
                </c:pt>
                <c:pt idx="1844">
                  <c:v>3439.8</c:v>
                </c:pt>
                <c:pt idx="1845">
                  <c:v>3443.6</c:v>
                </c:pt>
                <c:pt idx="1846">
                  <c:v>3357.3</c:v>
                </c:pt>
                <c:pt idx="1847">
                  <c:v>3422.6</c:v>
                </c:pt>
                <c:pt idx="1848">
                  <c:v>3456.7</c:v>
                </c:pt>
                <c:pt idx="1849">
                  <c:v>3441.3</c:v>
                </c:pt>
                <c:pt idx="1850">
                  <c:v>3502.9</c:v>
                </c:pt>
                <c:pt idx="1851">
                  <c:v>3413.6</c:v>
                </c:pt>
                <c:pt idx="1852">
                  <c:v>3454.6</c:v>
                </c:pt>
                <c:pt idx="1853">
                  <c:v>3508.8</c:v>
                </c:pt>
                <c:pt idx="1854">
                  <c:v>3517.4</c:v>
                </c:pt>
                <c:pt idx="1855">
                  <c:v>3465.7</c:v>
                </c:pt>
                <c:pt idx="1856">
                  <c:v>3499.1</c:v>
                </c:pt>
                <c:pt idx="1857">
                  <c:v>3414.8</c:v>
                </c:pt>
                <c:pt idx="1858">
                  <c:v>3459.3</c:v>
                </c:pt>
                <c:pt idx="1859">
                  <c:v>3443.9</c:v>
                </c:pt>
                <c:pt idx="1860">
                  <c:v>3456.4</c:v>
                </c:pt>
                <c:pt idx="1861">
                  <c:v>3509.5</c:v>
                </c:pt>
                <c:pt idx="1862">
                  <c:v>3440.8</c:v>
                </c:pt>
                <c:pt idx="1863">
                  <c:v>3543.4</c:v>
                </c:pt>
                <c:pt idx="1864">
                  <c:v>3449.2</c:v>
                </c:pt>
                <c:pt idx="1865">
                  <c:v>3496.4</c:v>
                </c:pt>
                <c:pt idx="1866">
                  <c:v>3460.4</c:v>
                </c:pt>
                <c:pt idx="1867">
                  <c:v>3465.4</c:v>
                </c:pt>
                <c:pt idx="1868">
                  <c:v>3474.4</c:v>
                </c:pt>
                <c:pt idx="1869">
                  <c:v>3464.2</c:v>
                </c:pt>
                <c:pt idx="1870">
                  <c:v>3461.7</c:v>
                </c:pt>
                <c:pt idx="1871">
                  <c:v>3470.7</c:v>
                </c:pt>
                <c:pt idx="1872">
                  <c:v>3547.6</c:v>
                </c:pt>
                <c:pt idx="1873">
                  <c:v>3544.3</c:v>
                </c:pt>
                <c:pt idx="1874">
                  <c:v>3446.1</c:v>
                </c:pt>
                <c:pt idx="1875">
                  <c:v>3516.1</c:v>
                </c:pt>
                <c:pt idx="1876">
                  <c:v>3543.3</c:v>
                </c:pt>
                <c:pt idx="1877">
                  <c:v>3561</c:v>
                </c:pt>
                <c:pt idx="1878">
                  <c:v>3487.2</c:v>
                </c:pt>
                <c:pt idx="1879">
                  <c:v>3565.8</c:v>
                </c:pt>
                <c:pt idx="1880">
                  <c:v>3645.4</c:v>
                </c:pt>
                <c:pt idx="1881">
                  <c:v>3527.1</c:v>
                </c:pt>
                <c:pt idx="1882">
                  <c:v>3498.3</c:v>
                </c:pt>
                <c:pt idx="1883">
                  <c:v>3578.1</c:v>
                </c:pt>
                <c:pt idx="1884">
                  <c:v>3489.8</c:v>
                </c:pt>
                <c:pt idx="1885">
                  <c:v>3468.3</c:v>
                </c:pt>
                <c:pt idx="1886">
                  <c:v>3486.8</c:v>
                </c:pt>
                <c:pt idx="1887">
                  <c:v>3435.5</c:v>
                </c:pt>
                <c:pt idx="1888">
                  <c:v>3517.1</c:v>
                </c:pt>
                <c:pt idx="1889">
                  <c:v>3521.3</c:v>
                </c:pt>
                <c:pt idx="1890">
                  <c:v>3543.5</c:v>
                </c:pt>
                <c:pt idx="1891">
                  <c:v>3563.9</c:v>
                </c:pt>
                <c:pt idx="1892">
                  <c:v>3664.9</c:v>
                </c:pt>
                <c:pt idx="1893">
                  <c:v>3458.5</c:v>
                </c:pt>
                <c:pt idx="1894">
                  <c:v>3567.3</c:v>
                </c:pt>
                <c:pt idx="1895">
                  <c:v>3533.8</c:v>
                </c:pt>
                <c:pt idx="1896">
                  <c:v>3499.1</c:v>
                </c:pt>
                <c:pt idx="1897">
                  <c:v>3600.9</c:v>
                </c:pt>
                <c:pt idx="1898">
                  <c:v>3399.4</c:v>
                </c:pt>
                <c:pt idx="1899">
                  <c:v>3490.9</c:v>
                </c:pt>
                <c:pt idx="1900">
                  <c:v>3511.8</c:v>
                </c:pt>
                <c:pt idx="1901">
                  <c:v>3524.7</c:v>
                </c:pt>
                <c:pt idx="1902">
                  <c:v>3441.9</c:v>
                </c:pt>
                <c:pt idx="1903">
                  <c:v>3557.3</c:v>
                </c:pt>
                <c:pt idx="1904">
                  <c:v>3488.2</c:v>
                </c:pt>
                <c:pt idx="1905">
                  <c:v>3511.4</c:v>
                </c:pt>
                <c:pt idx="1906">
                  <c:v>3596.7</c:v>
                </c:pt>
                <c:pt idx="1907">
                  <c:v>3543.5</c:v>
                </c:pt>
                <c:pt idx="1908">
                  <c:v>3538.5</c:v>
                </c:pt>
                <c:pt idx="1909">
                  <c:v>3619.9</c:v>
                </c:pt>
                <c:pt idx="1910">
                  <c:v>3545.1</c:v>
                </c:pt>
                <c:pt idx="1911">
                  <c:v>3470.5</c:v>
                </c:pt>
                <c:pt idx="1912">
                  <c:v>3515.6</c:v>
                </c:pt>
                <c:pt idx="1913">
                  <c:v>3575.3</c:v>
                </c:pt>
                <c:pt idx="1914">
                  <c:v>3517.7</c:v>
                </c:pt>
                <c:pt idx="1915">
                  <c:v>3566.7</c:v>
                </c:pt>
                <c:pt idx="1916">
                  <c:v>3469.8</c:v>
                </c:pt>
                <c:pt idx="1917">
                  <c:v>3549.3</c:v>
                </c:pt>
                <c:pt idx="1918">
                  <c:v>3598.4</c:v>
                </c:pt>
                <c:pt idx="1919">
                  <c:v>3615.9</c:v>
                </c:pt>
                <c:pt idx="1920">
                  <c:v>3510.5</c:v>
                </c:pt>
                <c:pt idx="1921">
                  <c:v>3581.2</c:v>
                </c:pt>
                <c:pt idx="1922">
                  <c:v>3576.4</c:v>
                </c:pt>
                <c:pt idx="1923">
                  <c:v>3553.9</c:v>
                </c:pt>
                <c:pt idx="1924">
                  <c:v>3525.6</c:v>
                </c:pt>
                <c:pt idx="1925">
                  <c:v>3559.9</c:v>
                </c:pt>
                <c:pt idx="1926">
                  <c:v>3620.4</c:v>
                </c:pt>
                <c:pt idx="1927">
                  <c:v>3593</c:v>
                </c:pt>
                <c:pt idx="1928">
                  <c:v>3546.7</c:v>
                </c:pt>
                <c:pt idx="1929">
                  <c:v>3554</c:v>
                </c:pt>
                <c:pt idx="1930">
                  <c:v>3558.3</c:v>
                </c:pt>
                <c:pt idx="1931">
                  <c:v>3552.2</c:v>
                </c:pt>
                <c:pt idx="1932">
                  <c:v>3683.3</c:v>
                </c:pt>
                <c:pt idx="1933">
                  <c:v>3559.4</c:v>
                </c:pt>
                <c:pt idx="1934">
                  <c:v>3566.2</c:v>
                </c:pt>
                <c:pt idx="1935">
                  <c:v>3568.2</c:v>
                </c:pt>
                <c:pt idx="1936">
                  <c:v>3589.2</c:v>
                </c:pt>
                <c:pt idx="1937">
                  <c:v>3578.2</c:v>
                </c:pt>
                <c:pt idx="1938">
                  <c:v>3503.4</c:v>
                </c:pt>
                <c:pt idx="1939">
                  <c:v>3509.1</c:v>
                </c:pt>
                <c:pt idx="1940">
                  <c:v>3599.8</c:v>
                </c:pt>
                <c:pt idx="1941">
                  <c:v>3589.8</c:v>
                </c:pt>
                <c:pt idx="1942">
                  <c:v>3601.9</c:v>
                </c:pt>
                <c:pt idx="1943">
                  <c:v>3565.8</c:v>
                </c:pt>
                <c:pt idx="1944">
                  <c:v>3637.4</c:v>
                </c:pt>
                <c:pt idx="1945">
                  <c:v>3561.6</c:v>
                </c:pt>
                <c:pt idx="1946">
                  <c:v>3698</c:v>
                </c:pt>
                <c:pt idx="1947">
                  <c:v>3642.1</c:v>
                </c:pt>
                <c:pt idx="1948">
                  <c:v>3518</c:v>
                </c:pt>
                <c:pt idx="1949">
                  <c:v>3629.6</c:v>
                </c:pt>
                <c:pt idx="1950">
                  <c:v>3603.1</c:v>
                </c:pt>
                <c:pt idx="1951">
                  <c:v>3618.9</c:v>
                </c:pt>
                <c:pt idx="1952">
                  <c:v>3688.6</c:v>
                </c:pt>
                <c:pt idx="1953">
                  <c:v>3631.2</c:v>
                </c:pt>
                <c:pt idx="1954">
                  <c:v>3579.8</c:v>
                </c:pt>
                <c:pt idx="1955">
                  <c:v>3613.5</c:v>
                </c:pt>
                <c:pt idx="1956">
                  <c:v>3582.8</c:v>
                </c:pt>
                <c:pt idx="1957">
                  <c:v>3598.7</c:v>
                </c:pt>
                <c:pt idx="1958">
                  <c:v>3777.1</c:v>
                </c:pt>
                <c:pt idx="1959">
                  <c:v>3634.4</c:v>
                </c:pt>
                <c:pt idx="1960">
                  <c:v>3664.8</c:v>
                </c:pt>
                <c:pt idx="1961">
                  <c:v>3671.6</c:v>
                </c:pt>
                <c:pt idx="1962">
                  <c:v>3595.1</c:v>
                </c:pt>
                <c:pt idx="1963">
                  <c:v>3569.3</c:v>
                </c:pt>
                <c:pt idx="1964">
                  <c:v>3606.6</c:v>
                </c:pt>
                <c:pt idx="1965">
                  <c:v>3588.1</c:v>
                </c:pt>
                <c:pt idx="1966">
                  <c:v>3591.6</c:v>
                </c:pt>
                <c:pt idx="1967">
                  <c:v>3663</c:v>
                </c:pt>
                <c:pt idx="1968">
                  <c:v>3575.5</c:v>
                </c:pt>
                <c:pt idx="1969">
                  <c:v>3641.3</c:v>
                </c:pt>
                <c:pt idx="1970">
                  <c:v>3612.8</c:v>
                </c:pt>
                <c:pt idx="1971">
                  <c:v>3614.1</c:v>
                </c:pt>
                <c:pt idx="1972">
                  <c:v>3620.1</c:v>
                </c:pt>
                <c:pt idx="1973">
                  <c:v>3673.4</c:v>
                </c:pt>
                <c:pt idx="1974">
                  <c:v>3589.5</c:v>
                </c:pt>
                <c:pt idx="1975">
                  <c:v>3721.4</c:v>
                </c:pt>
                <c:pt idx="1976">
                  <c:v>3700.6</c:v>
                </c:pt>
                <c:pt idx="1977">
                  <c:v>3578</c:v>
                </c:pt>
                <c:pt idx="1978">
                  <c:v>3646.9</c:v>
                </c:pt>
                <c:pt idx="1979">
                  <c:v>3597.7</c:v>
                </c:pt>
                <c:pt idx="1980">
                  <c:v>3598.7</c:v>
                </c:pt>
                <c:pt idx="1981">
                  <c:v>3710</c:v>
                </c:pt>
                <c:pt idx="1982">
                  <c:v>3749.4</c:v>
                </c:pt>
                <c:pt idx="1983">
                  <c:v>3649.4</c:v>
                </c:pt>
                <c:pt idx="1984">
                  <c:v>3643.8</c:v>
                </c:pt>
                <c:pt idx="1985">
                  <c:v>3650</c:v>
                </c:pt>
                <c:pt idx="1986">
                  <c:v>3635.9</c:v>
                </c:pt>
                <c:pt idx="1987">
                  <c:v>3660.6</c:v>
                </c:pt>
                <c:pt idx="1988">
                  <c:v>3756.6</c:v>
                </c:pt>
                <c:pt idx="1989">
                  <c:v>3755.2</c:v>
                </c:pt>
                <c:pt idx="1990">
                  <c:v>3695</c:v>
                </c:pt>
                <c:pt idx="1991">
                  <c:v>3639.7</c:v>
                </c:pt>
                <c:pt idx="1992">
                  <c:v>3688.1</c:v>
                </c:pt>
                <c:pt idx="1993">
                  <c:v>3670.7</c:v>
                </c:pt>
                <c:pt idx="1994">
                  <c:v>3697.2</c:v>
                </c:pt>
                <c:pt idx="1995">
                  <c:v>3667.7</c:v>
                </c:pt>
                <c:pt idx="1996">
                  <c:v>3754.7</c:v>
                </c:pt>
                <c:pt idx="1997">
                  <c:v>3686.9</c:v>
                </c:pt>
                <c:pt idx="1998">
                  <c:v>3722.3</c:v>
                </c:pt>
                <c:pt idx="1999">
                  <c:v>3628.1</c:v>
                </c:pt>
                <c:pt idx="2000">
                  <c:v>3663.6</c:v>
                </c:pt>
                <c:pt idx="2001">
                  <c:v>3679.9</c:v>
                </c:pt>
                <c:pt idx="2002">
                  <c:v>3645.8</c:v>
                </c:pt>
                <c:pt idx="2003">
                  <c:v>3706.8</c:v>
                </c:pt>
                <c:pt idx="2004">
                  <c:v>3665.6</c:v>
                </c:pt>
                <c:pt idx="2005">
                  <c:v>3711.6</c:v>
                </c:pt>
                <c:pt idx="2006">
                  <c:v>3639.3</c:v>
                </c:pt>
                <c:pt idx="2007">
                  <c:v>3693.2</c:v>
                </c:pt>
                <c:pt idx="2008">
                  <c:v>3688</c:v>
                </c:pt>
                <c:pt idx="2009">
                  <c:v>3673.7</c:v>
                </c:pt>
                <c:pt idx="2010">
                  <c:v>3680.9</c:v>
                </c:pt>
                <c:pt idx="2011">
                  <c:v>3735</c:v>
                </c:pt>
                <c:pt idx="2012">
                  <c:v>3718.1</c:v>
                </c:pt>
                <c:pt idx="2013">
                  <c:v>3759.5</c:v>
                </c:pt>
                <c:pt idx="2014">
                  <c:v>3720.2</c:v>
                </c:pt>
                <c:pt idx="2015">
                  <c:v>3699.1</c:v>
                </c:pt>
                <c:pt idx="2016">
                  <c:v>3714.8</c:v>
                </c:pt>
                <c:pt idx="2017">
                  <c:v>3738.7</c:v>
                </c:pt>
                <c:pt idx="2018">
                  <c:v>3708</c:v>
                </c:pt>
                <c:pt idx="2019">
                  <c:v>3694.2</c:v>
                </c:pt>
                <c:pt idx="2020">
                  <c:v>3725.4</c:v>
                </c:pt>
                <c:pt idx="2021">
                  <c:v>3717.8</c:v>
                </c:pt>
                <c:pt idx="2022">
                  <c:v>3733.5</c:v>
                </c:pt>
                <c:pt idx="2023">
                  <c:v>3704.1</c:v>
                </c:pt>
                <c:pt idx="2024">
                  <c:v>3781.8</c:v>
                </c:pt>
                <c:pt idx="2025">
                  <c:v>3742.9</c:v>
                </c:pt>
                <c:pt idx="2026">
                  <c:v>3775.4</c:v>
                </c:pt>
                <c:pt idx="2027">
                  <c:v>3702</c:v>
                </c:pt>
                <c:pt idx="2028">
                  <c:v>3713.9</c:v>
                </c:pt>
                <c:pt idx="2029">
                  <c:v>3698.5</c:v>
                </c:pt>
                <c:pt idx="2030">
                  <c:v>3738.2</c:v>
                </c:pt>
                <c:pt idx="2031">
                  <c:v>3782.5</c:v>
                </c:pt>
                <c:pt idx="2032">
                  <c:v>3679.8</c:v>
                </c:pt>
                <c:pt idx="2033">
                  <c:v>3716.8</c:v>
                </c:pt>
                <c:pt idx="2034">
                  <c:v>3815.5</c:v>
                </c:pt>
                <c:pt idx="2035">
                  <c:v>3686.9</c:v>
                </c:pt>
                <c:pt idx="2036">
                  <c:v>3732.2</c:v>
                </c:pt>
                <c:pt idx="2037">
                  <c:v>3674.4</c:v>
                </c:pt>
                <c:pt idx="2038">
                  <c:v>3722</c:v>
                </c:pt>
                <c:pt idx="2039">
                  <c:v>3766.5</c:v>
                </c:pt>
                <c:pt idx="2040">
                  <c:v>3729</c:v>
                </c:pt>
                <c:pt idx="2041">
                  <c:v>3796.7</c:v>
                </c:pt>
                <c:pt idx="2042">
                  <c:v>3769.7</c:v>
                </c:pt>
                <c:pt idx="2043">
                  <c:v>3736.8</c:v>
                </c:pt>
                <c:pt idx="2044">
                  <c:v>3715.1</c:v>
                </c:pt>
                <c:pt idx="2045">
                  <c:v>3728.8</c:v>
                </c:pt>
                <c:pt idx="2046">
                  <c:v>3816.2</c:v>
                </c:pt>
                <c:pt idx="2047">
                  <c:v>3724.9</c:v>
                </c:pt>
                <c:pt idx="2048">
                  <c:v>3823.3</c:v>
                </c:pt>
                <c:pt idx="2049">
                  <c:v>3848.7</c:v>
                </c:pt>
                <c:pt idx="2050">
                  <c:v>3765.8</c:v>
                </c:pt>
                <c:pt idx="2051">
                  <c:v>3750.4</c:v>
                </c:pt>
                <c:pt idx="2052">
                  <c:v>3684.6</c:v>
                </c:pt>
                <c:pt idx="2053">
                  <c:v>3774.2</c:v>
                </c:pt>
                <c:pt idx="2054">
                  <c:v>3722.1</c:v>
                </c:pt>
                <c:pt idx="2055">
                  <c:v>3830.8</c:v>
                </c:pt>
                <c:pt idx="2056">
                  <c:v>3758.8</c:v>
                </c:pt>
                <c:pt idx="2057">
                  <c:v>3803.7</c:v>
                </c:pt>
                <c:pt idx="2058">
                  <c:v>3695.2</c:v>
                </c:pt>
                <c:pt idx="2059">
                  <c:v>3823.9</c:v>
                </c:pt>
                <c:pt idx="2060">
                  <c:v>3835.8</c:v>
                </c:pt>
                <c:pt idx="2061">
                  <c:v>3766.4</c:v>
                </c:pt>
                <c:pt idx="2062">
                  <c:v>3857.5</c:v>
                </c:pt>
                <c:pt idx="2063">
                  <c:v>3697.9</c:v>
                </c:pt>
                <c:pt idx="2064">
                  <c:v>3805.9</c:v>
                </c:pt>
                <c:pt idx="2065">
                  <c:v>3800</c:v>
                </c:pt>
                <c:pt idx="2066">
                  <c:v>3762.1</c:v>
                </c:pt>
                <c:pt idx="2067">
                  <c:v>3773.4</c:v>
                </c:pt>
                <c:pt idx="2068">
                  <c:v>3704.7</c:v>
                </c:pt>
                <c:pt idx="2069">
                  <c:v>3742.1</c:v>
                </c:pt>
                <c:pt idx="2070">
                  <c:v>3772.5</c:v>
                </c:pt>
                <c:pt idx="2071">
                  <c:v>3708.9</c:v>
                </c:pt>
                <c:pt idx="2072">
                  <c:v>3852.3</c:v>
                </c:pt>
                <c:pt idx="2073">
                  <c:v>3795</c:v>
                </c:pt>
                <c:pt idx="2074">
                  <c:v>3904</c:v>
                </c:pt>
                <c:pt idx="2075">
                  <c:v>3868.2</c:v>
                </c:pt>
                <c:pt idx="2076">
                  <c:v>3762.1</c:v>
                </c:pt>
                <c:pt idx="2077">
                  <c:v>3827.7</c:v>
                </c:pt>
                <c:pt idx="2078">
                  <c:v>3757.4</c:v>
                </c:pt>
                <c:pt idx="2079">
                  <c:v>3784.2</c:v>
                </c:pt>
                <c:pt idx="2080">
                  <c:v>3796.8</c:v>
                </c:pt>
                <c:pt idx="2081">
                  <c:v>3833.8</c:v>
                </c:pt>
                <c:pt idx="2082">
                  <c:v>3746.1</c:v>
                </c:pt>
                <c:pt idx="2083">
                  <c:v>3730.5</c:v>
                </c:pt>
                <c:pt idx="2084">
                  <c:v>3836.2</c:v>
                </c:pt>
                <c:pt idx="2085">
                  <c:v>3822.1</c:v>
                </c:pt>
                <c:pt idx="2086">
                  <c:v>3856.5</c:v>
                </c:pt>
                <c:pt idx="2087">
                  <c:v>3791.9</c:v>
                </c:pt>
                <c:pt idx="2088">
                  <c:v>3811.7</c:v>
                </c:pt>
                <c:pt idx="2089">
                  <c:v>3813</c:v>
                </c:pt>
                <c:pt idx="2090">
                  <c:v>3868.5</c:v>
                </c:pt>
                <c:pt idx="2091">
                  <c:v>3783.9</c:v>
                </c:pt>
                <c:pt idx="2092">
                  <c:v>3805.5</c:v>
                </c:pt>
                <c:pt idx="2093">
                  <c:v>3892.9</c:v>
                </c:pt>
                <c:pt idx="2094">
                  <c:v>3850.8</c:v>
                </c:pt>
                <c:pt idx="2095">
                  <c:v>3775.2</c:v>
                </c:pt>
                <c:pt idx="2096">
                  <c:v>3804.4</c:v>
                </c:pt>
                <c:pt idx="2097">
                  <c:v>3825</c:v>
                </c:pt>
                <c:pt idx="2098">
                  <c:v>3797.3</c:v>
                </c:pt>
                <c:pt idx="2099">
                  <c:v>3926.5</c:v>
                </c:pt>
                <c:pt idx="2100">
                  <c:v>3799.2</c:v>
                </c:pt>
                <c:pt idx="2101">
                  <c:v>3801.6</c:v>
                </c:pt>
                <c:pt idx="2102">
                  <c:v>3757</c:v>
                </c:pt>
                <c:pt idx="2103">
                  <c:v>3794.8</c:v>
                </c:pt>
                <c:pt idx="2104">
                  <c:v>3872.7</c:v>
                </c:pt>
                <c:pt idx="2105">
                  <c:v>3763.3</c:v>
                </c:pt>
                <c:pt idx="2106">
                  <c:v>3870.6</c:v>
                </c:pt>
                <c:pt idx="2107">
                  <c:v>3733.6</c:v>
                </c:pt>
                <c:pt idx="2108">
                  <c:v>3856.2</c:v>
                </c:pt>
                <c:pt idx="2109">
                  <c:v>3869</c:v>
                </c:pt>
                <c:pt idx="2110">
                  <c:v>3777.4</c:v>
                </c:pt>
                <c:pt idx="2111">
                  <c:v>3836.1</c:v>
                </c:pt>
                <c:pt idx="2112">
                  <c:v>3812.6</c:v>
                </c:pt>
                <c:pt idx="2113">
                  <c:v>3902.2</c:v>
                </c:pt>
                <c:pt idx="2114">
                  <c:v>3996.8</c:v>
                </c:pt>
                <c:pt idx="2115">
                  <c:v>3801</c:v>
                </c:pt>
                <c:pt idx="2116">
                  <c:v>3840.1</c:v>
                </c:pt>
                <c:pt idx="2117">
                  <c:v>3888.9</c:v>
                </c:pt>
                <c:pt idx="2118">
                  <c:v>3896.4</c:v>
                </c:pt>
                <c:pt idx="2119">
                  <c:v>3916.1</c:v>
                </c:pt>
                <c:pt idx="2120">
                  <c:v>3850.5</c:v>
                </c:pt>
                <c:pt idx="2121">
                  <c:v>3856</c:v>
                </c:pt>
                <c:pt idx="2122">
                  <c:v>3752.5</c:v>
                </c:pt>
                <c:pt idx="2123">
                  <c:v>3821.4</c:v>
                </c:pt>
                <c:pt idx="2124">
                  <c:v>3991.4</c:v>
                </c:pt>
                <c:pt idx="2125">
                  <c:v>3852.9</c:v>
                </c:pt>
                <c:pt idx="2126">
                  <c:v>3803.9</c:v>
                </c:pt>
                <c:pt idx="2127">
                  <c:v>3863.7</c:v>
                </c:pt>
                <c:pt idx="2128">
                  <c:v>3858.1</c:v>
                </c:pt>
                <c:pt idx="2129">
                  <c:v>3811.4</c:v>
                </c:pt>
                <c:pt idx="2130">
                  <c:v>3899.8</c:v>
                </c:pt>
                <c:pt idx="2131">
                  <c:v>3929.4</c:v>
                </c:pt>
                <c:pt idx="2132">
                  <c:v>3878.1</c:v>
                </c:pt>
                <c:pt idx="2133">
                  <c:v>3888.4</c:v>
                </c:pt>
                <c:pt idx="2134">
                  <c:v>3769</c:v>
                </c:pt>
                <c:pt idx="2135">
                  <c:v>3873</c:v>
                </c:pt>
                <c:pt idx="2136">
                  <c:v>3835.3</c:v>
                </c:pt>
                <c:pt idx="2137">
                  <c:v>3882.7</c:v>
                </c:pt>
                <c:pt idx="2138">
                  <c:v>3818.2</c:v>
                </c:pt>
                <c:pt idx="2139">
                  <c:v>3842.5</c:v>
                </c:pt>
                <c:pt idx="2140">
                  <c:v>3810.1</c:v>
                </c:pt>
                <c:pt idx="2141">
                  <c:v>3936.4</c:v>
                </c:pt>
                <c:pt idx="2142">
                  <c:v>3819.1</c:v>
                </c:pt>
                <c:pt idx="2143">
                  <c:v>3979.9</c:v>
                </c:pt>
                <c:pt idx="2144">
                  <c:v>3851.7</c:v>
                </c:pt>
                <c:pt idx="2145">
                  <c:v>3798.5</c:v>
                </c:pt>
                <c:pt idx="2146">
                  <c:v>3883.2</c:v>
                </c:pt>
                <c:pt idx="2147">
                  <c:v>3888.2</c:v>
                </c:pt>
                <c:pt idx="2148">
                  <c:v>3896.2</c:v>
                </c:pt>
                <c:pt idx="2149">
                  <c:v>3919.5</c:v>
                </c:pt>
                <c:pt idx="2150">
                  <c:v>3845.4</c:v>
                </c:pt>
                <c:pt idx="2151">
                  <c:v>3979.6</c:v>
                </c:pt>
                <c:pt idx="2152">
                  <c:v>3853.7</c:v>
                </c:pt>
                <c:pt idx="2153">
                  <c:v>3929.7</c:v>
                </c:pt>
                <c:pt idx="2154">
                  <c:v>3832.1</c:v>
                </c:pt>
                <c:pt idx="2155">
                  <c:v>3890.6</c:v>
                </c:pt>
                <c:pt idx="2156">
                  <c:v>3852.8</c:v>
                </c:pt>
                <c:pt idx="2157">
                  <c:v>3880.4</c:v>
                </c:pt>
                <c:pt idx="2158">
                  <c:v>3932.9</c:v>
                </c:pt>
                <c:pt idx="2159">
                  <c:v>3952.3</c:v>
                </c:pt>
                <c:pt idx="2160">
                  <c:v>3946.8</c:v>
                </c:pt>
                <c:pt idx="2161">
                  <c:v>3920.6</c:v>
                </c:pt>
                <c:pt idx="2162">
                  <c:v>3918.9</c:v>
                </c:pt>
                <c:pt idx="2163">
                  <c:v>3852.4</c:v>
                </c:pt>
                <c:pt idx="2164">
                  <c:v>3977.7</c:v>
                </c:pt>
                <c:pt idx="2165">
                  <c:v>3949.1</c:v>
                </c:pt>
                <c:pt idx="2166">
                  <c:v>3946.4</c:v>
                </c:pt>
                <c:pt idx="2167">
                  <c:v>3885.2</c:v>
                </c:pt>
                <c:pt idx="2168">
                  <c:v>3888.5</c:v>
                </c:pt>
                <c:pt idx="2169">
                  <c:v>3932.3</c:v>
                </c:pt>
                <c:pt idx="2170">
                  <c:v>3876.7</c:v>
                </c:pt>
                <c:pt idx="2171">
                  <c:v>3910.7</c:v>
                </c:pt>
                <c:pt idx="2172">
                  <c:v>4079.2</c:v>
                </c:pt>
                <c:pt idx="2173">
                  <c:v>3933</c:v>
                </c:pt>
                <c:pt idx="2174">
                  <c:v>3950.9</c:v>
                </c:pt>
                <c:pt idx="2175">
                  <c:v>3950.9</c:v>
                </c:pt>
                <c:pt idx="2176">
                  <c:v>3940.5</c:v>
                </c:pt>
                <c:pt idx="2177">
                  <c:v>3948.9</c:v>
                </c:pt>
                <c:pt idx="2178">
                  <c:v>3942.2</c:v>
                </c:pt>
                <c:pt idx="2179">
                  <c:v>3892.6</c:v>
                </c:pt>
                <c:pt idx="2180">
                  <c:v>3980</c:v>
                </c:pt>
                <c:pt idx="2181">
                  <c:v>3919.9</c:v>
                </c:pt>
                <c:pt idx="2182">
                  <c:v>3973.1</c:v>
                </c:pt>
                <c:pt idx="2183">
                  <c:v>3995.6</c:v>
                </c:pt>
                <c:pt idx="2184">
                  <c:v>3894.1</c:v>
                </c:pt>
                <c:pt idx="2185">
                  <c:v>3870.7</c:v>
                </c:pt>
                <c:pt idx="2186">
                  <c:v>3927.6</c:v>
                </c:pt>
                <c:pt idx="2187">
                  <c:v>3948.7</c:v>
                </c:pt>
                <c:pt idx="2188">
                  <c:v>3887.3</c:v>
                </c:pt>
                <c:pt idx="2189">
                  <c:v>3944.9</c:v>
                </c:pt>
                <c:pt idx="2190">
                  <c:v>4004.1</c:v>
                </c:pt>
                <c:pt idx="2191">
                  <c:v>3978.3</c:v>
                </c:pt>
                <c:pt idx="2192">
                  <c:v>3980.7</c:v>
                </c:pt>
                <c:pt idx="2193">
                  <c:v>3983.6</c:v>
                </c:pt>
                <c:pt idx="2194">
                  <c:v>3956.6</c:v>
                </c:pt>
                <c:pt idx="2195">
                  <c:v>4014.6</c:v>
                </c:pt>
                <c:pt idx="2196">
                  <c:v>3933.1</c:v>
                </c:pt>
                <c:pt idx="2197">
                  <c:v>3945.3</c:v>
                </c:pt>
                <c:pt idx="2198">
                  <c:v>3960.8</c:v>
                </c:pt>
                <c:pt idx="2199">
                  <c:v>3882.2</c:v>
                </c:pt>
                <c:pt idx="2200">
                  <c:v>3945.3</c:v>
                </c:pt>
                <c:pt idx="2201">
                  <c:v>3926.1</c:v>
                </c:pt>
                <c:pt idx="2202">
                  <c:v>4103.3</c:v>
                </c:pt>
                <c:pt idx="2203">
                  <c:v>3941.2</c:v>
                </c:pt>
                <c:pt idx="2204">
                  <c:v>3991.9</c:v>
                </c:pt>
                <c:pt idx="2205">
                  <c:v>3984.1</c:v>
                </c:pt>
                <c:pt idx="2206">
                  <c:v>4005.5</c:v>
                </c:pt>
                <c:pt idx="2207">
                  <c:v>3955.9</c:v>
                </c:pt>
                <c:pt idx="2208">
                  <c:v>4045.5</c:v>
                </c:pt>
                <c:pt idx="2209">
                  <c:v>3928.2</c:v>
                </c:pt>
                <c:pt idx="2210">
                  <c:v>3926.8</c:v>
                </c:pt>
                <c:pt idx="2211">
                  <c:v>3952.8</c:v>
                </c:pt>
                <c:pt idx="2212">
                  <c:v>4012.1</c:v>
                </c:pt>
                <c:pt idx="2213">
                  <c:v>4043.2</c:v>
                </c:pt>
                <c:pt idx="2214">
                  <c:v>3945.2</c:v>
                </c:pt>
                <c:pt idx="2215">
                  <c:v>3926.2</c:v>
                </c:pt>
                <c:pt idx="2216">
                  <c:v>3940.2</c:v>
                </c:pt>
                <c:pt idx="2217">
                  <c:v>3989.9</c:v>
                </c:pt>
                <c:pt idx="2218">
                  <c:v>3998.3</c:v>
                </c:pt>
                <c:pt idx="2219">
                  <c:v>3959.7</c:v>
                </c:pt>
                <c:pt idx="2220">
                  <c:v>4054.4</c:v>
                </c:pt>
                <c:pt idx="2221">
                  <c:v>4006.3</c:v>
                </c:pt>
                <c:pt idx="2222">
                  <c:v>3946.4</c:v>
                </c:pt>
                <c:pt idx="2223">
                  <c:v>3954.7</c:v>
                </c:pt>
                <c:pt idx="2224">
                  <c:v>3953.9</c:v>
                </c:pt>
                <c:pt idx="2225">
                  <c:v>3986.3</c:v>
                </c:pt>
                <c:pt idx="2226">
                  <c:v>4045.1</c:v>
                </c:pt>
                <c:pt idx="2227">
                  <c:v>3907.9</c:v>
                </c:pt>
                <c:pt idx="2228">
                  <c:v>4047.8</c:v>
                </c:pt>
                <c:pt idx="2229">
                  <c:v>3998.2</c:v>
                </c:pt>
                <c:pt idx="2230">
                  <c:v>4006.3</c:v>
                </c:pt>
                <c:pt idx="2231">
                  <c:v>3993</c:v>
                </c:pt>
                <c:pt idx="2232">
                  <c:v>4052.5</c:v>
                </c:pt>
                <c:pt idx="2233">
                  <c:v>3941.1</c:v>
                </c:pt>
                <c:pt idx="2234">
                  <c:v>4002.7</c:v>
                </c:pt>
                <c:pt idx="2235">
                  <c:v>4008</c:v>
                </c:pt>
                <c:pt idx="2236">
                  <c:v>4003.3</c:v>
                </c:pt>
                <c:pt idx="2237">
                  <c:v>4005.8</c:v>
                </c:pt>
                <c:pt idx="2238">
                  <c:v>3998.5</c:v>
                </c:pt>
                <c:pt idx="2239">
                  <c:v>3997.5</c:v>
                </c:pt>
                <c:pt idx="2240">
                  <c:v>4039.4</c:v>
                </c:pt>
                <c:pt idx="2241">
                  <c:v>4020.6</c:v>
                </c:pt>
                <c:pt idx="2242">
                  <c:v>3992.6</c:v>
                </c:pt>
                <c:pt idx="2243">
                  <c:v>3967.7</c:v>
                </c:pt>
                <c:pt idx="2244">
                  <c:v>4044.8</c:v>
                </c:pt>
                <c:pt idx="2245">
                  <c:v>4027.4</c:v>
                </c:pt>
                <c:pt idx="2246">
                  <c:v>3983.6</c:v>
                </c:pt>
                <c:pt idx="2247">
                  <c:v>3981.3</c:v>
                </c:pt>
                <c:pt idx="2248">
                  <c:v>3999.4</c:v>
                </c:pt>
                <c:pt idx="2249">
                  <c:v>4031</c:v>
                </c:pt>
                <c:pt idx="2250">
                  <c:v>4083.8</c:v>
                </c:pt>
                <c:pt idx="2251">
                  <c:v>4074.4</c:v>
                </c:pt>
                <c:pt idx="2252">
                  <c:v>4122.7</c:v>
                </c:pt>
                <c:pt idx="2253">
                  <c:v>4040.3</c:v>
                </c:pt>
                <c:pt idx="2254">
                  <c:v>4054.4</c:v>
                </c:pt>
                <c:pt idx="2255">
                  <c:v>4031.1</c:v>
                </c:pt>
                <c:pt idx="2256">
                  <c:v>4030</c:v>
                </c:pt>
                <c:pt idx="2257">
                  <c:v>4106.8</c:v>
                </c:pt>
                <c:pt idx="2258">
                  <c:v>4140.6000000000004</c:v>
                </c:pt>
                <c:pt idx="2259">
                  <c:v>4007.8</c:v>
                </c:pt>
                <c:pt idx="2260">
                  <c:v>4077.6</c:v>
                </c:pt>
                <c:pt idx="2261">
                  <c:v>4053.9</c:v>
                </c:pt>
                <c:pt idx="2262">
                  <c:v>4047.8</c:v>
                </c:pt>
                <c:pt idx="2263">
                  <c:v>4003.8</c:v>
                </c:pt>
                <c:pt idx="2264">
                  <c:v>4025.7</c:v>
                </c:pt>
                <c:pt idx="2265">
                  <c:v>4192.1000000000004</c:v>
                </c:pt>
                <c:pt idx="2266">
                  <c:v>4082.2</c:v>
                </c:pt>
                <c:pt idx="2267">
                  <c:v>4102.2</c:v>
                </c:pt>
                <c:pt idx="2268">
                  <c:v>4031.9</c:v>
                </c:pt>
                <c:pt idx="2269">
                  <c:v>4051.5</c:v>
                </c:pt>
                <c:pt idx="2270">
                  <c:v>4084</c:v>
                </c:pt>
                <c:pt idx="2271">
                  <c:v>4025.8</c:v>
                </c:pt>
                <c:pt idx="2272">
                  <c:v>4018.8</c:v>
                </c:pt>
                <c:pt idx="2273">
                  <c:v>4068.1</c:v>
                </c:pt>
                <c:pt idx="2274">
                  <c:v>4012.5</c:v>
                </c:pt>
                <c:pt idx="2275">
                  <c:v>4048</c:v>
                </c:pt>
                <c:pt idx="2276">
                  <c:v>4072.7</c:v>
                </c:pt>
                <c:pt idx="2277">
                  <c:v>4028.7</c:v>
                </c:pt>
                <c:pt idx="2278">
                  <c:v>4046.1</c:v>
                </c:pt>
                <c:pt idx="2279">
                  <c:v>4015.5</c:v>
                </c:pt>
                <c:pt idx="2280">
                  <c:v>4079</c:v>
                </c:pt>
                <c:pt idx="2281">
                  <c:v>4117.8</c:v>
                </c:pt>
                <c:pt idx="2282">
                  <c:v>4156.5</c:v>
                </c:pt>
                <c:pt idx="2283">
                  <c:v>4055.8</c:v>
                </c:pt>
                <c:pt idx="2284">
                  <c:v>4142.7</c:v>
                </c:pt>
                <c:pt idx="2285">
                  <c:v>4134.2</c:v>
                </c:pt>
                <c:pt idx="2286">
                  <c:v>4117.3999999999996</c:v>
                </c:pt>
                <c:pt idx="2287">
                  <c:v>4076.6</c:v>
                </c:pt>
                <c:pt idx="2288">
                  <c:v>4064.1</c:v>
                </c:pt>
                <c:pt idx="2289">
                  <c:v>4097</c:v>
                </c:pt>
                <c:pt idx="2290">
                  <c:v>4079.1</c:v>
                </c:pt>
                <c:pt idx="2291">
                  <c:v>4141.5</c:v>
                </c:pt>
                <c:pt idx="2292">
                  <c:v>4101.8999999999996</c:v>
                </c:pt>
                <c:pt idx="2293">
                  <c:v>4130.8</c:v>
                </c:pt>
                <c:pt idx="2294">
                  <c:v>4175.3999999999996</c:v>
                </c:pt>
                <c:pt idx="2295">
                  <c:v>4055.5</c:v>
                </c:pt>
                <c:pt idx="2296">
                  <c:v>4021</c:v>
                </c:pt>
                <c:pt idx="2297">
                  <c:v>4101.8999999999996</c:v>
                </c:pt>
                <c:pt idx="2298">
                  <c:v>4092</c:v>
                </c:pt>
                <c:pt idx="2299">
                  <c:v>4066.8</c:v>
                </c:pt>
                <c:pt idx="2300">
                  <c:v>4110</c:v>
                </c:pt>
                <c:pt idx="2301">
                  <c:v>4125.6000000000004</c:v>
                </c:pt>
                <c:pt idx="2302">
                  <c:v>4052.3</c:v>
                </c:pt>
                <c:pt idx="2303">
                  <c:v>4094.5</c:v>
                </c:pt>
                <c:pt idx="2304">
                  <c:v>4164.6000000000004</c:v>
                </c:pt>
                <c:pt idx="2305">
                  <c:v>4121.2</c:v>
                </c:pt>
                <c:pt idx="2306">
                  <c:v>4113.3</c:v>
                </c:pt>
                <c:pt idx="2307">
                  <c:v>4127.3999999999996</c:v>
                </c:pt>
                <c:pt idx="2308">
                  <c:v>4050.8</c:v>
                </c:pt>
                <c:pt idx="2309">
                  <c:v>4156</c:v>
                </c:pt>
                <c:pt idx="2310">
                  <c:v>4171</c:v>
                </c:pt>
                <c:pt idx="2311">
                  <c:v>4162.3999999999996</c:v>
                </c:pt>
                <c:pt idx="2312">
                  <c:v>4112.8999999999996</c:v>
                </c:pt>
                <c:pt idx="2313">
                  <c:v>4197.8</c:v>
                </c:pt>
                <c:pt idx="2314">
                  <c:v>4073.2</c:v>
                </c:pt>
                <c:pt idx="2315">
                  <c:v>4136.3999999999996</c:v>
                </c:pt>
                <c:pt idx="2316">
                  <c:v>4110.8999999999996</c:v>
                </c:pt>
                <c:pt idx="2317">
                  <c:v>4058.8</c:v>
                </c:pt>
                <c:pt idx="2318">
                  <c:v>4077.8</c:v>
                </c:pt>
                <c:pt idx="2319">
                  <c:v>4111.3</c:v>
                </c:pt>
                <c:pt idx="2320">
                  <c:v>4066.9</c:v>
                </c:pt>
                <c:pt idx="2321">
                  <c:v>4123.3999999999996</c:v>
                </c:pt>
                <c:pt idx="2322">
                  <c:v>4153.3999999999996</c:v>
                </c:pt>
                <c:pt idx="2323">
                  <c:v>4093.4</c:v>
                </c:pt>
                <c:pt idx="2324">
                  <c:v>4170.7</c:v>
                </c:pt>
                <c:pt idx="2325">
                  <c:v>4190.6000000000004</c:v>
                </c:pt>
                <c:pt idx="2326">
                  <c:v>4181</c:v>
                </c:pt>
                <c:pt idx="2327">
                  <c:v>4178.3999999999996</c:v>
                </c:pt>
                <c:pt idx="2328">
                  <c:v>4124.8</c:v>
                </c:pt>
                <c:pt idx="2329">
                  <c:v>4138.2</c:v>
                </c:pt>
                <c:pt idx="2330">
                  <c:v>4077.6</c:v>
                </c:pt>
                <c:pt idx="2331">
                  <c:v>4167.3</c:v>
                </c:pt>
                <c:pt idx="2332">
                  <c:v>4121</c:v>
                </c:pt>
                <c:pt idx="2333">
                  <c:v>4080.4</c:v>
                </c:pt>
                <c:pt idx="2334">
                  <c:v>4134.1000000000004</c:v>
                </c:pt>
                <c:pt idx="2335">
                  <c:v>4150.8999999999996</c:v>
                </c:pt>
                <c:pt idx="2336">
                  <c:v>4139.7</c:v>
                </c:pt>
                <c:pt idx="2337">
                  <c:v>4205.8999999999996</c:v>
                </c:pt>
                <c:pt idx="2338">
                  <c:v>4183.2</c:v>
                </c:pt>
                <c:pt idx="2339">
                  <c:v>4167.6000000000004</c:v>
                </c:pt>
                <c:pt idx="2340">
                  <c:v>4201.2</c:v>
                </c:pt>
                <c:pt idx="2341">
                  <c:v>4259.5</c:v>
                </c:pt>
                <c:pt idx="2342">
                  <c:v>4253.8999999999996</c:v>
                </c:pt>
                <c:pt idx="2343">
                  <c:v>4149.7</c:v>
                </c:pt>
                <c:pt idx="2344">
                  <c:v>4175.8999999999996</c:v>
                </c:pt>
                <c:pt idx="2345">
                  <c:v>4306</c:v>
                </c:pt>
                <c:pt idx="2346">
                  <c:v>4191.7</c:v>
                </c:pt>
                <c:pt idx="2347">
                  <c:v>4082.5</c:v>
                </c:pt>
                <c:pt idx="2348">
                  <c:v>4047.4</c:v>
                </c:pt>
                <c:pt idx="2349">
                  <c:v>4147.3999999999996</c:v>
                </c:pt>
                <c:pt idx="2350">
                  <c:v>4180.1000000000004</c:v>
                </c:pt>
                <c:pt idx="2351">
                  <c:v>4145</c:v>
                </c:pt>
                <c:pt idx="2352">
                  <c:v>4162.6000000000004</c:v>
                </c:pt>
                <c:pt idx="2353">
                  <c:v>4112.8999999999996</c:v>
                </c:pt>
                <c:pt idx="2354">
                  <c:v>4183.5</c:v>
                </c:pt>
                <c:pt idx="2355">
                  <c:v>4250.8</c:v>
                </c:pt>
                <c:pt idx="2356">
                  <c:v>4251.8</c:v>
                </c:pt>
                <c:pt idx="2357">
                  <c:v>4256.8999999999996</c:v>
                </c:pt>
                <c:pt idx="2358">
                  <c:v>4211.5</c:v>
                </c:pt>
                <c:pt idx="2359">
                  <c:v>4207.5</c:v>
                </c:pt>
                <c:pt idx="2360">
                  <c:v>4159.5</c:v>
                </c:pt>
                <c:pt idx="2361">
                  <c:v>4181.2</c:v>
                </c:pt>
                <c:pt idx="2362">
                  <c:v>4126</c:v>
                </c:pt>
                <c:pt idx="2363">
                  <c:v>4189.2</c:v>
                </c:pt>
                <c:pt idx="2364">
                  <c:v>4161.8999999999996</c:v>
                </c:pt>
                <c:pt idx="2365">
                  <c:v>4235.5</c:v>
                </c:pt>
                <c:pt idx="2366">
                  <c:v>4162.7</c:v>
                </c:pt>
                <c:pt idx="2367">
                  <c:v>4128.3</c:v>
                </c:pt>
                <c:pt idx="2368">
                  <c:v>4202.8</c:v>
                </c:pt>
                <c:pt idx="2369">
                  <c:v>4218.5</c:v>
                </c:pt>
                <c:pt idx="2370">
                  <c:v>4290.8999999999996</c:v>
                </c:pt>
                <c:pt idx="2371">
                  <c:v>4327.3</c:v>
                </c:pt>
                <c:pt idx="2372">
                  <c:v>4225.7</c:v>
                </c:pt>
                <c:pt idx="2373">
                  <c:v>4267.8999999999996</c:v>
                </c:pt>
                <c:pt idx="2374">
                  <c:v>4134.8999999999996</c:v>
                </c:pt>
                <c:pt idx="2375">
                  <c:v>4114</c:v>
                </c:pt>
                <c:pt idx="2376">
                  <c:v>4164.5</c:v>
                </c:pt>
                <c:pt idx="2377">
                  <c:v>4269.8999999999996</c:v>
                </c:pt>
                <c:pt idx="2378">
                  <c:v>4246.1000000000004</c:v>
                </c:pt>
                <c:pt idx="2379">
                  <c:v>4224.6000000000004</c:v>
                </c:pt>
                <c:pt idx="2380">
                  <c:v>4162</c:v>
                </c:pt>
                <c:pt idx="2381">
                  <c:v>4260.3999999999996</c:v>
                </c:pt>
                <c:pt idx="2382">
                  <c:v>4198.7</c:v>
                </c:pt>
                <c:pt idx="2383">
                  <c:v>4250.8</c:v>
                </c:pt>
                <c:pt idx="2384">
                  <c:v>4252.3999999999996</c:v>
                </c:pt>
                <c:pt idx="2385">
                  <c:v>4275.8</c:v>
                </c:pt>
                <c:pt idx="2386">
                  <c:v>4241.8</c:v>
                </c:pt>
                <c:pt idx="2387">
                  <c:v>4253.3</c:v>
                </c:pt>
                <c:pt idx="2388">
                  <c:v>4205.1000000000004</c:v>
                </c:pt>
                <c:pt idx="2389">
                  <c:v>4229</c:v>
                </c:pt>
                <c:pt idx="2390">
                  <c:v>4180.3999999999996</c:v>
                </c:pt>
                <c:pt idx="2391">
                  <c:v>4182.6000000000004</c:v>
                </c:pt>
                <c:pt idx="2392">
                  <c:v>4238.5</c:v>
                </c:pt>
                <c:pt idx="2393">
                  <c:v>4305.8</c:v>
                </c:pt>
                <c:pt idx="2394">
                  <c:v>4267.7</c:v>
                </c:pt>
                <c:pt idx="2395">
                  <c:v>4273.3</c:v>
                </c:pt>
                <c:pt idx="2396">
                  <c:v>4260.3999999999996</c:v>
                </c:pt>
                <c:pt idx="2397">
                  <c:v>4307.5</c:v>
                </c:pt>
                <c:pt idx="2398">
                  <c:v>4249.3999999999996</c:v>
                </c:pt>
                <c:pt idx="2399">
                  <c:v>4228.5</c:v>
                </c:pt>
                <c:pt idx="2400">
                  <c:v>4306.2</c:v>
                </c:pt>
                <c:pt idx="2401">
                  <c:v>4202.2</c:v>
                </c:pt>
                <c:pt idx="2402">
                  <c:v>4249</c:v>
                </c:pt>
                <c:pt idx="2403">
                  <c:v>4224.3999999999996</c:v>
                </c:pt>
                <c:pt idx="2404">
                  <c:v>4217.7</c:v>
                </c:pt>
                <c:pt idx="2405">
                  <c:v>4257.2</c:v>
                </c:pt>
                <c:pt idx="2406">
                  <c:v>4331.3999999999996</c:v>
                </c:pt>
                <c:pt idx="2407">
                  <c:v>4257.3</c:v>
                </c:pt>
                <c:pt idx="2408">
                  <c:v>4232.7</c:v>
                </c:pt>
                <c:pt idx="2409">
                  <c:v>4258.6000000000004</c:v>
                </c:pt>
                <c:pt idx="2410">
                  <c:v>4286.3</c:v>
                </c:pt>
                <c:pt idx="2411">
                  <c:v>4295.7</c:v>
                </c:pt>
                <c:pt idx="2412">
                  <c:v>4336.6000000000004</c:v>
                </c:pt>
                <c:pt idx="2413">
                  <c:v>4337.1000000000004</c:v>
                </c:pt>
                <c:pt idx="2414">
                  <c:v>4252.1000000000004</c:v>
                </c:pt>
                <c:pt idx="2415">
                  <c:v>4219</c:v>
                </c:pt>
                <c:pt idx="2416">
                  <c:v>4141</c:v>
                </c:pt>
                <c:pt idx="2417">
                  <c:v>4354.1000000000004</c:v>
                </c:pt>
                <c:pt idx="2418">
                  <c:v>4222.3</c:v>
                </c:pt>
                <c:pt idx="2419">
                  <c:v>4253.5</c:v>
                </c:pt>
                <c:pt idx="2420">
                  <c:v>4253.6000000000004</c:v>
                </c:pt>
                <c:pt idx="2421">
                  <c:v>4271.8999999999996</c:v>
                </c:pt>
                <c:pt idx="2422">
                  <c:v>4289.2</c:v>
                </c:pt>
                <c:pt idx="2423">
                  <c:v>4363.3</c:v>
                </c:pt>
                <c:pt idx="2424">
                  <c:v>4236.3999999999996</c:v>
                </c:pt>
                <c:pt idx="2425">
                  <c:v>4255.5</c:v>
                </c:pt>
                <c:pt idx="2426">
                  <c:v>4260.2</c:v>
                </c:pt>
                <c:pt idx="2427">
                  <c:v>4183.3</c:v>
                </c:pt>
                <c:pt idx="2428">
                  <c:v>4333.3999999999996</c:v>
                </c:pt>
                <c:pt idx="2429">
                  <c:v>4214.7</c:v>
                </c:pt>
                <c:pt idx="2430">
                  <c:v>4245.5</c:v>
                </c:pt>
                <c:pt idx="2431">
                  <c:v>4226.8</c:v>
                </c:pt>
                <c:pt idx="2432">
                  <c:v>4276.3999999999996</c:v>
                </c:pt>
                <c:pt idx="2433">
                  <c:v>4331.3999999999996</c:v>
                </c:pt>
                <c:pt idx="2434">
                  <c:v>4187.6000000000004</c:v>
                </c:pt>
                <c:pt idx="2435">
                  <c:v>4244.8999999999996</c:v>
                </c:pt>
                <c:pt idx="2436">
                  <c:v>4304.8999999999996</c:v>
                </c:pt>
                <c:pt idx="2437">
                  <c:v>4302</c:v>
                </c:pt>
                <c:pt idx="2438">
                  <c:v>4324.5</c:v>
                </c:pt>
                <c:pt idx="2439">
                  <c:v>4280.8999999999996</c:v>
                </c:pt>
                <c:pt idx="2440">
                  <c:v>4267.3</c:v>
                </c:pt>
                <c:pt idx="2441">
                  <c:v>4287</c:v>
                </c:pt>
                <c:pt idx="2442">
                  <c:v>4278.8999999999996</c:v>
                </c:pt>
                <c:pt idx="2443">
                  <c:v>4274.2</c:v>
                </c:pt>
                <c:pt idx="2444">
                  <c:v>4296.3999999999996</c:v>
                </c:pt>
                <c:pt idx="2445">
                  <c:v>4307.6000000000004</c:v>
                </c:pt>
                <c:pt idx="2446">
                  <c:v>4276.5</c:v>
                </c:pt>
                <c:pt idx="2447">
                  <c:v>4398.8</c:v>
                </c:pt>
                <c:pt idx="2448">
                  <c:v>4315.3</c:v>
                </c:pt>
                <c:pt idx="2449">
                  <c:v>4258.2</c:v>
                </c:pt>
                <c:pt idx="2450">
                  <c:v>4309.2</c:v>
                </c:pt>
                <c:pt idx="2451">
                  <c:v>4312.3</c:v>
                </c:pt>
                <c:pt idx="2452">
                  <c:v>4283.2</c:v>
                </c:pt>
                <c:pt idx="2453">
                  <c:v>4383</c:v>
                </c:pt>
                <c:pt idx="2454">
                  <c:v>4358</c:v>
                </c:pt>
                <c:pt idx="2455">
                  <c:v>4293.8999999999996</c:v>
                </c:pt>
                <c:pt idx="2456">
                  <c:v>4267.8999999999996</c:v>
                </c:pt>
                <c:pt idx="2457">
                  <c:v>4325.5</c:v>
                </c:pt>
                <c:pt idx="2458">
                  <c:v>4339</c:v>
                </c:pt>
                <c:pt idx="2459">
                  <c:v>4368.8</c:v>
                </c:pt>
                <c:pt idx="2460">
                  <c:v>4291.8999999999996</c:v>
                </c:pt>
                <c:pt idx="2461">
                  <c:v>4296.8</c:v>
                </c:pt>
                <c:pt idx="2462">
                  <c:v>4386.5</c:v>
                </c:pt>
                <c:pt idx="2463">
                  <c:v>4259.1000000000004</c:v>
                </c:pt>
                <c:pt idx="2464">
                  <c:v>4320.8999999999996</c:v>
                </c:pt>
                <c:pt idx="2465">
                  <c:v>4424.1000000000004</c:v>
                </c:pt>
                <c:pt idx="2466">
                  <c:v>4377.5</c:v>
                </c:pt>
                <c:pt idx="2467">
                  <c:v>4429</c:v>
                </c:pt>
                <c:pt idx="2468">
                  <c:v>4285.2</c:v>
                </c:pt>
                <c:pt idx="2469">
                  <c:v>4448.8999999999996</c:v>
                </c:pt>
                <c:pt idx="2470">
                  <c:v>4278.6000000000004</c:v>
                </c:pt>
                <c:pt idx="2471">
                  <c:v>4389</c:v>
                </c:pt>
                <c:pt idx="2472">
                  <c:v>4323.8</c:v>
                </c:pt>
                <c:pt idx="2473">
                  <c:v>4350.1000000000004</c:v>
                </c:pt>
                <c:pt idx="2474">
                  <c:v>4324.3</c:v>
                </c:pt>
                <c:pt idx="2475">
                  <c:v>4298.2</c:v>
                </c:pt>
                <c:pt idx="2476">
                  <c:v>4369.8</c:v>
                </c:pt>
                <c:pt idx="2477">
                  <c:v>4412.5</c:v>
                </c:pt>
                <c:pt idx="2478">
                  <c:v>4330.5</c:v>
                </c:pt>
                <c:pt idx="2479">
                  <c:v>4362.3999999999996</c:v>
                </c:pt>
                <c:pt idx="2480">
                  <c:v>4358.3</c:v>
                </c:pt>
                <c:pt idx="2481">
                  <c:v>4437.3999999999996</c:v>
                </c:pt>
                <c:pt idx="2482">
                  <c:v>4384.6000000000004</c:v>
                </c:pt>
                <c:pt idx="2483">
                  <c:v>4337.8999999999996</c:v>
                </c:pt>
                <c:pt idx="2484">
                  <c:v>4362.5</c:v>
                </c:pt>
                <c:pt idx="2485">
                  <c:v>4354.8999999999996</c:v>
                </c:pt>
                <c:pt idx="2486">
                  <c:v>4402</c:v>
                </c:pt>
                <c:pt idx="2487">
                  <c:v>4345.8</c:v>
                </c:pt>
                <c:pt idx="2488">
                  <c:v>4359.2</c:v>
                </c:pt>
                <c:pt idx="2489">
                  <c:v>4336.8</c:v>
                </c:pt>
                <c:pt idx="2490">
                  <c:v>4356.5</c:v>
                </c:pt>
                <c:pt idx="2491">
                  <c:v>4505.7</c:v>
                </c:pt>
                <c:pt idx="2492">
                  <c:v>4346.5</c:v>
                </c:pt>
                <c:pt idx="2493">
                  <c:v>4566.3999999999996</c:v>
                </c:pt>
                <c:pt idx="2494">
                  <c:v>4543.2</c:v>
                </c:pt>
                <c:pt idx="2495">
                  <c:v>4447.8</c:v>
                </c:pt>
                <c:pt idx="2496">
                  <c:v>4490.5</c:v>
                </c:pt>
                <c:pt idx="2497">
                  <c:v>4414</c:v>
                </c:pt>
                <c:pt idx="2498">
                  <c:v>4377.3999999999996</c:v>
                </c:pt>
                <c:pt idx="2499">
                  <c:v>4484.8</c:v>
                </c:pt>
                <c:pt idx="2500">
                  <c:v>4318.3</c:v>
                </c:pt>
                <c:pt idx="2501">
                  <c:v>4403.5</c:v>
                </c:pt>
                <c:pt idx="2502">
                  <c:v>4342.5</c:v>
                </c:pt>
                <c:pt idx="2503">
                  <c:v>4331.6000000000004</c:v>
                </c:pt>
                <c:pt idx="2504">
                  <c:v>4449.8</c:v>
                </c:pt>
                <c:pt idx="2505">
                  <c:v>4410.5</c:v>
                </c:pt>
                <c:pt idx="2506">
                  <c:v>4410.7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40D3-42B2-931D-BEEE67E704C1}"/>
            </c:ext>
          </c:extLst>
        </c:ser>
        <c:ser>
          <c:idx val="0"/>
          <c:order val="4"/>
          <c:tx>
            <c:v>60-t2(center)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Sheet1!$M$1:$M$2602</c:f>
              <c:numCache>
                <c:formatCode>General</c:formatCode>
                <c:ptCount val="2602"/>
                <c:pt idx="0">
                  <c:v>0</c:v>
                </c:pt>
                <c:pt idx="1">
                  <c:v>-3.5777000000000001E-3</c:v>
                </c:pt>
                <c:pt idx="2">
                  <c:v>-1.4425E-3</c:v>
                </c:pt>
                <c:pt idx="3">
                  <c:v>-2.7805E-3</c:v>
                </c:pt>
                <c:pt idx="4">
                  <c:v>-3.5171999999999998E-3</c:v>
                </c:pt>
                <c:pt idx="5">
                  <c:v>-3.4978000000000001E-3</c:v>
                </c:pt>
                <c:pt idx="6">
                  <c:v>-3.1124999999999998E-3</c:v>
                </c:pt>
                <c:pt idx="7">
                  <c:v>-3.7234999999999998E-3</c:v>
                </c:pt>
                <c:pt idx="8">
                  <c:v>-1.1982E-3</c:v>
                </c:pt>
                <c:pt idx="9">
                  <c:v>-3.2772999999999999E-3</c:v>
                </c:pt>
                <c:pt idx="10">
                  <c:v>-1.6934000000000001E-3</c:v>
                </c:pt>
                <c:pt idx="11">
                  <c:v>-1.8546999999999999E-3</c:v>
                </c:pt>
                <c:pt idx="12">
                  <c:v>-3.3069000000000002E-3</c:v>
                </c:pt>
                <c:pt idx="13">
                  <c:v>-3.4504000000000002E-3</c:v>
                </c:pt>
                <c:pt idx="14">
                  <c:v>-3.1695999999999998E-3</c:v>
                </c:pt>
                <c:pt idx="15">
                  <c:v>-3.3387E-3</c:v>
                </c:pt>
                <c:pt idx="16">
                  <c:v>-1.9372E-3</c:v>
                </c:pt>
                <c:pt idx="17">
                  <c:v>-1.472E-3</c:v>
                </c:pt>
                <c:pt idx="18">
                  <c:v>-1.6109E-3</c:v>
                </c:pt>
                <c:pt idx="19">
                  <c:v>-3.2339999999999999E-3</c:v>
                </c:pt>
                <c:pt idx="20">
                  <c:v>-2.1440000000000001E-3</c:v>
                </c:pt>
                <c:pt idx="21">
                  <c:v>-2.7273000000000002E-3</c:v>
                </c:pt>
                <c:pt idx="22">
                  <c:v>-1.8783000000000001E-3</c:v>
                </c:pt>
                <c:pt idx="23">
                  <c:v>-1.877E-3</c:v>
                </c:pt>
                <c:pt idx="24">
                  <c:v>-3.5615E-3</c:v>
                </c:pt>
                <c:pt idx="25">
                  <c:v>-2.8002999999999999E-3</c:v>
                </c:pt>
                <c:pt idx="26">
                  <c:v>-3.4158000000000001E-3</c:v>
                </c:pt>
                <c:pt idx="27">
                  <c:v>-3.0376999999999999E-3</c:v>
                </c:pt>
                <c:pt idx="28">
                  <c:v>-3.4053E-3</c:v>
                </c:pt>
                <c:pt idx="29">
                  <c:v>-2.8406999999999998E-3</c:v>
                </c:pt>
                <c:pt idx="30">
                  <c:v>-3.4064999999999998E-3</c:v>
                </c:pt>
                <c:pt idx="31">
                  <c:v>-3.1538999999999998E-3</c:v>
                </c:pt>
                <c:pt idx="32">
                  <c:v>-2.3768999999999999E-3</c:v>
                </c:pt>
                <c:pt idx="33">
                  <c:v>-1.539E-3</c:v>
                </c:pt>
                <c:pt idx="34">
                  <c:v>-3.3547999999999998E-3</c:v>
                </c:pt>
                <c:pt idx="35">
                  <c:v>-3.4801E-4</c:v>
                </c:pt>
                <c:pt idx="36">
                  <c:v>-1.462E-3</c:v>
                </c:pt>
                <c:pt idx="37">
                  <c:v>-2.2723999999999999E-3</c:v>
                </c:pt>
                <c:pt idx="38">
                  <c:v>-3.1930000000000001E-3</c:v>
                </c:pt>
                <c:pt idx="39">
                  <c:v>-1.4961E-3</c:v>
                </c:pt>
                <c:pt idx="40">
                  <c:v>-1.9740999999999999E-3</c:v>
                </c:pt>
                <c:pt idx="41">
                  <c:v>-2.7613E-3</c:v>
                </c:pt>
                <c:pt idx="42">
                  <c:v>-2.4981999999999999E-3</c:v>
                </c:pt>
                <c:pt idx="43">
                  <c:v>-3.3698999999999999E-3</c:v>
                </c:pt>
                <c:pt idx="44">
                  <c:v>-3.3533E-3</c:v>
                </c:pt>
                <c:pt idx="45">
                  <c:v>-1.2361E-3</c:v>
                </c:pt>
                <c:pt idx="46">
                  <c:v>-8.6496999999999995E-4</c:v>
                </c:pt>
                <c:pt idx="47">
                  <c:v>-3.5176999999999999E-3</c:v>
                </c:pt>
                <c:pt idx="48">
                  <c:v>-3.6719000000000001E-3</c:v>
                </c:pt>
                <c:pt idx="49">
                  <c:v>-3.1786000000000002E-3</c:v>
                </c:pt>
                <c:pt idx="50">
                  <c:v>-3.0571000000000001E-3</c:v>
                </c:pt>
                <c:pt idx="51">
                  <c:v>-3.3788999999999998E-3</c:v>
                </c:pt>
                <c:pt idx="52">
                  <c:v>-2.6922000000000001E-3</c:v>
                </c:pt>
                <c:pt idx="53">
                  <c:v>-3.4546999999999998E-3</c:v>
                </c:pt>
                <c:pt idx="54">
                  <c:v>-2.1163000000000002E-3</c:v>
                </c:pt>
                <c:pt idx="55">
                  <c:v>-1.9911E-3</c:v>
                </c:pt>
                <c:pt idx="56">
                  <c:v>-3.3725999999999999E-3</c:v>
                </c:pt>
                <c:pt idx="57">
                  <c:v>-3.4152000000000002E-3</c:v>
                </c:pt>
                <c:pt idx="58">
                  <c:v>-3.1530999999999998E-3</c:v>
                </c:pt>
                <c:pt idx="59">
                  <c:v>-2.5282E-3</c:v>
                </c:pt>
                <c:pt idx="60">
                  <c:v>-1.7722E-3</c:v>
                </c:pt>
                <c:pt idx="61">
                  <c:v>-2.3657999999999999E-3</c:v>
                </c:pt>
                <c:pt idx="62">
                  <c:v>-3.0715999999999999E-3</c:v>
                </c:pt>
                <c:pt idx="63">
                  <c:v>-1.4932000000000001E-3</c:v>
                </c:pt>
                <c:pt idx="64">
                  <c:v>3.21E-4</c:v>
                </c:pt>
                <c:pt idx="65">
                  <c:v>-3.4264E-3</c:v>
                </c:pt>
                <c:pt idx="66">
                  <c:v>-1.6869000000000001E-3</c:v>
                </c:pt>
                <c:pt idx="67">
                  <c:v>-2.1940000000000002E-3</c:v>
                </c:pt>
                <c:pt idx="68">
                  <c:v>1.5577000000000001E-4</c:v>
                </c:pt>
                <c:pt idx="69">
                  <c:v>-2.7794E-3</c:v>
                </c:pt>
                <c:pt idx="70">
                  <c:v>2.0112E-4</c:v>
                </c:pt>
                <c:pt idx="71">
                  <c:v>-2.8643000000000002E-3</c:v>
                </c:pt>
                <c:pt idx="72">
                  <c:v>-2.3476E-3</c:v>
                </c:pt>
                <c:pt idx="73">
                  <c:v>-2.6852E-3</c:v>
                </c:pt>
                <c:pt idx="74">
                  <c:v>-2.8563E-3</c:v>
                </c:pt>
                <c:pt idx="75">
                  <c:v>-2.7087999999999999E-3</c:v>
                </c:pt>
                <c:pt idx="76">
                  <c:v>-2.9212000000000001E-3</c:v>
                </c:pt>
                <c:pt idx="77">
                  <c:v>-2.4926000000000002E-3</c:v>
                </c:pt>
                <c:pt idx="78">
                  <c:v>-3.274E-3</c:v>
                </c:pt>
                <c:pt idx="79">
                  <c:v>-3.5628000000000001E-3</c:v>
                </c:pt>
                <c:pt idx="80">
                  <c:v>-3.1654000000000001E-3</c:v>
                </c:pt>
                <c:pt idx="81" formatCode="0.00E+00">
                  <c:v>-9.6372999999999994E-5</c:v>
                </c:pt>
                <c:pt idx="82">
                  <c:v>6.4497000000000003E-4</c:v>
                </c:pt>
                <c:pt idx="83">
                  <c:v>-2.2436999999999999E-3</c:v>
                </c:pt>
                <c:pt idx="84">
                  <c:v>-3.5997999999999998E-3</c:v>
                </c:pt>
                <c:pt idx="85">
                  <c:v>-2.784E-3</c:v>
                </c:pt>
                <c:pt idx="86">
                  <c:v>-3.5263999999999998E-3</c:v>
                </c:pt>
                <c:pt idx="87">
                  <c:v>-6.5653E-4</c:v>
                </c:pt>
                <c:pt idx="88">
                  <c:v>-3.2087999999999999E-3</c:v>
                </c:pt>
                <c:pt idx="89">
                  <c:v>-3.0014999999999998E-3</c:v>
                </c:pt>
                <c:pt idx="90">
                  <c:v>-2.5441999999999999E-3</c:v>
                </c:pt>
                <c:pt idx="91">
                  <c:v>-3.0133E-3</c:v>
                </c:pt>
                <c:pt idx="92">
                  <c:v>-2.8433999999999998E-3</c:v>
                </c:pt>
                <c:pt idx="93">
                  <c:v>-3.4288999999999999E-3</c:v>
                </c:pt>
                <c:pt idx="94">
                  <c:v>-3.2253E-3</c:v>
                </c:pt>
                <c:pt idx="95">
                  <c:v>-3.7033999999999999E-3</c:v>
                </c:pt>
                <c:pt idx="96">
                  <c:v>-1.0112999999999999E-3</c:v>
                </c:pt>
                <c:pt idx="97">
                  <c:v>-2.6706E-3</c:v>
                </c:pt>
                <c:pt idx="98">
                  <c:v>-3.0763000000000001E-3</c:v>
                </c:pt>
                <c:pt idx="99">
                  <c:v>-2.6361000000000002E-3</c:v>
                </c:pt>
                <c:pt idx="100">
                  <c:v>-2.8554000000000001E-3</c:v>
                </c:pt>
                <c:pt idx="101">
                  <c:v>-3.0925000000000002E-3</c:v>
                </c:pt>
                <c:pt idx="102">
                  <c:v>-2.7843999999999998E-3</c:v>
                </c:pt>
                <c:pt idx="103">
                  <c:v>-2.4348E-3</c:v>
                </c:pt>
                <c:pt idx="104">
                  <c:v>-3.0354000000000002E-3</c:v>
                </c:pt>
                <c:pt idx="105">
                  <c:v>-2.9318E-3</c:v>
                </c:pt>
                <c:pt idx="106">
                  <c:v>-3.3165999999999998E-3</c:v>
                </c:pt>
                <c:pt idx="107">
                  <c:v>-2.9145999999999998E-3</c:v>
                </c:pt>
                <c:pt idx="108">
                  <c:v>-2.1603999999999998E-3</c:v>
                </c:pt>
                <c:pt idx="109">
                  <c:v>-3.2678E-3</c:v>
                </c:pt>
                <c:pt idx="110">
                  <c:v>-1.3557E-3</c:v>
                </c:pt>
                <c:pt idx="111">
                  <c:v>-5.2997000000000005E-4</c:v>
                </c:pt>
                <c:pt idx="112">
                  <c:v>-3.6135E-3</c:v>
                </c:pt>
                <c:pt idx="113">
                  <c:v>-3.3760999999999999E-3</c:v>
                </c:pt>
                <c:pt idx="114">
                  <c:v>-3.2866000000000002E-3</c:v>
                </c:pt>
                <c:pt idx="115">
                  <c:v>-3.4064E-3</c:v>
                </c:pt>
                <c:pt idx="116">
                  <c:v>-2.9586999999999999E-3</c:v>
                </c:pt>
                <c:pt idx="117">
                  <c:v>-2.3895000000000001E-3</c:v>
                </c:pt>
                <c:pt idx="118">
                  <c:v>-1.8948000000000001E-3</c:v>
                </c:pt>
                <c:pt idx="119">
                  <c:v>-2.5934999999999999E-3</c:v>
                </c:pt>
                <c:pt idx="120">
                  <c:v>-2.3479E-3</c:v>
                </c:pt>
                <c:pt idx="121">
                  <c:v>-3.1938000000000001E-3</c:v>
                </c:pt>
                <c:pt idx="122">
                  <c:v>-3.3741999999999999E-3</c:v>
                </c:pt>
                <c:pt idx="123">
                  <c:v>-2.6373999999999998E-3</c:v>
                </c:pt>
                <c:pt idx="124">
                  <c:v>-3.3622000000000001E-3</c:v>
                </c:pt>
                <c:pt idx="125">
                  <c:v>-3.0362000000000002E-3</c:v>
                </c:pt>
                <c:pt idx="126">
                  <c:v>-2.3340000000000001E-3</c:v>
                </c:pt>
                <c:pt idx="127">
                  <c:v>-2.2629E-3</c:v>
                </c:pt>
                <c:pt idx="128">
                  <c:v>-3.3067999999999999E-3</c:v>
                </c:pt>
                <c:pt idx="129">
                  <c:v>-2.1813000000000002E-3</c:v>
                </c:pt>
                <c:pt idx="130">
                  <c:v>-1.9707000000000001E-3</c:v>
                </c:pt>
                <c:pt idx="131">
                  <c:v>-2.0100000000000001E-3</c:v>
                </c:pt>
                <c:pt idx="132">
                  <c:v>-2.6733E-3</c:v>
                </c:pt>
                <c:pt idx="133">
                  <c:v>-2.4082999999999999E-3</c:v>
                </c:pt>
                <c:pt idx="134">
                  <c:v>-2.7931000000000002E-3</c:v>
                </c:pt>
                <c:pt idx="135">
                  <c:v>-2.9775000000000001E-3</c:v>
                </c:pt>
                <c:pt idx="136">
                  <c:v>-3.0691E-3</c:v>
                </c:pt>
                <c:pt idx="137">
                  <c:v>-2.8563E-3</c:v>
                </c:pt>
                <c:pt idx="138">
                  <c:v>-3.2244000000000001E-3</c:v>
                </c:pt>
                <c:pt idx="139">
                  <c:v>-3.3148000000000001E-3</c:v>
                </c:pt>
                <c:pt idx="140">
                  <c:v>-2.826E-3</c:v>
                </c:pt>
                <c:pt idx="141">
                  <c:v>-2.5325999999999999E-3</c:v>
                </c:pt>
                <c:pt idx="142">
                  <c:v>-2.2832E-3</c:v>
                </c:pt>
                <c:pt idx="143">
                  <c:v>-2.9773999999999998E-3</c:v>
                </c:pt>
                <c:pt idx="144">
                  <c:v>-3.3199000000000002E-3</c:v>
                </c:pt>
                <c:pt idx="145">
                  <c:v>-2.1846000000000001E-3</c:v>
                </c:pt>
                <c:pt idx="146">
                  <c:v>-2.9713999999999999E-3</c:v>
                </c:pt>
                <c:pt idx="147">
                  <c:v>-2.7431999999999999E-3</c:v>
                </c:pt>
                <c:pt idx="148">
                  <c:v>-2.6844E-3</c:v>
                </c:pt>
                <c:pt idx="149">
                  <c:v>-2.8582999999999998E-3</c:v>
                </c:pt>
                <c:pt idx="150">
                  <c:v>-8.6370000000000001E-4</c:v>
                </c:pt>
                <c:pt idx="151">
                  <c:v>-2.1768999999999998E-3</c:v>
                </c:pt>
                <c:pt idx="152">
                  <c:v>-2.7206000000000001E-3</c:v>
                </c:pt>
                <c:pt idx="153">
                  <c:v>-2.0707E-3</c:v>
                </c:pt>
                <c:pt idx="154">
                  <c:v>-2.9426000000000001E-3</c:v>
                </c:pt>
                <c:pt idx="155">
                  <c:v>-3.1396000000000002E-3</c:v>
                </c:pt>
                <c:pt idx="156">
                  <c:v>-1.4154E-3</c:v>
                </c:pt>
                <c:pt idx="157">
                  <c:v>-3.2217000000000001E-3</c:v>
                </c:pt>
                <c:pt idx="158">
                  <c:v>-3.0404999999999998E-3</c:v>
                </c:pt>
                <c:pt idx="159">
                  <c:v>-2.8863999999999999E-3</c:v>
                </c:pt>
                <c:pt idx="160">
                  <c:v>-2.8284E-3</c:v>
                </c:pt>
                <c:pt idx="161">
                  <c:v>-1.7252999999999999E-3</c:v>
                </c:pt>
                <c:pt idx="162">
                  <c:v>-3.1625999999999998E-3</c:v>
                </c:pt>
                <c:pt idx="163">
                  <c:v>-2.3825999999999999E-3</c:v>
                </c:pt>
                <c:pt idx="164">
                  <c:v>-3.4943000000000001E-3</c:v>
                </c:pt>
                <c:pt idx="165">
                  <c:v>-1.3047E-3</c:v>
                </c:pt>
                <c:pt idx="166">
                  <c:v>-3.2041999999999999E-3</c:v>
                </c:pt>
                <c:pt idx="167">
                  <c:v>-2.5006999999999998E-3</c:v>
                </c:pt>
                <c:pt idx="168">
                  <c:v>-2.5639999999999999E-3</c:v>
                </c:pt>
                <c:pt idx="169">
                  <c:v>-2.6803999999999999E-3</c:v>
                </c:pt>
                <c:pt idx="170">
                  <c:v>-3.5580999999999998E-3</c:v>
                </c:pt>
                <c:pt idx="171">
                  <c:v>-2.5696E-3</c:v>
                </c:pt>
                <c:pt idx="172">
                  <c:v>-1.9986000000000001E-3</c:v>
                </c:pt>
                <c:pt idx="173">
                  <c:v>-1.2036E-3</c:v>
                </c:pt>
                <c:pt idx="174">
                  <c:v>-2.3105999999999999E-3</c:v>
                </c:pt>
                <c:pt idx="175">
                  <c:v>-3.4713000000000001E-3</c:v>
                </c:pt>
                <c:pt idx="176">
                  <c:v>-2.065E-3</c:v>
                </c:pt>
                <c:pt idx="177">
                  <c:v>-1.5659000000000001E-3</c:v>
                </c:pt>
                <c:pt idx="178">
                  <c:v>-2.6378999999999999E-3</c:v>
                </c:pt>
                <c:pt idx="179">
                  <c:v>-2.8977999999999999E-3</c:v>
                </c:pt>
                <c:pt idx="180">
                  <c:v>-2.1329000000000001E-3</c:v>
                </c:pt>
                <c:pt idx="181">
                  <c:v>-2.8674999999999998E-3</c:v>
                </c:pt>
                <c:pt idx="182">
                  <c:v>-6.7151000000000005E-4</c:v>
                </c:pt>
                <c:pt idx="183">
                  <c:v>-3.313E-3</c:v>
                </c:pt>
                <c:pt idx="184">
                  <c:v>-2.6729000000000002E-3</c:v>
                </c:pt>
                <c:pt idx="185">
                  <c:v>-2.5428E-3</c:v>
                </c:pt>
                <c:pt idx="186">
                  <c:v>-2.6178999999999998E-3</c:v>
                </c:pt>
                <c:pt idx="187">
                  <c:v>-2.787E-3</c:v>
                </c:pt>
                <c:pt idx="188">
                  <c:v>-1.6161000000000001E-3</c:v>
                </c:pt>
                <c:pt idx="189">
                  <c:v>-2.9727E-3</c:v>
                </c:pt>
                <c:pt idx="190">
                  <c:v>-2.1174000000000002E-3</c:v>
                </c:pt>
                <c:pt idx="191">
                  <c:v>-1.8946E-3</c:v>
                </c:pt>
                <c:pt idx="192">
                  <c:v>-2.7556999999999998E-3</c:v>
                </c:pt>
                <c:pt idx="193">
                  <c:v>-8.6262999999999997E-4</c:v>
                </c:pt>
                <c:pt idx="194">
                  <c:v>-2.4902000000000001E-3</c:v>
                </c:pt>
                <c:pt idx="195">
                  <c:v>-2.6643000000000001E-3</c:v>
                </c:pt>
                <c:pt idx="196">
                  <c:v>-6.1185000000000005E-4</c:v>
                </c:pt>
                <c:pt idx="197">
                  <c:v>-2.3004000000000002E-3</c:v>
                </c:pt>
                <c:pt idx="198">
                  <c:v>-3.5186000000000002E-3</c:v>
                </c:pt>
                <c:pt idx="199">
                  <c:v>-1.8046E-3</c:v>
                </c:pt>
                <c:pt idx="200">
                  <c:v>-1.9751E-3</c:v>
                </c:pt>
                <c:pt idx="201">
                  <c:v>-1.9987999999999998E-3</c:v>
                </c:pt>
                <c:pt idx="202">
                  <c:v>-2.6521000000000001E-3</c:v>
                </c:pt>
                <c:pt idx="203">
                  <c:v>-2.1549999999999998E-3</c:v>
                </c:pt>
                <c:pt idx="204">
                  <c:v>-2.0842999999999999E-3</c:v>
                </c:pt>
                <c:pt idx="205">
                  <c:v>-2.7274000000000001E-3</c:v>
                </c:pt>
                <c:pt idx="206">
                  <c:v>-2.1651000000000001E-3</c:v>
                </c:pt>
                <c:pt idx="207">
                  <c:v>-3.2358E-3</c:v>
                </c:pt>
                <c:pt idx="208">
                  <c:v>-2.6507000000000002E-3</c:v>
                </c:pt>
                <c:pt idx="209">
                  <c:v>-2.5117E-3</c:v>
                </c:pt>
                <c:pt idx="210">
                  <c:v>-3.4131000000000001E-3</c:v>
                </c:pt>
                <c:pt idx="211">
                  <c:v>-2.4721999999999999E-3</c:v>
                </c:pt>
                <c:pt idx="212">
                  <c:v>-2.0146000000000001E-3</c:v>
                </c:pt>
                <c:pt idx="213">
                  <c:v>-2.9461000000000001E-3</c:v>
                </c:pt>
                <c:pt idx="214">
                  <c:v>-2.9532999999999998E-3</c:v>
                </c:pt>
                <c:pt idx="215">
                  <c:v>-2.8993999999999999E-3</c:v>
                </c:pt>
                <c:pt idx="216">
                  <c:v>-2.7521999999999998E-3</c:v>
                </c:pt>
                <c:pt idx="217">
                  <c:v>-2.7231E-3</c:v>
                </c:pt>
                <c:pt idx="218">
                  <c:v>-2.3042000000000002E-3</c:v>
                </c:pt>
                <c:pt idx="219">
                  <c:v>-3.0942999999999999E-3</c:v>
                </c:pt>
                <c:pt idx="220">
                  <c:v>-2.8847E-3</c:v>
                </c:pt>
                <c:pt idx="221">
                  <c:v>-3.4692999999999998E-3</c:v>
                </c:pt>
                <c:pt idx="222">
                  <c:v>-2.4907000000000002E-3</c:v>
                </c:pt>
                <c:pt idx="223">
                  <c:v>-1.8553E-3</c:v>
                </c:pt>
                <c:pt idx="224">
                  <c:v>-1.3033000000000001E-3</c:v>
                </c:pt>
                <c:pt idx="225">
                  <c:v>-1.1956E-3</c:v>
                </c:pt>
                <c:pt idx="226">
                  <c:v>-2.7953000000000001E-3</c:v>
                </c:pt>
                <c:pt idx="227">
                  <c:v>-1.2263E-3</c:v>
                </c:pt>
                <c:pt idx="228">
                  <c:v>-2.9711999999999998E-3</c:v>
                </c:pt>
                <c:pt idx="229">
                  <c:v>-2.9353999999999999E-3</c:v>
                </c:pt>
                <c:pt idx="230">
                  <c:v>-6.5753000000000003E-4</c:v>
                </c:pt>
                <c:pt idx="231">
                  <c:v>-1.8896E-3</c:v>
                </c:pt>
                <c:pt idx="232">
                  <c:v>-3.1638999999999999E-3</c:v>
                </c:pt>
                <c:pt idx="233">
                  <c:v>-2.7488E-3</c:v>
                </c:pt>
                <c:pt idx="234">
                  <c:v>-9.3603999999999996E-4</c:v>
                </c:pt>
                <c:pt idx="235">
                  <c:v>-2.3178000000000001E-3</c:v>
                </c:pt>
                <c:pt idx="236">
                  <c:v>-2.8866E-3</c:v>
                </c:pt>
                <c:pt idx="237">
                  <c:v>-2.6151E-3</c:v>
                </c:pt>
                <c:pt idx="238">
                  <c:v>-3.0175000000000002E-3</c:v>
                </c:pt>
                <c:pt idx="239">
                  <c:v>-1.4580000000000001E-3</c:v>
                </c:pt>
                <c:pt idx="240">
                  <c:v>-2.1836999999999998E-3</c:v>
                </c:pt>
                <c:pt idx="241">
                  <c:v>-2.8333E-3</c:v>
                </c:pt>
                <c:pt idx="242">
                  <c:v>-2.9194999999999998E-3</c:v>
                </c:pt>
                <c:pt idx="243">
                  <c:v>-2.6007000000000001E-3</c:v>
                </c:pt>
                <c:pt idx="244">
                  <c:v>-1.9911E-3</c:v>
                </c:pt>
                <c:pt idx="245">
                  <c:v>-2.6619999999999999E-3</c:v>
                </c:pt>
                <c:pt idx="246">
                  <c:v>-2.9225000000000002E-3</c:v>
                </c:pt>
                <c:pt idx="247">
                  <c:v>-2.9535999999999998E-3</c:v>
                </c:pt>
                <c:pt idx="248">
                  <c:v>-2.1034000000000001E-3</c:v>
                </c:pt>
                <c:pt idx="249">
                  <c:v>-3.0171E-3</c:v>
                </c:pt>
                <c:pt idx="250">
                  <c:v>-2.4656000000000001E-3</c:v>
                </c:pt>
                <c:pt idx="251">
                  <c:v>-3.2418999999999998E-3</c:v>
                </c:pt>
                <c:pt idx="252">
                  <c:v>-2.7387000000000002E-3</c:v>
                </c:pt>
                <c:pt idx="253">
                  <c:v>-3.3612999999999998E-3</c:v>
                </c:pt>
                <c:pt idx="254">
                  <c:v>-2.8265E-3</c:v>
                </c:pt>
                <c:pt idx="255">
                  <c:v>1.3669999999999999E-4</c:v>
                </c:pt>
                <c:pt idx="256">
                  <c:v>-3.2130000000000001E-3</c:v>
                </c:pt>
                <c:pt idx="257">
                  <c:v>-2.1201000000000002E-3</c:v>
                </c:pt>
                <c:pt idx="258">
                  <c:v>-2.5489000000000002E-3</c:v>
                </c:pt>
                <c:pt idx="259">
                  <c:v>-2.2401999999999999E-3</c:v>
                </c:pt>
                <c:pt idx="260">
                  <c:v>-2.0739999999999999E-3</c:v>
                </c:pt>
                <c:pt idx="261">
                  <c:v>-2.0642999999999998E-3</c:v>
                </c:pt>
                <c:pt idx="262">
                  <c:v>-1.9705999999999999E-3</c:v>
                </c:pt>
                <c:pt idx="263">
                  <c:v>-2.4401000000000002E-3</c:v>
                </c:pt>
                <c:pt idx="264">
                  <c:v>-2.5993000000000001E-3</c:v>
                </c:pt>
                <c:pt idx="265">
                  <c:v>-1.5927999999999999E-3</c:v>
                </c:pt>
                <c:pt idx="266">
                  <c:v>-3.2831000000000002E-3</c:v>
                </c:pt>
                <c:pt idx="267">
                  <c:v>-3.2028999999999998E-3</c:v>
                </c:pt>
                <c:pt idx="268">
                  <c:v>-2.7180999999999999E-4</c:v>
                </c:pt>
                <c:pt idx="269">
                  <c:v>-2.8649000000000001E-3</c:v>
                </c:pt>
                <c:pt idx="270">
                  <c:v>-2.5474999999999999E-3</c:v>
                </c:pt>
                <c:pt idx="271">
                  <c:v>-2.4069999999999999E-3</c:v>
                </c:pt>
                <c:pt idx="272">
                  <c:v>-2.3013E-3</c:v>
                </c:pt>
                <c:pt idx="273">
                  <c:v>-3.4680000000000002E-3</c:v>
                </c:pt>
                <c:pt idx="274">
                  <c:v>-1.6042000000000001E-3</c:v>
                </c:pt>
                <c:pt idx="275">
                  <c:v>-2.0011999999999999E-3</c:v>
                </c:pt>
                <c:pt idx="276">
                  <c:v>-2.1061000000000001E-3</c:v>
                </c:pt>
                <c:pt idx="277">
                  <c:v>-2.7566000000000001E-3</c:v>
                </c:pt>
                <c:pt idx="278">
                  <c:v>-3.0322999999999999E-3</c:v>
                </c:pt>
                <c:pt idx="279">
                  <c:v>-2.0772E-3</c:v>
                </c:pt>
                <c:pt idx="280">
                  <c:v>-2.8164000000000002E-3</c:v>
                </c:pt>
                <c:pt idx="281">
                  <c:v>-2.4096999999999999E-3</c:v>
                </c:pt>
                <c:pt idx="282">
                  <c:v>-3.0027999999999999E-3</c:v>
                </c:pt>
                <c:pt idx="283">
                  <c:v>-1.0560999999999999E-3</c:v>
                </c:pt>
                <c:pt idx="284">
                  <c:v>-1.9222E-3</c:v>
                </c:pt>
                <c:pt idx="285">
                  <c:v>-3.1346999999999998E-3</c:v>
                </c:pt>
                <c:pt idx="286">
                  <c:v>-2.4960999999999998E-3</c:v>
                </c:pt>
                <c:pt idx="287">
                  <c:v>-1.9987E-3</c:v>
                </c:pt>
                <c:pt idx="288">
                  <c:v>-2.4716E-3</c:v>
                </c:pt>
                <c:pt idx="289">
                  <c:v>-2.4873999999999999E-3</c:v>
                </c:pt>
                <c:pt idx="290">
                  <c:v>-2.6473999999999998E-3</c:v>
                </c:pt>
                <c:pt idx="291">
                  <c:v>-2.8953E-3</c:v>
                </c:pt>
                <c:pt idx="292">
                  <c:v>-3.0978999999999998E-3</c:v>
                </c:pt>
                <c:pt idx="293">
                  <c:v>-2.7196999999999998E-3</c:v>
                </c:pt>
                <c:pt idx="294">
                  <c:v>-2.3955999999999999E-3</c:v>
                </c:pt>
                <c:pt idx="295">
                  <c:v>-2.9044000000000001E-3</c:v>
                </c:pt>
                <c:pt idx="296">
                  <c:v>-3.0298999999999999E-3</c:v>
                </c:pt>
                <c:pt idx="297">
                  <c:v>-1.4503000000000001E-3</c:v>
                </c:pt>
                <c:pt idx="298">
                  <c:v>-2.7861000000000001E-3</c:v>
                </c:pt>
                <c:pt idx="299">
                  <c:v>-1.6271E-3</c:v>
                </c:pt>
                <c:pt idx="300">
                  <c:v>-1.6651000000000001E-3</c:v>
                </c:pt>
                <c:pt idx="301">
                  <c:v>-6.0154999999999996E-4</c:v>
                </c:pt>
                <c:pt idx="302">
                  <c:v>-2.2645999999999999E-3</c:v>
                </c:pt>
                <c:pt idx="303">
                  <c:v>-2.8027999999999998E-3</c:v>
                </c:pt>
                <c:pt idx="304">
                  <c:v>-2.1854999999999999E-3</c:v>
                </c:pt>
                <c:pt idx="305">
                  <c:v>-2.3674E-3</c:v>
                </c:pt>
                <c:pt idx="306">
                  <c:v>-1.6651999999999999E-3</c:v>
                </c:pt>
                <c:pt idx="307">
                  <c:v>-1.4269E-3</c:v>
                </c:pt>
                <c:pt idx="308">
                  <c:v>-2.0403999999999999E-3</c:v>
                </c:pt>
                <c:pt idx="309">
                  <c:v>-2.8533999999999999E-3</c:v>
                </c:pt>
                <c:pt idx="310">
                  <c:v>-3.0130999999999999E-3</c:v>
                </c:pt>
                <c:pt idx="311">
                  <c:v>-2.3202000000000001E-3</c:v>
                </c:pt>
                <c:pt idx="312">
                  <c:v>-2.1832000000000002E-3</c:v>
                </c:pt>
                <c:pt idx="313">
                  <c:v>-1.9243999999999999E-3</c:v>
                </c:pt>
                <c:pt idx="314">
                  <c:v>-3.0953E-3</c:v>
                </c:pt>
                <c:pt idx="315">
                  <c:v>-2.5994E-3</c:v>
                </c:pt>
                <c:pt idx="316">
                  <c:v>-2.9572000000000001E-3</c:v>
                </c:pt>
                <c:pt idx="317">
                  <c:v>-2.5035000000000001E-3</c:v>
                </c:pt>
                <c:pt idx="318">
                  <c:v>-2.7336999999999999E-3</c:v>
                </c:pt>
                <c:pt idx="319">
                  <c:v>-1.9432E-3</c:v>
                </c:pt>
                <c:pt idx="320">
                  <c:v>-9.4742999999999997E-4</c:v>
                </c:pt>
                <c:pt idx="321">
                  <c:v>-3.0671000000000001E-3</c:v>
                </c:pt>
                <c:pt idx="322">
                  <c:v>-2.3322E-3</c:v>
                </c:pt>
                <c:pt idx="323">
                  <c:v>-2.8010999999999999E-3</c:v>
                </c:pt>
                <c:pt idx="324">
                  <c:v>-1.8818999999999999E-3</c:v>
                </c:pt>
                <c:pt idx="325">
                  <c:v>-2.7293E-3</c:v>
                </c:pt>
                <c:pt idx="326">
                  <c:v>-2.349E-3</c:v>
                </c:pt>
                <c:pt idx="327" formatCode="0.00E+00">
                  <c:v>3.2134000000000001E-5</c:v>
                </c:pt>
                <c:pt idx="328">
                  <c:v>-2.6343999999999998E-3</c:v>
                </c:pt>
                <c:pt idx="329">
                  <c:v>7.2953000000000004E-4</c:v>
                </c:pt>
                <c:pt idx="330">
                  <c:v>-1.5222E-3</c:v>
                </c:pt>
                <c:pt idx="331">
                  <c:v>-2.9489E-3</c:v>
                </c:pt>
                <c:pt idx="332">
                  <c:v>-2.0991999999999999E-3</c:v>
                </c:pt>
                <c:pt idx="333">
                  <c:v>-1.6107000000000001E-3</c:v>
                </c:pt>
                <c:pt idx="334">
                  <c:v>-2.6741E-3</c:v>
                </c:pt>
                <c:pt idx="335">
                  <c:v>-7.8669999999999999E-4</c:v>
                </c:pt>
                <c:pt idx="336">
                  <c:v>-1.9938999999999998E-3</c:v>
                </c:pt>
                <c:pt idx="337">
                  <c:v>-2.1221E-3</c:v>
                </c:pt>
                <c:pt idx="338">
                  <c:v>-1.519E-3</c:v>
                </c:pt>
                <c:pt idx="339">
                  <c:v>-3.2444000000000001E-3</c:v>
                </c:pt>
                <c:pt idx="340">
                  <c:v>-2.8863000000000001E-3</c:v>
                </c:pt>
                <c:pt idx="341">
                  <c:v>-2.4423000000000001E-3</c:v>
                </c:pt>
                <c:pt idx="342">
                  <c:v>-1.3875000000000001E-3</c:v>
                </c:pt>
                <c:pt idx="343">
                  <c:v>-2.2975000000000001E-3</c:v>
                </c:pt>
                <c:pt idx="344">
                  <c:v>-2.4285999999999999E-3</c:v>
                </c:pt>
                <c:pt idx="345">
                  <c:v>-8.4113999999999999E-4</c:v>
                </c:pt>
                <c:pt idx="346">
                  <c:v>-2.8118000000000001E-3</c:v>
                </c:pt>
                <c:pt idx="347">
                  <c:v>-2.1914E-3</c:v>
                </c:pt>
                <c:pt idx="348">
                  <c:v>-2.6002999999999998E-3</c:v>
                </c:pt>
                <c:pt idx="349">
                  <c:v>-2.3403999999999999E-3</c:v>
                </c:pt>
                <c:pt idx="350">
                  <c:v>-2.5476000000000001E-3</c:v>
                </c:pt>
                <c:pt idx="351">
                  <c:v>-1.2993E-3</c:v>
                </c:pt>
                <c:pt idx="352">
                  <c:v>-2.9329999999999998E-3</c:v>
                </c:pt>
                <c:pt idx="353">
                  <c:v>-1.921E-3</c:v>
                </c:pt>
                <c:pt idx="354">
                  <c:v>-1.4801E-3</c:v>
                </c:pt>
                <c:pt idx="355">
                  <c:v>-2.9987999999999998E-3</c:v>
                </c:pt>
                <c:pt idx="356">
                  <c:v>-2.5108000000000001E-3</c:v>
                </c:pt>
                <c:pt idx="357">
                  <c:v>-2.9589E-3</c:v>
                </c:pt>
                <c:pt idx="358">
                  <c:v>-2.8665000000000001E-3</c:v>
                </c:pt>
                <c:pt idx="359">
                  <c:v>-1.5895E-3</c:v>
                </c:pt>
                <c:pt idx="360">
                  <c:v>-2.8522999999999999E-3</c:v>
                </c:pt>
                <c:pt idx="361">
                  <c:v>-1.0407000000000001E-3</c:v>
                </c:pt>
                <c:pt idx="362">
                  <c:v>-2.4726000000000001E-3</c:v>
                </c:pt>
                <c:pt idx="363">
                  <c:v>-2.8291000000000002E-3</c:v>
                </c:pt>
                <c:pt idx="364">
                  <c:v>-2.2309999999999999E-3</c:v>
                </c:pt>
                <c:pt idx="365">
                  <c:v>-2.2085E-3</c:v>
                </c:pt>
                <c:pt idx="366">
                  <c:v>-9.0881999999999996E-4</c:v>
                </c:pt>
                <c:pt idx="367">
                  <c:v>-2.4114000000000002E-3</c:v>
                </c:pt>
                <c:pt idx="368">
                  <c:v>-2.2568000000000002E-3</c:v>
                </c:pt>
                <c:pt idx="369">
                  <c:v>-2.9608E-3</c:v>
                </c:pt>
                <c:pt idx="370">
                  <c:v>-2.1603E-3</c:v>
                </c:pt>
                <c:pt idx="371">
                  <c:v>-1.9090999999999999E-3</c:v>
                </c:pt>
                <c:pt idx="372">
                  <c:v>-1.8338E-3</c:v>
                </c:pt>
                <c:pt idx="373">
                  <c:v>-2.1938000000000001E-3</c:v>
                </c:pt>
                <c:pt idx="374">
                  <c:v>-2.8658999999999998E-3</c:v>
                </c:pt>
                <c:pt idx="375">
                  <c:v>-2.2994999999999999E-3</c:v>
                </c:pt>
                <c:pt idx="376">
                  <c:v>-2.5883999999999998E-3</c:v>
                </c:pt>
                <c:pt idx="377">
                  <c:v>-2.0573000000000002E-3</c:v>
                </c:pt>
                <c:pt idx="378">
                  <c:v>-5.0735999999999999E-4</c:v>
                </c:pt>
                <c:pt idx="379">
                  <c:v>-1.0648999999999999E-3</c:v>
                </c:pt>
                <c:pt idx="380">
                  <c:v>-2.0972E-3</c:v>
                </c:pt>
                <c:pt idx="381">
                  <c:v>-1.9878000000000001E-3</c:v>
                </c:pt>
                <c:pt idx="382">
                  <c:v>-2.2081000000000002E-3</c:v>
                </c:pt>
                <c:pt idx="383">
                  <c:v>-1.8904E-3</c:v>
                </c:pt>
                <c:pt idx="384">
                  <c:v>-2.6036000000000002E-3</c:v>
                </c:pt>
                <c:pt idx="385">
                  <c:v>-1.2424999999999999E-3</c:v>
                </c:pt>
                <c:pt idx="386">
                  <c:v>-2.6576999999999998E-3</c:v>
                </c:pt>
                <c:pt idx="387">
                  <c:v>-2.0627000000000002E-3</c:v>
                </c:pt>
                <c:pt idx="388">
                  <c:v>-2.7737999999999999E-3</c:v>
                </c:pt>
                <c:pt idx="389">
                  <c:v>-1.9517E-3</c:v>
                </c:pt>
                <c:pt idx="390">
                  <c:v>-8.7522999999999995E-4</c:v>
                </c:pt>
                <c:pt idx="391">
                  <c:v>-2.4949999999999998E-3</c:v>
                </c:pt>
                <c:pt idx="392">
                  <c:v>-2.2426E-3</c:v>
                </c:pt>
                <c:pt idx="393">
                  <c:v>-2.8004000000000002E-3</c:v>
                </c:pt>
                <c:pt idx="394">
                  <c:v>-2.1077000000000001E-3</c:v>
                </c:pt>
                <c:pt idx="395">
                  <c:v>-1.6642E-3</c:v>
                </c:pt>
                <c:pt idx="396">
                  <c:v>-2.1838999999999999E-3</c:v>
                </c:pt>
                <c:pt idx="397">
                  <c:v>-1.8856999999999999E-3</c:v>
                </c:pt>
                <c:pt idx="398">
                  <c:v>-2.0403999999999999E-3</c:v>
                </c:pt>
                <c:pt idx="399">
                  <c:v>-2.1862000000000001E-3</c:v>
                </c:pt>
                <c:pt idx="400">
                  <c:v>-2.8456000000000002E-3</c:v>
                </c:pt>
                <c:pt idx="401">
                  <c:v>-2.7940999999999999E-3</c:v>
                </c:pt>
                <c:pt idx="402">
                  <c:v>-2.7280999999999998E-3</c:v>
                </c:pt>
                <c:pt idx="403">
                  <c:v>-2.7862E-3</c:v>
                </c:pt>
                <c:pt idx="404">
                  <c:v>-2.4380999999999999E-3</c:v>
                </c:pt>
                <c:pt idx="405">
                  <c:v>-2.3524000000000002E-3</c:v>
                </c:pt>
                <c:pt idx="406">
                  <c:v>-2.1589000000000001E-3</c:v>
                </c:pt>
                <c:pt idx="407">
                  <c:v>-2.5620999999999999E-3</c:v>
                </c:pt>
                <c:pt idx="408">
                  <c:v>-2.8075999999999999E-3</c:v>
                </c:pt>
                <c:pt idx="409">
                  <c:v>-2.0249000000000001E-3</c:v>
                </c:pt>
                <c:pt idx="410">
                  <c:v>-2.1310999999999999E-3</c:v>
                </c:pt>
                <c:pt idx="411">
                  <c:v>-1.8890000000000001E-3</c:v>
                </c:pt>
                <c:pt idx="412">
                  <c:v>-2.2436999999999999E-3</c:v>
                </c:pt>
                <c:pt idx="413">
                  <c:v>-2.6140999999999998E-3</c:v>
                </c:pt>
                <c:pt idx="414">
                  <c:v>-2.7937000000000001E-3</c:v>
                </c:pt>
                <c:pt idx="415">
                  <c:v>-2.5934999999999999E-3</c:v>
                </c:pt>
                <c:pt idx="416">
                  <c:v>-2.3869E-3</c:v>
                </c:pt>
                <c:pt idx="417">
                  <c:v>-2.7751999999999998E-3</c:v>
                </c:pt>
                <c:pt idx="418">
                  <c:v>-2.1708000000000001E-3</c:v>
                </c:pt>
                <c:pt idx="419">
                  <c:v>-1.8254E-3</c:v>
                </c:pt>
                <c:pt idx="420">
                  <c:v>-1.9521E-3</c:v>
                </c:pt>
                <c:pt idx="421">
                  <c:v>-2.7211000000000002E-3</c:v>
                </c:pt>
                <c:pt idx="422">
                  <c:v>-2.8170000000000001E-3</c:v>
                </c:pt>
                <c:pt idx="423">
                  <c:v>-2.9061E-3</c:v>
                </c:pt>
                <c:pt idx="424">
                  <c:v>-2.5858999999999999E-3</c:v>
                </c:pt>
                <c:pt idx="425">
                  <c:v>-2.3249E-3</c:v>
                </c:pt>
                <c:pt idx="426">
                  <c:v>-2.0070999999999999E-3</c:v>
                </c:pt>
                <c:pt idx="427">
                  <c:v>-2.5647000000000001E-3</c:v>
                </c:pt>
                <c:pt idx="428">
                  <c:v>-1.6632999999999999E-3</c:v>
                </c:pt>
                <c:pt idx="429">
                  <c:v>-2.6744999999999998E-3</c:v>
                </c:pt>
                <c:pt idx="430">
                  <c:v>-3.0609999999999999E-3</c:v>
                </c:pt>
                <c:pt idx="431">
                  <c:v>-2.7131999999999998E-3</c:v>
                </c:pt>
                <c:pt idx="432">
                  <c:v>-2.6914E-3</c:v>
                </c:pt>
                <c:pt idx="433">
                  <c:v>-2.232E-3</c:v>
                </c:pt>
                <c:pt idx="434">
                  <c:v>-2.5948E-3</c:v>
                </c:pt>
                <c:pt idx="435">
                  <c:v>-2.7962999999999998E-3</c:v>
                </c:pt>
                <c:pt idx="436">
                  <c:v>-1.5972E-3</c:v>
                </c:pt>
                <c:pt idx="437">
                  <c:v>-1.4901000000000001E-3</c:v>
                </c:pt>
                <c:pt idx="438">
                  <c:v>-2.5734E-3</c:v>
                </c:pt>
                <c:pt idx="439">
                  <c:v>-2.4716999999999999E-3</c:v>
                </c:pt>
                <c:pt idx="440">
                  <c:v>-2.5953E-3</c:v>
                </c:pt>
                <c:pt idx="441">
                  <c:v>-1.5899E-3</c:v>
                </c:pt>
                <c:pt idx="442">
                  <c:v>-2.2986999999999999E-3</c:v>
                </c:pt>
                <c:pt idx="443">
                  <c:v>-2.9786999999999999E-3</c:v>
                </c:pt>
                <c:pt idx="444">
                  <c:v>-1.9183E-3</c:v>
                </c:pt>
                <c:pt idx="445">
                  <c:v>-1.3575E-3</c:v>
                </c:pt>
                <c:pt idx="446">
                  <c:v>-2.0446000000000001E-3</c:v>
                </c:pt>
                <c:pt idx="447">
                  <c:v>-2.3391000000000002E-3</c:v>
                </c:pt>
                <c:pt idx="448">
                  <c:v>-2.7068999999999999E-3</c:v>
                </c:pt>
                <c:pt idx="449">
                  <c:v>-1.6345999999999999E-3</c:v>
                </c:pt>
                <c:pt idx="450">
                  <c:v>-1.8500999999999999E-3</c:v>
                </c:pt>
                <c:pt idx="451">
                  <c:v>-2.8774E-3</c:v>
                </c:pt>
                <c:pt idx="452">
                  <c:v>-1.6502999999999999E-3</c:v>
                </c:pt>
                <c:pt idx="453">
                  <c:v>-2.124E-3</c:v>
                </c:pt>
                <c:pt idx="454">
                  <c:v>-3.4310999999999999E-3</c:v>
                </c:pt>
                <c:pt idx="455">
                  <c:v>-1.6034000000000001E-3</c:v>
                </c:pt>
                <c:pt idx="456">
                  <c:v>-2.5985000000000001E-3</c:v>
                </c:pt>
                <c:pt idx="457">
                  <c:v>-2.3641999999999999E-3</c:v>
                </c:pt>
                <c:pt idx="458">
                  <c:v>-2.6811999999999999E-3</c:v>
                </c:pt>
                <c:pt idx="459">
                  <c:v>-2.4610000000000001E-3</c:v>
                </c:pt>
                <c:pt idx="460">
                  <c:v>-2.7052000000000001E-3</c:v>
                </c:pt>
                <c:pt idx="461">
                  <c:v>-2.7534999999999999E-3</c:v>
                </c:pt>
                <c:pt idx="462">
                  <c:v>-1.7501000000000001E-3</c:v>
                </c:pt>
                <c:pt idx="463">
                  <c:v>-1.0089000000000001E-3</c:v>
                </c:pt>
                <c:pt idx="464">
                  <c:v>-2.3751000000000002E-3</c:v>
                </c:pt>
                <c:pt idx="465">
                  <c:v>-2.6974E-3</c:v>
                </c:pt>
                <c:pt idx="466">
                  <c:v>-1.9288E-3</c:v>
                </c:pt>
                <c:pt idx="467">
                  <c:v>-2.7430000000000002E-3</c:v>
                </c:pt>
                <c:pt idx="468">
                  <c:v>-1.9627999999999998E-3</c:v>
                </c:pt>
                <c:pt idx="469">
                  <c:v>-1.9673E-3</c:v>
                </c:pt>
                <c:pt idx="470">
                  <c:v>-2.5000000000000001E-3</c:v>
                </c:pt>
                <c:pt idx="471">
                  <c:v>-1.8500000000000001E-3</c:v>
                </c:pt>
                <c:pt idx="472">
                  <c:v>-2.2788000000000001E-3</c:v>
                </c:pt>
                <c:pt idx="473">
                  <c:v>-2.1922999999999999E-3</c:v>
                </c:pt>
                <c:pt idx="474">
                  <c:v>-1.7424000000000001E-3</c:v>
                </c:pt>
                <c:pt idx="475">
                  <c:v>-2.5106999999999998E-3</c:v>
                </c:pt>
                <c:pt idx="476">
                  <c:v>2.0267000000000001E-4</c:v>
                </c:pt>
                <c:pt idx="477">
                  <c:v>-1.8622000000000001E-3</c:v>
                </c:pt>
                <c:pt idx="478">
                  <c:v>-1.8165E-3</c:v>
                </c:pt>
                <c:pt idx="479">
                  <c:v>-1.8511999999999999E-3</c:v>
                </c:pt>
                <c:pt idx="480">
                  <c:v>-2.4589E-3</c:v>
                </c:pt>
                <c:pt idx="481">
                  <c:v>-2.1757E-3</c:v>
                </c:pt>
                <c:pt idx="482">
                  <c:v>-2.7726000000000001E-3</c:v>
                </c:pt>
                <c:pt idx="483">
                  <c:v>-1.9066E-3</c:v>
                </c:pt>
                <c:pt idx="484">
                  <c:v>-2.026E-3</c:v>
                </c:pt>
                <c:pt idx="485">
                  <c:v>-2.8034000000000002E-3</c:v>
                </c:pt>
                <c:pt idx="486">
                  <c:v>-2.3314E-3</c:v>
                </c:pt>
                <c:pt idx="487">
                  <c:v>-2.3933000000000001E-3</c:v>
                </c:pt>
                <c:pt idx="488">
                  <c:v>-1.4932999999999999E-3</c:v>
                </c:pt>
                <c:pt idx="489">
                  <c:v>-7.0529000000000002E-4</c:v>
                </c:pt>
                <c:pt idx="490">
                  <c:v>-2.2074E-3</c:v>
                </c:pt>
                <c:pt idx="491">
                  <c:v>-2.0885000000000001E-3</c:v>
                </c:pt>
                <c:pt idx="492">
                  <c:v>-3.2482000000000001E-3</c:v>
                </c:pt>
                <c:pt idx="493">
                  <c:v>-2.1454999999999998E-3</c:v>
                </c:pt>
                <c:pt idx="494">
                  <c:v>-1.6034000000000001E-3</c:v>
                </c:pt>
                <c:pt idx="495">
                  <c:v>-2.5891999999999998E-3</c:v>
                </c:pt>
                <c:pt idx="496">
                  <c:v>-2.4940000000000001E-3</c:v>
                </c:pt>
                <c:pt idx="497">
                  <c:v>-1.9032999999999999E-3</c:v>
                </c:pt>
                <c:pt idx="498">
                  <c:v>-1.8435999999999999E-3</c:v>
                </c:pt>
                <c:pt idx="499">
                  <c:v>-2.4402999999999998E-3</c:v>
                </c:pt>
                <c:pt idx="500">
                  <c:v>-2.3630999999999999E-3</c:v>
                </c:pt>
                <c:pt idx="501">
                  <c:v>-2.1760999999999998E-3</c:v>
                </c:pt>
                <c:pt idx="502">
                  <c:v>-2.3809999999999999E-3</c:v>
                </c:pt>
                <c:pt idx="503">
                  <c:v>-2.2883000000000001E-3</c:v>
                </c:pt>
                <c:pt idx="504">
                  <c:v>-1.9675999999999999E-3</c:v>
                </c:pt>
                <c:pt idx="505">
                  <c:v>-2.5658999999999999E-3</c:v>
                </c:pt>
                <c:pt idx="506">
                  <c:v>-2.2970999999999998E-3</c:v>
                </c:pt>
                <c:pt idx="507">
                  <c:v>-1.9321E-3</c:v>
                </c:pt>
                <c:pt idx="508">
                  <c:v>-2.4011000000000002E-3</c:v>
                </c:pt>
                <c:pt idx="509">
                  <c:v>-1.6911999999999999E-3</c:v>
                </c:pt>
                <c:pt idx="510">
                  <c:v>-2.0527000000000002E-3</c:v>
                </c:pt>
                <c:pt idx="511">
                  <c:v>-1.8157E-3</c:v>
                </c:pt>
                <c:pt idx="512">
                  <c:v>-1.1586999999999999E-3</c:v>
                </c:pt>
                <c:pt idx="513">
                  <c:v>-2.2824999999999998E-3</c:v>
                </c:pt>
                <c:pt idx="514">
                  <c:v>-1.3993E-3</c:v>
                </c:pt>
                <c:pt idx="515">
                  <c:v>-2.4275999999999998E-3</c:v>
                </c:pt>
                <c:pt idx="516">
                  <c:v>-2.2009E-3</c:v>
                </c:pt>
                <c:pt idx="517">
                  <c:v>-2.4415000000000001E-3</c:v>
                </c:pt>
                <c:pt idx="518">
                  <c:v>-2.0739E-3</c:v>
                </c:pt>
                <c:pt idx="519">
                  <c:v>-2.6508E-3</c:v>
                </c:pt>
                <c:pt idx="520">
                  <c:v>-2.2177999999999998E-3</c:v>
                </c:pt>
                <c:pt idx="521">
                  <c:v>-2.5506999999999999E-3</c:v>
                </c:pt>
                <c:pt idx="522">
                  <c:v>-2.7146000000000002E-3</c:v>
                </c:pt>
                <c:pt idx="523">
                  <c:v>-1.9224999999999999E-3</c:v>
                </c:pt>
                <c:pt idx="524">
                  <c:v>-2.3998000000000001E-3</c:v>
                </c:pt>
                <c:pt idx="525">
                  <c:v>-2.2282000000000001E-3</c:v>
                </c:pt>
                <c:pt idx="526">
                  <c:v>-2.2288999999999998E-3</c:v>
                </c:pt>
                <c:pt idx="527">
                  <c:v>-1.5778000000000001E-3</c:v>
                </c:pt>
                <c:pt idx="528">
                  <c:v>-1.8002000000000001E-3</c:v>
                </c:pt>
                <c:pt idx="529">
                  <c:v>-2.5501999999999999E-3</c:v>
                </c:pt>
                <c:pt idx="530">
                  <c:v>-1.1267E-4</c:v>
                </c:pt>
                <c:pt idx="531">
                  <c:v>-3.1137999999999999E-3</c:v>
                </c:pt>
                <c:pt idx="532">
                  <c:v>-2.1624999999999999E-3</c:v>
                </c:pt>
                <c:pt idx="533">
                  <c:v>-2.7066999999999998E-3</c:v>
                </c:pt>
                <c:pt idx="534">
                  <c:v>-2.3963000000000001E-3</c:v>
                </c:pt>
                <c:pt idx="535">
                  <c:v>-1.5716E-3</c:v>
                </c:pt>
                <c:pt idx="536">
                  <c:v>-1.9084E-3</c:v>
                </c:pt>
                <c:pt idx="537">
                  <c:v>-2.5038999999999999E-3</c:v>
                </c:pt>
                <c:pt idx="538">
                  <c:v>-2.7412999999999999E-3</c:v>
                </c:pt>
                <c:pt idx="539">
                  <c:v>-2.1113E-3</c:v>
                </c:pt>
                <c:pt idx="540">
                  <c:v>-2.0888999999999999E-3</c:v>
                </c:pt>
                <c:pt idx="541">
                  <c:v>-1.4062E-3</c:v>
                </c:pt>
                <c:pt idx="542">
                  <c:v>-5.0237000000000003E-4</c:v>
                </c:pt>
                <c:pt idx="543">
                  <c:v>-2.0745999999999998E-3</c:v>
                </c:pt>
                <c:pt idx="544">
                  <c:v>-9.6949999999999998E-4</c:v>
                </c:pt>
                <c:pt idx="545">
                  <c:v>-2.2160999999999999E-3</c:v>
                </c:pt>
                <c:pt idx="546">
                  <c:v>-1.2354E-3</c:v>
                </c:pt>
                <c:pt idx="547">
                  <c:v>-1.4566E-3</c:v>
                </c:pt>
                <c:pt idx="548">
                  <c:v>-1.9008E-3</c:v>
                </c:pt>
                <c:pt idx="549">
                  <c:v>-2.3311999999999999E-3</c:v>
                </c:pt>
                <c:pt idx="550">
                  <c:v>-1.6903E-3</c:v>
                </c:pt>
                <c:pt idx="551">
                  <c:v>-6.8921E-4</c:v>
                </c:pt>
                <c:pt idx="552">
                  <c:v>-7.5224000000000005E-4</c:v>
                </c:pt>
                <c:pt idx="553">
                  <c:v>-2.7323E-3</c:v>
                </c:pt>
                <c:pt idx="554">
                  <c:v>-2.0627000000000002E-3</c:v>
                </c:pt>
                <c:pt idx="555">
                  <c:v>-2.2471000000000001E-3</c:v>
                </c:pt>
                <c:pt idx="556">
                  <c:v>-2.3717E-3</c:v>
                </c:pt>
                <c:pt idx="557">
                  <c:v>-2.9770999999999999E-3</c:v>
                </c:pt>
                <c:pt idx="558">
                  <c:v>-4.7527000000000002E-4</c:v>
                </c:pt>
                <c:pt idx="559">
                  <c:v>-5.0020000000000002E-4</c:v>
                </c:pt>
                <c:pt idx="560">
                  <c:v>-2.5371999999999999E-3</c:v>
                </c:pt>
                <c:pt idx="561">
                  <c:v>-2.2066999999999998E-3</c:v>
                </c:pt>
                <c:pt idx="562">
                  <c:v>-2.4020999999999999E-3</c:v>
                </c:pt>
                <c:pt idx="563">
                  <c:v>-1.5786999999999999E-3</c:v>
                </c:pt>
                <c:pt idx="564">
                  <c:v>-2.1086E-3</c:v>
                </c:pt>
                <c:pt idx="565">
                  <c:v>-2.1673999999999999E-3</c:v>
                </c:pt>
                <c:pt idx="566">
                  <c:v>-1.9685000000000002E-3</c:v>
                </c:pt>
                <c:pt idx="567">
                  <c:v>-1.6968E-3</c:v>
                </c:pt>
                <c:pt idx="568">
                  <c:v>-9.6330999999999999E-4</c:v>
                </c:pt>
                <c:pt idx="569">
                  <c:v>-2.6375000000000001E-3</c:v>
                </c:pt>
                <c:pt idx="570">
                  <c:v>-1.6322000000000001E-3</c:v>
                </c:pt>
                <c:pt idx="571">
                  <c:v>-2.9431000000000001E-3</c:v>
                </c:pt>
                <c:pt idx="572">
                  <c:v>-1.606E-3</c:v>
                </c:pt>
                <c:pt idx="573">
                  <c:v>-2.5214E-3</c:v>
                </c:pt>
                <c:pt idx="574">
                  <c:v>-2.8541E-3</c:v>
                </c:pt>
                <c:pt idx="575">
                  <c:v>-2.5842E-3</c:v>
                </c:pt>
                <c:pt idx="576">
                  <c:v>-2.1854000000000001E-3</c:v>
                </c:pt>
                <c:pt idx="577">
                  <c:v>-2.2756999999999999E-3</c:v>
                </c:pt>
                <c:pt idx="578">
                  <c:v>-1.9978000000000001E-3</c:v>
                </c:pt>
                <c:pt idx="579">
                  <c:v>-1.4602E-3</c:v>
                </c:pt>
                <c:pt idx="580">
                  <c:v>-2.8731E-3</c:v>
                </c:pt>
                <c:pt idx="581">
                  <c:v>-2.5190999999999998E-3</c:v>
                </c:pt>
                <c:pt idx="582">
                  <c:v>-2.1245000000000001E-3</c:v>
                </c:pt>
                <c:pt idx="583">
                  <c:v>-1.9231000000000001E-3</c:v>
                </c:pt>
                <c:pt idx="584">
                  <c:v>-2.9252000000000002E-3</c:v>
                </c:pt>
                <c:pt idx="585">
                  <c:v>-1.8186000000000001E-3</c:v>
                </c:pt>
                <c:pt idx="586">
                  <c:v>-2.4986000000000001E-3</c:v>
                </c:pt>
                <c:pt idx="587">
                  <c:v>-2.1871E-3</c:v>
                </c:pt>
                <c:pt idx="588">
                  <c:v>-2.1649999999999998E-3</c:v>
                </c:pt>
                <c:pt idx="589">
                  <c:v>-4.2477999999999998E-4</c:v>
                </c:pt>
                <c:pt idx="590">
                  <c:v>-2.4385000000000001E-3</c:v>
                </c:pt>
                <c:pt idx="591">
                  <c:v>-1.7868999999999999E-3</c:v>
                </c:pt>
                <c:pt idx="592">
                  <c:v>-1.2228E-3</c:v>
                </c:pt>
                <c:pt idx="593">
                  <c:v>-2.4602999999999999E-3</c:v>
                </c:pt>
                <c:pt idx="594">
                  <c:v>-2.2461999999999998E-3</c:v>
                </c:pt>
                <c:pt idx="595">
                  <c:v>-2.0495000000000001E-3</c:v>
                </c:pt>
                <c:pt idx="596">
                  <c:v>-2.1748000000000002E-3</c:v>
                </c:pt>
                <c:pt idx="597">
                  <c:v>-1.7148E-3</c:v>
                </c:pt>
                <c:pt idx="598">
                  <c:v>-2.5249000000000001E-3</c:v>
                </c:pt>
                <c:pt idx="599">
                  <c:v>-5.3056999999999996E-4</c:v>
                </c:pt>
                <c:pt idx="600">
                  <c:v>-1.5633000000000001E-3</c:v>
                </c:pt>
                <c:pt idx="601">
                  <c:v>-2.1800000000000001E-3</c:v>
                </c:pt>
                <c:pt idx="602">
                  <c:v>-2.1251999999999998E-3</c:v>
                </c:pt>
                <c:pt idx="603">
                  <c:v>-2.7253999999999998E-3</c:v>
                </c:pt>
                <c:pt idx="604">
                  <c:v>-1.3852000000000001E-3</c:v>
                </c:pt>
                <c:pt idx="605">
                  <c:v>-2.2070000000000002E-3</c:v>
                </c:pt>
                <c:pt idx="606">
                  <c:v>-1.7830000000000001E-3</c:v>
                </c:pt>
                <c:pt idx="607">
                  <c:v>-1.6639999999999999E-3</c:v>
                </c:pt>
                <c:pt idx="608">
                  <c:v>-1.5437000000000001E-3</c:v>
                </c:pt>
                <c:pt idx="609">
                  <c:v>-1.5766E-3</c:v>
                </c:pt>
                <c:pt idx="610">
                  <c:v>-2.4954E-3</c:v>
                </c:pt>
                <c:pt idx="611">
                  <c:v>-1.936E-3</c:v>
                </c:pt>
                <c:pt idx="612">
                  <c:v>-1.6711E-3</c:v>
                </c:pt>
                <c:pt idx="613">
                  <c:v>-1.6845E-3</c:v>
                </c:pt>
                <c:pt idx="614">
                  <c:v>-2.2604000000000001E-3</c:v>
                </c:pt>
                <c:pt idx="615">
                  <c:v>-2.2691999999999999E-3</c:v>
                </c:pt>
                <c:pt idx="616">
                  <c:v>-1.8905E-3</c:v>
                </c:pt>
                <c:pt idx="617">
                  <c:v>-1.0701E-3</c:v>
                </c:pt>
                <c:pt idx="618">
                  <c:v>-2.6491000000000002E-3</c:v>
                </c:pt>
                <c:pt idx="619">
                  <c:v>-6.0762000000000001E-4</c:v>
                </c:pt>
                <c:pt idx="620">
                  <c:v>-1.8251999999999999E-3</c:v>
                </c:pt>
                <c:pt idx="621">
                  <c:v>-2.7285E-3</c:v>
                </c:pt>
                <c:pt idx="622">
                  <c:v>-1.3858E-3</c:v>
                </c:pt>
                <c:pt idx="623">
                  <c:v>-1.5280000000000001E-3</c:v>
                </c:pt>
                <c:pt idx="624">
                  <c:v>-2.5590999999999999E-3</c:v>
                </c:pt>
                <c:pt idx="625">
                  <c:v>-2.8276E-3</c:v>
                </c:pt>
                <c:pt idx="626">
                  <c:v>-2.3346999999999999E-3</c:v>
                </c:pt>
                <c:pt idx="627">
                  <c:v>-1.0406E-3</c:v>
                </c:pt>
                <c:pt idx="628">
                  <c:v>-2.0741000000000002E-3</c:v>
                </c:pt>
                <c:pt idx="629">
                  <c:v>-2.5733000000000002E-3</c:v>
                </c:pt>
                <c:pt idx="630">
                  <c:v>-1.0762E-3</c:v>
                </c:pt>
                <c:pt idx="631">
                  <c:v>-2.3752999999999999E-3</c:v>
                </c:pt>
                <c:pt idx="632">
                  <c:v>-2.0574E-3</c:v>
                </c:pt>
                <c:pt idx="633">
                  <c:v>-2.1402999999999999E-3</c:v>
                </c:pt>
                <c:pt idx="634">
                  <c:v>-2.6735999999999999E-3</c:v>
                </c:pt>
                <c:pt idx="635">
                  <c:v>-2.3027999999999998E-3</c:v>
                </c:pt>
                <c:pt idx="636">
                  <c:v>-2.5011999999999999E-3</c:v>
                </c:pt>
                <c:pt idx="637">
                  <c:v>-2.1630999999999998E-3</c:v>
                </c:pt>
                <c:pt idx="638">
                  <c:v>-2.2986E-3</c:v>
                </c:pt>
                <c:pt idx="639">
                  <c:v>-1.9312000000000001E-3</c:v>
                </c:pt>
                <c:pt idx="640">
                  <c:v>-1.9116000000000001E-3</c:v>
                </c:pt>
                <c:pt idx="641">
                  <c:v>-2.2501000000000001E-3</c:v>
                </c:pt>
                <c:pt idx="642">
                  <c:v>-2.0214E-3</c:v>
                </c:pt>
                <c:pt idx="643">
                  <c:v>-2.2544000000000002E-3</c:v>
                </c:pt>
                <c:pt idx="644">
                  <c:v>-1.5992000000000001E-3</c:v>
                </c:pt>
                <c:pt idx="645">
                  <c:v>-1.9107E-3</c:v>
                </c:pt>
                <c:pt idx="646">
                  <c:v>-2.4023999999999998E-3</c:v>
                </c:pt>
                <c:pt idx="647">
                  <c:v>-1.1726E-3</c:v>
                </c:pt>
                <c:pt idx="648">
                  <c:v>-4.2517E-4</c:v>
                </c:pt>
                <c:pt idx="649">
                  <c:v>-2.1640000000000001E-3</c:v>
                </c:pt>
                <c:pt idx="650">
                  <c:v>-1.4023E-3</c:v>
                </c:pt>
                <c:pt idx="651">
                  <c:v>-2.1683000000000002E-3</c:v>
                </c:pt>
                <c:pt idx="652">
                  <c:v>-2.0785000000000001E-3</c:v>
                </c:pt>
                <c:pt idx="653">
                  <c:v>-2.2785000000000001E-3</c:v>
                </c:pt>
                <c:pt idx="654">
                  <c:v>-2.3280000000000002E-3</c:v>
                </c:pt>
                <c:pt idx="655">
                  <c:v>-1.9233E-3</c:v>
                </c:pt>
                <c:pt idx="656">
                  <c:v>-2.1399000000000001E-3</c:v>
                </c:pt>
                <c:pt idx="657">
                  <c:v>-1.9178999999999999E-3</c:v>
                </c:pt>
                <c:pt idx="658">
                  <c:v>-2.1559000000000001E-3</c:v>
                </c:pt>
                <c:pt idx="659">
                  <c:v>-2.0343999999999999E-4</c:v>
                </c:pt>
                <c:pt idx="660">
                  <c:v>-2.4263000000000002E-3</c:v>
                </c:pt>
                <c:pt idx="661">
                  <c:v>-2.2412E-3</c:v>
                </c:pt>
                <c:pt idx="662">
                  <c:v>-2.2522000000000002E-3</c:v>
                </c:pt>
                <c:pt idx="663">
                  <c:v>-2.3392E-3</c:v>
                </c:pt>
                <c:pt idx="664">
                  <c:v>-1.3910999999999999E-3</c:v>
                </c:pt>
                <c:pt idx="665">
                  <c:v>-2.0842999999999999E-3</c:v>
                </c:pt>
                <c:pt idx="666">
                  <c:v>-2.0815999999999999E-3</c:v>
                </c:pt>
                <c:pt idx="667">
                  <c:v>-2.0853E-3</c:v>
                </c:pt>
                <c:pt idx="668">
                  <c:v>-2.1283000000000001E-3</c:v>
                </c:pt>
                <c:pt idx="669">
                  <c:v>-2.4821000000000001E-3</c:v>
                </c:pt>
                <c:pt idx="670">
                  <c:v>-1.9145E-3</c:v>
                </c:pt>
                <c:pt idx="671">
                  <c:v>-1.5681E-3</c:v>
                </c:pt>
                <c:pt idx="672">
                  <c:v>-1.7390999999999999E-3</c:v>
                </c:pt>
                <c:pt idx="673">
                  <c:v>-7.2586000000000005E-4</c:v>
                </c:pt>
                <c:pt idx="674">
                  <c:v>-2.2577000000000001E-3</c:v>
                </c:pt>
                <c:pt idx="675">
                  <c:v>-9.6832000000000005E-4</c:v>
                </c:pt>
                <c:pt idx="676">
                  <c:v>-2.0818E-3</c:v>
                </c:pt>
                <c:pt idx="677">
                  <c:v>-1.7987000000000001E-3</c:v>
                </c:pt>
                <c:pt idx="678">
                  <c:v>-1.3427999999999999E-3</c:v>
                </c:pt>
                <c:pt idx="679">
                  <c:v>-1.2715999999999999E-3</c:v>
                </c:pt>
                <c:pt idx="680">
                  <c:v>1.7898999999999999E-4</c:v>
                </c:pt>
                <c:pt idx="681">
                  <c:v>-1.7149999999999999E-3</c:v>
                </c:pt>
                <c:pt idx="682">
                  <c:v>-1.7340000000000001E-3</c:v>
                </c:pt>
                <c:pt idx="683">
                  <c:v>-2.4378999999999998E-3</c:v>
                </c:pt>
                <c:pt idx="684">
                  <c:v>-1.6337999999999999E-3</c:v>
                </c:pt>
                <c:pt idx="685">
                  <c:v>-2.4984999999999999E-3</c:v>
                </c:pt>
                <c:pt idx="686">
                  <c:v>-1.41E-3</c:v>
                </c:pt>
                <c:pt idx="687">
                  <c:v>-2.3073E-3</c:v>
                </c:pt>
                <c:pt idx="688">
                  <c:v>-2.0241999999999999E-3</c:v>
                </c:pt>
                <c:pt idx="689">
                  <c:v>-1.8565000000000001E-3</c:v>
                </c:pt>
                <c:pt idx="690">
                  <c:v>-2.4450000000000001E-3</c:v>
                </c:pt>
                <c:pt idx="691">
                  <c:v>-1.9859999999999999E-3</c:v>
                </c:pt>
                <c:pt idx="692">
                  <c:v>-1.7426E-3</c:v>
                </c:pt>
                <c:pt idx="693">
                  <c:v>-1.3956999999999999E-3</c:v>
                </c:pt>
                <c:pt idx="694">
                  <c:v>-1.5372999999999999E-3</c:v>
                </c:pt>
                <c:pt idx="695">
                  <c:v>-1.7642999999999999E-3</c:v>
                </c:pt>
                <c:pt idx="696">
                  <c:v>2.0414999999999999E-3</c:v>
                </c:pt>
                <c:pt idx="697">
                  <c:v>-1.7298999999999999E-3</c:v>
                </c:pt>
                <c:pt idx="698">
                  <c:v>-2.2499999999999998E-3</c:v>
                </c:pt>
                <c:pt idx="699">
                  <c:v>-1.6513999999999999E-3</c:v>
                </c:pt>
                <c:pt idx="700">
                  <c:v>-1.3101E-3</c:v>
                </c:pt>
                <c:pt idx="701">
                  <c:v>-1.7493999999999999E-3</c:v>
                </c:pt>
                <c:pt idx="702">
                  <c:v>-1.0747E-3</c:v>
                </c:pt>
                <c:pt idx="703">
                  <c:v>-1.1733E-3</c:v>
                </c:pt>
                <c:pt idx="704">
                  <c:v>-2.3183000000000001E-3</c:v>
                </c:pt>
                <c:pt idx="705">
                  <c:v>-1.4099E-3</c:v>
                </c:pt>
                <c:pt idx="706">
                  <c:v>-1.5145E-3</c:v>
                </c:pt>
                <c:pt idx="707">
                  <c:v>1.0610000000000001E-3</c:v>
                </c:pt>
                <c:pt idx="708">
                  <c:v>-2.0286000000000002E-3</c:v>
                </c:pt>
                <c:pt idx="709">
                  <c:v>6.7858000000000003E-4</c:v>
                </c:pt>
                <c:pt idx="710">
                  <c:v>-2.4353999999999999E-3</c:v>
                </c:pt>
                <c:pt idx="711">
                  <c:v>-2.4050999999999999E-3</c:v>
                </c:pt>
                <c:pt idx="712">
                  <c:v>-9.8160000000000001E-4</c:v>
                </c:pt>
                <c:pt idx="713">
                  <c:v>-1.5051999999999999E-3</c:v>
                </c:pt>
                <c:pt idx="714">
                  <c:v>-8.6101999999999999E-4</c:v>
                </c:pt>
                <c:pt idx="715">
                  <c:v>-1.6184000000000001E-3</c:v>
                </c:pt>
                <c:pt idx="716">
                  <c:v>-1.9241E-3</c:v>
                </c:pt>
                <c:pt idx="717">
                  <c:v>-2.0493999999999998E-3</c:v>
                </c:pt>
                <c:pt idx="718">
                  <c:v>-1.8809E-3</c:v>
                </c:pt>
                <c:pt idx="719">
                  <c:v>-2.5002000000000002E-3</c:v>
                </c:pt>
                <c:pt idx="720">
                  <c:v>-1.7585999999999999E-3</c:v>
                </c:pt>
                <c:pt idx="721">
                  <c:v>-2.3579999999999999E-3</c:v>
                </c:pt>
                <c:pt idx="722">
                  <c:v>-1.6260000000000001E-3</c:v>
                </c:pt>
                <c:pt idx="723">
                  <c:v>-2.0646000000000002E-3</c:v>
                </c:pt>
                <c:pt idx="724">
                  <c:v>-2.0996000000000001E-3</c:v>
                </c:pt>
                <c:pt idx="725">
                  <c:v>-2.0772999999999998E-3</c:v>
                </c:pt>
                <c:pt idx="726">
                  <c:v>-1.6777000000000001E-3</c:v>
                </c:pt>
                <c:pt idx="727">
                  <c:v>-1.1867E-3</c:v>
                </c:pt>
                <c:pt idx="728">
                  <c:v>-1.7048E-3</c:v>
                </c:pt>
                <c:pt idx="729">
                  <c:v>-1.6027999999999999E-3</c:v>
                </c:pt>
                <c:pt idx="730">
                  <c:v>-2.5474999999999999E-3</c:v>
                </c:pt>
                <c:pt idx="731">
                  <c:v>-1.2683E-3</c:v>
                </c:pt>
                <c:pt idx="732">
                  <c:v>-2.2193E-3</c:v>
                </c:pt>
                <c:pt idx="733">
                  <c:v>-1.9338000000000001E-3</c:v>
                </c:pt>
                <c:pt idx="734">
                  <c:v>-1.5152E-3</c:v>
                </c:pt>
                <c:pt idx="735">
                  <c:v>-2.3976000000000002E-3</c:v>
                </c:pt>
                <c:pt idx="736">
                  <c:v>-2.2701000000000002E-3</c:v>
                </c:pt>
                <c:pt idx="737">
                  <c:v>-1.5761E-3</c:v>
                </c:pt>
                <c:pt idx="738">
                  <c:v>-2.2802999999999999E-3</c:v>
                </c:pt>
                <c:pt idx="739">
                  <c:v>-2.0271999999999998E-3</c:v>
                </c:pt>
                <c:pt idx="740">
                  <c:v>-1.8033000000000001E-3</c:v>
                </c:pt>
                <c:pt idx="741">
                  <c:v>-1.3465E-3</c:v>
                </c:pt>
                <c:pt idx="742">
                  <c:v>-1.2604999999999999E-3</c:v>
                </c:pt>
                <c:pt idx="743">
                  <c:v>-7.1573000000000003E-4</c:v>
                </c:pt>
                <c:pt idx="744">
                  <c:v>-2.6993999999999998E-3</c:v>
                </c:pt>
                <c:pt idx="745">
                  <c:v>-1.7638E-3</c:v>
                </c:pt>
                <c:pt idx="746">
                  <c:v>-1.7585000000000001E-3</c:v>
                </c:pt>
                <c:pt idx="747">
                  <c:v>-7.8563000000000005E-4</c:v>
                </c:pt>
                <c:pt idx="748">
                  <c:v>-1.3354E-3</c:v>
                </c:pt>
                <c:pt idx="749">
                  <c:v>-2.2008000000000002E-3</c:v>
                </c:pt>
                <c:pt idx="750">
                  <c:v>-1.1624000000000001E-3</c:v>
                </c:pt>
                <c:pt idx="751">
                  <c:v>-1.9781E-3</c:v>
                </c:pt>
                <c:pt idx="752">
                  <c:v>-2.1088000000000001E-3</c:v>
                </c:pt>
                <c:pt idx="753">
                  <c:v>-1.5161E-3</c:v>
                </c:pt>
                <c:pt idx="754">
                  <c:v>-2.2372999999999998E-3</c:v>
                </c:pt>
                <c:pt idx="755">
                  <c:v>-1.6570999999999999E-3</c:v>
                </c:pt>
                <c:pt idx="756">
                  <c:v>-1.9659E-3</c:v>
                </c:pt>
                <c:pt idx="757">
                  <c:v>-1.6812000000000001E-3</c:v>
                </c:pt>
                <c:pt idx="758">
                  <c:v>-1.4151999999999999E-3</c:v>
                </c:pt>
                <c:pt idx="759">
                  <c:v>-2.1300999999999998E-3</c:v>
                </c:pt>
                <c:pt idx="760">
                  <c:v>-2.1405E-3</c:v>
                </c:pt>
                <c:pt idx="761">
                  <c:v>-1.7466000000000001E-3</c:v>
                </c:pt>
                <c:pt idx="762">
                  <c:v>-1.5022E-3</c:v>
                </c:pt>
                <c:pt idx="763">
                  <c:v>-1.8125999999999999E-3</c:v>
                </c:pt>
                <c:pt idx="764">
                  <c:v>-1.5225E-3</c:v>
                </c:pt>
                <c:pt idx="765">
                  <c:v>-3.4322999999999998E-4</c:v>
                </c:pt>
                <c:pt idx="766">
                  <c:v>-1.4656000000000001E-3</c:v>
                </c:pt>
                <c:pt idx="767">
                  <c:v>-1.9705999999999999E-3</c:v>
                </c:pt>
                <c:pt idx="768">
                  <c:v>-2.2503000000000002E-3</c:v>
                </c:pt>
                <c:pt idx="769">
                  <c:v>-2.2411000000000002E-3</c:v>
                </c:pt>
                <c:pt idx="770">
                  <c:v>-1.8140999999999999E-3</c:v>
                </c:pt>
                <c:pt idx="771">
                  <c:v>-1.3132E-3</c:v>
                </c:pt>
                <c:pt idx="772">
                  <c:v>-1.6918E-3</c:v>
                </c:pt>
                <c:pt idx="773">
                  <c:v>-2.2360000000000001E-3</c:v>
                </c:pt>
                <c:pt idx="774">
                  <c:v>-2.0119000000000001E-3</c:v>
                </c:pt>
                <c:pt idx="775">
                  <c:v>-1.5962000000000001E-3</c:v>
                </c:pt>
                <c:pt idx="776">
                  <c:v>-1.7149000000000001E-3</c:v>
                </c:pt>
                <c:pt idx="777">
                  <c:v>-2.1859000000000002E-3</c:v>
                </c:pt>
                <c:pt idx="778">
                  <c:v>-5.8777999999999999E-4</c:v>
                </c:pt>
                <c:pt idx="779">
                  <c:v>-1.4507999999999999E-3</c:v>
                </c:pt>
                <c:pt idx="780">
                  <c:v>-1.7415E-3</c:v>
                </c:pt>
                <c:pt idx="781">
                  <c:v>-2.1147000000000002E-3</c:v>
                </c:pt>
                <c:pt idx="782">
                  <c:v>-1.3699999999999999E-3</c:v>
                </c:pt>
                <c:pt idx="783">
                  <c:v>-2.6434000000000001E-4</c:v>
                </c:pt>
                <c:pt idx="784">
                  <c:v>-1.2585999999999999E-3</c:v>
                </c:pt>
                <c:pt idx="785">
                  <c:v>-1.7795E-3</c:v>
                </c:pt>
                <c:pt idx="786">
                  <c:v>-1.7709E-4</c:v>
                </c:pt>
                <c:pt idx="787">
                  <c:v>-2.1459000000000001E-3</c:v>
                </c:pt>
                <c:pt idx="788">
                  <c:v>-1.5899E-3</c:v>
                </c:pt>
                <c:pt idx="789">
                  <c:v>-1.8123E-3</c:v>
                </c:pt>
                <c:pt idx="790">
                  <c:v>-1.5577E-3</c:v>
                </c:pt>
                <c:pt idx="791">
                  <c:v>-1.9377000000000001E-3</c:v>
                </c:pt>
                <c:pt idx="792">
                  <c:v>-1.6333999999999999E-3</c:v>
                </c:pt>
                <c:pt idx="793">
                  <c:v>-1.5870000000000001E-3</c:v>
                </c:pt>
                <c:pt idx="794">
                  <c:v>-8.5198999999999995E-4</c:v>
                </c:pt>
                <c:pt idx="795">
                  <c:v>-1.3376E-3</c:v>
                </c:pt>
                <c:pt idx="796">
                  <c:v>-2.2558000000000001E-3</c:v>
                </c:pt>
                <c:pt idx="797">
                  <c:v>-1.3713E-3</c:v>
                </c:pt>
                <c:pt idx="798">
                  <c:v>-1.4231999999999999E-3</c:v>
                </c:pt>
                <c:pt idx="799">
                  <c:v>-1.2181E-3</c:v>
                </c:pt>
                <c:pt idx="800">
                  <c:v>-1.1360000000000001E-3</c:v>
                </c:pt>
                <c:pt idx="801">
                  <c:v>-1.6968E-3</c:v>
                </c:pt>
                <c:pt idx="802">
                  <c:v>-1.1747999999999999E-3</c:v>
                </c:pt>
                <c:pt idx="803">
                  <c:v>-7.5783000000000003E-4</c:v>
                </c:pt>
                <c:pt idx="804">
                  <c:v>-1.3299E-3</c:v>
                </c:pt>
                <c:pt idx="805">
                  <c:v>-2.0222999999999999E-3</c:v>
                </c:pt>
                <c:pt idx="806" formatCode="0.00E+00">
                  <c:v>-4.4393E-5</c:v>
                </c:pt>
                <c:pt idx="807">
                  <c:v>-1.6957999999999999E-3</c:v>
                </c:pt>
                <c:pt idx="808">
                  <c:v>-2.1703E-3</c:v>
                </c:pt>
                <c:pt idx="809">
                  <c:v>-6.9149999999999995E-4</c:v>
                </c:pt>
                <c:pt idx="810">
                  <c:v>-1.2153000000000001E-3</c:v>
                </c:pt>
                <c:pt idx="811">
                  <c:v>-1.8186999999999999E-3</c:v>
                </c:pt>
                <c:pt idx="812">
                  <c:v>-2.3985999999999999E-3</c:v>
                </c:pt>
                <c:pt idx="813">
                  <c:v>-1.7466999999999999E-3</c:v>
                </c:pt>
                <c:pt idx="814">
                  <c:v>-1.6241000000000001E-3</c:v>
                </c:pt>
                <c:pt idx="815">
                  <c:v>-2.2862E-3</c:v>
                </c:pt>
                <c:pt idx="816">
                  <c:v>-1.7390999999999999E-3</c:v>
                </c:pt>
                <c:pt idx="817">
                  <c:v>-1.5368999999999999E-3</c:v>
                </c:pt>
                <c:pt idx="818">
                  <c:v>-1.5502999999999999E-3</c:v>
                </c:pt>
                <c:pt idx="819">
                  <c:v>-1.3921999999999999E-3</c:v>
                </c:pt>
                <c:pt idx="820">
                  <c:v>-1.6479999999999999E-3</c:v>
                </c:pt>
                <c:pt idx="821">
                  <c:v>-2.15E-3</c:v>
                </c:pt>
                <c:pt idx="822">
                  <c:v>-1.8660000000000001E-4</c:v>
                </c:pt>
                <c:pt idx="823">
                  <c:v>-9.5303E-4</c:v>
                </c:pt>
                <c:pt idx="824">
                  <c:v>-6.3033000000000002E-4</c:v>
                </c:pt>
                <c:pt idx="825">
                  <c:v>-1.5199E-3</c:v>
                </c:pt>
                <c:pt idx="826">
                  <c:v>-1.9664999999999999E-3</c:v>
                </c:pt>
                <c:pt idx="827">
                  <c:v>-1.3641E-3</c:v>
                </c:pt>
                <c:pt idx="828">
                  <c:v>-1.8198999999999999E-3</c:v>
                </c:pt>
                <c:pt idx="829">
                  <c:v>1.6306E-4</c:v>
                </c:pt>
                <c:pt idx="830">
                  <c:v>-1.9346000000000001E-3</c:v>
                </c:pt>
                <c:pt idx="831">
                  <c:v>-9.9704000000000004E-4</c:v>
                </c:pt>
                <c:pt idx="832">
                  <c:v>-2.0197000000000001E-3</c:v>
                </c:pt>
                <c:pt idx="833">
                  <c:v>-7.5551999999999998E-4</c:v>
                </c:pt>
                <c:pt idx="834">
                  <c:v>-1.4337E-3</c:v>
                </c:pt>
                <c:pt idx="835">
                  <c:v>-2.0766999999999999E-3</c:v>
                </c:pt>
                <c:pt idx="836">
                  <c:v>-1.2025E-3</c:v>
                </c:pt>
                <c:pt idx="837">
                  <c:v>-1.2335E-3</c:v>
                </c:pt>
                <c:pt idx="838">
                  <c:v>-1.2164000000000001E-3</c:v>
                </c:pt>
                <c:pt idx="839">
                  <c:v>-8.6461999999999997E-4</c:v>
                </c:pt>
                <c:pt idx="840">
                  <c:v>-1.1936E-3</c:v>
                </c:pt>
                <c:pt idx="841">
                  <c:v>-1.2176999999999999E-3</c:v>
                </c:pt>
                <c:pt idx="842">
                  <c:v>-2.2122000000000001E-3</c:v>
                </c:pt>
                <c:pt idx="843">
                  <c:v>-1.6095E-3</c:v>
                </c:pt>
                <c:pt idx="844">
                  <c:v>-1.2949000000000001E-3</c:v>
                </c:pt>
                <c:pt idx="845">
                  <c:v>-1.9399E-3</c:v>
                </c:pt>
                <c:pt idx="846">
                  <c:v>-1.8871000000000001E-3</c:v>
                </c:pt>
                <c:pt idx="847">
                  <c:v>-1.9109000000000001E-3</c:v>
                </c:pt>
                <c:pt idx="848">
                  <c:v>-1.7912E-3</c:v>
                </c:pt>
                <c:pt idx="849">
                  <c:v>-1.1182E-3</c:v>
                </c:pt>
                <c:pt idx="850">
                  <c:v>-1.6179E-3</c:v>
                </c:pt>
                <c:pt idx="851">
                  <c:v>-1.7121E-3</c:v>
                </c:pt>
                <c:pt idx="852">
                  <c:v>-2.3671999999999999E-3</c:v>
                </c:pt>
                <c:pt idx="853">
                  <c:v>-1.7420000000000001E-3</c:v>
                </c:pt>
                <c:pt idx="854">
                  <c:v>-1.0095E-3</c:v>
                </c:pt>
                <c:pt idx="855">
                  <c:v>-1.6103000000000001E-3</c:v>
                </c:pt>
                <c:pt idx="856">
                  <c:v>-9.3625999999999996E-4</c:v>
                </c:pt>
                <c:pt idx="857">
                  <c:v>-5.2512000000000001E-4</c:v>
                </c:pt>
                <c:pt idx="858">
                  <c:v>-1.6926000000000001E-3</c:v>
                </c:pt>
                <c:pt idx="859">
                  <c:v>-1.1371E-3</c:v>
                </c:pt>
                <c:pt idx="860">
                  <c:v>-8.4453999999999996E-4</c:v>
                </c:pt>
                <c:pt idx="861">
                  <c:v>-9.0644E-4</c:v>
                </c:pt>
                <c:pt idx="862">
                  <c:v>-1.9857E-3</c:v>
                </c:pt>
                <c:pt idx="863">
                  <c:v>-1.5881000000000001E-3</c:v>
                </c:pt>
                <c:pt idx="864">
                  <c:v>-1.519E-3</c:v>
                </c:pt>
                <c:pt idx="865">
                  <c:v>-2.0868000000000002E-3</c:v>
                </c:pt>
                <c:pt idx="866">
                  <c:v>-1.256E-3</c:v>
                </c:pt>
                <c:pt idx="867">
                  <c:v>-1.199E-3</c:v>
                </c:pt>
                <c:pt idx="868">
                  <c:v>-1.5567000000000001E-3</c:v>
                </c:pt>
                <c:pt idx="869">
                  <c:v>-2.3354000000000001E-3</c:v>
                </c:pt>
                <c:pt idx="870">
                  <c:v>-1.9851999999999999E-3</c:v>
                </c:pt>
                <c:pt idx="871">
                  <c:v>-1.4652999999999999E-3</c:v>
                </c:pt>
                <c:pt idx="872">
                  <c:v>-1.9629999999999999E-3</c:v>
                </c:pt>
                <c:pt idx="873">
                  <c:v>-1.4958E-3</c:v>
                </c:pt>
                <c:pt idx="874">
                  <c:v>-1.4609E-3</c:v>
                </c:pt>
                <c:pt idx="875">
                  <c:v>-1.0905999999999999E-3</c:v>
                </c:pt>
                <c:pt idx="876">
                  <c:v>-1.4551E-3</c:v>
                </c:pt>
                <c:pt idx="877">
                  <c:v>1.5609E-3</c:v>
                </c:pt>
                <c:pt idx="878">
                  <c:v>-1.3867E-3</c:v>
                </c:pt>
                <c:pt idx="879">
                  <c:v>-1.4706000000000001E-3</c:v>
                </c:pt>
                <c:pt idx="880">
                  <c:v>-1.7562999999999999E-3</c:v>
                </c:pt>
                <c:pt idx="881">
                  <c:v>-1.5799E-3</c:v>
                </c:pt>
                <c:pt idx="882">
                  <c:v>-1.1900000000000001E-3</c:v>
                </c:pt>
                <c:pt idx="883">
                  <c:v>-1.4503999999999999E-3</c:v>
                </c:pt>
                <c:pt idx="884">
                  <c:v>-3.9216000000000001E-4</c:v>
                </c:pt>
                <c:pt idx="885">
                  <c:v>-1.4415000000000001E-3</c:v>
                </c:pt>
                <c:pt idx="886">
                  <c:v>-9.0140999999999995E-4</c:v>
                </c:pt>
                <c:pt idx="887">
                  <c:v>-1.1057E-3</c:v>
                </c:pt>
                <c:pt idx="888">
                  <c:v>-1.4453999999999999E-3</c:v>
                </c:pt>
                <c:pt idx="889">
                  <c:v>-1.8496999999999999E-3</c:v>
                </c:pt>
                <c:pt idx="890">
                  <c:v>-1.6431E-3</c:v>
                </c:pt>
                <c:pt idx="891">
                  <c:v>-1.0690000000000001E-3</c:v>
                </c:pt>
                <c:pt idx="892">
                  <c:v>-1.0953E-3</c:v>
                </c:pt>
                <c:pt idx="893">
                  <c:v>-9.1463999999999998E-4</c:v>
                </c:pt>
                <c:pt idx="894">
                  <c:v>-9.3537000000000004E-4</c:v>
                </c:pt>
                <c:pt idx="895">
                  <c:v>-1.0801999999999999E-3</c:v>
                </c:pt>
                <c:pt idx="896">
                  <c:v>-1.4368E-3</c:v>
                </c:pt>
                <c:pt idx="897" formatCode="0.00E+00">
                  <c:v>-9.1980999999999999E-5</c:v>
                </c:pt>
                <c:pt idx="898">
                  <c:v>-1.4174000000000001E-3</c:v>
                </c:pt>
                <c:pt idx="899">
                  <c:v>-6.9638999999999996E-4</c:v>
                </c:pt>
                <c:pt idx="900">
                  <c:v>-1.9090999999999999E-3</c:v>
                </c:pt>
                <c:pt idx="901">
                  <c:v>-1.4709E-3</c:v>
                </c:pt>
                <c:pt idx="902">
                  <c:v>-1.6222000000000001E-3</c:v>
                </c:pt>
                <c:pt idx="903">
                  <c:v>-1.0208999999999999E-3</c:v>
                </c:pt>
                <c:pt idx="904">
                  <c:v>-1.5405E-3</c:v>
                </c:pt>
                <c:pt idx="905">
                  <c:v>-1.304E-3</c:v>
                </c:pt>
                <c:pt idx="906">
                  <c:v>-1.2576E-3</c:v>
                </c:pt>
                <c:pt idx="907">
                  <c:v>-1.8485000000000001E-3</c:v>
                </c:pt>
                <c:pt idx="908" formatCode="0.00E+00">
                  <c:v>-3.2521000000000003E-5</c:v>
                </c:pt>
                <c:pt idx="909">
                  <c:v>-1.7788999999999999E-3</c:v>
                </c:pt>
                <c:pt idx="910">
                  <c:v>1.1097E-4</c:v>
                </c:pt>
                <c:pt idx="911">
                  <c:v>-9.8653E-4</c:v>
                </c:pt>
                <c:pt idx="912">
                  <c:v>-1.5338000000000001E-3</c:v>
                </c:pt>
                <c:pt idx="913">
                  <c:v>-1.7017E-3</c:v>
                </c:pt>
                <c:pt idx="914">
                  <c:v>-8.5576000000000001E-4</c:v>
                </c:pt>
                <c:pt idx="915">
                  <c:v>-1.0223999999999999E-3</c:v>
                </c:pt>
                <c:pt idx="916" formatCode="0.00E+00">
                  <c:v>9.1960999999999996E-5</c:v>
                </c:pt>
                <c:pt idx="917">
                  <c:v>-1.9358000000000001E-3</c:v>
                </c:pt>
                <c:pt idx="918">
                  <c:v>-1.5969000000000001E-3</c:v>
                </c:pt>
                <c:pt idx="919">
                  <c:v>-1.6335E-3</c:v>
                </c:pt>
                <c:pt idx="920">
                  <c:v>-1.5433000000000001E-3</c:v>
                </c:pt>
                <c:pt idx="921">
                  <c:v>-1.707E-3</c:v>
                </c:pt>
                <c:pt idx="922">
                  <c:v>-1.8678E-3</c:v>
                </c:pt>
                <c:pt idx="923">
                  <c:v>-1.6789999999999999E-3</c:v>
                </c:pt>
                <c:pt idx="924">
                  <c:v>-1.8167999999999999E-3</c:v>
                </c:pt>
                <c:pt idx="925">
                  <c:v>-1.4002000000000001E-3</c:v>
                </c:pt>
                <c:pt idx="926">
                  <c:v>-1.4825999999999999E-3</c:v>
                </c:pt>
                <c:pt idx="927">
                  <c:v>-6.9706E-4</c:v>
                </c:pt>
                <c:pt idx="928">
                  <c:v>-1.5693E-3</c:v>
                </c:pt>
                <c:pt idx="929">
                  <c:v>-1.4220000000000001E-3</c:v>
                </c:pt>
                <c:pt idx="930">
                  <c:v>-1.6781999999999999E-3</c:v>
                </c:pt>
                <c:pt idx="931">
                  <c:v>-1.258E-3</c:v>
                </c:pt>
                <c:pt idx="932">
                  <c:v>-1.4622999999999999E-3</c:v>
                </c:pt>
                <c:pt idx="933">
                  <c:v>-1.7876999999999999E-3</c:v>
                </c:pt>
                <c:pt idx="934">
                  <c:v>-1.1173999999999999E-3</c:v>
                </c:pt>
                <c:pt idx="935">
                  <c:v>-1.2581999999999999E-3</c:v>
                </c:pt>
                <c:pt idx="936" formatCode="0.00E+00">
                  <c:v>-9.6192000000000003E-5</c:v>
                </c:pt>
                <c:pt idx="937" formatCode="0.00E+00">
                  <c:v>-4.6860000000000002E-5</c:v>
                </c:pt>
                <c:pt idx="938">
                  <c:v>-1.6332E-3</c:v>
                </c:pt>
                <c:pt idx="939">
                  <c:v>-9.5111999999999996E-4</c:v>
                </c:pt>
                <c:pt idx="940">
                  <c:v>-1.3297000000000001E-3</c:v>
                </c:pt>
                <c:pt idx="941">
                  <c:v>-1.6364999999999999E-3</c:v>
                </c:pt>
                <c:pt idx="942">
                  <c:v>-2.0117999999999998E-3</c:v>
                </c:pt>
                <c:pt idx="943">
                  <c:v>-1.0855000000000001E-3</c:v>
                </c:pt>
                <c:pt idx="944">
                  <c:v>-6.223E-4</c:v>
                </c:pt>
                <c:pt idx="945">
                  <c:v>-1.2214999999999999E-3</c:v>
                </c:pt>
                <c:pt idx="946">
                  <c:v>-1.2555000000000001E-3</c:v>
                </c:pt>
                <c:pt idx="947">
                  <c:v>-7.5257999999999998E-4</c:v>
                </c:pt>
                <c:pt idx="948">
                  <c:v>-1.1781000000000001E-3</c:v>
                </c:pt>
                <c:pt idx="949">
                  <c:v>-1.0463E-3</c:v>
                </c:pt>
                <c:pt idx="950">
                  <c:v>-1.1991E-3</c:v>
                </c:pt>
                <c:pt idx="951">
                  <c:v>-1.9867999999999999E-3</c:v>
                </c:pt>
                <c:pt idx="952">
                  <c:v>-1.4697E-3</c:v>
                </c:pt>
                <c:pt idx="953">
                  <c:v>-1.3671E-3</c:v>
                </c:pt>
                <c:pt idx="954">
                  <c:v>-1.6538E-3</c:v>
                </c:pt>
                <c:pt idx="955">
                  <c:v>-1.2662000000000001E-3</c:v>
                </c:pt>
                <c:pt idx="956">
                  <c:v>-1.1639E-3</c:v>
                </c:pt>
                <c:pt idx="957">
                  <c:v>-1.5062000000000001E-3</c:v>
                </c:pt>
                <c:pt idx="958">
                  <c:v>-3.7238000000000001E-4</c:v>
                </c:pt>
                <c:pt idx="959">
                  <c:v>-1.7049000000000001E-3</c:v>
                </c:pt>
                <c:pt idx="960">
                  <c:v>-6.7002000000000001E-4</c:v>
                </c:pt>
                <c:pt idx="961" formatCode="0.00E+00">
                  <c:v>9.4590000000000001E-5</c:v>
                </c:pt>
                <c:pt idx="962">
                  <c:v>-1.7277E-3</c:v>
                </c:pt>
                <c:pt idx="963">
                  <c:v>-1.2995000000000001E-3</c:v>
                </c:pt>
                <c:pt idx="964">
                  <c:v>-1.0794000000000001E-3</c:v>
                </c:pt>
                <c:pt idx="965">
                  <c:v>-1.7053000000000001E-3</c:v>
                </c:pt>
                <c:pt idx="966">
                  <c:v>-5.1062999999999998E-4</c:v>
                </c:pt>
                <c:pt idx="967">
                  <c:v>1.8365999999999999E-4</c:v>
                </c:pt>
                <c:pt idx="968">
                  <c:v>-1.4166000000000001E-3</c:v>
                </c:pt>
                <c:pt idx="969">
                  <c:v>-9.4864999999999999E-4</c:v>
                </c:pt>
                <c:pt idx="970">
                  <c:v>-6.8630999999999998E-4</c:v>
                </c:pt>
                <c:pt idx="971">
                  <c:v>-1.5929E-3</c:v>
                </c:pt>
                <c:pt idx="972">
                  <c:v>-9.6529999999999999E-4</c:v>
                </c:pt>
                <c:pt idx="973">
                  <c:v>1.1436E-4</c:v>
                </c:pt>
                <c:pt idx="974">
                  <c:v>-7.6968999999999996E-4</c:v>
                </c:pt>
                <c:pt idx="975">
                  <c:v>-1.1651000000000001E-3</c:v>
                </c:pt>
                <c:pt idx="976">
                  <c:v>-3.7350000000000003E-4</c:v>
                </c:pt>
                <c:pt idx="977">
                  <c:v>-8.9203999999999998E-4</c:v>
                </c:pt>
                <c:pt idx="978">
                  <c:v>-1.0414000000000001E-3</c:v>
                </c:pt>
                <c:pt idx="979">
                  <c:v>-6.2040000000000001E-4</c:v>
                </c:pt>
                <c:pt idx="980">
                  <c:v>-1.5393E-3</c:v>
                </c:pt>
                <c:pt idx="981">
                  <c:v>-1.5490999999999999E-4</c:v>
                </c:pt>
                <c:pt idx="982">
                  <c:v>-3.4808000000000001E-4</c:v>
                </c:pt>
                <c:pt idx="983">
                  <c:v>-8.9824999999999996E-4</c:v>
                </c:pt>
                <c:pt idx="984">
                  <c:v>-7.2462999999999998E-4</c:v>
                </c:pt>
                <c:pt idx="985">
                  <c:v>-5.3680000000000004E-4</c:v>
                </c:pt>
                <c:pt idx="986">
                  <c:v>-7.7216000000000003E-4</c:v>
                </c:pt>
                <c:pt idx="987">
                  <c:v>3.5874000000000002E-4</c:v>
                </c:pt>
                <c:pt idx="988">
                  <c:v>-8.5404999999999997E-4</c:v>
                </c:pt>
                <c:pt idx="989">
                  <c:v>-1.2527E-3</c:v>
                </c:pt>
                <c:pt idx="990">
                  <c:v>-1.6119999999999999E-3</c:v>
                </c:pt>
                <c:pt idx="991">
                  <c:v>-1.2499E-3</c:v>
                </c:pt>
                <c:pt idx="992">
                  <c:v>-1.5502000000000001E-3</c:v>
                </c:pt>
                <c:pt idx="993">
                  <c:v>-1.5353000000000001E-3</c:v>
                </c:pt>
                <c:pt idx="994">
                  <c:v>-6.2916000000000003E-4</c:v>
                </c:pt>
                <c:pt idx="995">
                  <c:v>-9.4864999999999999E-4</c:v>
                </c:pt>
                <c:pt idx="996">
                  <c:v>-3.7868999999999999E-4</c:v>
                </c:pt>
                <c:pt idx="997">
                  <c:v>-1.0734E-3</c:v>
                </c:pt>
                <c:pt idx="998">
                  <c:v>-1.1829E-3</c:v>
                </c:pt>
                <c:pt idx="999">
                  <c:v>-1.1741E-3</c:v>
                </c:pt>
                <c:pt idx="1000">
                  <c:v>-1.0647E-3</c:v>
                </c:pt>
                <c:pt idx="1001">
                  <c:v>-2.3707000000000001E-4</c:v>
                </c:pt>
                <c:pt idx="1002">
                  <c:v>-1.1599E-3</c:v>
                </c:pt>
                <c:pt idx="1003">
                  <c:v>-1.3480999999999999E-4</c:v>
                </c:pt>
                <c:pt idx="1004">
                  <c:v>-1.2518E-3</c:v>
                </c:pt>
                <c:pt idx="1005">
                  <c:v>-3.0205999999999999E-4</c:v>
                </c:pt>
                <c:pt idx="1006">
                  <c:v>-1.01E-3</c:v>
                </c:pt>
                <c:pt idx="1007">
                  <c:v>-1.5378E-3</c:v>
                </c:pt>
                <c:pt idx="1008">
                  <c:v>-1.7037E-3</c:v>
                </c:pt>
                <c:pt idx="1009">
                  <c:v>-1.3993E-3</c:v>
                </c:pt>
                <c:pt idx="1010">
                  <c:v>-1.8254E-3</c:v>
                </c:pt>
                <c:pt idx="1011">
                  <c:v>-1.0678E-3</c:v>
                </c:pt>
                <c:pt idx="1012">
                  <c:v>-9.4530000000000005E-4</c:v>
                </c:pt>
                <c:pt idx="1013">
                  <c:v>4.8504E-4</c:v>
                </c:pt>
                <c:pt idx="1014">
                  <c:v>-1.067E-3</c:v>
                </c:pt>
                <c:pt idx="1015">
                  <c:v>-1.4901999999999999E-3</c:v>
                </c:pt>
                <c:pt idx="1016">
                  <c:v>3.7635000000000001E-4</c:v>
                </c:pt>
                <c:pt idx="1017">
                  <c:v>-1.7673000000000001E-3</c:v>
                </c:pt>
                <c:pt idx="1018">
                  <c:v>-1.3705E-3</c:v>
                </c:pt>
                <c:pt idx="1019">
                  <c:v>-1.0304999999999999E-3</c:v>
                </c:pt>
                <c:pt idx="1020">
                  <c:v>-1.1184000000000001E-3</c:v>
                </c:pt>
                <c:pt idx="1021">
                  <c:v>-1.3341E-3</c:v>
                </c:pt>
                <c:pt idx="1022">
                  <c:v>-5.4595999999999996E-4</c:v>
                </c:pt>
                <c:pt idx="1023">
                  <c:v>-1.6343E-3</c:v>
                </c:pt>
                <c:pt idx="1024">
                  <c:v>-3.2865999999999999E-4</c:v>
                </c:pt>
                <c:pt idx="1025">
                  <c:v>-4.8274E-4</c:v>
                </c:pt>
                <c:pt idx="1026">
                  <c:v>-4.9925999999999996E-4</c:v>
                </c:pt>
                <c:pt idx="1027">
                  <c:v>-1.1424E-3</c:v>
                </c:pt>
                <c:pt idx="1028">
                  <c:v>-1.3655E-3</c:v>
                </c:pt>
                <c:pt idx="1029">
                  <c:v>-7.2393000000000002E-4</c:v>
                </c:pt>
                <c:pt idx="1030">
                  <c:v>-9.2889000000000003E-4</c:v>
                </c:pt>
                <c:pt idx="1031">
                  <c:v>-4.3248000000000001E-4</c:v>
                </c:pt>
                <c:pt idx="1032">
                  <c:v>-8.3805999999999996E-4</c:v>
                </c:pt>
                <c:pt idx="1033">
                  <c:v>-1.4124999999999999E-3</c:v>
                </c:pt>
                <c:pt idx="1034">
                  <c:v>7.4019000000000005E-4</c:v>
                </c:pt>
                <c:pt idx="1035">
                  <c:v>-8.2408999999999998E-4</c:v>
                </c:pt>
                <c:pt idx="1036">
                  <c:v>-8.6240999999999998E-4</c:v>
                </c:pt>
                <c:pt idx="1037">
                  <c:v>-1.2880999999999999E-3</c:v>
                </c:pt>
                <c:pt idx="1038">
                  <c:v>-1.2290000000000001E-3</c:v>
                </c:pt>
                <c:pt idx="1039">
                  <c:v>-7.0520000000000001E-4</c:v>
                </c:pt>
                <c:pt idx="1040">
                  <c:v>-1.1781999999999999E-3</c:v>
                </c:pt>
                <c:pt idx="1041">
                  <c:v>-1.2447000000000001E-3</c:v>
                </c:pt>
                <c:pt idx="1042">
                  <c:v>-1.3048999999999999E-3</c:v>
                </c:pt>
                <c:pt idx="1043">
                  <c:v>-6.4504999999999999E-4</c:v>
                </c:pt>
                <c:pt idx="1044">
                  <c:v>-1.0059999999999999E-3</c:v>
                </c:pt>
                <c:pt idx="1045">
                  <c:v>-7.6449999999999999E-4</c:v>
                </c:pt>
                <c:pt idx="1046">
                  <c:v>-1.3814000000000001E-3</c:v>
                </c:pt>
                <c:pt idx="1047">
                  <c:v>-1.4705E-3</c:v>
                </c:pt>
                <c:pt idx="1048">
                  <c:v>-1.4624E-3</c:v>
                </c:pt>
                <c:pt idx="1049">
                  <c:v>-8.7494000000000005E-4</c:v>
                </c:pt>
                <c:pt idx="1050">
                  <c:v>-7.9876999999999997E-4</c:v>
                </c:pt>
                <c:pt idx="1051">
                  <c:v>-5.6835999999999996E-4</c:v>
                </c:pt>
                <c:pt idx="1052">
                  <c:v>-9.8875000000000005E-4</c:v>
                </c:pt>
                <c:pt idx="1053">
                  <c:v>-1.2382999999999999E-3</c:v>
                </c:pt>
                <c:pt idx="1054">
                  <c:v>-8.0480000000000005E-4</c:v>
                </c:pt>
                <c:pt idx="1055">
                  <c:v>-1.4966000000000001E-3</c:v>
                </c:pt>
                <c:pt idx="1056">
                  <c:v>-3.3814000000000001E-4</c:v>
                </c:pt>
                <c:pt idx="1057">
                  <c:v>-8.2817999999999998E-4</c:v>
                </c:pt>
                <c:pt idx="1058">
                  <c:v>-5.9197999999999998E-4</c:v>
                </c:pt>
                <c:pt idx="1059">
                  <c:v>-1.0173000000000001E-3</c:v>
                </c:pt>
                <c:pt idx="1060">
                  <c:v>-8.2640000000000003E-4</c:v>
                </c:pt>
                <c:pt idx="1061">
                  <c:v>-1.4277000000000001E-3</c:v>
                </c:pt>
                <c:pt idx="1062">
                  <c:v>-1.0637999999999999E-3</c:v>
                </c:pt>
                <c:pt idx="1063">
                  <c:v>-9.6248000000000004E-4</c:v>
                </c:pt>
                <c:pt idx="1064">
                  <c:v>2.0602000000000001E-4</c:v>
                </c:pt>
                <c:pt idx="1065">
                  <c:v>-1.3531000000000001E-3</c:v>
                </c:pt>
                <c:pt idx="1066">
                  <c:v>-1.2501999999999999E-3</c:v>
                </c:pt>
                <c:pt idx="1067">
                  <c:v>-1.0119E-3</c:v>
                </c:pt>
                <c:pt idx="1068">
                  <c:v>-1.0271E-3</c:v>
                </c:pt>
                <c:pt idx="1069">
                  <c:v>-1.2130999999999999E-3</c:v>
                </c:pt>
                <c:pt idx="1070">
                  <c:v>-1.4903E-3</c:v>
                </c:pt>
                <c:pt idx="1071">
                  <c:v>-8.6463999999999996E-4</c:v>
                </c:pt>
                <c:pt idx="1072">
                  <c:v>-4.2589E-4</c:v>
                </c:pt>
                <c:pt idx="1073">
                  <c:v>-1.2078E-3</c:v>
                </c:pt>
                <c:pt idx="1074">
                  <c:v>-1.3179999999999999E-3</c:v>
                </c:pt>
                <c:pt idx="1075">
                  <c:v>-1.3447000000000001E-3</c:v>
                </c:pt>
                <c:pt idx="1076">
                  <c:v>-1.0055000000000001E-3</c:v>
                </c:pt>
                <c:pt idx="1077">
                  <c:v>1.0973000000000001E-3</c:v>
                </c:pt>
                <c:pt idx="1078">
                  <c:v>-1.1536999999999999E-3</c:v>
                </c:pt>
                <c:pt idx="1079">
                  <c:v>-1.2152E-3</c:v>
                </c:pt>
                <c:pt idx="1080">
                  <c:v>2.3614999999999999E-4</c:v>
                </c:pt>
                <c:pt idx="1081">
                  <c:v>-7.3614000000000004E-4</c:v>
                </c:pt>
                <c:pt idx="1082">
                  <c:v>-1.1448999999999999E-3</c:v>
                </c:pt>
                <c:pt idx="1083">
                  <c:v>3.3855000000000002E-4</c:v>
                </c:pt>
                <c:pt idx="1084">
                  <c:v>1.9272E-3</c:v>
                </c:pt>
                <c:pt idx="1085">
                  <c:v>-5.1703999999999997E-4</c:v>
                </c:pt>
                <c:pt idx="1086">
                  <c:v>-9.8863000000000011E-4</c:v>
                </c:pt>
                <c:pt idx="1087">
                  <c:v>-9.7115000000000005E-4</c:v>
                </c:pt>
                <c:pt idx="1088">
                  <c:v>-1.6727000000000001E-3</c:v>
                </c:pt>
                <c:pt idx="1089">
                  <c:v>-1.0273999999999999E-3</c:v>
                </c:pt>
                <c:pt idx="1090">
                  <c:v>-9.3986000000000004E-4</c:v>
                </c:pt>
                <c:pt idx="1091">
                  <c:v>-5.9111999999999999E-4</c:v>
                </c:pt>
                <c:pt idx="1092">
                  <c:v>-1.3839E-3</c:v>
                </c:pt>
                <c:pt idx="1093">
                  <c:v>-4.6127000000000001E-4</c:v>
                </c:pt>
                <c:pt idx="1094" formatCode="0.00E+00">
                  <c:v>2.8314999999999999E-5</c:v>
                </c:pt>
                <c:pt idx="1095">
                  <c:v>-7.4903999999999997E-4</c:v>
                </c:pt>
                <c:pt idx="1096">
                  <c:v>-1.0969E-3</c:v>
                </c:pt>
                <c:pt idx="1097">
                  <c:v>-1.4572999999999999E-3</c:v>
                </c:pt>
                <c:pt idx="1098">
                  <c:v>-1.0587999999999999E-3</c:v>
                </c:pt>
                <c:pt idx="1099">
                  <c:v>-1.8527999999999999E-4</c:v>
                </c:pt>
                <c:pt idx="1100">
                  <c:v>-8.7774999999999995E-4</c:v>
                </c:pt>
                <c:pt idx="1101">
                  <c:v>-1.0831E-3</c:v>
                </c:pt>
                <c:pt idx="1102">
                  <c:v>-6.7414000000000005E-4</c:v>
                </c:pt>
                <c:pt idx="1103">
                  <c:v>6.9353999999999998E-4</c:v>
                </c:pt>
                <c:pt idx="1104" formatCode="0.00E+00">
                  <c:v>-9.3911000000000003E-5</c:v>
                </c:pt>
                <c:pt idx="1105">
                  <c:v>1.5939E-4</c:v>
                </c:pt>
                <c:pt idx="1106">
                  <c:v>3.2938999999999999E-4</c:v>
                </c:pt>
                <c:pt idx="1107">
                  <c:v>-1.4719000000000001E-4</c:v>
                </c:pt>
                <c:pt idx="1108">
                  <c:v>-7.9858999999999996E-4</c:v>
                </c:pt>
                <c:pt idx="1109">
                  <c:v>-1.1234999999999999E-3</c:v>
                </c:pt>
                <c:pt idx="1110">
                  <c:v>-9.2212000000000001E-4</c:v>
                </c:pt>
                <c:pt idx="1111">
                  <c:v>-5.1254999999999996E-4</c:v>
                </c:pt>
                <c:pt idx="1112">
                  <c:v>5.8872999999999998E-4</c:v>
                </c:pt>
                <c:pt idx="1113">
                  <c:v>-9.7136E-4</c:v>
                </c:pt>
                <c:pt idx="1114">
                  <c:v>-9.5682000000000004E-4</c:v>
                </c:pt>
                <c:pt idx="1115">
                  <c:v>-1.4002999999999999E-3</c:v>
                </c:pt>
                <c:pt idx="1116">
                  <c:v>-2.9045999999999998E-4</c:v>
                </c:pt>
                <c:pt idx="1117">
                  <c:v>-1.2109E-3</c:v>
                </c:pt>
                <c:pt idx="1118">
                  <c:v>-7.4454999999999996E-4</c:v>
                </c:pt>
                <c:pt idx="1119">
                  <c:v>-8.9114999999999995E-4</c:v>
                </c:pt>
                <c:pt idx="1120">
                  <c:v>-7.2188000000000005E-4</c:v>
                </c:pt>
                <c:pt idx="1121">
                  <c:v>-9.2000999999999997E-4</c:v>
                </c:pt>
                <c:pt idx="1122">
                  <c:v>-1.1954999999999999E-3</c:v>
                </c:pt>
                <c:pt idx="1123">
                  <c:v>1.0097000000000001E-3</c:v>
                </c:pt>
                <c:pt idx="1124">
                  <c:v>-6.8386E-4</c:v>
                </c:pt>
                <c:pt idx="1125">
                  <c:v>-6.2166999999999995E-4</c:v>
                </c:pt>
                <c:pt idx="1126">
                  <c:v>-3.0922000000000002E-4</c:v>
                </c:pt>
                <c:pt idx="1127">
                  <c:v>-1.1031000000000001E-3</c:v>
                </c:pt>
                <c:pt idx="1128">
                  <c:v>-1.6103000000000001E-3</c:v>
                </c:pt>
                <c:pt idx="1129">
                  <c:v>8.8226000000000005E-4</c:v>
                </c:pt>
                <c:pt idx="1130">
                  <c:v>-9.5124000000000001E-4</c:v>
                </c:pt>
                <c:pt idx="1131">
                  <c:v>-7.3229999999999996E-4</c:v>
                </c:pt>
                <c:pt idx="1132">
                  <c:v>3.3218000000000002E-3</c:v>
                </c:pt>
                <c:pt idx="1133">
                  <c:v>-6.7739000000000005E-4</c:v>
                </c:pt>
                <c:pt idx="1134">
                  <c:v>-2.4010000000000001E-4</c:v>
                </c:pt>
                <c:pt idx="1135">
                  <c:v>-4.7811000000000002E-4</c:v>
                </c:pt>
                <c:pt idx="1136">
                  <c:v>-1.0689E-3</c:v>
                </c:pt>
                <c:pt idx="1137">
                  <c:v>-4.6065E-4</c:v>
                </c:pt>
                <c:pt idx="1138">
                  <c:v>-7.3176000000000003E-4</c:v>
                </c:pt>
                <c:pt idx="1139">
                  <c:v>-8.6788999999999996E-4</c:v>
                </c:pt>
                <c:pt idx="1140">
                  <c:v>-1.4735E-3</c:v>
                </c:pt>
                <c:pt idx="1141">
                  <c:v>-6.1616999999999998E-4</c:v>
                </c:pt>
                <c:pt idx="1142">
                  <c:v>-4.5838999999999998E-4</c:v>
                </c:pt>
                <c:pt idx="1143">
                  <c:v>-1.0076E-3</c:v>
                </c:pt>
                <c:pt idx="1144">
                  <c:v>-1.2689000000000001E-3</c:v>
                </c:pt>
                <c:pt idx="1145">
                  <c:v>-1.1168E-3</c:v>
                </c:pt>
                <c:pt idx="1146">
                  <c:v>-4.4501000000000002E-4</c:v>
                </c:pt>
                <c:pt idx="1147">
                  <c:v>-9.5890000000000005E-4</c:v>
                </c:pt>
                <c:pt idx="1148">
                  <c:v>4.8224999999999999E-4</c:v>
                </c:pt>
                <c:pt idx="1149">
                  <c:v>-1.2983999999999999E-3</c:v>
                </c:pt>
                <c:pt idx="1150">
                  <c:v>-1.3504999999999999E-3</c:v>
                </c:pt>
                <c:pt idx="1151">
                  <c:v>4.6778999999999999E-4</c:v>
                </c:pt>
                <c:pt idx="1152">
                  <c:v>-1.0665E-3</c:v>
                </c:pt>
                <c:pt idx="1153">
                  <c:v>-8.0458999999999999E-4</c:v>
                </c:pt>
                <c:pt idx="1154">
                  <c:v>-1.1061999999999999E-3</c:v>
                </c:pt>
                <c:pt idx="1155">
                  <c:v>-9.1710999999999995E-4</c:v>
                </c:pt>
                <c:pt idx="1156">
                  <c:v>-9.2261999999999997E-4</c:v>
                </c:pt>
                <c:pt idx="1157">
                  <c:v>-2.9827E-4</c:v>
                </c:pt>
                <c:pt idx="1158">
                  <c:v>-7.8131999999999995E-4</c:v>
                </c:pt>
                <c:pt idx="1159">
                  <c:v>-3.3885000000000002E-4</c:v>
                </c:pt>
                <c:pt idx="1160">
                  <c:v>-1.1646E-3</c:v>
                </c:pt>
                <c:pt idx="1161">
                  <c:v>-4.8576000000000001E-4</c:v>
                </c:pt>
                <c:pt idx="1162">
                  <c:v>-2.9384000000000002E-4</c:v>
                </c:pt>
                <c:pt idx="1163">
                  <c:v>-3.1215000000000003E-4</c:v>
                </c:pt>
                <c:pt idx="1164">
                  <c:v>-1.199E-4</c:v>
                </c:pt>
                <c:pt idx="1165" formatCode="0.00E+00">
                  <c:v>9.7446000000000002E-5</c:v>
                </c:pt>
                <c:pt idx="1166">
                  <c:v>-7.8165000000000005E-4</c:v>
                </c:pt>
                <c:pt idx="1167">
                  <c:v>-1.3821E-3</c:v>
                </c:pt>
                <c:pt idx="1168">
                  <c:v>-8.2038E-4</c:v>
                </c:pt>
                <c:pt idx="1169" formatCode="0.00E+00">
                  <c:v>-8.3437999999999996E-5</c:v>
                </c:pt>
                <c:pt idx="1170">
                  <c:v>-3.0919999999999998E-4</c:v>
                </c:pt>
                <c:pt idx="1171">
                  <c:v>-1.1898E-3</c:v>
                </c:pt>
                <c:pt idx="1172">
                  <c:v>-5.8166999999999995E-4</c:v>
                </c:pt>
                <c:pt idx="1173" formatCode="0.00E+00">
                  <c:v>8.0562999999999994E-5</c:v>
                </c:pt>
                <c:pt idx="1174" formatCode="0.00E+00">
                  <c:v>-5.1518999999999999E-5</c:v>
                </c:pt>
                <c:pt idx="1175">
                  <c:v>-5.3487000000000001E-4</c:v>
                </c:pt>
                <c:pt idx="1176">
                  <c:v>-1.1677E-3</c:v>
                </c:pt>
                <c:pt idx="1177">
                  <c:v>-9.2006E-4</c:v>
                </c:pt>
                <c:pt idx="1178">
                  <c:v>1.8373E-4</c:v>
                </c:pt>
                <c:pt idx="1179">
                  <c:v>-1.4364E-3</c:v>
                </c:pt>
                <c:pt idx="1180">
                  <c:v>-4.1096999999999998E-4</c:v>
                </c:pt>
                <c:pt idx="1181">
                  <c:v>-9.4671000000000002E-4</c:v>
                </c:pt>
                <c:pt idx="1182">
                  <c:v>-5.1833000000000001E-4</c:v>
                </c:pt>
                <c:pt idx="1183">
                  <c:v>-4.8720000000000002E-4</c:v>
                </c:pt>
                <c:pt idx="1184">
                  <c:v>2.5638000000000002E-3</c:v>
                </c:pt>
                <c:pt idx="1185">
                  <c:v>-3.6306000000000001E-4</c:v>
                </c:pt>
                <c:pt idx="1186">
                  <c:v>-1.4013999999999999E-3</c:v>
                </c:pt>
                <c:pt idx="1187">
                  <c:v>-6.9704999999999995E-4</c:v>
                </c:pt>
                <c:pt idx="1188">
                  <c:v>-1.2393E-3</c:v>
                </c:pt>
                <c:pt idx="1189">
                  <c:v>-1.8181999999999999E-4</c:v>
                </c:pt>
                <c:pt idx="1190">
                  <c:v>-3.0393999999999999E-4</c:v>
                </c:pt>
                <c:pt idx="1191">
                  <c:v>-4.1400999999999997E-4</c:v>
                </c:pt>
                <c:pt idx="1192">
                  <c:v>3.5884000000000003E-4</c:v>
                </c:pt>
                <c:pt idx="1193">
                  <c:v>-5.0920999999999996E-4</c:v>
                </c:pt>
                <c:pt idx="1194">
                  <c:v>-8.0672999999999997E-4</c:v>
                </c:pt>
                <c:pt idx="1195">
                  <c:v>-5.8197999999999995E-4</c:v>
                </c:pt>
                <c:pt idx="1196">
                  <c:v>-2.6997000000000002E-4</c:v>
                </c:pt>
                <c:pt idx="1197">
                  <c:v>2.7849E-4</c:v>
                </c:pt>
                <c:pt idx="1198">
                  <c:v>7.3413000000000005E-4</c:v>
                </c:pt>
                <c:pt idx="1199">
                  <c:v>-5.8980000000000002E-4</c:v>
                </c:pt>
                <c:pt idx="1200">
                  <c:v>-1.7081E-4</c:v>
                </c:pt>
                <c:pt idx="1201">
                  <c:v>3.8038999999999998E-4</c:v>
                </c:pt>
                <c:pt idx="1202">
                  <c:v>-6.3411000000000001E-4</c:v>
                </c:pt>
                <c:pt idx="1203">
                  <c:v>-7.4454000000000002E-4</c:v>
                </c:pt>
                <c:pt idx="1204">
                  <c:v>-5.5245999999999995E-4</c:v>
                </c:pt>
                <c:pt idx="1205">
                  <c:v>-7.7245999999999999E-4</c:v>
                </c:pt>
                <c:pt idx="1206">
                  <c:v>-4.2560999999999999E-4</c:v>
                </c:pt>
                <c:pt idx="1207">
                  <c:v>2.1384E-4</c:v>
                </c:pt>
                <c:pt idx="1208">
                  <c:v>-1.0399999999999999E-3</c:v>
                </c:pt>
                <c:pt idx="1209">
                  <c:v>-3.1840999999999998E-4</c:v>
                </c:pt>
                <c:pt idx="1210">
                  <c:v>-7.1051000000000003E-4</c:v>
                </c:pt>
                <c:pt idx="1211">
                  <c:v>-3.1833000000000002E-4</c:v>
                </c:pt>
                <c:pt idx="1212">
                  <c:v>8.2523999999999998E-4</c:v>
                </c:pt>
                <c:pt idx="1213">
                  <c:v>-5.2523000000000001E-4</c:v>
                </c:pt>
                <c:pt idx="1214">
                  <c:v>1.1812999999999999E-3</c:v>
                </c:pt>
                <c:pt idx="1215">
                  <c:v>-1.4438999999999999E-3</c:v>
                </c:pt>
                <c:pt idx="1216">
                  <c:v>-1.0679E-4</c:v>
                </c:pt>
                <c:pt idx="1217">
                  <c:v>-3.3197000000000001E-4</c:v>
                </c:pt>
                <c:pt idx="1218">
                  <c:v>5.3443999999999996E-4</c:v>
                </c:pt>
                <c:pt idx="1219">
                  <c:v>-2.2573E-4</c:v>
                </c:pt>
                <c:pt idx="1220">
                  <c:v>-3.5860999999999998E-4</c:v>
                </c:pt>
                <c:pt idx="1221">
                  <c:v>-5.7109999999999995E-4</c:v>
                </c:pt>
                <c:pt idx="1222">
                  <c:v>-1.6678000000000001E-3</c:v>
                </c:pt>
                <c:pt idx="1223">
                  <c:v>-6.9521999999999997E-4</c:v>
                </c:pt>
                <c:pt idx="1224">
                  <c:v>-7.6997000000000003E-4</c:v>
                </c:pt>
                <c:pt idx="1225">
                  <c:v>1.2438999999999999E-4</c:v>
                </c:pt>
                <c:pt idx="1226">
                  <c:v>7.4416E-4</c:v>
                </c:pt>
                <c:pt idx="1227">
                  <c:v>-6.7436999999999998E-4</c:v>
                </c:pt>
                <c:pt idx="1228">
                  <c:v>-2.5511000000000002E-4</c:v>
                </c:pt>
                <c:pt idx="1229">
                  <c:v>-8.7865000000000003E-4</c:v>
                </c:pt>
                <c:pt idx="1230">
                  <c:v>-2.5963000000000001E-4</c:v>
                </c:pt>
                <c:pt idx="1231">
                  <c:v>-7.2216000000000001E-4</c:v>
                </c:pt>
                <c:pt idx="1232">
                  <c:v>-1.0073E-3</c:v>
                </c:pt>
                <c:pt idx="1233">
                  <c:v>-6.0229000000000001E-4</c:v>
                </c:pt>
                <c:pt idx="1234">
                  <c:v>-1.0631E-3</c:v>
                </c:pt>
                <c:pt idx="1235">
                  <c:v>-1.7222E-4</c:v>
                </c:pt>
                <c:pt idx="1236">
                  <c:v>2.0945E-3</c:v>
                </c:pt>
                <c:pt idx="1237">
                  <c:v>-2.9820999999999998E-4</c:v>
                </c:pt>
                <c:pt idx="1238">
                  <c:v>-3.6257999999999999E-4</c:v>
                </c:pt>
                <c:pt idx="1239">
                  <c:v>-8.2485999999999996E-4</c:v>
                </c:pt>
                <c:pt idx="1240">
                  <c:v>-7.5515999999999995E-4</c:v>
                </c:pt>
                <c:pt idx="1241">
                  <c:v>-3.8575000000000003E-4</c:v>
                </c:pt>
                <c:pt idx="1242">
                  <c:v>-5.6928999999999997E-4</c:v>
                </c:pt>
                <c:pt idx="1243">
                  <c:v>3.0646999999999998E-4</c:v>
                </c:pt>
                <c:pt idx="1244">
                  <c:v>-3.1547999999999998E-4</c:v>
                </c:pt>
                <c:pt idx="1245">
                  <c:v>1.3855000000000001E-4</c:v>
                </c:pt>
                <c:pt idx="1246">
                  <c:v>4.0112999999999998E-4</c:v>
                </c:pt>
                <c:pt idx="1247">
                  <c:v>-8.1722000000000001E-4</c:v>
                </c:pt>
                <c:pt idx="1248">
                  <c:v>6.7655000000000005E-4</c:v>
                </c:pt>
                <c:pt idx="1249">
                  <c:v>-5.2965E-4</c:v>
                </c:pt>
                <c:pt idx="1250">
                  <c:v>-7.1595000000000003E-4</c:v>
                </c:pt>
                <c:pt idx="1251">
                  <c:v>8.6388999999999997E-4</c:v>
                </c:pt>
                <c:pt idx="1252" formatCode="0.00E+00">
                  <c:v>-1.6645000000000001E-5</c:v>
                </c:pt>
                <c:pt idx="1253">
                  <c:v>-1.4295E-3</c:v>
                </c:pt>
                <c:pt idx="1254">
                  <c:v>-3.1839999999999999E-4</c:v>
                </c:pt>
                <c:pt idx="1255">
                  <c:v>1.8022000000000001E-4</c:v>
                </c:pt>
                <c:pt idx="1256">
                  <c:v>-4.0688999999999998E-4</c:v>
                </c:pt>
                <c:pt idx="1257">
                  <c:v>-7.1679999999999997E-4</c:v>
                </c:pt>
                <c:pt idx="1258">
                  <c:v>-7.6533000000000005E-4</c:v>
                </c:pt>
                <c:pt idx="1259">
                  <c:v>-5.9201999999999996E-4</c:v>
                </c:pt>
                <c:pt idx="1260">
                  <c:v>1.3267000000000001E-3</c:v>
                </c:pt>
                <c:pt idx="1261">
                  <c:v>-7.8297999999999996E-4</c:v>
                </c:pt>
                <c:pt idx="1262" formatCode="0.00E+00">
                  <c:v>-7.0512000000000005E-5</c:v>
                </c:pt>
                <c:pt idx="1263">
                  <c:v>-4.8767999999999999E-4</c:v>
                </c:pt>
                <c:pt idx="1264">
                  <c:v>-5.2220999999999995E-4</c:v>
                </c:pt>
                <c:pt idx="1265">
                  <c:v>5.1174E-4</c:v>
                </c:pt>
                <c:pt idx="1266">
                  <c:v>-1.0983E-3</c:v>
                </c:pt>
                <c:pt idx="1267">
                  <c:v>-3.3453999999999998E-4</c:v>
                </c:pt>
                <c:pt idx="1268">
                  <c:v>-7.1856999999999997E-4</c:v>
                </c:pt>
                <c:pt idx="1269">
                  <c:v>2.0544999999999999E-3</c:v>
                </c:pt>
                <c:pt idx="1270">
                  <c:v>1.6776000000000001E-4</c:v>
                </c:pt>
                <c:pt idx="1271">
                  <c:v>-3.8385999999999997E-4</c:v>
                </c:pt>
                <c:pt idx="1272">
                  <c:v>-7.5969999999999998E-4</c:v>
                </c:pt>
                <c:pt idx="1273" formatCode="0.00E+00">
                  <c:v>9.0365000000000006E-5</c:v>
                </c:pt>
                <c:pt idx="1274">
                  <c:v>1.4507999999999999E-3</c:v>
                </c:pt>
                <c:pt idx="1275">
                  <c:v>-4.6712000000000001E-4</c:v>
                </c:pt>
                <c:pt idx="1276">
                  <c:v>-2.0626999999999999E-4</c:v>
                </c:pt>
                <c:pt idx="1277">
                  <c:v>-7.8779000000000002E-4</c:v>
                </c:pt>
                <c:pt idx="1278">
                  <c:v>-9.8845000000000009E-4</c:v>
                </c:pt>
                <c:pt idx="1279">
                  <c:v>-2.3672E-4</c:v>
                </c:pt>
                <c:pt idx="1280">
                  <c:v>-1.0531E-3</c:v>
                </c:pt>
                <c:pt idx="1281">
                  <c:v>-2.5127999999999999E-4</c:v>
                </c:pt>
                <c:pt idx="1282">
                  <c:v>3.4331999999999999E-4</c:v>
                </c:pt>
                <c:pt idx="1283" formatCode="0.00E+00">
                  <c:v>-1.8060999999999999E-5</c:v>
                </c:pt>
                <c:pt idx="1284">
                  <c:v>1.5095000000000001E-4</c:v>
                </c:pt>
                <c:pt idx="1285">
                  <c:v>7.7853999999999998E-4</c:v>
                </c:pt>
                <c:pt idx="1286">
                  <c:v>4.1413000000000002E-4</c:v>
                </c:pt>
                <c:pt idx="1287">
                  <c:v>4.1560000000000002E-4</c:v>
                </c:pt>
                <c:pt idx="1288">
                  <c:v>6.2189000000000005E-4</c:v>
                </c:pt>
                <c:pt idx="1289">
                  <c:v>-4.2382999999999999E-4</c:v>
                </c:pt>
                <c:pt idx="1290">
                  <c:v>3.9281E-4</c:v>
                </c:pt>
                <c:pt idx="1291">
                  <c:v>-3.6273000000000002E-4</c:v>
                </c:pt>
                <c:pt idx="1292">
                  <c:v>5.0045999999999999E-4</c:v>
                </c:pt>
                <c:pt idx="1293">
                  <c:v>-1.7948000000000001E-4</c:v>
                </c:pt>
                <c:pt idx="1294">
                  <c:v>-4.0831999999999999E-4</c:v>
                </c:pt>
                <c:pt idx="1295">
                  <c:v>-9.7915999999999997E-4</c:v>
                </c:pt>
                <c:pt idx="1296">
                  <c:v>-3.9215000000000002E-4</c:v>
                </c:pt>
                <c:pt idx="1297">
                  <c:v>-3.8316000000000001E-4</c:v>
                </c:pt>
                <c:pt idx="1298">
                  <c:v>-6.3084000000000002E-4</c:v>
                </c:pt>
                <c:pt idx="1299" formatCode="0.00E+00">
                  <c:v>-7.5275E-5</c:v>
                </c:pt>
                <c:pt idx="1300">
                  <c:v>1.8638999999999999E-3</c:v>
                </c:pt>
                <c:pt idx="1301">
                  <c:v>2.2128E-3</c:v>
                </c:pt>
                <c:pt idx="1302">
                  <c:v>-5.2497999999999998E-4</c:v>
                </c:pt>
                <c:pt idx="1303">
                  <c:v>-2.1065999999999999E-4</c:v>
                </c:pt>
                <c:pt idx="1304">
                  <c:v>3.8202E-4</c:v>
                </c:pt>
                <c:pt idx="1305" formatCode="0.00E+00">
                  <c:v>-7.5931000000000002E-5</c:v>
                </c:pt>
                <c:pt idx="1306">
                  <c:v>-2.7184000000000003E-4</c:v>
                </c:pt>
                <c:pt idx="1307" formatCode="0.00E+00">
                  <c:v>4.9486E-5</c:v>
                </c:pt>
                <c:pt idx="1308">
                  <c:v>-1.6941999999999999E-4</c:v>
                </c:pt>
                <c:pt idx="1309">
                  <c:v>-1.7629000000000001E-4</c:v>
                </c:pt>
                <c:pt idx="1310">
                  <c:v>8.8318000000000001E-4</c:v>
                </c:pt>
                <c:pt idx="1311">
                  <c:v>3.9378999999999998E-4</c:v>
                </c:pt>
                <c:pt idx="1312">
                  <c:v>-2.543E-4</c:v>
                </c:pt>
                <c:pt idx="1313">
                  <c:v>-2.9772000000000002E-4</c:v>
                </c:pt>
                <c:pt idx="1314">
                  <c:v>1.0101999999999999E-3</c:v>
                </c:pt>
                <c:pt idx="1315">
                  <c:v>2.5878000000000001E-4</c:v>
                </c:pt>
                <c:pt idx="1316">
                  <c:v>-7.0817000000000005E-4</c:v>
                </c:pt>
                <c:pt idx="1317">
                  <c:v>-3.1053999999999999E-4</c:v>
                </c:pt>
                <c:pt idx="1318">
                  <c:v>-8.4942999999999998E-4</c:v>
                </c:pt>
                <c:pt idx="1319">
                  <c:v>2.6725000000000002E-4</c:v>
                </c:pt>
                <c:pt idx="1320">
                  <c:v>4.5564999999999999E-4</c:v>
                </c:pt>
                <c:pt idx="1321">
                  <c:v>-5.0009999999999996E-4</c:v>
                </c:pt>
                <c:pt idx="1322">
                  <c:v>-1.4260999999999999E-4</c:v>
                </c:pt>
                <c:pt idx="1323">
                  <c:v>-9.906400000000001E-4</c:v>
                </c:pt>
                <c:pt idx="1324">
                  <c:v>-1.0196000000000001E-4</c:v>
                </c:pt>
                <c:pt idx="1325">
                  <c:v>6.0851000000000004E-4</c:v>
                </c:pt>
                <c:pt idx="1326">
                  <c:v>-3.9019E-4</c:v>
                </c:pt>
                <c:pt idx="1327">
                  <c:v>-8.9866000000000002E-4</c:v>
                </c:pt>
                <c:pt idx="1328">
                  <c:v>5.8648000000000001E-4</c:v>
                </c:pt>
                <c:pt idx="1329" formatCode="0.00E+00">
                  <c:v>-5.7893000000000003E-5</c:v>
                </c:pt>
                <c:pt idx="1330">
                  <c:v>4.2391999999999999E-4</c:v>
                </c:pt>
                <c:pt idx="1331" formatCode="0.00E+00">
                  <c:v>9.2874999999999994E-5</c:v>
                </c:pt>
                <c:pt idx="1332">
                  <c:v>-4.0724000000000001E-4</c:v>
                </c:pt>
                <c:pt idx="1333">
                  <c:v>4.5029E-4</c:v>
                </c:pt>
                <c:pt idx="1334">
                  <c:v>-2.4572E-4</c:v>
                </c:pt>
                <c:pt idx="1335" formatCode="0.00E+00">
                  <c:v>-1.6427999999999999E-5</c:v>
                </c:pt>
                <c:pt idx="1336">
                  <c:v>2.0712999999999999E-3</c:v>
                </c:pt>
                <c:pt idx="1337">
                  <c:v>3.8376000000000003E-4</c:v>
                </c:pt>
                <c:pt idx="1338">
                  <c:v>-1.128E-4</c:v>
                </c:pt>
                <c:pt idx="1339">
                  <c:v>-1.0912000000000001E-3</c:v>
                </c:pt>
                <c:pt idx="1340">
                  <c:v>-2.0906000000000001E-4</c:v>
                </c:pt>
                <c:pt idx="1341">
                  <c:v>-6.2485000000000004E-4</c:v>
                </c:pt>
                <c:pt idx="1342">
                  <c:v>4.4508999999999998E-4</c:v>
                </c:pt>
                <c:pt idx="1343">
                  <c:v>-1.4626000000000001E-3</c:v>
                </c:pt>
                <c:pt idx="1344">
                  <c:v>-6.1337000000000002E-4</c:v>
                </c:pt>
                <c:pt idx="1345">
                  <c:v>-2.5394000000000003E-4</c:v>
                </c:pt>
                <c:pt idx="1346">
                  <c:v>1.1372999999999999E-3</c:v>
                </c:pt>
                <c:pt idx="1347">
                  <c:v>-9.2920999999999998E-4</c:v>
                </c:pt>
                <c:pt idx="1348">
                  <c:v>1.6254999999999999E-4</c:v>
                </c:pt>
                <c:pt idx="1349" formatCode="0.00E+00">
                  <c:v>7.7707000000000007E-5</c:v>
                </c:pt>
                <c:pt idx="1350">
                  <c:v>1.9989000000000001E-4</c:v>
                </c:pt>
                <c:pt idx="1351">
                  <c:v>-4.6125000000000002E-4</c:v>
                </c:pt>
                <c:pt idx="1352">
                  <c:v>-1.7964000000000001E-4</c:v>
                </c:pt>
                <c:pt idx="1353">
                  <c:v>-5.9301999999999998E-4</c:v>
                </c:pt>
                <c:pt idx="1354">
                  <c:v>3.4327000000000001E-4</c:v>
                </c:pt>
                <c:pt idx="1355">
                  <c:v>-2.2875E-4</c:v>
                </c:pt>
                <c:pt idx="1356">
                  <c:v>-3.6866999999999998E-4</c:v>
                </c:pt>
                <c:pt idx="1357">
                  <c:v>4.2644999999999998E-4</c:v>
                </c:pt>
                <c:pt idx="1358">
                  <c:v>1.2816999999999999E-4</c:v>
                </c:pt>
                <c:pt idx="1359" formatCode="0.00E+00">
                  <c:v>-3.1442000000000002E-5</c:v>
                </c:pt>
                <c:pt idx="1360">
                  <c:v>1.4883E-4</c:v>
                </c:pt>
                <c:pt idx="1361">
                  <c:v>1.4809999999999999E-3</c:v>
                </c:pt>
                <c:pt idx="1362">
                  <c:v>-1.9139999999999999E-4</c:v>
                </c:pt>
                <c:pt idx="1363" formatCode="0.00E+00">
                  <c:v>-7.1628000000000001E-7</c:v>
                </c:pt>
                <c:pt idx="1364">
                  <c:v>3.3838999999999999E-4</c:v>
                </c:pt>
                <c:pt idx="1365">
                  <c:v>-1.9557999999999999E-4</c:v>
                </c:pt>
                <c:pt idx="1366">
                  <c:v>-7.5431999999999995E-4</c:v>
                </c:pt>
                <c:pt idx="1367" formatCode="0.00E+00">
                  <c:v>5.2102999999999999E-5</c:v>
                </c:pt>
                <c:pt idx="1368" formatCode="0.00E+00">
                  <c:v>-4.2008999999999997E-5</c:v>
                </c:pt>
                <c:pt idx="1369">
                  <c:v>-4.0020000000000002E-4</c:v>
                </c:pt>
                <c:pt idx="1370">
                  <c:v>4.9487000000000001E-4</c:v>
                </c:pt>
                <c:pt idx="1371">
                  <c:v>4.2444E-4</c:v>
                </c:pt>
                <c:pt idx="1372">
                  <c:v>7.8753999999999998E-4</c:v>
                </c:pt>
                <c:pt idx="1373">
                  <c:v>3.1881999999999999E-4</c:v>
                </c:pt>
                <c:pt idx="1374">
                  <c:v>1.6320000000000001E-4</c:v>
                </c:pt>
                <c:pt idx="1375">
                  <c:v>-4.1576999999999999E-4</c:v>
                </c:pt>
                <c:pt idx="1376">
                  <c:v>-1.1784E-4</c:v>
                </c:pt>
                <c:pt idx="1377">
                  <c:v>3.5314999999999999E-4</c:v>
                </c:pt>
                <c:pt idx="1378">
                  <c:v>2.9380999999999998E-4</c:v>
                </c:pt>
                <c:pt idx="1379">
                  <c:v>8.9873000000000004E-4</c:v>
                </c:pt>
                <c:pt idx="1380">
                  <c:v>4.4641E-4</c:v>
                </c:pt>
                <c:pt idx="1381">
                  <c:v>-1.1703E-3</c:v>
                </c:pt>
                <c:pt idx="1382">
                  <c:v>-7.1597000000000002E-4</c:v>
                </c:pt>
                <c:pt idx="1383">
                  <c:v>-8.8473999999999996E-4</c:v>
                </c:pt>
                <c:pt idx="1384">
                  <c:v>-7.1725000000000001E-4</c:v>
                </c:pt>
                <c:pt idx="1385" formatCode="0.00E+00">
                  <c:v>7.4567999999999995E-5</c:v>
                </c:pt>
                <c:pt idx="1386">
                  <c:v>8.0068999999999995E-4</c:v>
                </c:pt>
                <c:pt idx="1387">
                  <c:v>1.6733000000000001E-4</c:v>
                </c:pt>
                <c:pt idx="1388">
                  <c:v>4.6540999999999998E-4</c:v>
                </c:pt>
                <c:pt idx="1389">
                  <c:v>4.4509999999999998E-4</c:v>
                </c:pt>
                <c:pt idx="1390">
                  <c:v>-5.3273000000000003E-4</c:v>
                </c:pt>
                <c:pt idx="1391">
                  <c:v>-3.2576000000000003E-4</c:v>
                </c:pt>
                <c:pt idx="1392">
                  <c:v>1.7984000000000001E-4</c:v>
                </c:pt>
                <c:pt idx="1393">
                  <c:v>-8.4128000000000002E-4</c:v>
                </c:pt>
                <c:pt idx="1394">
                  <c:v>-2.9325999999999999E-4</c:v>
                </c:pt>
                <c:pt idx="1395">
                  <c:v>-1.6673999999999999E-4</c:v>
                </c:pt>
                <c:pt idx="1396" formatCode="0.00E+00">
                  <c:v>6.7008999999999995E-5</c:v>
                </c:pt>
                <c:pt idx="1397">
                  <c:v>9.0348000000000002E-4</c:v>
                </c:pt>
                <c:pt idx="1398">
                  <c:v>-3.4189000000000002E-4</c:v>
                </c:pt>
                <c:pt idx="1399">
                  <c:v>7.9336999999999995E-4</c:v>
                </c:pt>
                <c:pt idx="1400">
                  <c:v>4.5387999999999998E-4</c:v>
                </c:pt>
                <c:pt idx="1401">
                  <c:v>-6.4336000000000005E-4</c:v>
                </c:pt>
                <c:pt idx="1402" formatCode="0.00E+00">
                  <c:v>-5.0917000000000001E-5</c:v>
                </c:pt>
                <c:pt idx="1403">
                  <c:v>-4.8598000000000001E-4</c:v>
                </c:pt>
                <c:pt idx="1404">
                  <c:v>4.4455999999999999E-4</c:v>
                </c:pt>
                <c:pt idx="1405">
                  <c:v>1.8986999999999999E-3</c:v>
                </c:pt>
                <c:pt idx="1406">
                  <c:v>-1.2297E-3</c:v>
                </c:pt>
                <c:pt idx="1407">
                  <c:v>-1.4672E-4</c:v>
                </c:pt>
                <c:pt idx="1408">
                  <c:v>6.4650999999999999E-4</c:v>
                </c:pt>
                <c:pt idx="1409">
                  <c:v>6.0497000000000003E-4</c:v>
                </c:pt>
                <c:pt idx="1410" formatCode="0.00E+00">
                  <c:v>-3.7231999999999999E-5</c:v>
                </c:pt>
                <c:pt idx="1411">
                  <c:v>8.3500000000000002E-4</c:v>
                </c:pt>
                <c:pt idx="1412">
                  <c:v>1.3577000000000001E-4</c:v>
                </c:pt>
                <c:pt idx="1413">
                  <c:v>7.4520999999999995E-4</c:v>
                </c:pt>
                <c:pt idx="1414">
                  <c:v>-6.0357E-4</c:v>
                </c:pt>
                <c:pt idx="1415" formatCode="0.00E+00">
                  <c:v>8.7830000000000004E-5</c:v>
                </c:pt>
                <c:pt idx="1416">
                  <c:v>-3.6783999999999997E-4</c:v>
                </c:pt>
                <c:pt idx="1417">
                  <c:v>1.6134999999999999E-3</c:v>
                </c:pt>
                <c:pt idx="1418">
                  <c:v>-6.0167E-4</c:v>
                </c:pt>
                <c:pt idx="1419">
                  <c:v>5.4029000000000002E-4</c:v>
                </c:pt>
                <c:pt idx="1420">
                  <c:v>-5.2745000000000005E-4</c:v>
                </c:pt>
                <c:pt idx="1421">
                  <c:v>-3.1837E-4</c:v>
                </c:pt>
                <c:pt idx="1422">
                  <c:v>1.9930999999999999E-4</c:v>
                </c:pt>
                <c:pt idx="1423" formatCode="0.00E+00">
                  <c:v>-7.2478000000000006E-5</c:v>
                </c:pt>
                <c:pt idx="1424" formatCode="0.00E+00">
                  <c:v>3.7901999999999997E-5</c:v>
                </c:pt>
                <c:pt idx="1425" formatCode="0.00E+00">
                  <c:v>-1.8689E-5</c:v>
                </c:pt>
                <c:pt idx="1426">
                  <c:v>6.0796999999999999E-4</c:v>
                </c:pt>
                <c:pt idx="1427">
                  <c:v>-1.2573E-4</c:v>
                </c:pt>
                <c:pt idx="1428">
                  <c:v>7.6911000000000004E-4</c:v>
                </c:pt>
                <c:pt idx="1429" formatCode="0.00E+00">
                  <c:v>-6.9319999999999994E-5</c:v>
                </c:pt>
                <c:pt idx="1430">
                  <c:v>1.3281E-4</c:v>
                </c:pt>
                <c:pt idx="1431">
                  <c:v>3.1933999999999999E-4</c:v>
                </c:pt>
                <c:pt idx="1432">
                  <c:v>1.5903E-4</c:v>
                </c:pt>
                <c:pt idx="1433">
                  <c:v>-4.7782E-4</c:v>
                </c:pt>
                <c:pt idx="1434">
                  <c:v>-2.1745E-4</c:v>
                </c:pt>
                <c:pt idx="1435">
                  <c:v>-3.2524000000000002E-4</c:v>
                </c:pt>
                <c:pt idx="1436">
                  <c:v>-2.053E-4</c:v>
                </c:pt>
                <c:pt idx="1437">
                  <c:v>-3.3565999999999999E-4</c:v>
                </c:pt>
                <c:pt idx="1438" formatCode="0.00E+00">
                  <c:v>-6.2298999999999994E-5</c:v>
                </c:pt>
                <c:pt idx="1439">
                  <c:v>5.3235000000000001E-4</c:v>
                </c:pt>
                <c:pt idx="1440">
                  <c:v>-1.7656E-4</c:v>
                </c:pt>
                <c:pt idx="1441">
                  <c:v>-4.7479E-4</c:v>
                </c:pt>
                <c:pt idx="1442">
                  <c:v>1.5862999999999999E-3</c:v>
                </c:pt>
                <c:pt idx="1443">
                  <c:v>2.3965999999999999E-4</c:v>
                </c:pt>
                <c:pt idx="1444" formatCode="0.00E+00">
                  <c:v>9.8808999999999995E-5</c:v>
                </c:pt>
                <c:pt idx="1445" formatCode="0.00E+00">
                  <c:v>3.5120000000000003E-5</c:v>
                </c:pt>
                <c:pt idx="1446">
                  <c:v>1.8693E-4</c:v>
                </c:pt>
                <c:pt idx="1447">
                  <c:v>7.9493000000000001E-4</c:v>
                </c:pt>
                <c:pt idx="1448">
                  <c:v>9.0184E-4</c:v>
                </c:pt>
                <c:pt idx="1449">
                  <c:v>-6.8418999999999999E-4</c:v>
                </c:pt>
                <c:pt idx="1450">
                  <c:v>7.1832999999999999E-4</c:v>
                </c:pt>
                <c:pt idx="1451">
                  <c:v>-3.7280000000000001E-4</c:v>
                </c:pt>
                <c:pt idx="1452">
                  <c:v>-4.1580000000000002E-4</c:v>
                </c:pt>
                <c:pt idx="1453">
                  <c:v>1.8494E-4</c:v>
                </c:pt>
                <c:pt idx="1454" formatCode="0.00E+00">
                  <c:v>-4.0868000000000002E-5</c:v>
                </c:pt>
                <c:pt idx="1455">
                  <c:v>3.3533E-4</c:v>
                </c:pt>
                <c:pt idx="1456">
                  <c:v>3.5663999999999997E-4</c:v>
                </c:pt>
                <c:pt idx="1457">
                  <c:v>-1.4786000000000001E-4</c:v>
                </c:pt>
                <c:pt idx="1458">
                  <c:v>-5.0588E-4</c:v>
                </c:pt>
                <c:pt idx="1459">
                  <c:v>5.0593000000000003E-4</c:v>
                </c:pt>
                <c:pt idx="1460">
                  <c:v>6.8050000000000001E-4</c:v>
                </c:pt>
                <c:pt idx="1461">
                  <c:v>-4.348E-4</c:v>
                </c:pt>
                <c:pt idx="1462">
                  <c:v>-3.1780000000000003E-4</c:v>
                </c:pt>
                <c:pt idx="1463">
                  <c:v>-6.8424999999999996E-4</c:v>
                </c:pt>
                <c:pt idx="1464" formatCode="0.00E+00">
                  <c:v>-9.2089000000000005E-5</c:v>
                </c:pt>
                <c:pt idx="1465">
                  <c:v>-1.1571000000000001E-3</c:v>
                </c:pt>
                <c:pt idx="1466">
                  <c:v>1.2832E-3</c:v>
                </c:pt>
                <c:pt idx="1467">
                  <c:v>4.8795000000000002E-4</c:v>
                </c:pt>
                <c:pt idx="1468" formatCode="0.00E+00">
                  <c:v>7.2020999999999994E-5</c:v>
                </c:pt>
                <c:pt idx="1469">
                  <c:v>7.5562000000000003E-4</c:v>
                </c:pt>
                <c:pt idx="1470">
                  <c:v>-3.5699000000000001E-4</c:v>
                </c:pt>
                <c:pt idx="1471">
                  <c:v>1.8948999999999999E-3</c:v>
                </c:pt>
                <c:pt idx="1472">
                  <c:v>1.2150999999999999E-4</c:v>
                </c:pt>
                <c:pt idx="1473">
                  <c:v>-6.2662999999999998E-4</c:v>
                </c:pt>
                <c:pt idx="1474">
                  <c:v>2.8353999999999999E-4</c:v>
                </c:pt>
                <c:pt idx="1475">
                  <c:v>8.4208999999999998E-4</c:v>
                </c:pt>
                <c:pt idx="1476">
                  <c:v>6.8245999999999997E-4</c:v>
                </c:pt>
                <c:pt idx="1477">
                  <c:v>7.4534999999999998E-4</c:v>
                </c:pt>
                <c:pt idx="1478">
                  <c:v>8.4546999999999997E-4</c:v>
                </c:pt>
                <c:pt idx="1479">
                  <c:v>1.1191E-3</c:v>
                </c:pt>
                <c:pt idx="1480">
                  <c:v>-1.0925999999999999E-4</c:v>
                </c:pt>
                <c:pt idx="1481">
                  <c:v>-2.8498E-4</c:v>
                </c:pt>
                <c:pt idx="1482" formatCode="0.00E+00">
                  <c:v>-9.1600000000000004E-5</c:v>
                </c:pt>
                <c:pt idx="1483">
                  <c:v>1.2298000000000001E-3</c:v>
                </c:pt>
                <c:pt idx="1484">
                  <c:v>-3.4352999999999999E-4</c:v>
                </c:pt>
                <c:pt idx="1485">
                  <c:v>-2.3133E-4</c:v>
                </c:pt>
                <c:pt idx="1486">
                  <c:v>-1.9578999999999999E-4</c:v>
                </c:pt>
                <c:pt idx="1487">
                  <c:v>-1.1832000000000001E-4</c:v>
                </c:pt>
                <c:pt idx="1488">
                  <c:v>-3.8436999999999998E-4</c:v>
                </c:pt>
                <c:pt idx="1489">
                  <c:v>2.2809999999999999E-4</c:v>
                </c:pt>
                <c:pt idx="1490" formatCode="0.00E+00">
                  <c:v>4.7782999999999996E-6</c:v>
                </c:pt>
                <c:pt idx="1491">
                  <c:v>-2.5626000000000002E-4</c:v>
                </c:pt>
                <c:pt idx="1492">
                  <c:v>-2.1372000000000001E-4</c:v>
                </c:pt>
                <c:pt idx="1493">
                  <c:v>5.2453000000000005E-4</c:v>
                </c:pt>
                <c:pt idx="1494">
                  <c:v>-2.0605999999999999E-4</c:v>
                </c:pt>
                <c:pt idx="1495">
                  <c:v>-9.3618E-4</c:v>
                </c:pt>
                <c:pt idx="1496" formatCode="0.00E+00">
                  <c:v>-9.5600000000000006E-5</c:v>
                </c:pt>
                <c:pt idx="1497">
                  <c:v>5.6232999999999999E-4</c:v>
                </c:pt>
                <c:pt idx="1498">
                  <c:v>1.4145E-3</c:v>
                </c:pt>
                <c:pt idx="1499">
                  <c:v>-2.5421999999999999E-4</c:v>
                </c:pt>
                <c:pt idx="1500">
                  <c:v>7.5841999999999999E-4</c:v>
                </c:pt>
                <c:pt idx="1501">
                  <c:v>5.3991E-4</c:v>
                </c:pt>
                <c:pt idx="1502">
                  <c:v>-4.9941999999999999E-4</c:v>
                </c:pt>
                <c:pt idx="1503">
                  <c:v>1.1473E-3</c:v>
                </c:pt>
                <c:pt idx="1504">
                  <c:v>-3.3097999999999998E-4</c:v>
                </c:pt>
                <c:pt idx="1505">
                  <c:v>-3.1943E-4</c:v>
                </c:pt>
                <c:pt idx="1506">
                  <c:v>5.4529999999999997E-4</c:v>
                </c:pt>
                <c:pt idx="1507">
                  <c:v>-2.5713E-4</c:v>
                </c:pt>
                <c:pt idx="1508">
                  <c:v>1.3320000000000001E-4</c:v>
                </c:pt>
                <c:pt idx="1509">
                  <c:v>3.1447000000000002E-4</c:v>
                </c:pt>
                <c:pt idx="1510">
                  <c:v>-1.4741E-4</c:v>
                </c:pt>
                <c:pt idx="1511">
                  <c:v>-1.5315000000000001E-4</c:v>
                </c:pt>
                <c:pt idx="1512">
                  <c:v>1.222E-3</c:v>
                </c:pt>
                <c:pt idx="1513">
                  <c:v>-5.8255000000000004E-4</c:v>
                </c:pt>
                <c:pt idx="1514">
                  <c:v>8.6249999999999999E-4</c:v>
                </c:pt>
                <c:pt idx="1515">
                  <c:v>1.3025999999999999E-3</c:v>
                </c:pt>
                <c:pt idx="1516">
                  <c:v>2.9483999999999999E-4</c:v>
                </c:pt>
                <c:pt idx="1517">
                  <c:v>4.0933000000000001E-4</c:v>
                </c:pt>
                <c:pt idx="1518">
                  <c:v>1.5300999999999999E-3</c:v>
                </c:pt>
                <c:pt idx="1519" formatCode="0.00E+00">
                  <c:v>5.8967E-5</c:v>
                </c:pt>
                <c:pt idx="1520">
                  <c:v>1.5527E-4</c:v>
                </c:pt>
                <c:pt idx="1521">
                  <c:v>1.7794999999999999E-4</c:v>
                </c:pt>
                <c:pt idx="1522">
                  <c:v>2.9177999999999999E-3</c:v>
                </c:pt>
                <c:pt idx="1523">
                  <c:v>1.6998E-4</c:v>
                </c:pt>
                <c:pt idx="1524">
                  <c:v>7.4773000000000005E-4</c:v>
                </c:pt>
                <c:pt idx="1525">
                  <c:v>4.9072000000000005E-4</c:v>
                </c:pt>
                <c:pt idx="1526">
                  <c:v>-2.6073999999999997E-4</c:v>
                </c:pt>
                <c:pt idx="1527">
                  <c:v>4.7106999999999997E-4</c:v>
                </c:pt>
                <c:pt idx="1528">
                  <c:v>1.2656000000000001E-4</c:v>
                </c:pt>
                <c:pt idx="1529">
                  <c:v>6.2576999999999999E-4</c:v>
                </c:pt>
                <c:pt idx="1530">
                  <c:v>4.9218999999999999E-4</c:v>
                </c:pt>
                <c:pt idx="1531" formatCode="0.00E+00">
                  <c:v>-1.5304000000000001E-5</c:v>
                </c:pt>
                <c:pt idx="1532">
                  <c:v>1.7312999999999999E-4</c:v>
                </c:pt>
                <c:pt idx="1533">
                  <c:v>4.7458E-4</c:v>
                </c:pt>
                <c:pt idx="1534">
                  <c:v>8.8425999999999999E-4</c:v>
                </c:pt>
                <c:pt idx="1535" formatCode="0.00E+00">
                  <c:v>-4.2240999999999998E-5</c:v>
                </c:pt>
                <c:pt idx="1536">
                  <c:v>1.485E-4</c:v>
                </c:pt>
                <c:pt idx="1537" formatCode="0.00E+00">
                  <c:v>3.9397000000000002E-5</c:v>
                </c:pt>
                <c:pt idx="1538">
                  <c:v>-3.8850000000000001E-4</c:v>
                </c:pt>
                <c:pt idx="1539">
                  <c:v>8.8183999999999995E-4</c:v>
                </c:pt>
                <c:pt idx="1540">
                  <c:v>2.1044E-4</c:v>
                </c:pt>
                <c:pt idx="1541">
                  <c:v>5.9020999999999998E-4</c:v>
                </c:pt>
                <c:pt idx="1542">
                  <c:v>1.5341E-3</c:v>
                </c:pt>
                <c:pt idx="1543">
                  <c:v>-3.8341999999999998E-4</c:v>
                </c:pt>
                <c:pt idx="1544">
                  <c:v>-3.6746000000000001E-4</c:v>
                </c:pt>
                <c:pt idx="1545">
                  <c:v>1.4043E-3</c:v>
                </c:pt>
                <c:pt idx="1546">
                  <c:v>-1.9090000000000001E-4</c:v>
                </c:pt>
                <c:pt idx="1547">
                  <c:v>2.6324999999999997E-4</c:v>
                </c:pt>
                <c:pt idx="1548">
                  <c:v>5.2910999999999995E-4</c:v>
                </c:pt>
                <c:pt idx="1549">
                  <c:v>1.5563E-3</c:v>
                </c:pt>
                <c:pt idx="1550">
                  <c:v>1.6882E-4</c:v>
                </c:pt>
                <c:pt idx="1551">
                  <c:v>2.8159999999999999E-3</c:v>
                </c:pt>
                <c:pt idx="1552">
                  <c:v>1.2204E-4</c:v>
                </c:pt>
                <c:pt idx="1553" formatCode="0.00E+00">
                  <c:v>-3.1429E-5</c:v>
                </c:pt>
                <c:pt idx="1554">
                  <c:v>-2.3489999999999999E-4</c:v>
                </c:pt>
                <c:pt idx="1555" formatCode="0.00E+00">
                  <c:v>6.8020000000000003E-5</c:v>
                </c:pt>
                <c:pt idx="1556" formatCode="0.00E+00">
                  <c:v>-2.4295999999999999E-5</c:v>
                </c:pt>
                <c:pt idx="1557">
                  <c:v>7.4706999999999996E-4</c:v>
                </c:pt>
                <c:pt idx="1558">
                  <c:v>1.3944999999999999E-3</c:v>
                </c:pt>
                <c:pt idx="1559" formatCode="0.00E+00">
                  <c:v>1.075E-5</c:v>
                </c:pt>
                <c:pt idx="1560">
                  <c:v>4.6040000000000002E-4</c:v>
                </c:pt>
                <c:pt idx="1561">
                  <c:v>-4.4726999999999999E-4</c:v>
                </c:pt>
                <c:pt idx="1562" formatCode="0.00E+00">
                  <c:v>-8.1197000000000002E-5</c:v>
                </c:pt>
                <c:pt idx="1563">
                  <c:v>4.4482000000000001E-4</c:v>
                </c:pt>
                <c:pt idx="1564">
                  <c:v>6.2115E-4</c:v>
                </c:pt>
                <c:pt idx="1565">
                  <c:v>1.585E-3</c:v>
                </c:pt>
                <c:pt idx="1566">
                  <c:v>1.0024999999999999E-3</c:v>
                </c:pt>
                <c:pt idx="1567">
                  <c:v>1.6138000000000001E-3</c:v>
                </c:pt>
                <c:pt idx="1568">
                  <c:v>8.1526999999999999E-4</c:v>
                </c:pt>
                <c:pt idx="1569" formatCode="0.00E+00">
                  <c:v>3.8081999999999999E-5</c:v>
                </c:pt>
                <c:pt idx="1570">
                  <c:v>8.1643000000000004E-4</c:v>
                </c:pt>
                <c:pt idx="1571">
                  <c:v>2.3108E-3</c:v>
                </c:pt>
                <c:pt idx="1572">
                  <c:v>4.1192000000000003E-4</c:v>
                </c:pt>
                <c:pt idx="1573">
                  <c:v>3.5304999999999999E-4</c:v>
                </c:pt>
                <c:pt idx="1574">
                  <c:v>1.6458E-4</c:v>
                </c:pt>
                <c:pt idx="1575">
                  <c:v>-5.3076000000000002E-4</c:v>
                </c:pt>
                <c:pt idx="1576" formatCode="0.00E+00">
                  <c:v>-3.9867999999999998E-5</c:v>
                </c:pt>
                <c:pt idx="1577">
                  <c:v>-2.4193000000000001E-4</c:v>
                </c:pt>
                <c:pt idx="1578">
                  <c:v>1.1594000000000001E-3</c:v>
                </c:pt>
                <c:pt idx="1579">
                  <c:v>-6.9368999999999995E-4</c:v>
                </c:pt>
                <c:pt idx="1580">
                  <c:v>9.0207000000000004E-4</c:v>
                </c:pt>
                <c:pt idx="1581">
                  <c:v>2.1660000000000001E-4</c:v>
                </c:pt>
                <c:pt idx="1582" formatCode="0.00E+00">
                  <c:v>9.6569000000000003E-5</c:v>
                </c:pt>
                <c:pt idx="1583">
                  <c:v>3.8690000000000003E-4</c:v>
                </c:pt>
                <c:pt idx="1584">
                  <c:v>1.2286999999999999E-4</c:v>
                </c:pt>
                <c:pt idx="1585">
                  <c:v>1.1931000000000001E-3</c:v>
                </c:pt>
                <c:pt idx="1586">
                  <c:v>2.8434000000000001E-4</c:v>
                </c:pt>
                <c:pt idx="1587">
                  <c:v>-1.1469E-4</c:v>
                </c:pt>
                <c:pt idx="1588">
                  <c:v>2.0945E-4</c:v>
                </c:pt>
                <c:pt idx="1589">
                  <c:v>5.3217E-4</c:v>
                </c:pt>
                <c:pt idx="1590">
                  <c:v>1.4986999999999999E-3</c:v>
                </c:pt>
                <c:pt idx="1591">
                  <c:v>3.3836000000000001E-3</c:v>
                </c:pt>
                <c:pt idx="1592" formatCode="0.00E+00">
                  <c:v>1.6323E-6</c:v>
                </c:pt>
                <c:pt idx="1593">
                  <c:v>1.5562E-3</c:v>
                </c:pt>
                <c:pt idx="1594">
                  <c:v>1.3503E-3</c:v>
                </c:pt>
                <c:pt idx="1595">
                  <c:v>3.2605999999999998E-3</c:v>
                </c:pt>
                <c:pt idx="1596">
                  <c:v>1.0849E-3</c:v>
                </c:pt>
                <c:pt idx="1597">
                  <c:v>-6.5165000000000004E-4</c:v>
                </c:pt>
                <c:pt idx="1598">
                  <c:v>1.9812000000000001E-4</c:v>
                </c:pt>
                <c:pt idx="1599">
                  <c:v>-4.3748000000000002E-4</c:v>
                </c:pt>
                <c:pt idx="1600">
                  <c:v>1.4590999999999999E-4</c:v>
                </c:pt>
                <c:pt idx="1601">
                  <c:v>4.0436999999999998E-4</c:v>
                </c:pt>
                <c:pt idx="1602">
                  <c:v>-3.4745000000000002E-4</c:v>
                </c:pt>
                <c:pt idx="1603" formatCode="0.00E+00">
                  <c:v>4.782E-5</c:v>
                </c:pt>
                <c:pt idx="1604">
                  <c:v>1.0685E-3</c:v>
                </c:pt>
                <c:pt idx="1605">
                  <c:v>1.0663999999999999E-3</c:v>
                </c:pt>
                <c:pt idx="1606" formatCode="0.00E+00">
                  <c:v>2.5559999999999999E-5</c:v>
                </c:pt>
                <c:pt idx="1607">
                  <c:v>-5.2683000000000005E-4</c:v>
                </c:pt>
                <c:pt idx="1608">
                  <c:v>3.5026000000000002E-4</c:v>
                </c:pt>
                <c:pt idx="1609">
                  <c:v>-3.9771000000000001E-4</c:v>
                </c:pt>
                <c:pt idx="1610">
                  <c:v>1.5981000000000001E-3</c:v>
                </c:pt>
                <c:pt idx="1611">
                  <c:v>1.4878999999999999E-3</c:v>
                </c:pt>
                <c:pt idx="1612">
                  <c:v>5.3709000000000005E-4</c:v>
                </c:pt>
                <c:pt idx="1613">
                  <c:v>3.3170999999999998E-4</c:v>
                </c:pt>
                <c:pt idx="1614">
                  <c:v>1.1544000000000001E-3</c:v>
                </c:pt>
                <c:pt idx="1615">
                  <c:v>6.1874E-4</c:v>
                </c:pt>
                <c:pt idx="1616">
                  <c:v>1.2558000000000001E-3</c:v>
                </c:pt>
                <c:pt idx="1617">
                  <c:v>-5.8310000000000002E-4</c:v>
                </c:pt>
                <c:pt idx="1618">
                  <c:v>1.7663999999999999E-4</c:v>
                </c:pt>
                <c:pt idx="1619">
                  <c:v>1.0164E-3</c:v>
                </c:pt>
                <c:pt idx="1620">
                  <c:v>1.2003999999999999E-3</c:v>
                </c:pt>
                <c:pt idx="1621">
                  <c:v>9.5348999999999998E-4</c:v>
                </c:pt>
                <c:pt idx="1622">
                  <c:v>5.5062000000000004E-4</c:v>
                </c:pt>
                <c:pt idx="1623">
                  <c:v>-9.9368999999999998E-4</c:v>
                </c:pt>
                <c:pt idx="1624">
                  <c:v>4.3800000000000002E-4</c:v>
                </c:pt>
                <c:pt idx="1625">
                  <c:v>7.4668E-4</c:v>
                </c:pt>
                <c:pt idx="1626">
                  <c:v>3.0033999999999998E-3</c:v>
                </c:pt>
                <c:pt idx="1627">
                  <c:v>8.5503E-4</c:v>
                </c:pt>
                <c:pt idx="1628">
                  <c:v>6.7659000000000003E-4</c:v>
                </c:pt>
                <c:pt idx="1629">
                  <c:v>3.1215000000000001E-3</c:v>
                </c:pt>
                <c:pt idx="1630">
                  <c:v>2.3814000000000001E-3</c:v>
                </c:pt>
                <c:pt idx="1631">
                  <c:v>7.6139999999999997E-4</c:v>
                </c:pt>
                <c:pt idx="1632">
                  <c:v>3.1019000000000001E-4</c:v>
                </c:pt>
                <c:pt idx="1633">
                  <c:v>1.0535E-4</c:v>
                </c:pt>
                <c:pt idx="1634">
                  <c:v>-2.2745999999999999E-4</c:v>
                </c:pt>
                <c:pt idx="1635">
                  <c:v>6.0727000000000003E-4</c:v>
                </c:pt>
                <c:pt idx="1636">
                  <c:v>1.8526999999999999E-4</c:v>
                </c:pt>
                <c:pt idx="1637">
                  <c:v>9.3607E-4</c:v>
                </c:pt>
                <c:pt idx="1638">
                  <c:v>2.6256000000000001E-3</c:v>
                </c:pt>
                <c:pt idx="1639">
                  <c:v>1.3554999999999999E-3</c:v>
                </c:pt>
                <c:pt idx="1640" formatCode="0.00E+00">
                  <c:v>1.0332999999999999E-5</c:v>
                </c:pt>
                <c:pt idx="1641">
                  <c:v>5.1858000000000004E-4</c:v>
                </c:pt>
                <c:pt idx="1642">
                  <c:v>5.9214000000000001E-4</c:v>
                </c:pt>
                <c:pt idx="1643">
                  <c:v>1.2186E-3</c:v>
                </c:pt>
                <c:pt idx="1644">
                  <c:v>-6.8309999999999996E-4</c:v>
                </c:pt>
                <c:pt idx="1645">
                  <c:v>5.3720999999999999E-4</c:v>
                </c:pt>
                <c:pt idx="1646" formatCode="0.00E+00">
                  <c:v>9.4938000000000005E-5</c:v>
                </c:pt>
                <c:pt idx="1647">
                  <c:v>2.7458000000000001E-3</c:v>
                </c:pt>
                <c:pt idx="1648">
                  <c:v>2.1245999999999999E-3</c:v>
                </c:pt>
                <c:pt idx="1649">
                  <c:v>7.1281000000000003E-4</c:v>
                </c:pt>
                <c:pt idx="1650">
                  <c:v>9.0339999999999995E-4</c:v>
                </c:pt>
                <c:pt idx="1651">
                  <c:v>6.2082999999999995E-4</c:v>
                </c:pt>
                <c:pt idx="1652" formatCode="0.00E+00">
                  <c:v>1.9394000000000001E-5</c:v>
                </c:pt>
                <c:pt idx="1653">
                  <c:v>1.573E-3</c:v>
                </c:pt>
                <c:pt idx="1654">
                  <c:v>-4.8511000000000002E-4</c:v>
                </c:pt>
                <c:pt idx="1655">
                  <c:v>6.1339999999999995E-4</c:v>
                </c:pt>
                <c:pt idx="1656">
                  <c:v>1.0457000000000001E-3</c:v>
                </c:pt>
                <c:pt idx="1657">
                  <c:v>4.1439999999999999E-4</c:v>
                </c:pt>
                <c:pt idx="1658">
                  <c:v>9.3796000000000005E-4</c:v>
                </c:pt>
                <c:pt idx="1659" formatCode="0.00E+00">
                  <c:v>3.4141999999999999E-5</c:v>
                </c:pt>
                <c:pt idx="1660">
                  <c:v>2.0308000000000001E-3</c:v>
                </c:pt>
                <c:pt idx="1661">
                  <c:v>1.0552000000000001E-3</c:v>
                </c:pt>
                <c:pt idx="1662">
                  <c:v>1.2508E-3</c:v>
                </c:pt>
                <c:pt idx="1663">
                  <c:v>1.0306E-3</c:v>
                </c:pt>
                <c:pt idx="1664">
                  <c:v>1.6815999999999999E-4</c:v>
                </c:pt>
                <c:pt idx="1665">
                  <c:v>1.5185000000000001E-3</c:v>
                </c:pt>
                <c:pt idx="1666">
                  <c:v>3.3289000000000001E-3</c:v>
                </c:pt>
                <c:pt idx="1667">
                  <c:v>6.4486000000000003E-4</c:v>
                </c:pt>
                <c:pt idx="1668">
                  <c:v>5.7662999999999996E-4</c:v>
                </c:pt>
                <c:pt idx="1669">
                  <c:v>1.444E-3</c:v>
                </c:pt>
                <c:pt idx="1670">
                  <c:v>1.5575000000000001E-3</c:v>
                </c:pt>
                <c:pt idx="1671">
                  <c:v>1.5131000000000001E-3</c:v>
                </c:pt>
                <c:pt idx="1672" formatCode="0.00E+00">
                  <c:v>4.9417999999999998E-6</c:v>
                </c:pt>
                <c:pt idx="1673">
                  <c:v>3.9105999999999999E-4</c:v>
                </c:pt>
                <c:pt idx="1674">
                  <c:v>1.6812000000000001E-4</c:v>
                </c:pt>
                <c:pt idx="1675">
                  <c:v>2.5363E-3</c:v>
                </c:pt>
                <c:pt idx="1676">
                  <c:v>2.4854E-4</c:v>
                </c:pt>
                <c:pt idx="1677">
                  <c:v>4.8592999999999998E-4</c:v>
                </c:pt>
                <c:pt idx="1678">
                  <c:v>3.8419000000000002E-4</c:v>
                </c:pt>
                <c:pt idx="1679">
                  <c:v>9.8864000000000005E-4</c:v>
                </c:pt>
                <c:pt idx="1680">
                  <c:v>1.8875999999999999E-3</c:v>
                </c:pt>
                <c:pt idx="1681">
                  <c:v>6.5804000000000004E-4</c:v>
                </c:pt>
                <c:pt idx="1682">
                  <c:v>3.9072999999999999E-4</c:v>
                </c:pt>
                <c:pt idx="1683">
                  <c:v>9.5511000000000001E-4</c:v>
                </c:pt>
                <c:pt idx="1684">
                  <c:v>1.0495000000000001E-3</c:v>
                </c:pt>
                <c:pt idx="1685">
                  <c:v>1.1202E-4</c:v>
                </c:pt>
                <c:pt idx="1686">
                  <c:v>5.9659999999999997E-4</c:v>
                </c:pt>
                <c:pt idx="1687">
                  <c:v>1.3450000000000001E-3</c:v>
                </c:pt>
                <c:pt idx="1688">
                  <c:v>2.7721999999999998E-3</c:v>
                </c:pt>
                <c:pt idx="1689">
                  <c:v>9.5127000000000005E-4</c:v>
                </c:pt>
                <c:pt idx="1690" formatCode="0.00E+00">
                  <c:v>-1.7439E-5</c:v>
                </c:pt>
                <c:pt idx="1691">
                  <c:v>1.1697000000000001E-3</c:v>
                </c:pt>
                <c:pt idx="1692">
                  <c:v>4.8474E-4</c:v>
                </c:pt>
                <c:pt idx="1693" formatCode="0.00E+00">
                  <c:v>5.7839E-5</c:v>
                </c:pt>
                <c:pt idx="1694">
                  <c:v>2.9635000000000002E-4</c:v>
                </c:pt>
                <c:pt idx="1695" formatCode="0.00E+00">
                  <c:v>2.2155E-5</c:v>
                </c:pt>
                <c:pt idx="1696">
                  <c:v>3.2742999999999997E-4</c:v>
                </c:pt>
                <c:pt idx="1697">
                  <c:v>1.4220000000000001E-3</c:v>
                </c:pt>
                <c:pt idx="1698">
                  <c:v>5.4818E-4</c:v>
                </c:pt>
                <c:pt idx="1699">
                  <c:v>2.0171999999999998E-3</c:v>
                </c:pt>
                <c:pt idx="1700">
                  <c:v>1.1452000000000001E-3</c:v>
                </c:pt>
                <c:pt idx="1701">
                  <c:v>-1.3148000000000001E-4</c:v>
                </c:pt>
                <c:pt idx="1702">
                  <c:v>2.2001E-4</c:v>
                </c:pt>
                <c:pt idx="1703">
                  <c:v>1.289E-3</c:v>
                </c:pt>
                <c:pt idx="1704">
                  <c:v>1.4878999999999999E-3</c:v>
                </c:pt>
                <c:pt idx="1705">
                  <c:v>5.4746999999999999E-4</c:v>
                </c:pt>
                <c:pt idx="1706">
                  <c:v>1.4653999999999999E-4</c:v>
                </c:pt>
                <c:pt idx="1707">
                  <c:v>1.9040000000000001E-3</c:v>
                </c:pt>
                <c:pt idx="1708">
                  <c:v>9.0406000000000004E-4</c:v>
                </c:pt>
                <c:pt idx="1709">
                  <c:v>2.2948999999999999E-3</c:v>
                </c:pt>
                <c:pt idx="1710">
                  <c:v>8.8086000000000002E-4</c:v>
                </c:pt>
                <c:pt idx="1711" formatCode="0.00E+00">
                  <c:v>4.4676999999999999E-5</c:v>
                </c:pt>
                <c:pt idx="1712">
                  <c:v>1.041E-3</c:v>
                </c:pt>
                <c:pt idx="1713">
                  <c:v>1.2519E-3</c:v>
                </c:pt>
                <c:pt idx="1714" formatCode="0.00E+00">
                  <c:v>-5.5628999999999999E-5</c:v>
                </c:pt>
                <c:pt idx="1715">
                  <c:v>7.0394000000000001E-4</c:v>
                </c:pt>
                <c:pt idx="1716">
                  <c:v>8.1873000000000004E-4</c:v>
                </c:pt>
                <c:pt idx="1717">
                  <c:v>4.2839000000000001E-4</c:v>
                </c:pt>
                <c:pt idx="1718">
                  <c:v>8.9413000000000003E-4</c:v>
                </c:pt>
                <c:pt idx="1719">
                  <c:v>1.0984E-3</c:v>
                </c:pt>
                <c:pt idx="1720">
                  <c:v>-2.0441E-4</c:v>
                </c:pt>
                <c:pt idx="1721">
                  <c:v>1.2470999999999999E-3</c:v>
                </c:pt>
                <c:pt idx="1722">
                  <c:v>8.2631000000000002E-4</c:v>
                </c:pt>
                <c:pt idx="1723">
                  <c:v>2.251E-3</c:v>
                </c:pt>
                <c:pt idx="1724">
                  <c:v>1.1448999999999999E-3</c:v>
                </c:pt>
                <c:pt idx="1725">
                  <c:v>8.1072999999999996E-4</c:v>
                </c:pt>
                <c:pt idx="1726">
                  <c:v>8.4362E-4</c:v>
                </c:pt>
                <c:pt idx="1727">
                  <c:v>4.8959999999999997E-4</c:v>
                </c:pt>
                <c:pt idx="1728">
                  <c:v>1.0901000000000001E-3</c:v>
                </c:pt>
                <c:pt idx="1729">
                  <c:v>1.178E-3</c:v>
                </c:pt>
                <c:pt idx="1730">
                  <c:v>7.3853000000000005E-4</c:v>
                </c:pt>
                <c:pt idx="1731">
                  <c:v>1.1046999999999999E-3</c:v>
                </c:pt>
                <c:pt idx="1732">
                  <c:v>3.1809E-3</c:v>
                </c:pt>
                <c:pt idx="1733" formatCode="0.00E+00">
                  <c:v>6.5766999999999996E-5</c:v>
                </c:pt>
                <c:pt idx="1734">
                  <c:v>5.0734E-4</c:v>
                </c:pt>
                <c:pt idx="1735">
                  <c:v>1.6739999999999999E-3</c:v>
                </c:pt>
                <c:pt idx="1736">
                  <c:v>1.1747999999999999E-3</c:v>
                </c:pt>
                <c:pt idx="1737">
                  <c:v>1.0923E-3</c:v>
                </c:pt>
                <c:pt idx="1738">
                  <c:v>1.9686E-3</c:v>
                </c:pt>
                <c:pt idx="1739">
                  <c:v>2.5682999999999999E-4</c:v>
                </c:pt>
                <c:pt idx="1740">
                  <c:v>1.8023E-3</c:v>
                </c:pt>
                <c:pt idx="1741">
                  <c:v>4.4310999999999998E-4</c:v>
                </c:pt>
                <c:pt idx="1742">
                  <c:v>1.4453000000000001E-3</c:v>
                </c:pt>
                <c:pt idx="1743">
                  <c:v>3.2904000000000002E-3</c:v>
                </c:pt>
                <c:pt idx="1744">
                  <c:v>1.6118E-3</c:v>
                </c:pt>
                <c:pt idx="1745">
                  <c:v>6.8964000000000004E-4</c:v>
                </c:pt>
                <c:pt idx="1746">
                  <c:v>1.7926999999999999E-3</c:v>
                </c:pt>
                <c:pt idx="1747">
                  <c:v>1.1182E-3</c:v>
                </c:pt>
                <c:pt idx="1748">
                  <c:v>1.3844E-3</c:v>
                </c:pt>
                <c:pt idx="1749">
                  <c:v>2.3676000000000001E-3</c:v>
                </c:pt>
                <c:pt idx="1750">
                  <c:v>1.8993E-3</c:v>
                </c:pt>
                <c:pt idx="1751">
                  <c:v>1.1593E-3</c:v>
                </c:pt>
                <c:pt idx="1752">
                  <c:v>8.2936999999999996E-4</c:v>
                </c:pt>
                <c:pt idx="1753">
                  <c:v>6.7354999999999997E-4</c:v>
                </c:pt>
                <c:pt idx="1754">
                  <c:v>1.1354E-3</c:v>
                </c:pt>
                <c:pt idx="1755">
                  <c:v>8.6052999999999998E-4</c:v>
                </c:pt>
                <c:pt idx="1756">
                  <c:v>1.5537999999999999E-3</c:v>
                </c:pt>
                <c:pt idx="1757">
                  <c:v>4.0226999999999998E-4</c:v>
                </c:pt>
                <c:pt idx="1758">
                  <c:v>1.5185999999999999E-3</c:v>
                </c:pt>
                <c:pt idx="1759">
                  <c:v>9.9036999999999997E-4</c:v>
                </c:pt>
                <c:pt idx="1760" formatCode="0.00E+00">
                  <c:v>-1.2621E-5</c:v>
                </c:pt>
                <c:pt idx="1761">
                  <c:v>8.6912000000000003E-4</c:v>
                </c:pt>
                <c:pt idx="1762">
                  <c:v>1.3458000000000001E-3</c:v>
                </c:pt>
                <c:pt idx="1763">
                  <c:v>9.6683999999999995E-4</c:v>
                </c:pt>
                <c:pt idx="1764">
                  <c:v>9.6007999999999998E-4</c:v>
                </c:pt>
                <c:pt idx="1765">
                  <c:v>2.1418000000000001E-4</c:v>
                </c:pt>
                <c:pt idx="1766">
                  <c:v>1.5675000000000001E-3</c:v>
                </c:pt>
                <c:pt idx="1767">
                  <c:v>7.0916999999999996E-4</c:v>
                </c:pt>
                <c:pt idx="1768">
                  <c:v>4.4572999999999998E-4</c:v>
                </c:pt>
                <c:pt idx="1769">
                  <c:v>7.4405000000000001E-4</c:v>
                </c:pt>
                <c:pt idx="1770">
                  <c:v>3.6577000000000002E-4</c:v>
                </c:pt>
                <c:pt idx="1771">
                  <c:v>1.7676E-3</c:v>
                </c:pt>
                <c:pt idx="1772">
                  <c:v>1.8544E-3</c:v>
                </c:pt>
                <c:pt idx="1773">
                  <c:v>1.2578999999999999E-3</c:v>
                </c:pt>
                <c:pt idx="1774">
                  <c:v>2.1283000000000001E-3</c:v>
                </c:pt>
                <c:pt idx="1775">
                  <c:v>7.2559000000000002E-4</c:v>
                </c:pt>
                <c:pt idx="1776">
                  <c:v>8.4794000000000004E-4</c:v>
                </c:pt>
                <c:pt idx="1777">
                  <c:v>3.4801E-4</c:v>
                </c:pt>
                <c:pt idx="1778">
                  <c:v>8.2012000000000003E-4</c:v>
                </c:pt>
                <c:pt idx="1779">
                  <c:v>8.7173000000000003E-4</c:v>
                </c:pt>
                <c:pt idx="1780">
                  <c:v>1.3036E-3</c:v>
                </c:pt>
                <c:pt idx="1781">
                  <c:v>1.1026E-3</c:v>
                </c:pt>
                <c:pt idx="1782">
                  <c:v>1.4331999999999999E-3</c:v>
                </c:pt>
                <c:pt idx="1783">
                  <c:v>1.7298999999999999E-3</c:v>
                </c:pt>
                <c:pt idx="1784">
                  <c:v>9.4344999999999997E-4</c:v>
                </c:pt>
                <c:pt idx="1785">
                  <c:v>6.1744000000000002E-4</c:v>
                </c:pt>
                <c:pt idx="1786">
                  <c:v>1.1540999999999999E-3</c:v>
                </c:pt>
                <c:pt idx="1787">
                  <c:v>1.0797999999999999E-3</c:v>
                </c:pt>
                <c:pt idx="1788">
                  <c:v>1.4962E-3</c:v>
                </c:pt>
                <c:pt idx="1789">
                  <c:v>8.9448999999999996E-4</c:v>
                </c:pt>
                <c:pt idx="1790">
                  <c:v>6.9256999999999999E-4</c:v>
                </c:pt>
                <c:pt idx="1791">
                  <c:v>1.4819E-3</c:v>
                </c:pt>
                <c:pt idx="1792">
                  <c:v>4.2191E-4</c:v>
                </c:pt>
                <c:pt idx="1793">
                  <c:v>1.3424999999999999E-3</c:v>
                </c:pt>
                <c:pt idx="1794">
                  <c:v>1.1682999999999999E-3</c:v>
                </c:pt>
                <c:pt idx="1795">
                  <c:v>1.8885E-3</c:v>
                </c:pt>
                <c:pt idx="1796">
                  <c:v>2.8685999999999998E-3</c:v>
                </c:pt>
                <c:pt idx="1797">
                  <c:v>3.6821E-4</c:v>
                </c:pt>
                <c:pt idx="1798" formatCode="0.00E+00">
                  <c:v>4.7432999999999998E-5</c:v>
                </c:pt>
                <c:pt idx="1799">
                  <c:v>4.5962999999999999E-4</c:v>
                </c:pt>
                <c:pt idx="1800">
                  <c:v>2.2315E-3</c:v>
                </c:pt>
                <c:pt idx="1801">
                  <c:v>1.7845999999999999E-3</c:v>
                </c:pt>
                <c:pt idx="1802">
                  <c:v>1.7340000000000001E-3</c:v>
                </c:pt>
                <c:pt idx="1803">
                  <c:v>2.3124E-3</c:v>
                </c:pt>
                <c:pt idx="1804">
                  <c:v>1.5651E-3</c:v>
                </c:pt>
                <c:pt idx="1805">
                  <c:v>8.6182000000000001E-4</c:v>
                </c:pt>
                <c:pt idx="1806">
                  <c:v>1.5177000000000001E-3</c:v>
                </c:pt>
                <c:pt idx="1807">
                  <c:v>4.2340999999999999E-4</c:v>
                </c:pt>
                <c:pt idx="1808">
                  <c:v>2.1134999999999999E-3</c:v>
                </c:pt>
                <c:pt idx="1809">
                  <c:v>1.2837E-3</c:v>
                </c:pt>
                <c:pt idx="1810">
                  <c:v>-4.1177999999999999E-4</c:v>
                </c:pt>
                <c:pt idx="1811">
                  <c:v>7.5398000000000001E-4</c:v>
                </c:pt>
                <c:pt idx="1812">
                  <c:v>1.4035E-3</c:v>
                </c:pt>
                <c:pt idx="1813">
                  <c:v>4.5791000000000001E-4</c:v>
                </c:pt>
                <c:pt idx="1814">
                  <c:v>1.0954000000000001E-3</c:v>
                </c:pt>
                <c:pt idx="1815">
                  <c:v>6.6777999999999998E-4</c:v>
                </c:pt>
                <c:pt idx="1816">
                  <c:v>1.3910000000000001E-3</c:v>
                </c:pt>
                <c:pt idx="1817">
                  <c:v>2.0114999999999998E-3</c:v>
                </c:pt>
                <c:pt idx="1818">
                  <c:v>1.6165000000000001E-3</c:v>
                </c:pt>
                <c:pt idx="1819">
                  <c:v>4.0979999999999999E-4</c:v>
                </c:pt>
                <c:pt idx="1820">
                  <c:v>4.2187000000000002E-4</c:v>
                </c:pt>
                <c:pt idx="1821">
                  <c:v>4.7371000000000002E-4</c:v>
                </c:pt>
                <c:pt idx="1822">
                  <c:v>1.5291999999999999E-4</c:v>
                </c:pt>
                <c:pt idx="1823">
                  <c:v>4.1598999999999998E-4</c:v>
                </c:pt>
                <c:pt idx="1824">
                  <c:v>3.3162000000000001E-3</c:v>
                </c:pt>
                <c:pt idx="1825">
                  <c:v>1.3928E-3</c:v>
                </c:pt>
                <c:pt idx="1826">
                  <c:v>1.2683E-3</c:v>
                </c:pt>
                <c:pt idx="1827">
                  <c:v>1.0322E-3</c:v>
                </c:pt>
                <c:pt idx="1828">
                  <c:v>5.9621999999999995E-4</c:v>
                </c:pt>
                <c:pt idx="1829">
                  <c:v>1.6017E-3</c:v>
                </c:pt>
                <c:pt idx="1830">
                  <c:v>2.5127999999999999E-3</c:v>
                </c:pt>
                <c:pt idx="1831">
                  <c:v>1.2057999999999999E-3</c:v>
                </c:pt>
                <c:pt idx="1832">
                  <c:v>3.8097999999999999E-3</c:v>
                </c:pt>
                <c:pt idx="1833">
                  <c:v>8.9167000000000001E-4</c:v>
                </c:pt>
                <c:pt idx="1834">
                  <c:v>1.6038000000000001E-3</c:v>
                </c:pt>
                <c:pt idx="1835">
                  <c:v>1.9499999999999999E-3</c:v>
                </c:pt>
                <c:pt idx="1836">
                  <c:v>1.4524E-3</c:v>
                </c:pt>
                <c:pt idx="1837">
                  <c:v>1.0307000000000001E-3</c:v>
                </c:pt>
                <c:pt idx="1838">
                  <c:v>9.4496000000000001E-4</c:v>
                </c:pt>
                <c:pt idx="1839">
                  <c:v>2.5102000000000002E-3</c:v>
                </c:pt>
                <c:pt idx="1840">
                  <c:v>5.1026999999999995E-4</c:v>
                </c:pt>
                <c:pt idx="1841">
                  <c:v>1.8284E-4</c:v>
                </c:pt>
                <c:pt idx="1842">
                  <c:v>1.0318E-3</c:v>
                </c:pt>
                <c:pt idx="1843">
                  <c:v>4.3989000000000002E-4</c:v>
                </c:pt>
                <c:pt idx="1844">
                  <c:v>2.0056000000000002E-3</c:v>
                </c:pt>
                <c:pt idx="1845">
                  <c:v>2.6570999999999999E-3</c:v>
                </c:pt>
                <c:pt idx="1846">
                  <c:v>1.4561999999999999E-3</c:v>
                </c:pt>
                <c:pt idx="1847">
                  <c:v>3.0400000000000002E-3</c:v>
                </c:pt>
                <c:pt idx="1848">
                  <c:v>4.5791000000000001E-4</c:v>
                </c:pt>
                <c:pt idx="1849">
                  <c:v>1.0284999999999999E-3</c:v>
                </c:pt>
                <c:pt idx="1850">
                  <c:v>2.3589000000000001E-3</c:v>
                </c:pt>
                <c:pt idx="1851">
                  <c:v>9.0103000000000004E-4</c:v>
                </c:pt>
                <c:pt idx="1852">
                  <c:v>6.1036E-4</c:v>
                </c:pt>
                <c:pt idx="1853">
                  <c:v>1.8873E-3</c:v>
                </c:pt>
                <c:pt idx="1854">
                  <c:v>1.0723E-3</c:v>
                </c:pt>
                <c:pt idx="1855">
                  <c:v>1.1720000000000001E-3</c:v>
                </c:pt>
                <c:pt idx="1856">
                  <c:v>8.8015999999999995E-4</c:v>
                </c:pt>
                <c:pt idx="1857">
                  <c:v>8.7200000000000005E-4</c:v>
                </c:pt>
                <c:pt idx="1858">
                  <c:v>1.5612E-3</c:v>
                </c:pt>
                <c:pt idx="1859">
                  <c:v>9.3645999999999996E-4</c:v>
                </c:pt>
                <c:pt idx="1860">
                  <c:v>1.5100000000000001E-3</c:v>
                </c:pt>
                <c:pt idx="1861">
                  <c:v>1.8232999999999999E-3</c:v>
                </c:pt>
                <c:pt idx="1862">
                  <c:v>1.8063E-3</c:v>
                </c:pt>
                <c:pt idx="1863">
                  <c:v>1.4231999999999999E-3</c:v>
                </c:pt>
                <c:pt idx="1864">
                  <c:v>3.6481999999999999E-3</c:v>
                </c:pt>
                <c:pt idx="1865">
                  <c:v>1.4666E-3</c:v>
                </c:pt>
                <c:pt idx="1866">
                  <c:v>4.6654000000000001E-3</c:v>
                </c:pt>
                <c:pt idx="1867">
                  <c:v>1.2884999999999999E-3</c:v>
                </c:pt>
                <c:pt idx="1868">
                  <c:v>1.7998999999999999E-3</c:v>
                </c:pt>
                <c:pt idx="1869">
                  <c:v>5.5665000000000001E-4</c:v>
                </c:pt>
                <c:pt idx="1870">
                  <c:v>9.2007999999999999E-4</c:v>
                </c:pt>
                <c:pt idx="1871">
                  <c:v>5.8967999999999998E-4</c:v>
                </c:pt>
                <c:pt idx="1872">
                  <c:v>1.2742000000000001E-3</c:v>
                </c:pt>
                <c:pt idx="1873">
                  <c:v>1.8171000000000001E-3</c:v>
                </c:pt>
                <c:pt idx="1874">
                  <c:v>1.5294E-3</c:v>
                </c:pt>
                <c:pt idx="1875">
                  <c:v>3.9224000000000004E-3</c:v>
                </c:pt>
                <c:pt idx="1876">
                  <c:v>1.9465999999999999E-3</c:v>
                </c:pt>
                <c:pt idx="1877">
                  <c:v>1.0237E-3</c:v>
                </c:pt>
                <c:pt idx="1878">
                  <c:v>5.1858000000000004E-4</c:v>
                </c:pt>
                <c:pt idx="1879">
                  <c:v>2.4605E-3</c:v>
                </c:pt>
                <c:pt idx="1880">
                  <c:v>1.8485999999999999E-3</c:v>
                </c:pt>
                <c:pt idx="1881">
                  <c:v>5.8511999999999995E-4</c:v>
                </c:pt>
                <c:pt idx="1882">
                  <c:v>1.2363999999999999E-3</c:v>
                </c:pt>
                <c:pt idx="1883">
                  <c:v>7.0166E-4</c:v>
                </c:pt>
                <c:pt idx="1884">
                  <c:v>1.4094999999999999E-3</c:v>
                </c:pt>
                <c:pt idx="1885">
                  <c:v>1.0882000000000001E-3</c:v>
                </c:pt>
                <c:pt idx="1886">
                  <c:v>1.3209999999999999E-3</c:v>
                </c:pt>
                <c:pt idx="1887">
                  <c:v>1.8835E-3</c:v>
                </c:pt>
                <c:pt idx="1888">
                  <c:v>1.4729000000000001E-3</c:v>
                </c:pt>
                <c:pt idx="1889">
                  <c:v>1.3638999999999999E-3</c:v>
                </c:pt>
                <c:pt idx="1890">
                  <c:v>8.6083000000000004E-4</c:v>
                </c:pt>
                <c:pt idx="1891">
                  <c:v>2.1927000000000001E-3</c:v>
                </c:pt>
                <c:pt idx="1892">
                  <c:v>2.2125000000000001E-3</c:v>
                </c:pt>
                <c:pt idx="1893">
                  <c:v>1.7806E-3</c:v>
                </c:pt>
                <c:pt idx="1894">
                  <c:v>9.9284999999999998E-4</c:v>
                </c:pt>
                <c:pt idx="1895">
                  <c:v>1.2195999999999999E-3</c:v>
                </c:pt>
                <c:pt idx="1896">
                  <c:v>1.6712000000000001E-3</c:v>
                </c:pt>
                <c:pt idx="1897">
                  <c:v>1.8958E-3</c:v>
                </c:pt>
                <c:pt idx="1898">
                  <c:v>1.3021E-3</c:v>
                </c:pt>
                <c:pt idx="1899">
                  <c:v>1.3056000000000001E-3</c:v>
                </c:pt>
                <c:pt idx="1900">
                  <c:v>1.2527E-3</c:v>
                </c:pt>
                <c:pt idx="1901">
                  <c:v>2.3132999999999999E-3</c:v>
                </c:pt>
                <c:pt idx="1902">
                  <c:v>-2.6537000000000002E-4</c:v>
                </c:pt>
                <c:pt idx="1903">
                  <c:v>5.8116000000000005E-4</c:v>
                </c:pt>
                <c:pt idx="1904">
                  <c:v>4.2079999999999999E-3</c:v>
                </c:pt>
                <c:pt idx="1905">
                  <c:v>8.1777E-4</c:v>
                </c:pt>
                <c:pt idx="1906">
                  <c:v>1.2333999999999999E-3</c:v>
                </c:pt>
                <c:pt idx="1907">
                  <c:v>1.9567E-3</c:v>
                </c:pt>
                <c:pt idx="1908">
                  <c:v>1.3812E-3</c:v>
                </c:pt>
                <c:pt idx="1909">
                  <c:v>1.7171E-3</c:v>
                </c:pt>
                <c:pt idx="1910" formatCode="0.00E+00">
                  <c:v>7.1001E-6</c:v>
                </c:pt>
                <c:pt idx="1911" formatCode="0.00E+00">
                  <c:v>2.8498999999999999E-5</c:v>
                </c:pt>
                <c:pt idx="1912">
                  <c:v>7.1469000000000003E-4</c:v>
                </c:pt>
                <c:pt idx="1913">
                  <c:v>1.0103E-3</c:v>
                </c:pt>
                <c:pt idx="1914">
                  <c:v>1.2600000000000001E-3</c:v>
                </c:pt>
                <c:pt idx="1915">
                  <c:v>2.0482999999999999E-3</c:v>
                </c:pt>
                <c:pt idx="1916">
                  <c:v>2.5668000000000002E-3</c:v>
                </c:pt>
                <c:pt idx="1917">
                  <c:v>1.1992999999999999E-3</c:v>
                </c:pt>
                <c:pt idx="1918">
                  <c:v>1.6651000000000001E-3</c:v>
                </c:pt>
                <c:pt idx="1919">
                  <c:v>2.6849E-3</c:v>
                </c:pt>
                <c:pt idx="1920">
                  <c:v>2.0799E-3</c:v>
                </c:pt>
                <c:pt idx="1921">
                  <c:v>3.634E-4</c:v>
                </c:pt>
                <c:pt idx="1922">
                  <c:v>6.7568999999999995E-4</c:v>
                </c:pt>
                <c:pt idx="1923">
                  <c:v>3.0441999999999999E-3</c:v>
                </c:pt>
                <c:pt idx="1924">
                  <c:v>1.6708999999999999E-3</c:v>
                </c:pt>
                <c:pt idx="1925">
                  <c:v>3.2808999999999998E-3</c:v>
                </c:pt>
                <c:pt idx="1926">
                  <c:v>1.0162000000000001E-3</c:v>
                </c:pt>
                <c:pt idx="1927">
                  <c:v>1.1747999999999999E-3</c:v>
                </c:pt>
                <c:pt idx="1928">
                  <c:v>1.0336E-3</c:v>
                </c:pt>
                <c:pt idx="1929">
                  <c:v>1.3167000000000001E-3</c:v>
                </c:pt>
                <c:pt idx="1930">
                  <c:v>8.3911999999999995E-4</c:v>
                </c:pt>
                <c:pt idx="1931">
                  <c:v>8.6717000000000001E-4</c:v>
                </c:pt>
                <c:pt idx="1932">
                  <c:v>7.4679E-4</c:v>
                </c:pt>
                <c:pt idx="1933">
                  <c:v>1.6364999999999999E-3</c:v>
                </c:pt>
                <c:pt idx="1934">
                  <c:v>3.1126999999999999E-3</c:v>
                </c:pt>
                <c:pt idx="1935">
                  <c:v>1.647E-3</c:v>
                </c:pt>
                <c:pt idx="1936">
                  <c:v>1.5035999999999999E-3</c:v>
                </c:pt>
                <c:pt idx="1937">
                  <c:v>1.5525999999999999E-3</c:v>
                </c:pt>
                <c:pt idx="1938">
                  <c:v>2.6304000000000002E-3</c:v>
                </c:pt>
                <c:pt idx="1939">
                  <c:v>1.0103E-3</c:v>
                </c:pt>
                <c:pt idx="1940">
                  <c:v>2.3690999999999999E-3</c:v>
                </c:pt>
                <c:pt idx="1941">
                  <c:v>2.4467999999999998E-3</c:v>
                </c:pt>
                <c:pt idx="1942">
                  <c:v>1.7675E-3</c:v>
                </c:pt>
                <c:pt idx="1943">
                  <c:v>6.3938999999999999E-4</c:v>
                </c:pt>
                <c:pt idx="1944">
                  <c:v>9.8451000000000007E-4</c:v>
                </c:pt>
                <c:pt idx="1945">
                  <c:v>3.0928000000000001E-3</c:v>
                </c:pt>
                <c:pt idx="1946">
                  <c:v>2.3273999999999999E-3</c:v>
                </c:pt>
                <c:pt idx="1947">
                  <c:v>1.2761999999999999E-3</c:v>
                </c:pt>
                <c:pt idx="1948">
                  <c:v>1.5097000000000001E-3</c:v>
                </c:pt>
                <c:pt idx="1949">
                  <c:v>1.7562000000000001E-3</c:v>
                </c:pt>
                <c:pt idx="1950">
                  <c:v>5.9488E-4</c:v>
                </c:pt>
                <c:pt idx="1951">
                  <c:v>2.4464000000000001E-3</c:v>
                </c:pt>
                <c:pt idx="1952">
                  <c:v>5.8692E-4</c:v>
                </c:pt>
                <c:pt idx="1953">
                  <c:v>1.1383999999999999E-3</c:v>
                </c:pt>
                <c:pt idx="1954">
                  <c:v>3.6754000000000001E-3</c:v>
                </c:pt>
                <c:pt idx="1955">
                  <c:v>3.9630999999999998E-4</c:v>
                </c:pt>
                <c:pt idx="1956">
                  <c:v>2.2019000000000001E-3</c:v>
                </c:pt>
                <c:pt idx="1957">
                  <c:v>9.7854999999999991E-4</c:v>
                </c:pt>
                <c:pt idx="1958">
                  <c:v>2.2176000000000001E-3</c:v>
                </c:pt>
                <c:pt idx="1959">
                  <c:v>1.1054000000000001E-3</c:v>
                </c:pt>
                <c:pt idx="1960">
                  <c:v>6.9908999999999998E-4</c:v>
                </c:pt>
                <c:pt idx="1961">
                  <c:v>2.3067000000000001E-3</c:v>
                </c:pt>
                <c:pt idx="1962">
                  <c:v>3.4743999999999999E-3</c:v>
                </c:pt>
                <c:pt idx="1963">
                  <c:v>9.8938999999999993E-4</c:v>
                </c:pt>
                <c:pt idx="1964">
                  <c:v>1.7826999999999999E-3</c:v>
                </c:pt>
                <c:pt idx="1965">
                  <c:v>2.0709000000000001E-3</c:v>
                </c:pt>
                <c:pt idx="1966">
                  <c:v>2.7333000000000001E-3</c:v>
                </c:pt>
                <c:pt idx="1967">
                  <c:v>3.6777000000000001E-4</c:v>
                </c:pt>
                <c:pt idx="1968">
                  <c:v>1.4480999999999999E-3</c:v>
                </c:pt>
                <c:pt idx="1969">
                  <c:v>1.8060000000000001E-3</c:v>
                </c:pt>
                <c:pt idx="1970">
                  <c:v>1.6253999999999999E-3</c:v>
                </c:pt>
                <c:pt idx="1971">
                  <c:v>2.0406999999999999E-3</c:v>
                </c:pt>
                <c:pt idx="1972">
                  <c:v>1.3988E-3</c:v>
                </c:pt>
                <c:pt idx="1973">
                  <c:v>1.6544999999999999E-3</c:v>
                </c:pt>
                <c:pt idx="1974">
                  <c:v>2.4085000000000001E-3</c:v>
                </c:pt>
                <c:pt idx="1975">
                  <c:v>2.6178999999999998E-3</c:v>
                </c:pt>
                <c:pt idx="1976">
                  <c:v>1.3370000000000001E-3</c:v>
                </c:pt>
                <c:pt idx="1977">
                  <c:v>1.8875000000000001E-3</c:v>
                </c:pt>
                <c:pt idx="1978">
                  <c:v>1.2025E-3</c:v>
                </c:pt>
                <c:pt idx="1979">
                  <c:v>2.3440000000000002E-3</c:v>
                </c:pt>
                <c:pt idx="1980">
                  <c:v>1.2241999999999999E-3</c:v>
                </c:pt>
                <c:pt idx="1981">
                  <c:v>1.5624E-3</c:v>
                </c:pt>
                <c:pt idx="1982">
                  <c:v>1.7003000000000001E-3</c:v>
                </c:pt>
                <c:pt idx="1983">
                  <c:v>1.2075E-3</c:v>
                </c:pt>
                <c:pt idx="1984">
                  <c:v>1.2432999999999999E-3</c:v>
                </c:pt>
                <c:pt idx="1985">
                  <c:v>4.7543000000000004E-3</c:v>
                </c:pt>
                <c:pt idx="1986">
                  <c:v>1.2657E-3</c:v>
                </c:pt>
                <c:pt idx="1987">
                  <c:v>1.4350999999999999E-3</c:v>
                </c:pt>
                <c:pt idx="1988">
                  <c:v>9.7431999999999998E-4</c:v>
                </c:pt>
                <c:pt idx="1989">
                  <c:v>2.5236E-3</c:v>
                </c:pt>
                <c:pt idx="1990">
                  <c:v>1.0361000000000001E-3</c:v>
                </c:pt>
                <c:pt idx="1991">
                  <c:v>1.4793E-3</c:v>
                </c:pt>
                <c:pt idx="1992">
                  <c:v>1.8833000000000001E-3</c:v>
                </c:pt>
                <c:pt idx="1993">
                  <c:v>2.6798E-3</c:v>
                </c:pt>
                <c:pt idx="1994">
                  <c:v>6.5295000000000001E-4</c:v>
                </c:pt>
                <c:pt idx="1995">
                  <c:v>1.183E-3</c:v>
                </c:pt>
                <c:pt idx="1996">
                  <c:v>1.7543000000000001E-3</c:v>
                </c:pt>
                <c:pt idx="1997">
                  <c:v>1.2538E-3</c:v>
                </c:pt>
                <c:pt idx="1998">
                  <c:v>5.0354000000000002E-4</c:v>
                </c:pt>
                <c:pt idx="1999">
                  <c:v>1.8388E-3</c:v>
                </c:pt>
                <c:pt idx="2000">
                  <c:v>2.5999E-3</c:v>
                </c:pt>
                <c:pt idx="2001">
                  <c:v>1.4124000000000001E-3</c:v>
                </c:pt>
                <c:pt idx="2002">
                  <c:v>1.7367999999999999E-3</c:v>
                </c:pt>
                <c:pt idx="2003">
                  <c:v>3.3178999999999999E-3</c:v>
                </c:pt>
                <c:pt idx="2004">
                  <c:v>1.7244000000000001E-3</c:v>
                </c:pt>
                <c:pt idx="2005">
                  <c:v>2.9876999999999998E-3</c:v>
                </c:pt>
                <c:pt idx="2006">
                  <c:v>1.3860000000000001E-3</c:v>
                </c:pt>
                <c:pt idx="2007">
                  <c:v>2.3513000000000002E-3</c:v>
                </c:pt>
                <c:pt idx="2008">
                  <c:v>5.5460999999999998E-4</c:v>
                </c:pt>
                <c:pt idx="2009">
                  <c:v>1.8060000000000001E-3</c:v>
                </c:pt>
                <c:pt idx="2010">
                  <c:v>2.3092999999999998E-3</c:v>
                </c:pt>
                <c:pt idx="2011">
                  <c:v>2.2033000000000001E-3</c:v>
                </c:pt>
                <c:pt idx="2012">
                  <c:v>2.9082999999999999E-3</c:v>
                </c:pt>
                <c:pt idx="2013">
                  <c:v>1.7794E-3</c:v>
                </c:pt>
                <c:pt idx="2014">
                  <c:v>1.2310000000000001E-3</c:v>
                </c:pt>
                <c:pt idx="2015">
                  <c:v>2.0455999999999998E-3</c:v>
                </c:pt>
                <c:pt idx="2016">
                  <c:v>2.4137E-4</c:v>
                </c:pt>
                <c:pt idx="2017">
                  <c:v>1.9677000000000002E-3</c:v>
                </c:pt>
                <c:pt idx="2018">
                  <c:v>5.1900000000000002E-3</c:v>
                </c:pt>
                <c:pt idx="2019">
                  <c:v>4.9020000000000001E-3</c:v>
                </c:pt>
                <c:pt idx="2020">
                  <c:v>1.4473000000000001E-3</c:v>
                </c:pt>
                <c:pt idx="2021">
                  <c:v>1.8967999999999999E-3</c:v>
                </c:pt>
                <c:pt idx="2022">
                  <c:v>8.9470999999999995E-4</c:v>
                </c:pt>
                <c:pt idx="2023">
                  <c:v>3.0025E-3</c:v>
                </c:pt>
                <c:pt idx="2024">
                  <c:v>1.4388000000000001E-3</c:v>
                </c:pt>
                <c:pt idx="2025">
                  <c:v>1.7305000000000001E-3</c:v>
                </c:pt>
                <c:pt idx="2026">
                  <c:v>1.8879999999999999E-3</c:v>
                </c:pt>
                <c:pt idx="2027">
                  <c:v>1.8086000000000001E-3</c:v>
                </c:pt>
                <c:pt idx="2028">
                  <c:v>1.8148999999999999E-3</c:v>
                </c:pt>
                <c:pt idx="2029">
                  <c:v>1.6086E-3</c:v>
                </c:pt>
                <c:pt idx="2030">
                  <c:v>2.8993000000000001E-3</c:v>
                </c:pt>
                <c:pt idx="2031">
                  <c:v>1.869E-3</c:v>
                </c:pt>
                <c:pt idx="2032">
                  <c:v>3.8641999999999999E-3</c:v>
                </c:pt>
                <c:pt idx="2033">
                  <c:v>1.7340999999999999E-3</c:v>
                </c:pt>
                <c:pt idx="2034">
                  <c:v>1.9794999999999999E-3</c:v>
                </c:pt>
                <c:pt idx="2035">
                  <c:v>1.4693E-3</c:v>
                </c:pt>
                <c:pt idx="2036">
                  <c:v>1.5934E-3</c:v>
                </c:pt>
                <c:pt idx="2037">
                  <c:v>2.372E-3</c:v>
                </c:pt>
                <c:pt idx="2038">
                  <c:v>1.9119E-3</c:v>
                </c:pt>
                <c:pt idx="2039">
                  <c:v>1.6915999999999999E-3</c:v>
                </c:pt>
                <c:pt idx="2040">
                  <c:v>1.4392000000000001E-3</c:v>
                </c:pt>
                <c:pt idx="2041">
                  <c:v>2.0140000000000002E-3</c:v>
                </c:pt>
                <c:pt idx="2042">
                  <c:v>1.1574999999999999E-3</c:v>
                </c:pt>
                <c:pt idx="2043">
                  <c:v>2.0171E-3</c:v>
                </c:pt>
                <c:pt idx="2044">
                  <c:v>1.6452999999999999E-3</c:v>
                </c:pt>
                <c:pt idx="2045">
                  <c:v>3.2861000000000001E-3</c:v>
                </c:pt>
                <c:pt idx="2046">
                  <c:v>1.8182000000000001E-3</c:v>
                </c:pt>
                <c:pt idx="2047">
                  <c:v>1.5234000000000001E-3</c:v>
                </c:pt>
                <c:pt idx="2048">
                  <c:v>1.134E-3</c:v>
                </c:pt>
                <c:pt idx="2049">
                  <c:v>1.7673999999999999E-3</c:v>
                </c:pt>
                <c:pt idx="2050">
                  <c:v>2.4889999999999999E-3</c:v>
                </c:pt>
                <c:pt idx="2051">
                  <c:v>1.9172E-3</c:v>
                </c:pt>
                <c:pt idx="2052">
                  <c:v>1.5583000000000001E-3</c:v>
                </c:pt>
                <c:pt idx="2053">
                  <c:v>2.7981E-3</c:v>
                </c:pt>
                <c:pt idx="2054">
                  <c:v>1.9396000000000001E-3</c:v>
                </c:pt>
                <c:pt idx="2055">
                  <c:v>5.1177999999999996E-3</c:v>
                </c:pt>
                <c:pt idx="2056">
                  <c:v>3.6543999999999999E-3</c:v>
                </c:pt>
                <c:pt idx="2057">
                  <c:v>3.5125999999999998E-3</c:v>
                </c:pt>
                <c:pt idx="2058">
                  <c:v>4.1687E-3</c:v>
                </c:pt>
                <c:pt idx="2059">
                  <c:v>2.3040000000000001E-3</c:v>
                </c:pt>
                <c:pt idx="2060">
                  <c:v>2.5428999999999998E-3</c:v>
                </c:pt>
                <c:pt idx="2061">
                  <c:v>1.1678000000000001E-3</c:v>
                </c:pt>
                <c:pt idx="2062">
                  <c:v>1.6559000000000001E-3</c:v>
                </c:pt>
                <c:pt idx="2063">
                  <c:v>1.0901000000000001E-3</c:v>
                </c:pt>
                <c:pt idx="2064">
                  <c:v>1.1762999999999999E-3</c:v>
                </c:pt>
                <c:pt idx="2065">
                  <c:v>7.2172999999999996E-4</c:v>
                </c:pt>
                <c:pt idx="2066">
                  <c:v>1.6979E-3</c:v>
                </c:pt>
                <c:pt idx="2067">
                  <c:v>3.4361999999999999E-3</c:v>
                </c:pt>
                <c:pt idx="2068">
                  <c:v>9.778199999999999E-4</c:v>
                </c:pt>
                <c:pt idx="2069">
                  <c:v>1.6834E-3</c:v>
                </c:pt>
                <c:pt idx="2070">
                  <c:v>1.6439E-3</c:v>
                </c:pt>
                <c:pt idx="2071">
                  <c:v>1.4724E-3</c:v>
                </c:pt>
                <c:pt idx="2072">
                  <c:v>1.0009000000000001E-3</c:v>
                </c:pt>
                <c:pt idx="2073">
                  <c:v>2.3638999999999999E-3</c:v>
                </c:pt>
                <c:pt idx="2074">
                  <c:v>3.9478000000000001E-4</c:v>
                </c:pt>
                <c:pt idx="2075">
                  <c:v>2.9729000000000001E-3</c:v>
                </c:pt>
                <c:pt idx="2076">
                  <c:v>2.1594000000000001E-3</c:v>
                </c:pt>
                <c:pt idx="2077">
                  <c:v>2.4991000000000002E-3</c:v>
                </c:pt>
                <c:pt idx="2078">
                  <c:v>3.8457000000000001E-3</c:v>
                </c:pt>
                <c:pt idx="2079">
                  <c:v>3.3118000000000002E-3</c:v>
                </c:pt>
                <c:pt idx="2080">
                  <c:v>1.3125000000000001E-3</c:v>
                </c:pt>
                <c:pt idx="2081">
                  <c:v>2.1421000000000001E-3</c:v>
                </c:pt>
                <c:pt idx="2082">
                  <c:v>2.0181000000000001E-3</c:v>
                </c:pt>
                <c:pt idx="2083">
                  <c:v>1.6842999999999999E-3</c:v>
                </c:pt>
                <c:pt idx="2084">
                  <c:v>1.9895999999999998E-3</c:v>
                </c:pt>
                <c:pt idx="2085">
                  <c:v>4.4773E-3</c:v>
                </c:pt>
                <c:pt idx="2086">
                  <c:v>1.2916E-3</c:v>
                </c:pt>
                <c:pt idx="2087">
                  <c:v>3.1678000000000001E-3</c:v>
                </c:pt>
                <c:pt idx="2088">
                  <c:v>2.2916E-3</c:v>
                </c:pt>
                <c:pt idx="2089">
                  <c:v>1.6053E-3</c:v>
                </c:pt>
                <c:pt idx="2090">
                  <c:v>1.4048000000000001E-3</c:v>
                </c:pt>
                <c:pt idx="2091">
                  <c:v>1.6044E-3</c:v>
                </c:pt>
                <c:pt idx="2092">
                  <c:v>1.2486999999999999E-3</c:v>
                </c:pt>
                <c:pt idx="2093">
                  <c:v>1.6373E-3</c:v>
                </c:pt>
                <c:pt idx="2094">
                  <c:v>9.7784999999999994E-4</c:v>
                </c:pt>
                <c:pt idx="2095">
                  <c:v>1.7212E-3</c:v>
                </c:pt>
                <c:pt idx="2096">
                  <c:v>1.903E-3</c:v>
                </c:pt>
                <c:pt idx="2097">
                  <c:v>2.2154000000000002E-3</c:v>
                </c:pt>
                <c:pt idx="2098">
                  <c:v>1.6123000000000001E-3</c:v>
                </c:pt>
                <c:pt idx="2099">
                  <c:v>1.3324999999999999E-3</c:v>
                </c:pt>
                <c:pt idx="2100">
                  <c:v>1.8158E-3</c:v>
                </c:pt>
                <c:pt idx="2101">
                  <c:v>2.3757000000000001E-3</c:v>
                </c:pt>
                <c:pt idx="2102">
                  <c:v>1.8733999999999999E-3</c:v>
                </c:pt>
                <c:pt idx="2103">
                  <c:v>6.6514999999999999E-4</c:v>
                </c:pt>
                <c:pt idx="2104">
                  <c:v>3.5300000000000002E-3</c:v>
                </c:pt>
                <c:pt idx="2105">
                  <c:v>1.5999E-3</c:v>
                </c:pt>
                <c:pt idx="2106">
                  <c:v>2.4861000000000002E-3</c:v>
                </c:pt>
                <c:pt idx="2107">
                  <c:v>1.7546E-3</c:v>
                </c:pt>
                <c:pt idx="2108">
                  <c:v>1.8864999999999999E-3</c:v>
                </c:pt>
                <c:pt idx="2109">
                  <c:v>2.3817999999999999E-3</c:v>
                </c:pt>
                <c:pt idx="2110">
                  <c:v>1.8465000000000001E-3</c:v>
                </c:pt>
                <c:pt idx="2111">
                  <c:v>2.6064E-3</c:v>
                </c:pt>
                <c:pt idx="2112">
                  <c:v>1.9681E-3</c:v>
                </c:pt>
                <c:pt idx="2113">
                  <c:v>2.8021999999999999E-3</c:v>
                </c:pt>
                <c:pt idx="2114">
                  <c:v>2.6457E-3</c:v>
                </c:pt>
                <c:pt idx="2115">
                  <c:v>4.3151999999999999E-3</c:v>
                </c:pt>
                <c:pt idx="2116">
                  <c:v>2.5322000000000001E-3</c:v>
                </c:pt>
                <c:pt idx="2117">
                  <c:v>2.3395E-3</c:v>
                </c:pt>
                <c:pt idx="2118">
                  <c:v>2.5265000000000001E-3</c:v>
                </c:pt>
                <c:pt idx="2119">
                  <c:v>1.2723000000000001E-3</c:v>
                </c:pt>
                <c:pt idx="2120">
                  <c:v>1.7748E-3</c:v>
                </c:pt>
                <c:pt idx="2121">
                  <c:v>1.7876000000000001E-3</c:v>
                </c:pt>
                <c:pt idx="2122">
                  <c:v>1.5677E-3</c:v>
                </c:pt>
                <c:pt idx="2123">
                  <c:v>2.4794000000000001E-3</c:v>
                </c:pt>
                <c:pt idx="2124">
                  <c:v>2.3714999999999999E-3</c:v>
                </c:pt>
                <c:pt idx="2125">
                  <c:v>1.6975E-3</c:v>
                </c:pt>
                <c:pt idx="2126">
                  <c:v>2.6107999999999999E-3</c:v>
                </c:pt>
                <c:pt idx="2127">
                  <c:v>1.1711E-3</c:v>
                </c:pt>
                <c:pt idx="2128">
                  <c:v>1.9735999999999998E-3</c:v>
                </c:pt>
                <c:pt idx="2129">
                  <c:v>1.0823E-3</c:v>
                </c:pt>
                <c:pt idx="2130">
                  <c:v>2.4231000000000001E-3</c:v>
                </c:pt>
                <c:pt idx="2131">
                  <c:v>1.7194000000000001E-3</c:v>
                </c:pt>
                <c:pt idx="2132">
                  <c:v>1.9061E-3</c:v>
                </c:pt>
                <c:pt idx="2133">
                  <c:v>1.1257999999999999E-3</c:v>
                </c:pt>
                <c:pt idx="2134">
                  <c:v>3.6568999999999998E-3</c:v>
                </c:pt>
                <c:pt idx="2135">
                  <c:v>1.2939E-3</c:v>
                </c:pt>
                <c:pt idx="2136">
                  <c:v>4.6372000000000002E-3</c:v>
                </c:pt>
                <c:pt idx="2137">
                  <c:v>2.7569999999999999E-3</c:v>
                </c:pt>
                <c:pt idx="2138">
                  <c:v>2.0761E-3</c:v>
                </c:pt>
                <c:pt idx="2139">
                  <c:v>1.5410000000000001E-3</c:v>
                </c:pt>
                <c:pt idx="2140">
                  <c:v>4.0419999999999996E-3</c:v>
                </c:pt>
                <c:pt idx="2141">
                  <c:v>4.6585999999999997E-3</c:v>
                </c:pt>
                <c:pt idx="2142">
                  <c:v>1.8986999999999999E-3</c:v>
                </c:pt>
                <c:pt idx="2143">
                  <c:v>3.3043E-3</c:v>
                </c:pt>
                <c:pt idx="2144">
                  <c:v>2.5768000000000002E-3</c:v>
                </c:pt>
                <c:pt idx="2145">
                  <c:v>4.0082E-3</c:v>
                </c:pt>
                <c:pt idx="2146">
                  <c:v>8.6043999999999997E-4</c:v>
                </c:pt>
                <c:pt idx="2147">
                  <c:v>2.5455999999999999E-3</c:v>
                </c:pt>
                <c:pt idx="2148">
                  <c:v>3.1383000000000001E-3</c:v>
                </c:pt>
                <c:pt idx="2149">
                  <c:v>1.2634E-3</c:v>
                </c:pt>
                <c:pt idx="2150">
                  <c:v>2.4489999999999998E-3</c:v>
                </c:pt>
                <c:pt idx="2151">
                  <c:v>2.4548E-3</c:v>
                </c:pt>
                <c:pt idx="2152">
                  <c:v>3.0563000000000001E-3</c:v>
                </c:pt>
                <c:pt idx="2153">
                  <c:v>1.6854000000000001E-3</c:v>
                </c:pt>
                <c:pt idx="2154">
                  <c:v>1.9461000000000001E-3</c:v>
                </c:pt>
                <c:pt idx="2155">
                  <c:v>1.9044999999999999E-3</c:v>
                </c:pt>
                <c:pt idx="2156">
                  <c:v>8.9846000000000001E-4</c:v>
                </c:pt>
                <c:pt idx="2157">
                  <c:v>5.9907000000000005E-4</c:v>
                </c:pt>
                <c:pt idx="2158">
                  <c:v>8.2516999999999996E-4</c:v>
                </c:pt>
                <c:pt idx="2159">
                  <c:v>2.0544999999999999E-3</c:v>
                </c:pt>
                <c:pt idx="2160">
                  <c:v>3.6205999999999999E-3</c:v>
                </c:pt>
                <c:pt idx="2161">
                  <c:v>3.1465999999999998E-3</c:v>
                </c:pt>
                <c:pt idx="2162">
                  <c:v>1.1608E-3</c:v>
                </c:pt>
                <c:pt idx="2163">
                  <c:v>2.3121999999999999E-3</c:v>
                </c:pt>
                <c:pt idx="2164">
                  <c:v>2.202E-3</c:v>
                </c:pt>
                <c:pt idx="2165">
                  <c:v>2.6901999999999998E-3</c:v>
                </c:pt>
                <c:pt idx="2166">
                  <c:v>2.9618999999999999E-3</c:v>
                </c:pt>
                <c:pt idx="2167">
                  <c:v>1.4764000000000001E-3</c:v>
                </c:pt>
                <c:pt idx="2168">
                  <c:v>1.5874000000000001E-3</c:v>
                </c:pt>
                <c:pt idx="2169">
                  <c:v>1.8312000000000001E-3</c:v>
                </c:pt>
                <c:pt idx="2170">
                  <c:v>2.3476999999999999E-3</c:v>
                </c:pt>
                <c:pt idx="2171">
                  <c:v>2.4543999999999998E-3</c:v>
                </c:pt>
                <c:pt idx="2172">
                  <c:v>8.7359999999999998E-4</c:v>
                </c:pt>
                <c:pt idx="2173">
                  <c:v>2.2667999999999998E-3</c:v>
                </c:pt>
                <c:pt idx="2174">
                  <c:v>1.5253E-3</c:v>
                </c:pt>
                <c:pt idx="2175">
                  <c:v>1.5276000000000001E-3</c:v>
                </c:pt>
                <c:pt idx="2176">
                  <c:v>2.8050000000000002E-3</c:v>
                </c:pt>
                <c:pt idx="2177">
                  <c:v>2.3998999999999999E-3</c:v>
                </c:pt>
                <c:pt idx="2178">
                  <c:v>2.235E-3</c:v>
                </c:pt>
                <c:pt idx="2179">
                  <c:v>2.1174000000000002E-3</c:v>
                </c:pt>
                <c:pt idx="2180">
                  <c:v>2.3446999999999999E-3</c:v>
                </c:pt>
                <c:pt idx="2181">
                  <c:v>1.9104E-3</c:v>
                </c:pt>
                <c:pt idx="2182">
                  <c:v>2.1568999999999998E-3</c:v>
                </c:pt>
                <c:pt idx="2183">
                  <c:v>4.7650000000000001E-3</c:v>
                </c:pt>
                <c:pt idx="2184">
                  <c:v>1.7795E-3</c:v>
                </c:pt>
                <c:pt idx="2185">
                  <c:v>1.4584999999999999E-3</c:v>
                </c:pt>
                <c:pt idx="2186">
                  <c:v>2.0441000000000001E-3</c:v>
                </c:pt>
                <c:pt idx="2187">
                  <c:v>9.3017000000000002E-4</c:v>
                </c:pt>
                <c:pt idx="2188">
                  <c:v>2.3037000000000001E-3</c:v>
                </c:pt>
                <c:pt idx="2189">
                  <c:v>1.9169E-3</c:v>
                </c:pt>
                <c:pt idx="2190">
                  <c:v>2.6304000000000002E-3</c:v>
                </c:pt>
                <c:pt idx="2191">
                  <c:v>1.7608999999999999E-3</c:v>
                </c:pt>
                <c:pt idx="2192">
                  <c:v>4.0150000000000003E-3</c:v>
                </c:pt>
                <c:pt idx="2193">
                  <c:v>2.4026999999999998E-3</c:v>
                </c:pt>
                <c:pt idx="2194">
                  <c:v>1.7522E-3</c:v>
                </c:pt>
                <c:pt idx="2195">
                  <c:v>1.6930000000000001E-3</c:v>
                </c:pt>
                <c:pt idx="2196">
                  <c:v>2.4570999999999998E-3</c:v>
                </c:pt>
                <c:pt idx="2197">
                  <c:v>2.0344999999999999E-3</c:v>
                </c:pt>
                <c:pt idx="2198">
                  <c:v>4.7147999999999999E-3</c:v>
                </c:pt>
                <c:pt idx="2199">
                  <c:v>3.2239999999999999E-3</c:v>
                </c:pt>
                <c:pt idx="2200">
                  <c:v>1.8546000000000001E-3</c:v>
                </c:pt>
                <c:pt idx="2201">
                  <c:v>2.8381999999999999E-3</c:v>
                </c:pt>
                <c:pt idx="2202">
                  <c:v>2.5051000000000001E-3</c:v>
                </c:pt>
                <c:pt idx="2203">
                  <c:v>1.6737E-3</c:v>
                </c:pt>
                <c:pt idx="2204">
                  <c:v>1.8893E-3</c:v>
                </c:pt>
                <c:pt idx="2205">
                  <c:v>1.4559E-3</c:v>
                </c:pt>
                <c:pt idx="2206">
                  <c:v>2.7328999999999999E-3</c:v>
                </c:pt>
                <c:pt idx="2207">
                  <c:v>2.2815999999999999E-3</c:v>
                </c:pt>
                <c:pt idx="2208">
                  <c:v>2.5465000000000002E-3</c:v>
                </c:pt>
                <c:pt idx="2209">
                  <c:v>2.2095000000000001E-3</c:v>
                </c:pt>
                <c:pt idx="2210">
                  <c:v>1.5149E-3</c:v>
                </c:pt>
                <c:pt idx="2211">
                  <c:v>3.7031999999999998E-3</c:v>
                </c:pt>
                <c:pt idx="2212">
                  <c:v>1.6750999999999999E-3</c:v>
                </c:pt>
                <c:pt idx="2213">
                  <c:v>2.6481999999999999E-3</c:v>
                </c:pt>
                <c:pt idx="2214">
                  <c:v>2.5328E-3</c:v>
                </c:pt>
                <c:pt idx="2215">
                  <c:v>1.5954999999999999E-3</c:v>
                </c:pt>
                <c:pt idx="2216">
                  <c:v>3.9245E-3</c:v>
                </c:pt>
                <c:pt idx="2217">
                  <c:v>1.7122999999999999E-3</c:v>
                </c:pt>
                <c:pt idx="2218">
                  <c:v>2.7212E-3</c:v>
                </c:pt>
                <c:pt idx="2219">
                  <c:v>1.7508000000000001E-3</c:v>
                </c:pt>
                <c:pt idx="2220">
                  <c:v>2.5893000000000001E-3</c:v>
                </c:pt>
                <c:pt idx="2221">
                  <c:v>2.0022E-3</c:v>
                </c:pt>
                <c:pt idx="2222">
                  <c:v>3.0287999999999999E-3</c:v>
                </c:pt>
                <c:pt idx="2223">
                  <c:v>3.6261000000000002E-3</c:v>
                </c:pt>
                <c:pt idx="2224">
                  <c:v>2.5874000000000001E-3</c:v>
                </c:pt>
                <c:pt idx="2225">
                  <c:v>2.1592999999999998E-3</c:v>
                </c:pt>
                <c:pt idx="2226">
                  <c:v>2.6762999999999999E-3</c:v>
                </c:pt>
                <c:pt idx="2227">
                  <c:v>1.5344E-3</c:v>
                </c:pt>
                <c:pt idx="2228">
                  <c:v>3.2856000000000001E-3</c:v>
                </c:pt>
                <c:pt idx="2229">
                  <c:v>2.7174999999999999E-3</c:v>
                </c:pt>
                <c:pt idx="2230">
                  <c:v>1.8906999999999999E-3</c:v>
                </c:pt>
                <c:pt idx="2231">
                  <c:v>1.9070000000000001E-3</c:v>
                </c:pt>
                <c:pt idx="2232">
                  <c:v>1.3791999999999999E-3</c:v>
                </c:pt>
                <c:pt idx="2233">
                  <c:v>1.5380000000000001E-3</c:v>
                </c:pt>
                <c:pt idx="2234">
                  <c:v>3.3038999999999998E-3</c:v>
                </c:pt>
                <c:pt idx="2235">
                  <c:v>2.2924E-3</c:v>
                </c:pt>
                <c:pt idx="2236">
                  <c:v>2.8137000000000001E-3</c:v>
                </c:pt>
                <c:pt idx="2237">
                  <c:v>3.0043000000000001E-3</c:v>
                </c:pt>
                <c:pt idx="2238">
                  <c:v>4.3093000000000003E-3</c:v>
                </c:pt>
                <c:pt idx="2239">
                  <c:v>2.5950999999999999E-3</c:v>
                </c:pt>
                <c:pt idx="2240">
                  <c:v>2.0156000000000002E-3</c:v>
                </c:pt>
                <c:pt idx="2241">
                  <c:v>2.6889000000000001E-3</c:v>
                </c:pt>
                <c:pt idx="2242">
                  <c:v>2.2476000000000002E-3</c:v>
                </c:pt>
                <c:pt idx="2243">
                  <c:v>1.8254E-3</c:v>
                </c:pt>
                <c:pt idx="2244">
                  <c:v>2.5249000000000001E-3</c:v>
                </c:pt>
                <c:pt idx="2245">
                  <c:v>2.4163000000000001E-3</c:v>
                </c:pt>
                <c:pt idx="2246">
                  <c:v>1.5869E-3</c:v>
                </c:pt>
                <c:pt idx="2247">
                  <c:v>3.0888999999999999E-3</c:v>
                </c:pt>
                <c:pt idx="2248">
                  <c:v>3.0152E-3</c:v>
                </c:pt>
                <c:pt idx="2249">
                  <c:v>2.0471999999999999E-3</c:v>
                </c:pt>
                <c:pt idx="2250">
                  <c:v>2.4007999999999998E-3</c:v>
                </c:pt>
                <c:pt idx="2251">
                  <c:v>1.9983000000000002E-3</c:v>
                </c:pt>
                <c:pt idx="2252">
                  <c:v>1.2867E-3</c:v>
                </c:pt>
                <c:pt idx="2253">
                  <c:v>1.6206E-3</c:v>
                </c:pt>
                <c:pt idx="2254">
                  <c:v>3.7437999999999998E-3</c:v>
                </c:pt>
                <c:pt idx="2255">
                  <c:v>1.5005000000000001E-3</c:v>
                </c:pt>
                <c:pt idx="2256">
                  <c:v>1.8450000000000001E-3</c:v>
                </c:pt>
                <c:pt idx="2257">
                  <c:v>3.1909999999999998E-3</c:v>
                </c:pt>
                <c:pt idx="2258">
                  <c:v>2.9964000000000002E-3</c:v>
                </c:pt>
                <c:pt idx="2259">
                  <c:v>3.8176E-3</c:v>
                </c:pt>
                <c:pt idx="2260">
                  <c:v>1.8622999999999999E-3</c:v>
                </c:pt>
                <c:pt idx="2261">
                  <c:v>2.4581E-3</c:v>
                </c:pt>
                <c:pt idx="2262">
                  <c:v>2.6984999999999999E-3</c:v>
                </c:pt>
                <c:pt idx="2263">
                  <c:v>3.3161000000000002E-3</c:v>
                </c:pt>
                <c:pt idx="2264">
                  <c:v>4.2404000000000001E-3</c:v>
                </c:pt>
                <c:pt idx="2265">
                  <c:v>2.4818000000000002E-3</c:v>
                </c:pt>
                <c:pt idx="2266">
                  <c:v>2.1497999999999999E-3</c:v>
                </c:pt>
                <c:pt idx="2267">
                  <c:v>1.7186E-3</c:v>
                </c:pt>
                <c:pt idx="2268">
                  <c:v>4.3077000000000002E-3</c:v>
                </c:pt>
                <c:pt idx="2269">
                  <c:v>2.4581E-3</c:v>
                </c:pt>
                <c:pt idx="2270">
                  <c:v>2.6711E-3</c:v>
                </c:pt>
                <c:pt idx="2271">
                  <c:v>1.6899E-3</c:v>
                </c:pt>
                <c:pt idx="2272">
                  <c:v>4.4279000000000002E-3</c:v>
                </c:pt>
                <c:pt idx="2273">
                  <c:v>3.0818E-3</c:v>
                </c:pt>
                <c:pt idx="2274">
                  <c:v>2.8468E-3</c:v>
                </c:pt>
                <c:pt idx="2275">
                  <c:v>3.1005999999999998E-3</c:v>
                </c:pt>
                <c:pt idx="2276">
                  <c:v>3.2098999999999999E-3</c:v>
                </c:pt>
                <c:pt idx="2277">
                  <c:v>2.6526000000000002E-3</c:v>
                </c:pt>
                <c:pt idx="2278">
                  <c:v>1.6766999999999999E-3</c:v>
                </c:pt>
                <c:pt idx="2279">
                  <c:v>4.0664999999999998E-3</c:v>
                </c:pt>
                <c:pt idx="2280">
                  <c:v>2.0657000000000002E-3</c:v>
                </c:pt>
                <c:pt idx="2281">
                  <c:v>2.7036999999999999E-3</c:v>
                </c:pt>
                <c:pt idx="2282">
                  <c:v>2.7415999999999999E-3</c:v>
                </c:pt>
                <c:pt idx="2283">
                  <c:v>2.3941000000000001E-3</c:v>
                </c:pt>
                <c:pt idx="2284">
                  <c:v>2.4937000000000002E-3</c:v>
                </c:pt>
                <c:pt idx="2285">
                  <c:v>3.5282E-3</c:v>
                </c:pt>
                <c:pt idx="2286">
                  <c:v>2.5665000000000002E-3</c:v>
                </c:pt>
                <c:pt idx="2287">
                  <c:v>2.7785000000000002E-3</c:v>
                </c:pt>
                <c:pt idx="2288">
                  <c:v>3.7732999999999998E-3</c:v>
                </c:pt>
                <c:pt idx="2289">
                  <c:v>3.3237000000000002E-3</c:v>
                </c:pt>
                <c:pt idx="2290">
                  <c:v>3.5858000000000001E-3</c:v>
                </c:pt>
                <c:pt idx="2291">
                  <c:v>2.0200000000000001E-3</c:v>
                </c:pt>
                <c:pt idx="2292">
                  <c:v>2.9673999999999998E-3</c:v>
                </c:pt>
                <c:pt idx="2293">
                  <c:v>2.7109E-3</c:v>
                </c:pt>
                <c:pt idx="2294">
                  <c:v>4.4536000000000003E-3</c:v>
                </c:pt>
                <c:pt idx="2295">
                  <c:v>2.3855999999999999E-3</c:v>
                </c:pt>
                <c:pt idx="2296">
                  <c:v>2.1928999999999998E-3</c:v>
                </c:pt>
                <c:pt idx="2297">
                  <c:v>2.1354999999999998E-3</c:v>
                </c:pt>
                <c:pt idx="2298">
                  <c:v>2.3335000000000001E-3</c:v>
                </c:pt>
                <c:pt idx="2299">
                  <c:v>3.4721999999999999E-3</c:v>
                </c:pt>
                <c:pt idx="2300">
                  <c:v>2.8394000000000002E-3</c:v>
                </c:pt>
                <c:pt idx="2301">
                  <c:v>2.4580000000000001E-3</c:v>
                </c:pt>
                <c:pt idx="2302">
                  <c:v>3.5206E-3</c:v>
                </c:pt>
                <c:pt idx="2303">
                  <c:v>2.1646999999999999E-3</c:v>
                </c:pt>
                <c:pt idx="2304">
                  <c:v>3.3011999999999998E-3</c:v>
                </c:pt>
                <c:pt idx="2305">
                  <c:v>3.199E-3</c:v>
                </c:pt>
                <c:pt idx="2306">
                  <c:v>4.7609999999999996E-3</c:v>
                </c:pt>
                <c:pt idx="2307">
                  <c:v>3.0078000000000001E-3</c:v>
                </c:pt>
                <c:pt idx="2308">
                  <c:v>3.8853999999999998E-3</c:v>
                </c:pt>
                <c:pt idx="2309">
                  <c:v>2.6521000000000001E-3</c:v>
                </c:pt>
                <c:pt idx="2310">
                  <c:v>4.3198000000000004E-3</c:v>
                </c:pt>
                <c:pt idx="2311">
                  <c:v>2.8533E-3</c:v>
                </c:pt>
                <c:pt idx="2312">
                  <c:v>3.7774000000000002E-3</c:v>
                </c:pt>
                <c:pt idx="2313">
                  <c:v>2.2851E-3</c:v>
                </c:pt>
                <c:pt idx="2314">
                  <c:v>3.5864E-3</c:v>
                </c:pt>
                <c:pt idx="2315">
                  <c:v>2.6840000000000002E-3</c:v>
                </c:pt>
                <c:pt idx="2316">
                  <c:v>3.0776000000000002E-3</c:v>
                </c:pt>
                <c:pt idx="2317">
                  <c:v>3.7131999999999998E-3</c:v>
                </c:pt>
                <c:pt idx="2318">
                  <c:v>3.9026E-3</c:v>
                </c:pt>
                <c:pt idx="2319">
                  <c:v>2.2785000000000001E-3</c:v>
                </c:pt>
                <c:pt idx="2320">
                  <c:v>3.8381999999999999E-3</c:v>
                </c:pt>
                <c:pt idx="2321">
                  <c:v>3.3062999999999999E-3</c:v>
                </c:pt>
                <c:pt idx="2322">
                  <c:v>2.5688E-3</c:v>
                </c:pt>
                <c:pt idx="2323">
                  <c:v>2.5474E-3</c:v>
                </c:pt>
                <c:pt idx="2324">
                  <c:v>1.8146E-3</c:v>
                </c:pt>
                <c:pt idx="2325">
                  <c:v>1.5911E-3</c:v>
                </c:pt>
                <c:pt idx="2326">
                  <c:v>3.4723000000000002E-3</c:v>
                </c:pt>
                <c:pt idx="2327">
                  <c:v>3.3135999999999999E-3</c:v>
                </c:pt>
                <c:pt idx="2328">
                  <c:v>2.2634999999999999E-3</c:v>
                </c:pt>
                <c:pt idx="2329">
                  <c:v>3.1308999999999998E-3</c:v>
                </c:pt>
                <c:pt idx="2330">
                  <c:v>3.4642000000000002E-3</c:v>
                </c:pt>
                <c:pt idx="2331">
                  <c:v>2.6072000000000001E-3</c:v>
                </c:pt>
                <c:pt idx="2332">
                  <c:v>1.8190999999999999E-3</c:v>
                </c:pt>
                <c:pt idx="2333">
                  <c:v>1.5828000000000001E-3</c:v>
                </c:pt>
                <c:pt idx="2334">
                  <c:v>3.4259E-3</c:v>
                </c:pt>
                <c:pt idx="2335">
                  <c:v>2.6749E-3</c:v>
                </c:pt>
                <c:pt idx="2336">
                  <c:v>3.3565999999999999E-3</c:v>
                </c:pt>
                <c:pt idx="2337">
                  <c:v>2.3159999999999999E-3</c:v>
                </c:pt>
                <c:pt idx="2338">
                  <c:v>1.7015999999999999E-3</c:v>
                </c:pt>
                <c:pt idx="2339">
                  <c:v>2.3451000000000001E-3</c:v>
                </c:pt>
                <c:pt idx="2340">
                  <c:v>1.7692000000000001E-3</c:v>
                </c:pt>
                <c:pt idx="2341">
                  <c:v>2.5964999999999998E-3</c:v>
                </c:pt>
                <c:pt idx="2342">
                  <c:v>2.0092999999999999E-3</c:v>
                </c:pt>
                <c:pt idx="2343">
                  <c:v>2.1844E-3</c:v>
                </c:pt>
                <c:pt idx="2344">
                  <c:v>4.1698000000000004E-3</c:v>
                </c:pt>
                <c:pt idx="2345">
                  <c:v>1.2488E-3</c:v>
                </c:pt>
                <c:pt idx="2346">
                  <c:v>2.1029999999999998E-3</c:v>
                </c:pt>
                <c:pt idx="2347">
                  <c:v>2.7079999999999999E-3</c:v>
                </c:pt>
                <c:pt idx="2348">
                  <c:v>4.0930000000000003E-3</c:v>
                </c:pt>
                <c:pt idx="2349">
                  <c:v>2.1860999999999998E-3</c:v>
                </c:pt>
                <c:pt idx="2350">
                  <c:v>2.4949E-3</c:v>
                </c:pt>
                <c:pt idx="2351">
                  <c:v>4.4278E-3</c:v>
                </c:pt>
                <c:pt idx="2352">
                  <c:v>1.7121E-3</c:v>
                </c:pt>
                <c:pt idx="2353">
                  <c:v>3.0303999999999999E-3</c:v>
                </c:pt>
                <c:pt idx="2354">
                  <c:v>2.0742999999999998E-3</c:v>
                </c:pt>
                <c:pt idx="2355">
                  <c:v>3.6183000000000001E-3</c:v>
                </c:pt>
                <c:pt idx="2356">
                  <c:v>4.3714000000000001E-3</c:v>
                </c:pt>
                <c:pt idx="2357">
                  <c:v>2.9018E-3</c:v>
                </c:pt>
                <c:pt idx="2358">
                  <c:v>1.8814999999999999E-3</c:v>
                </c:pt>
                <c:pt idx="2359">
                  <c:v>2.7731000000000001E-3</c:v>
                </c:pt>
                <c:pt idx="2360">
                  <c:v>3.9429000000000001E-3</c:v>
                </c:pt>
                <c:pt idx="2361">
                  <c:v>3.0969999999999999E-3</c:v>
                </c:pt>
                <c:pt idx="2362">
                  <c:v>2.6346999999999998E-3</c:v>
                </c:pt>
                <c:pt idx="2363">
                  <c:v>2.8578000000000002E-3</c:v>
                </c:pt>
                <c:pt idx="2364">
                  <c:v>2.9986000000000001E-3</c:v>
                </c:pt>
                <c:pt idx="2365">
                  <c:v>2.8349999999999998E-3</c:v>
                </c:pt>
                <c:pt idx="2366">
                  <c:v>3.2743E-3</c:v>
                </c:pt>
                <c:pt idx="2367">
                  <c:v>4.7819000000000004E-3</c:v>
                </c:pt>
                <c:pt idx="2368">
                  <c:v>2.7017999999999999E-3</c:v>
                </c:pt>
                <c:pt idx="2369">
                  <c:v>2.6551000000000001E-3</c:v>
                </c:pt>
                <c:pt idx="2370">
                  <c:v>3.1037E-3</c:v>
                </c:pt>
                <c:pt idx="2371">
                  <c:v>3.0956999999999998E-3</c:v>
                </c:pt>
                <c:pt idx="2372">
                  <c:v>2.4681999999999998E-3</c:v>
                </c:pt>
                <c:pt idx="2373">
                  <c:v>3.8611000000000001E-3</c:v>
                </c:pt>
                <c:pt idx="2374">
                  <c:v>2.2512999999999999E-3</c:v>
                </c:pt>
                <c:pt idx="2375">
                  <c:v>2.6143E-3</c:v>
                </c:pt>
                <c:pt idx="2376">
                  <c:v>1.8408000000000001E-3</c:v>
                </c:pt>
                <c:pt idx="2377">
                  <c:v>2.5604999999999998E-3</c:v>
                </c:pt>
                <c:pt idx="2378">
                  <c:v>3.7878999999999999E-3</c:v>
                </c:pt>
                <c:pt idx="2379">
                  <c:v>3.4518000000000001E-3</c:v>
                </c:pt>
                <c:pt idx="2380">
                  <c:v>2.1733E-3</c:v>
                </c:pt>
                <c:pt idx="2381">
                  <c:v>1.9515999999999999E-3</c:v>
                </c:pt>
                <c:pt idx="2382">
                  <c:v>2.3027E-3</c:v>
                </c:pt>
                <c:pt idx="2383">
                  <c:v>2.5566E-3</c:v>
                </c:pt>
                <c:pt idx="2384">
                  <c:v>3.6064000000000001E-3</c:v>
                </c:pt>
                <c:pt idx="2385">
                  <c:v>2.9933E-3</c:v>
                </c:pt>
                <c:pt idx="2386">
                  <c:v>2.8884000000000002E-3</c:v>
                </c:pt>
                <c:pt idx="2387">
                  <c:v>3.7038000000000001E-3</c:v>
                </c:pt>
                <c:pt idx="2388">
                  <c:v>1.8812E-3</c:v>
                </c:pt>
                <c:pt idx="2389">
                  <c:v>5.0661999999999999E-3</c:v>
                </c:pt>
                <c:pt idx="2390">
                  <c:v>1.6237999999999999E-3</c:v>
                </c:pt>
                <c:pt idx="2391">
                  <c:v>3.1551000000000001E-3</c:v>
                </c:pt>
                <c:pt idx="2392">
                  <c:v>1.7566000000000001E-3</c:v>
                </c:pt>
                <c:pt idx="2393">
                  <c:v>3.3850999999999998E-3</c:v>
                </c:pt>
                <c:pt idx="2394">
                  <c:v>2.3224000000000001E-3</c:v>
                </c:pt>
                <c:pt idx="2395">
                  <c:v>9.5385000000000001E-3</c:v>
                </c:pt>
                <c:pt idx="2396">
                  <c:v>1.9296999999999999E-3</c:v>
                </c:pt>
                <c:pt idx="2397">
                  <c:v>2.7307999999999998E-3</c:v>
                </c:pt>
                <c:pt idx="2398">
                  <c:v>2.9659E-3</c:v>
                </c:pt>
                <c:pt idx="2399">
                  <c:v>2.4686999999999999E-3</c:v>
                </c:pt>
                <c:pt idx="2400">
                  <c:v>2.7675999999999998E-3</c:v>
                </c:pt>
                <c:pt idx="2401">
                  <c:v>2.0861999999999999E-3</c:v>
                </c:pt>
                <c:pt idx="2402">
                  <c:v>2.1549999999999998E-3</c:v>
                </c:pt>
                <c:pt idx="2403">
                  <c:v>2.8741999999999999E-3</c:v>
                </c:pt>
                <c:pt idx="2404">
                  <c:v>2.0108999999999999E-3</c:v>
                </c:pt>
                <c:pt idx="2405">
                  <c:v>2.5156000000000002E-3</c:v>
                </c:pt>
                <c:pt idx="2406">
                  <c:v>3.6708000000000001E-3</c:v>
                </c:pt>
                <c:pt idx="2407">
                  <c:v>2.8676000000000001E-3</c:v>
                </c:pt>
                <c:pt idx="2408">
                  <c:v>3.8988E-3</c:v>
                </c:pt>
                <c:pt idx="2409">
                  <c:v>2.1161999999999999E-3</c:v>
                </c:pt>
                <c:pt idx="2410">
                  <c:v>2.3367000000000001E-3</c:v>
                </c:pt>
                <c:pt idx="2411">
                  <c:v>3.6251E-3</c:v>
                </c:pt>
                <c:pt idx="2412">
                  <c:v>1.9170000000000001E-3</c:v>
                </c:pt>
                <c:pt idx="2413">
                  <c:v>3.1978000000000002E-3</c:v>
                </c:pt>
                <c:pt idx="2414">
                  <c:v>2.0758E-3</c:v>
                </c:pt>
                <c:pt idx="2415">
                  <c:v>3.9306999999999996E-3</c:v>
                </c:pt>
                <c:pt idx="2416">
                  <c:v>4.4247999999999996E-3</c:v>
                </c:pt>
                <c:pt idx="2417">
                  <c:v>2.3533E-3</c:v>
                </c:pt>
                <c:pt idx="2418">
                  <c:v>3.2567999999999998E-3</c:v>
                </c:pt>
                <c:pt idx="2419">
                  <c:v>2.5244999999999998E-3</c:v>
                </c:pt>
                <c:pt idx="2420">
                  <c:v>2.6145999999999999E-3</c:v>
                </c:pt>
                <c:pt idx="2421">
                  <c:v>3.0438000000000002E-3</c:v>
                </c:pt>
                <c:pt idx="2422">
                  <c:v>3.3065999999999998E-3</c:v>
                </c:pt>
                <c:pt idx="2423">
                  <c:v>2.5704E-3</c:v>
                </c:pt>
                <c:pt idx="2424">
                  <c:v>2.7529E-3</c:v>
                </c:pt>
                <c:pt idx="2425">
                  <c:v>1.671E-3</c:v>
                </c:pt>
                <c:pt idx="2426">
                  <c:v>2.9784E-3</c:v>
                </c:pt>
                <c:pt idx="2427">
                  <c:v>3.4213999999999998E-3</c:v>
                </c:pt>
                <c:pt idx="2428">
                  <c:v>3.3165999999999998E-3</c:v>
                </c:pt>
                <c:pt idx="2429">
                  <c:v>2.3222999999999998E-3</c:v>
                </c:pt>
                <c:pt idx="2430">
                  <c:v>3.4286E-3</c:v>
                </c:pt>
                <c:pt idx="2431">
                  <c:v>1.5552000000000001E-3</c:v>
                </c:pt>
                <c:pt idx="2432">
                  <c:v>2.0633000000000001E-3</c:v>
                </c:pt>
                <c:pt idx="2433">
                  <c:v>1.7916E-3</c:v>
                </c:pt>
                <c:pt idx="2434">
                  <c:v>4.4949999999999999E-3</c:v>
                </c:pt>
                <c:pt idx="2435">
                  <c:v>4.3159000000000001E-3</c:v>
                </c:pt>
                <c:pt idx="2436">
                  <c:v>3.4553000000000001E-3</c:v>
                </c:pt>
                <c:pt idx="2437">
                  <c:v>3.3351000000000001E-3</c:v>
                </c:pt>
                <c:pt idx="2438">
                  <c:v>2.5947000000000001E-3</c:v>
                </c:pt>
                <c:pt idx="2439">
                  <c:v>3.2441000000000002E-3</c:v>
                </c:pt>
                <c:pt idx="2440">
                  <c:v>2.5257999999999999E-3</c:v>
                </c:pt>
                <c:pt idx="2441">
                  <c:v>1.7826000000000001E-3</c:v>
                </c:pt>
                <c:pt idx="2442">
                  <c:v>2.7602E-3</c:v>
                </c:pt>
                <c:pt idx="2443">
                  <c:v>3.5550999999999998E-3</c:v>
                </c:pt>
                <c:pt idx="2444">
                  <c:v>2.9524E-3</c:v>
                </c:pt>
                <c:pt idx="2445">
                  <c:v>3.2696000000000001E-3</c:v>
                </c:pt>
                <c:pt idx="2446">
                  <c:v>2.4318E-3</c:v>
                </c:pt>
                <c:pt idx="2447">
                  <c:v>2.4661000000000001E-3</c:v>
                </c:pt>
                <c:pt idx="2448">
                  <c:v>3.2114999999999999E-3</c:v>
                </c:pt>
                <c:pt idx="2449">
                  <c:v>2.4788000000000002E-3</c:v>
                </c:pt>
                <c:pt idx="2450">
                  <c:v>3.0400000000000002E-3</c:v>
                </c:pt>
                <c:pt idx="2451">
                  <c:v>4.0812000000000001E-3</c:v>
                </c:pt>
                <c:pt idx="2452">
                  <c:v>3.0758000000000001E-3</c:v>
                </c:pt>
                <c:pt idx="2453">
                  <c:v>2.3736999999999999E-3</c:v>
                </c:pt>
                <c:pt idx="2454">
                  <c:v>3.1283999999999999E-3</c:v>
                </c:pt>
                <c:pt idx="2455">
                  <c:v>3.6007999999999999E-3</c:v>
                </c:pt>
                <c:pt idx="2456">
                  <c:v>2.0655999999999999E-3</c:v>
                </c:pt>
                <c:pt idx="2457">
                  <c:v>2.7456999999999998E-3</c:v>
                </c:pt>
                <c:pt idx="2458">
                  <c:v>1.9623000000000002E-3</c:v>
                </c:pt>
                <c:pt idx="2459">
                  <c:v>2.1982E-3</c:v>
                </c:pt>
                <c:pt idx="2460">
                  <c:v>4.3033000000000004E-3</c:v>
                </c:pt>
                <c:pt idx="2461">
                  <c:v>3.5574000000000001E-3</c:v>
                </c:pt>
                <c:pt idx="2462">
                  <c:v>3.2726000000000001E-3</c:v>
                </c:pt>
                <c:pt idx="2463">
                  <c:v>3.0928000000000001E-3</c:v>
                </c:pt>
                <c:pt idx="2464">
                  <c:v>1.812E-3</c:v>
                </c:pt>
                <c:pt idx="2465">
                  <c:v>3.7853000000000001E-3</c:v>
                </c:pt>
                <c:pt idx="2466">
                  <c:v>4.5579000000000001E-3</c:v>
                </c:pt>
                <c:pt idx="2467">
                  <c:v>1.9344E-3</c:v>
                </c:pt>
                <c:pt idx="2468">
                  <c:v>3.0998000000000002E-3</c:v>
                </c:pt>
                <c:pt idx="2469">
                  <c:v>4.0705000000000003E-3</c:v>
                </c:pt>
                <c:pt idx="2470">
                  <c:v>4.8637000000000003E-3</c:v>
                </c:pt>
                <c:pt idx="2471">
                  <c:v>3.7311000000000002E-3</c:v>
                </c:pt>
                <c:pt idx="2472">
                  <c:v>3.6219999999999998E-3</c:v>
                </c:pt>
                <c:pt idx="2473">
                  <c:v>5.4280999999999999E-3</c:v>
                </c:pt>
                <c:pt idx="2474">
                  <c:v>3.5563000000000001E-3</c:v>
                </c:pt>
                <c:pt idx="2475">
                  <c:v>3.9122000000000002E-3</c:v>
                </c:pt>
                <c:pt idx="2476">
                  <c:v>3.8631999999999998E-3</c:v>
                </c:pt>
                <c:pt idx="2477">
                  <c:v>2.6467000000000001E-3</c:v>
                </c:pt>
                <c:pt idx="2478">
                  <c:v>4.3109000000000003E-3</c:v>
                </c:pt>
                <c:pt idx="2479">
                  <c:v>6.2551999999999998E-3</c:v>
                </c:pt>
                <c:pt idx="2480">
                  <c:v>3.9741000000000004E-3</c:v>
                </c:pt>
                <c:pt idx="2481">
                  <c:v>2.6155000000000002E-3</c:v>
                </c:pt>
                <c:pt idx="2482">
                  <c:v>2.9405E-3</c:v>
                </c:pt>
                <c:pt idx="2483">
                  <c:v>3.0184999999999999E-3</c:v>
                </c:pt>
                <c:pt idx="2484">
                  <c:v>3.0452000000000001E-3</c:v>
                </c:pt>
                <c:pt idx="2485">
                  <c:v>4.8747E-3</c:v>
                </c:pt>
                <c:pt idx="2486">
                  <c:v>3.6207000000000001E-3</c:v>
                </c:pt>
                <c:pt idx="2487">
                  <c:v>4.6892000000000001E-3</c:v>
                </c:pt>
                <c:pt idx="2488">
                  <c:v>4.8119E-3</c:v>
                </c:pt>
                <c:pt idx="2489">
                  <c:v>3.1962000000000002E-3</c:v>
                </c:pt>
                <c:pt idx="2490">
                  <c:v>2.3931999999999998E-3</c:v>
                </c:pt>
                <c:pt idx="2491">
                  <c:v>3.6043E-3</c:v>
                </c:pt>
                <c:pt idx="2492">
                  <c:v>3.0469E-3</c:v>
                </c:pt>
                <c:pt idx="2493">
                  <c:v>3.4578999999999999E-3</c:v>
                </c:pt>
                <c:pt idx="2494">
                  <c:v>2.4946E-3</c:v>
                </c:pt>
                <c:pt idx="2495">
                  <c:v>2.9602000000000001E-3</c:v>
                </c:pt>
                <c:pt idx="2496">
                  <c:v>2.7247999999999999E-3</c:v>
                </c:pt>
                <c:pt idx="2497">
                  <c:v>3.0417999999999999E-3</c:v>
                </c:pt>
                <c:pt idx="2498">
                  <c:v>2.7261E-3</c:v>
                </c:pt>
                <c:pt idx="2499">
                  <c:v>3.5904000000000001E-3</c:v>
                </c:pt>
                <c:pt idx="2500">
                  <c:v>2.3624000000000002E-3</c:v>
                </c:pt>
                <c:pt idx="2501">
                  <c:v>2.4182000000000001E-3</c:v>
                </c:pt>
                <c:pt idx="2502">
                  <c:v>2.5868000000000002E-3</c:v>
                </c:pt>
                <c:pt idx="2503">
                  <c:v>2.6205E-3</c:v>
                </c:pt>
                <c:pt idx="2504">
                  <c:v>2.1278E-3</c:v>
                </c:pt>
                <c:pt idx="2505">
                  <c:v>3.5195999999999999E-3</c:v>
                </c:pt>
                <c:pt idx="2506">
                  <c:v>3.3238E-3</c:v>
                </c:pt>
                <c:pt idx="2507">
                  <c:v>3.5902999999999998E-3</c:v>
                </c:pt>
              </c:numCache>
            </c:numRef>
          </c:xVal>
          <c:yVal>
            <c:numRef>
              <c:f>Sheet1!$N$1:$N$2602</c:f>
              <c:numCache>
                <c:formatCode>General</c:formatCode>
                <c:ptCount val="2602"/>
                <c:pt idx="0">
                  <c:v>0</c:v>
                </c:pt>
                <c:pt idx="1">
                  <c:v>6.2835999999999999</c:v>
                </c:pt>
                <c:pt idx="2">
                  <c:v>8.9725999999999999</c:v>
                </c:pt>
                <c:pt idx="3">
                  <c:v>13.226000000000001</c:v>
                </c:pt>
                <c:pt idx="4">
                  <c:v>22.759</c:v>
                </c:pt>
                <c:pt idx="5">
                  <c:v>25.510999999999999</c:v>
                </c:pt>
                <c:pt idx="6">
                  <c:v>33.037999999999997</c:v>
                </c:pt>
                <c:pt idx="7">
                  <c:v>38.323</c:v>
                </c:pt>
                <c:pt idx="8">
                  <c:v>34.595999999999997</c:v>
                </c:pt>
                <c:pt idx="9">
                  <c:v>47.146000000000001</c:v>
                </c:pt>
                <c:pt idx="10">
                  <c:v>50.761000000000003</c:v>
                </c:pt>
                <c:pt idx="11">
                  <c:v>53.627000000000002</c:v>
                </c:pt>
                <c:pt idx="12">
                  <c:v>68.995999999999995</c:v>
                </c:pt>
                <c:pt idx="13">
                  <c:v>74.986999999999995</c:v>
                </c:pt>
                <c:pt idx="14">
                  <c:v>68.594999999999999</c:v>
                </c:pt>
                <c:pt idx="15">
                  <c:v>78.198999999999998</c:v>
                </c:pt>
                <c:pt idx="16">
                  <c:v>74.840999999999994</c:v>
                </c:pt>
                <c:pt idx="17">
                  <c:v>76.384</c:v>
                </c:pt>
                <c:pt idx="18">
                  <c:v>95.888999999999996</c:v>
                </c:pt>
                <c:pt idx="19">
                  <c:v>92.14</c:v>
                </c:pt>
                <c:pt idx="20">
                  <c:v>104.9</c:v>
                </c:pt>
                <c:pt idx="21">
                  <c:v>120</c:v>
                </c:pt>
                <c:pt idx="22">
                  <c:v>114.86</c:v>
                </c:pt>
                <c:pt idx="23">
                  <c:v>109.59</c:v>
                </c:pt>
                <c:pt idx="24">
                  <c:v>132.99</c:v>
                </c:pt>
                <c:pt idx="25">
                  <c:v>139.27000000000001</c:v>
                </c:pt>
                <c:pt idx="26">
                  <c:v>150.16</c:v>
                </c:pt>
                <c:pt idx="27">
                  <c:v>147.35</c:v>
                </c:pt>
                <c:pt idx="28">
                  <c:v>164.5</c:v>
                </c:pt>
                <c:pt idx="29">
                  <c:v>143.88</c:v>
                </c:pt>
                <c:pt idx="30">
                  <c:v>169.98</c:v>
                </c:pt>
                <c:pt idx="31">
                  <c:v>176.75</c:v>
                </c:pt>
                <c:pt idx="32">
                  <c:v>177.73</c:v>
                </c:pt>
                <c:pt idx="33">
                  <c:v>172.22</c:v>
                </c:pt>
                <c:pt idx="34">
                  <c:v>171.73</c:v>
                </c:pt>
                <c:pt idx="35">
                  <c:v>147.41999999999999</c:v>
                </c:pt>
                <c:pt idx="36">
                  <c:v>149.69</c:v>
                </c:pt>
                <c:pt idx="37">
                  <c:v>181.06</c:v>
                </c:pt>
                <c:pt idx="38">
                  <c:v>203.8</c:v>
                </c:pt>
                <c:pt idx="39">
                  <c:v>194.68</c:v>
                </c:pt>
                <c:pt idx="40">
                  <c:v>206.74</c:v>
                </c:pt>
                <c:pt idx="41">
                  <c:v>216.43</c:v>
                </c:pt>
                <c:pt idx="42">
                  <c:v>221.62</c:v>
                </c:pt>
                <c:pt idx="43">
                  <c:v>248.59</c:v>
                </c:pt>
                <c:pt idx="44">
                  <c:v>250.18</c:v>
                </c:pt>
                <c:pt idx="45">
                  <c:v>217.49</c:v>
                </c:pt>
                <c:pt idx="46">
                  <c:v>225.68</c:v>
                </c:pt>
                <c:pt idx="47">
                  <c:v>281.83</c:v>
                </c:pt>
                <c:pt idx="48">
                  <c:v>297.85000000000002</c:v>
                </c:pt>
                <c:pt idx="49">
                  <c:v>250.48</c:v>
                </c:pt>
                <c:pt idx="50">
                  <c:v>280.14999999999998</c:v>
                </c:pt>
                <c:pt idx="51">
                  <c:v>260.06</c:v>
                </c:pt>
                <c:pt idx="52">
                  <c:v>274.64</c:v>
                </c:pt>
                <c:pt idx="53">
                  <c:v>302.86</c:v>
                </c:pt>
                <c:pt idx="54">
                  <c:v>291.68</c:v>
                </c:pt>
                <c:pt idx="55">
                  <c:v>242.98</c:v>
                </c:pt>
                <c:pt idx="56">
                  <c:v>298.89999999999998</c:v>
                </c:pt>
                <c:pt idx="57">
                  <c:v>317.7</c:v>
                </c:pt>
                <c:pt idx="58">
                  <c:v>305.54000000000002</c:v>
                </c:pt>
                <c:pt idx="59">
                  <c:v>311.94</c:v>
                </c:pt>
                <c:pt idx="60">
                  <c:v>298.22000000000003</c:v>
                </c:pt>
                <c:pt idx="61">
                  <c:v>314.31</c:v>
                </c:pt>
                <c:pt idx="62">
                  <c:v>356.41</c:v>
                </c:pt>
                <c:pt idx="63">
                  <c:v>282.27</c:v>
                </c:pt>
                <c:pt idx="64">
                  <c:v>287.86</c:v>
                </c:pt>
                <c:pt idx="65">
                  <c:v>362.53</c:v>
                </c:pt>
                <c:pt idx="66">
                  <c:v>292.19</c:v>
                </c:pt>
                <c:pt idx="67">
                  <c:v>317.86</c:v>
                </c:pt>
                <c:pt idx="68">
                  <c:v>299.62</c:v>
                </c:pt>
                <c:pt idx="69">
                  <c:v>351.41</c:v>
                </c:pt>
                <c:pt idx="70">
                  <c:v>289.93</c:v>
                </c:pt>
                <c:pt idx="71">
                  <c:v>377.06</c:v>
                </c:pt>
                <c:pt idx="72">
                  <c:v>373.08</c:v>
                </c:pt>
                <c:pt idx="73">
                  <c:v>400.76</c:v>
                </c:pt>
                <c:pt idx="74">
                  <c:v>381.39</c:v>
                </c:pt>
                <c:pt idx="75">
                  <c:v>348.97</c:v>
                </c:pt>
                <c:pt idx="76">
                  <c:v>367.19</c:v>
                </c:pt>
                <c:pt idx="77">
                  <c:v>418.51</c:v>
                </c:pt>
                <c:pt idx="78">
                  <c:v>456.96</c:v>
                </c:pt>
                <c:pt idx="79">
                  <c:v>438.08</c:v>
                </c:pt>
                <c:pt idx="80">
                  <c:v>416.33</c:v>
                </c:pt>
                <c:pt idx="81">
                  <c:v>394.02</c:v>
                </c:pt>
                <c:pt idx="82">
                  <c:v>359.23</c:v>
                </c:pt>
                <c:pt idx="83">
                  <c:v>403.47</c:v>
                </c:pt>
                <c:pt idx="84">
                  <c:v>416.68</c:v>
                </c:pt>
                <c:pt idx="85">
                  <c:v>405.09</c:v>
                </c:pt>
                <c:pt idx="86">
                  <c:v>412.38</c:v>
                </c:pt>
                <c:pt idx="87">
                  <c:v>451.32</c:v>
                </c:pt>
                <c:pt idx="88">
                  <c:v>479.38</c:v>
                </c:pt>
                <c:pt idx="89">
                  <c:v>491.47</c:v>
                </c:pt>
                <c:pt idx="90">
                  <c:v>454.09</c:v>
                </c:pt>
                <c:pt idx="91">
                  <c:v>472.25</c:v>
                </c:pt>
                <c:pt idx="92">
                  <c:v>497.98</c:v>
                </c:pt>
                <c:pt idx="93">
                  <c:v>504.34</c:v>
                </c:pt>
                <c:pt idx="94">
                  <c:v>493.81</c:v>
                </c:pt>
                <c:pt idx="95">
                  <c:v>528.17999999999995</c:v>
                </c:pt>
                <c:pt idx="96">
                  <c:v>457.65</c:v>
                </c:pt>
                <c:pt idx="97">
                  <c:v>486.6</c:v>
                </c:pt>
                <c:pt idx="98">
                  <c:v>474.65</c:v>
                </c:pt>
                <c:pt idx="99">
                  <c:v>528.86</c:v>
                </c:pt>
                <c:pt idx="100">
                  <c:v>484.07</c:v>
                </c:pt>
                <c:pt idx="101">
                  <c:v>557.95000000000005</c:v>
                </c:pt>
                <c:pt idx="102">
                  <c:v>487.86</c:v>
                </c:pt>
                <c:pt idx="103">
                  <c:v>499.68</c:v>
                </c:pt>
                <c:pt idx="104">
                  <c:v>602.12</c:v>
                </c:pt>
                <c:pt idx="105">
                  <c:v>524.48</c:v>
                </c:pt>
                <c:pt idx="106">
                  <c:v>521.39</c:v>
                </c:pt>
                <c:pt idx="107">
                  <c:v>565.07000000000005</c:v>
                </c:pt>
                <c:pt idx="108">
                  <c:v>523.5</c:v>
                </c:pt>
                <c:pt idx="109">
                  <c:v>586.27</c:v>
                </c:pt>
                <c:pt idx="110">
                  <c:v>542.99</c:v>
                </c:pt>
                <c:pt idx="111">
                  <c:v>507.38</c:v>
                </c:pt>
                <c:pt idx="112">
                  <c:v>581.91999999999996</c:v>
                </c:pt>
                <c:pt idx="113">
                  <c:v>632.66</c:v>
                </c:pt>
                <c:pt idx="114">
                  <c:v>596.45000000000005</c:v>
                </c:pt>
                <c:pt idx="115">
                  <c:v>634.55999999999995</c:v>
                </c:pt>
                <c:pt idx="116">
                  <c:v>532.86</c:v>
                </c:pt>
                <c:pt idx="117">
                  <c:v>604.72</c:v>
                </c:pt>
                <c:pt idx="118">
                  <c:v>516.13</c:v>
                </c:pt>
                <c:pt idx="119">
                  <c:v>617.45000000000005</c:v>
                </c:pt>
                <c:pt idx="120">
                  <c:v>562.82000000000005</c:v>
                </c:pt>
                <c:pt idx="121">
                  <c:v>579.89</c:v>
                </c:pt>
                <c:pt idx="122">
                  <c:v>624</c:v>
                </c:pt>
                <c:pt idx="123">
                  <c:v>601.24</c:v>
                </c:pt>
                <c:pt idx="124">
                  <c:v>664.68</c:v>
                </c:pt>
                <c:pt idx="125">
                  <c:v>648.03</c:v>
                </c:pt>
                <c:pt idx="126">
                  <c:v>603.91999999999996</c:v>
                </c:pt>
                <c:pt idx="127">
                  <c:v>612.1</c:v>
                </c:pt>
                <c:pt idx="128">
                  <c:v>628.46</c:v>
                </c:pt>
                <c:pt idx="129">
                  <c:v>671.62</c:v>
                </c:pt>
                <c:pt idx="130">
                  <c:v>715.18</c:v>
                </c:pt>
                <c:pt idx="131">
                  <c:v>680.64</c:v>
                </c:pt>
                <c:pt idx="132">
                  <c:v>724.44</c:v>
                </c:pt>
                <c:pt idx="133">
                  <c:v>628.35</c:v>
                </c:pt>
                <c:pt idx="134">
                  <c:v>684.19</c:v>
                </c:pt>
                <c:pt idx="135">
                  <c:v>668.07</c:v>
                </c:pt>
                <c:pt idx="136">
                  <c:v>689.13</c:v>
                </c:pt>
                <c:pt idx="137">
                  <c:v>662.64</c:v>
                </c:pt>
                <c:pt idx="138">
                  <c:v>672.63</c:v>
                </c:pt>
                <c:pt idx="139">
                  <c:v>679.45</c:v>
                </c:pt>
                <c:pt idx="140">
                  <c:v>689.97</c:v>
                </c:pt>
                <c:pt idx="141">
                  <c:v>710.96</c:v>
                </c:pt>
                <c:pt idx="142">
                  <c:v>686.8</c:v>
                </c:pt>
                <c:pt idx="143">
                  <c:v>723.3</c:v>
                </c:pt>
                <c:pt idx="144">
                  <c:v>781.09</c:v>
                </c:pt>
                <c:pt idx="145">
                  <c:v>694.33</c:v>
                </c:pt>
                <c:pt idx="146">
                  <c:v>740.67</c:v>
                </c:pt>
                <c:pt idx="147">
                  <c:v>756.53</c:v>
                </c:pt>
                <c:pt idx="148">
                  <c:v>735.15</c:v>
                </c:pt>
                <c:pt idx="149">
                  <c:v>816.01</c:v>
                </c:pt>
                <c:pt idx="150">
                  <c:v>647.99</c:v>
                </c:pt>
                <c:pt idx="151">
                  <c:v>776.24</c:v>
                </c:pt>
                <c:pt idx="152">
                  <c:v>741.2</c:v>
                </c:pt>
                <c:pt idx="153">
                  <c:v>733.86</c:v>
                </c:pt>
                <c:pt idx="154">
                  <c:v>769.17</c:v>
                </c:pt>
                <c:pt idx="155">
                  <c:v>810.29</c:v>
                </c:pt>
                <c:pt idx="156">
                  <c:v>667.88</c:v>
                </c:pt>
                <c:pt idx="157">
                  <c:v>853.71</c:v>
                </c:pt>
                <c:pt idx="158">
                  <c:v>817.41</c:v>
                </c:pt>
                <c:pt idx="159">
                  <c:v>845.91</c:v>
                </c:pt>
                <c:pt idx="160">
                  <c:v>749.54</c:v>
                </c:pt>
                <c:pt idx="161">
                  <c:v>733.17</c:v>
                </c:pt>
                <c:pt idx="162">
                  <c:v>825.91</c:v>
                </c:pt>
                <c:pt idx="163">
                  <c:v>777.67</c:v>
                </c:pt>
                <c:pt idx="164">
                  <c:v>814.16</c:v>
                </c:pt>
                <c:pt idx="165">
                  <c:v>817.93</c:v>
                </c:pt>
                <c:pt idx="166">
                  <c:v>811.91</c:v>
                </c:pt>
                <c:pt idx="167">
                  <c:v>772.91</c:v>
                </c:pt>
                <c:pt idx="168">
                  <c:v>842.58</c:v>
                </c:pt>
                <c:pt idx="169">
                  <c:v>936.98</c:v>
                </c:pt>
                <c:pt idx="170">
                  <c:v>821.35</c:v>
                </c:pt>
                <c:pt idx="171">
                  <c:v>776.23</c:v>
                </c:pt>
                <c:pt idx="172">
                  <c:v>812.67</c:v>
                </c:pt>
                <c:pt idx="173">
                  <c:v>798.89</c:v>
                </c:pt>
                <c:pt idx="174">
                  <c:v>851.91</c:v>
                </c:pt>
                <c:pt idx="175">
                  <c:v>903.94</c:v>
                </c:pt>
                <c:pt idx="176">
                  <c:v>929.8</c:v>
                </c:pt>
                <c:pt idx="177">
                  <c:v>808.48</c:v>
                </c:pt>
                <c:pt idx="178">
                  <c:v>829.03</c:v>
                </c:pt>
                <c:pt idx="179">
                  <c:v>819.59</c:v>
                </c:pt>
                <c:pt idx="180">
                  <c:v>808.98</c:v>
                </c:pt>
                <c:pt idx="181">
                  <c:v>968.03</c:v>
                </c:pt>
                <c:pt idx="182">
                  <c:v>828.14</c:v>
                </c:pt>
                <c:pt idx="183">
                  <c:v>868.54</c:v>
                </c:pt>
                <c:pt idx="184">
                  <c:v>843.78</c:v>
                </c:pt>
                <c:pt idx="185">
                  <c:v>905.67</c:v>
                </c:pt>
                <c:pt idx="186">
                  <c:v>956.92</c:v>
                </c:pt>
                <c:pt idx="187">
                  <c:v>879.29</c:v>
                </c:pt>
                <c:pt idx="188">
                  <c:v>890.48</c:v>
                </c:pt>
                <c:pt idx="189">
                  <c:v>869.97</c:v>
                </c:pt>
                <c:pt idx="190">
                  <c:v>928.16</c:v>
                </c:pt>
                <c:pt idx="191">
                  <c:v>907.21</c:v>
                </c:pt>
                <c:pt idx="192">
                  <c:v>974.78</c:v>
                </c:pt>
                <c:pt idx="193">
                  <c:v>847.86</c:v>
                </c:pt>
                <c:pt idx="194">
                  <c:v>853.4</c:v>
                </c:pt>
                <c:pt idx="195">
                  <c:v>956.69</c:v>
                </c:pt>
                <c:pt idx="196">
                  <c:v>812.62</c:v>
                </c:pt>
                <c:pt idx="197">
                  <c:v>803.32</c:v>
                </c:pt>
                <c:pt idx="198">
                  <c:v>991.64</c:v>
                </c:pt>
                <c:pt idx="199">
                  <c:v>931.59</c:v>
                </c:pt>
                <c:pt idx="200">
                  <c:v>952.92</c:v>
                </c:pt>
                <c:pt idx="201">
                  <c:v>921.24</c:v>
                </c:pt>
                <c:pt idx="202">
                  <c:v>1066.8</c:v>
                </c:pt>
                <c:pt idx="203">
                  <c:v>988.61</c:v>
                </c:pt>
                <c:pt idx="204">
                  <c:v>1005.5</c:v>
                </c:pt>
                <c:pt idx="205">
                  <c:v>947.37</c:v>
                </c:pt>
                <c:pt idx="206">
                  <c:v>916.65</c:v>
                </c:pt>
                <c:pt idx="207">
                  <c:v>1046.8</c:v>
                </c:pt>
                <c:pt idx="208">
                  <c:v>960.31</c:v>
                </c:pt>
                <c:pt idx="209">
                  <c:v>1057</c:v>
                </c:pt>
                <c:pt idx="210">
                  <c:v>1057</c:v>
                </c:pt>
                <c:pt idx="211">
                  <c:v>986.74</c:v>
                </c:pt>
                <c:pt idx="212">
                  <c:v>1101.7</c:v>
                </c:pt>
                <c:pt idx="213">
                  <c:v>1102.5999999999999</c:v>
                </c:pt>
                <c:pt idx="214">
                  <c:v>983.13</c:v>
                </c:pt>
                <c:pt idx="215">
                  <c:v>941.71</c:v>
                </c:pt>
                <c:pt idx="216">
                  <c:v>952.52</c:v>
                </c:pt>
                <c:pt idx="217">
                  <c:v>1030.8</c:v>
                </c:pt>
                <c:pt idx="218">
                  <c:v>955.91</c:v>
                </c:pt>
                <c:pt idx="219">
                  <c:v>1050.5</c:v>
                </c:pt>
                <c:pt idx="220">
                  <c:v>994.98</c:v>
                </c:pt>
                <c:pt idx="221">
                  <c:v>1017.9</c:v>
                </c:pt>
                <c:pt idx="222">
                  <c:v>1159.2</c:v>
                </c:pt>
                <c:pt idx="223">
                  <c:v>950.17</c:v>
                </c:pt>
                <c:pt idx="224">
                  <c:v>1051.9000000000001</c:v>
                </c:pt>
                <c:pt idx="225">
                  <c:v>1021.1</c:v>
                </c:pt>
                <c:pt idx="226">
                  <c:v>1115.7</c:v>
                </c:pt>
                <c:pt idx="227">
                  <c:v>1053.9000000000001</c:v>
                </c:pt>
                <c:pt idx="228">
                  <c:v>1035.3</c:v>
                </c:pt>
                <c:pt idx="229">
                  <c:v>1128.5</c:v>
                </c:pt>
                <c:pt idx="230">
                  <c:v>1067.2</c:v>
                </c:pt>
                <c:pt idx="231">
                  <c:v>1162.2</c:v>
                </c:pt>
                <c:pt idx="232">
                  <c:v>1015.3</c:v>
                </c:pt>
                <c:pt idx="233">
                  <c:v>990.72</c:v>
                </c:pt>
                <c:pt idx="234">
                  <c:v>1022.7</c:v>
                </c:pt>
                <c:pt idx="235">
                  <c:v>1103.0999999999999</c:v>
                </c:pt>
                <c:pt idx="236">
                  <c:v>1012.6</c:v>
                </c:pt>
                <c:pt idx="237">
                  <c:v>1132.9000000000001</c:v>
                </c:pt>
                <c:pt idx="238">
                  <c:v>1064.8</c:v>
                </c:pt>
                <c:pt idx="239">
                  <c:v>960.09</c:v>
                </c:pt>
                <c:pt idx="240">
                  <c:v>1163.0999999999999</c:v>
                </c:pt>
                <c:pt idx="241">
                  <c:v>1018.8</c:v>
                </c:pt>
                <c:pt idx="242">
                  <c:v>1044.0999999999999</c:v>
                </c:pt>
                <c:pt idx="243">
                  <c:v>1136.7</c:v>
                </c:pt>
                <c:pt idx="244">
                  <c:v>1043.4000000000001</c:v>
                </c:pt>
                <c:pt idx="245">
                  <c:v>1066.8</c:v>
                </c:pt>
                <c:pt idx="246">
                  <c:v>1049.0999999999999</c:v>
                </c:pt>
                <c:pt idx="247">
                  <c:v>1084.7</c:v>
                </c:pt>
                <c:pt idx="248">
                  <c:v>1191.3</c:v>
                </c:pt>
                <c:pt idx="249">
                  <c:v>1175.3</c:v>
                </c:pt>
                <c:pt idx="250">
                  <c:v>1015.1</c:v>
                </c:pt>
                <c:pt idx="251">
                  <c:v>1298.8</c:v>
                </c:pt>
                <c:pt idx="252">
                  <c:v>1126.4000000000001</c:v>
                </c:pt>
                <c:pt idx="253">
                  <c:v>1073.0999999999999</c:v>
                </c:pt>
                <c:pt idx="254">
                  <c:v>1200.9000000000001</c:v>
                </c:pt>
                <c:pt idx="255">
                  <c:v>1043.4000000000001</c:v>
                </c:pt>
                <c:pt idx="256">
                  <c:v>1124.5999999999999</c:v>
                </c:pt>
                <c:pt idx="257">
                  <c:v>1224.7</c:v>
                </c:pt>
                <c:pt idx="258">
                  <c:v>1213.0999999999999</c:v>
                </c:pt>
                <c:pt idx="259">
                  <c:v>1201.0999999999999</c:v>
                </c:pt>
                <c:pt idx="260">
                  <c:v>1206.9000000000001</c:v>
                </c:pt>
                <c:pt idx="261">
                  <c:v>1101.9000000000001</c:v>
                </c:pt>
                <c:pt idx="262">
                  <c:v>1073</c:v>
                </c:pt>
                <c:pt idx="263">
                  <c:v>1092.5</c:v>
                </c:pt>
                <c:pt idx="264">
                  <c:v>1330.8</c:v>
                </c:pt>
                <c:pt idx="265">
                  <c:v>1104.9000000000001</c:v>
                </c:pt>
                <c:pt idx="266">
                  <c:v>1121.8</c:v>
                </c:pt>
                <c:pt idx="267">
                  <c:v>1317.5</c:v>
                </c:pt>
                <c:pt idx="268">
                  <c:v>1124.9000000000001</c:v>
                </c:pt>
                <c:pt idx="269">
                  <c:v>1146.5999999999999</c:v>
                </c:pt>
                <c:pt idx="270">
                  <c:v>1246.5</c:v>
                </c:pt>
                <c:pt idx="271">
                  <c:v>1190.2</c:v>
                </c:pt>
                <c:pt idx="272">
                  <c:v>1150</c:v>
                </c:pt>
                <c:pt idx="273">
                  <c:v>1147.5999999999999</c:v>
                </c:pt>
                <c:pt idx="274">
                  <c:v>1195.7</c:v>
                </c:pt>
                <c:pt idx="275">
                  <c:v>1224.5</c:v>
                </c:pt>
                <c:pt idx="276">
                  <c:v>1237.5999999999999</c:v>
                </c:pt>
                <c:pt idx="277">
                  <c:v>1478.1</c:v>
                </c:pt>
                <c:pt idx="278">
                  <c:v>1164.2</c:v>
                </c:pt>
                <c:pt idx="279">
                  <c:v>1303.2</c:v>
                </c:pt>
                <c:pt idx="280">
                  <c:v>1152.7</c:v>
                </c:pt>
                <c:pt idx="281">
                  <c:v>1415.3</c:v>
                </c:pt>
                <c:pt idx="282">
                  <c:v>1329.8</c:v>
                </c:pt>
                <c:pt idx="283">
                  <c:v>1139.4000000000001</c:v>
                </c:pt>
                <c:pt idx="284">
                  <c:v>1369.3</c:v>
                </c:pt>
                <c:pt idx="285">
                  <c:v>1182.3</c:v>
                </c:pt>
                <c:pt idx="286">
                  <c:v>1371.4</c:v>
                </c:pt>
                <c:pt idx="287">
                  <c:v>1134.8</c:v>
                </c:pt>
                <c:pt idx="288">
                  <c:v>1258.0999999999999</c:v>
                </c:pt>
                <c:pt idx="289">
                  <c:v>1162</c:v>
                </c:pt>
                <c:pt idx="290">
                  <c:v>1301.7</c:v>
                </c:pt>
                <c:pt idx="291">
                  <c:v>1350.3</c:v>
                </c:pt>
                <c:pt idx="292">
                  <c:v>1181</c:v>
                </c:pt>
                <c:pt idx="293">
                  <c:v>1220</c:v>
                </c:pt>
                <c:pt idx="294">
                  <c:v>1410.8</c:v>
                </c:pt>
                <c:pt idx="295">
                  <c:v>1216.2</c:v>
                </c:pt>
                <c:pt idx="296">
                  <c:v>1212.3</c:v>
                </c:pt>
                <c:pt idx="297">
                  <c:v>1267.5999999999999</c:v>
                </c:pt>
                <c:pt idx="298">
                  <c:v>1383.8</c:v>
                </c:pt>
                <c:pt idx="299">
                  <c:v>1287.5</c:v>
                </c:pt>
                <c:pt idx="300">
                  <c:v>1240</c:v>
                </c:pt>
                <c:pt idx="301">
                  <c:v>1279.4000000000001</c:v>
                </c:pt>
                <c:pt idx="302">
                  <c:v>1373.7</c:v>
                </c:pt>
                <c:pt idx="303">
                  <c:v>1235.4000000000001</c:v>
                </c:pt>
                <c:pt idx="304">
                  <c:v>1230.2</c:v>
                </c:pt>
                <c:pt idx="305">
                  <c:v>1257.4000000000001</c:v>
                </c:pt>
                <c:pt idx="306">
                  <c:v>1322.8</c:v>
                </c:pt>
                <c:pt idx="307">
                  <c:v>1200.2</c:v>
                </c:pt>
                <c:pt idx="308">
                  <c:v>1308.8</c:v>
                </c:pt>
                <c:pt idx="309">
                  <c:v>1283.9000000000001</c:v>
                </c:pt>
                <c:pt idx="310">
                  <c:v>1463.5</c:v>
                </c:pt>
                <c:pt idx="311">
                  <c:v>1374.7</c:v>
                </c:pt>
                <c:pt idx="312">
                  <c:v>1236</c:v>
                </c:pt>
                <c:pt idx="313">
                  <c:v>1321.7</c:v>
                </c:pt>
                <c:pt idx="314">
                  <c:v>1298.9000000000001</c:v>
                </c:pt>
                <c:pt idx="315">
                  <c:v>1229.9000000000001</c:v>
                </c:pt>
                <c:pt idx="316">
                  <c:v>1259.0999999999999</c:v>
                </c:pt>
                <c:pt idx="317">
                  <c:v>1287.2</c:v>
                </c:pt>
                <c:pt idx="318">
                  <c:v>1306.7</c:v>
                </c:pt>
                <c:pt idx="319">
                  <c:v>1352.6</c:v>
                </c:pt>
                <c:pt idx="320">
                  <c:v>1403.1</c:v>
                </c:pt>
                <c:pt idx="321">
                  <c:v>1283.7</c:v>
                </c:pt>
                <c:pt idx="322">
                  <c:v>1271.3</c:v>
                </c:pt>
                <c:pt idx="323">
                  <c:v>1281.9000000000001</c:v>
                </c:pt>
                <c:pt idx="324">
                  <c:v>1409.5</c:v>
                </c:pt>
                <c:pt idx="325">
                  <c:v>1498.5</c:v>
                </c:pt>
                <c:pt idx="326">
                  <c:v>1412.3</c:v>
                </c:pt>
                <c:pt idx="327">
                  <c:v>1429.6</c:v>
                </c:pt>
                <c:pt idx="328">
                  <c:v>1513.6</c:v>
                </c:pt>
                <c:pt idx="329">
                  <c:v>1190.0999999999999</c:v>
                </c:pt>
                <c:pt idx="330">
                  <c:v>1267.5999999999999</c:v>
                </c:pt>
                <c:pt idx="331">
                  <c:v>1322.5</c:v>
                </c:pt>
                <c:pt idx="332">
                  <c:v>1435.2</c:v>
                </c:pt>
                <c:pt idx="333">
                  <c:v>1455.4</c:v>
                </c:pt>
                <c:pt idx="334">
                  <c:v>1448.5</c:v>
                </c:pt>
                <c:pt idx="335">
                  <c:v>1518.4</c:v>
                </c:pt>
                <c:pt idx="336">
                  <c:v>1300.8</c:v>
                </c:pt>
                <c:pt idx="337">
                  <c:v>1322</c:v>
                </c:pt>
                <c:pt idx="338">
                  <c:v>1260.5999999999999</c:v>
                </c:pt>
                <c:pt idx="339">
                  <c:v>1350.6</c:v>
                </c:pt>
                <c:pt idx="340">
                  <c:v>1337.5</c:v>
                </c:pt>
                <c:pt idx="341">
                  <c:v>1330.9</c:v>
                </c:pt>
                <c:pt idx="342">
                  <c:v>1380.5</c:v>
                </c:pt>
                <c:pt idx="343">
                  <c:v>1527</c:v>
                </c:pt>
                <c:pt idx="344">
                  <c:v>1348.3</c:v>
                </c:pt>
                <c:pt idx="345">
                  <c:v>1407.2</c:v>
                </c:pt>
                <c:pt idx="346">
                  <c:v>1352.4</c:v>
                </c:pt>
                <c:pt idx="347">
                  <c:v>1632</c:v>
                </c:pt>
                <c:pt idx="348">
                  <c:v>1325.1</c:v>
                </c:pt>
                <c:pt idx="349">
                  <c:v>1360.4</c:v>
                </c:pt>
                <c:pt idx="350">
                  <c:v>1336.6</c:v>
                </c:pt>
                <c:pt idx="351">
                  <c:v>1672.4</c:v>
                </c:pt>
                <c:pt idx="352">
                  <c:v>1364.6</c:v>
                </c:pt>
                <c:pt idx="353">
                  <c:v>1462.1</c:v>
                </c:pt>
                <c:pt idx="354">
                  <c:v>1391.1</c:v>
                </c:pt>
                <c:pt idx="355">
                  <c:v>1370.8</c:v>
                </c:pt>
                <c:pt idx="356">
                  <c:v>1400.5</c:v>
                </c:pt>
                <c:pt idx="357">
                  <c:v>1404.4</c:v>
                </c:pt>
                <c:pt idx="358">
                  <c:v>1533.4</c:v>
                </c:pt>
                <c:pt idx="359">
                  <c:v>1603.9</c:v>
                </c:pt>
                <c:pt idx="360">
                  <c:v>1390.2</c:v>
                </c:pt>
                <c:pt idx="361">
                  <c:v>1389.3</c:v>
                </c:pt>
                <c:pt idx="362">
                  <c:v>1350.6</c:v>
                </c:pt>
                <c:pt idx="363">
                  <c:v>1428.6</c:v>
                </c:pt>
                <c:pt idx="364">
                  <c:v>1392.1</c:v>
                </c:pt>
                <c:pt idx="365">
                  <c:v>1384.6</c:v>
                </c:pt>
                <c:pt idx="366">
                  <c:v>1368</c:v>
                </c:pt>
                <c:pt idx="367">
                  <c:v>1419.5</c:v>
                </c:pt>
                <c:pt idx="368">
                  <c:v>1391.4</c:v>
                </c:pt>
                <c:pt idx="369">
                  <c:v>1449.9</c:v>
                </c:pt>
                <c:pt idx="370">
                  <c:v>1561.2</c:v>
                </c:pt>
                <c:pt idx="371">
                  <c:v>1560.2</c:v>
                </c:pt>
                <c:pt idx="372">
                  <c:v>1479.7</c:v>
                </c:pt>
                <c:pt idx="373">
                  <c:v>1433.4</c:v>
                </c:pt>
                <c:pt idx="374">
                  <c:v>1431.3</c:v>
                </c:pt>
                <c:pt idx="375">
                  <c:v>1642.9</c:v>
                </c:pt>
                <c:pt idx="376">
                  <c:v>1467.3</c:v>
                </c:pt>
                <c:pt idx="377">
                  <c:v>1562</c:v>
                </c:pt>
                <c:pt idx="378">
                  <c:v>1599.2</c:v>
                </c:pt>
                <c:pt idx="379">
                  <c:v>1583.1</c:v>
                </c:pt>
                <c:pt idx="380">
                  <c:v>1406.9</c:v>
                </c:pt>
                <c:pt idx="381">
                  <c:v>1558.4</c:v>
                </c:pt>
                <c:pt idx="382">
                  <c:v>1428.6</c:v>
                </c:pt>
                <c:pt idx="383">
                  <c:v>1443.5</c:v>
                </c:pt>
                <c:pt idx="384">
                  <c:v>1512</c:v>
                </c:pt>
                <c:pt idx="385">
                  <c:v>1497.2</c:v>
                </c:pt>
                <c:pt idx="386">
                  <c:v>1471</c:v>
                </c:pt>
                <c:pt idx="387">
                  <c:v>1657.5</c:v>
                </c:pt>
                <c:pt idx="388">
                  <c:v>1483.2</c:v>
                </c:pt>
                <c:pt idx="389">
                  <c:v>1418.9</c:v>
                </c:pt>
                <c:pt idx="390">
                  <c:v>1435.8</c:v>
                </c:pt>
                <c:pt idx="391">
                  <c:v>1479.9</c:v>
                </c:pt>
                <c:pt idx="392">
                  <c:v>1442.8</c:v>
                </c:pt>
                <c:pt idx="393">
                  <c:v>1463</c:v>
                </c:pt>
                <c:pt idx="394">
                  <c:v>1494.4</c:v>
                </c:pt>
                <c:pt idx="395">
                  <c:v>1434.7</c:v>
                </c:pt>
                <c:pt idx="396">
                  <c:v>1476</c:v>
                </c:pt>
                <c:pt idx="397">
                  <c:v>1738.5</c:v>
                </c:pt>
                <c:pt idx="398">
                  <c:v>1495.7</c:v>
                </c:pt>
                <c:pt idx="399">
                  <c:v>1490.8</c:v>
                </c:pt>
                <c:pt idx="400">
                  <c:v>1512.4</c:v>
                </c:pt>
                <c:pt idx="401">
                  <c:v>1506.2</c:v>
                </c:pt>
                <c:pt idx="402">
                  <c:v>1529</c:v>
                </c:pt>
                <c:pt idx="403">
                  <c:v>1498.6</c:v>
                </c:pt>
                <c:pt idx="404">
                  <c:v>1509.6</c:v>
                </c:pt>
                <c:pt idx="405">
                  <c:v>1541.5</c:v>
                </c:pt>
                <c:pt idx="406">
                  <c:v>1513.5</c:v>
                </c:pt>
                <c:pt idx="407">
                  <c:v>1737.7</c:v>
                </c:pt>
                <c:pt idx="408">
                  <c:v>1578.9</c:v>
                </c:pt>
                <c:pt idx="409">
                  <c:v>1722.1</c:v>
                </c:pt>
                <c:pt idx="410">
                  <c:v>1529</c:v>
                </c:pt>
                <c:pt idx="411">
                  <c:v>1513.1</c:v>
                </c:pt>
                <c:pt idx="412">
                  <c:v>1560.1</c:v>
                </c:pt>
                <c:pt idx="413">
                  <c:v>1541</c:v>
                </c:pt>
                <c:pt idx="414">
                  <c:v>1517.4</c:v>
                </c:pt>
                <c:pt idx="415">
                  <c:v>1556.2</c:v>
                </c:pt>
                <c:pt idx="416">
                  <c:v>1727</c:v>
                </c:pt>
                <c:pt idx="417">
                  <c:v>1579.8</c:v>
                </c:pt>
                <c:pt idx="418">
                  <c:v>1534.4</c:v>
                </c:pt>
                <c:pt idx="419">
                  <c:v>1563.6</c:v>
                </c:pt>
                <c:pt idx="420">
                  <c:v>1709.6</c:v>
                </c:pt>
                <c:pt idx="421">
                  <c:v>1554.8</c:v>
                </c:pt>
                <c:pt idx="422">
                  <c:v>1588.5</c:v>
                </c:pt>
                <c:pt idx="423">
                  <c:v>1591.2</c:v>
                </c:pt>
                <c:pt idx="424">
                  <c:v>1566.6</c:v>
                </c:pt>
                <c:pt idx="425">
                  <c:v>1595.1</c:v>
                </c:pt>
                <c:pt idx="426">
                  <c:v>1539</c:v>
                </c:pt>
                <c:pt idx="427">
                  <c:v>1556.2</c:v>
                </c:pt>
                <c:pt idx="428">
                  <c:v>1573.9</c:v>
                </c:pt>
                <c:pt idx="429">
                  <c:v>1590.4</c:v>
                </c:pt>
                <c:pt idx="430">
                  <c:v>1607.6</c:v>
                </c:pt>
                <c:pt idx="431">
                  <c:v>1608.2</c:v>
                </c:pt>
                <c:pt idx="432">
                  <c:v>1608.7</c:v>
                </c:pt>
                <c:pt idx="433">
                  <c:v>1630</c:v>
                </c:pt>
                <c:pt idx="434">
                  <c:v>1594.2</c:v>
                </c:pt>
                <c:pt idx="435">
                  <c:v>1616.3</c:v>
                </c:pt>
                <c:pt idx="436">
                  <c:v>1845.6</c:v>
                </c:pt>
                <c:pt idx="437">
                  <c:v>1624.5</c:v>
                </c:pt>
                <c:pt idx="438">
                  <c:v>1640.9</c:v>
                </c:pt>
                <c:pt idx="439">
                  <c:v>1631</c:v>
                </c:pt>
                <c:pt idx="440">
                  <c:v>1590.5</c:v>
                </c:pt>
                <c:pt idx="441">
                  <c:v>1748.1</c:v>
                </c:pt>
                <c:pt idx="442">
                  <c:v>1863.3</c:v>
                </c:pt>
                <c:pt idx="443">
                  <c:v>1628</c:v>
                </c:pt>
                <c:pt idx="444">
                  <c:v>1605</c:v>
                </c:pt>
                <c:pt idx="445">
                  <c:v>2026.8</c:v>
                </c:pt>
                <c:pt idx="446">
                  <c:v>1586.4</c:v>
                </c:pt>
                <c:pt idx="447">
                  <c:v>1706.4</c:v>
                </c:pt>
                <c:pt idx="448">
                  <c:v>1607.2</c:v>
                </c:pt>
                <c:pt idx="449">
                  <c:v>1814.5</c:v>
                </c:pt>
                <c:pt idx="450">
                  <c:v>1586.8</c:v>
                </c:pt>
                <c:pt idx="451">
                  <c:v>1619.6</c:v>
                </c:pt>
                <c:pt idx="452">
                  <c:v>1693.9</c:v>
                </c:pt>
                <c:pt idx="453">
                  <c:v>1638.3</c:v>
                </c:pt>
                <c:pt idx="454">
                  <c:v>1752.3</c:v>
                </c:pt>
                <c:pt idx="455">
                  <c:v>1661.7</c:v>
                </c:pt>
                <c:pt idx="456">
                  <c:v>1665.4</c:v>
                </c:pt>
                <c:pt idx="457">
                  <c:v>1625</c:v>
                </c:pt>
                <c:pt idx="458">
                  <c:v>1668.6</c:v>
                </c:pt>
                <c:pt idx="459">
                  <c:v>1637.5</c:v>
                </c:pt>
                <c:pt idx="460">
                  <c:v>1651.6</c:v>
                </c:pt>
                <c:pt idx="461">
                  <c:v>1648</c:v>
                </c:pt>
                <c:pt idx="462">
                  <c:v>1632.2</c:v>
                </c:pt>
                <c:pt idx="463">
                  <c:v>1763.9</c:v>
                </c:pt>
                <c:pt idx="464">
                  <c:v>1977.2</c:v>
                </c:pt>
                <c:pt idx="465">
                  <c:v>1656.8</c:v>
                </c:pt>
                <c:pt idx="466">
                  <c:v>1681.4</c:v>
                </c:pt>
                <c:pt idx="467">
                  <c:v>1642.9</c:v>
                </c:pt>
                <c:pt idx="468">
                  <c:v>1665.3</c:v>
                </c:pt>
                <c:pt idx="469">
                  <c:v>1606.9</c:v>
                </c:pt>
                <c:pt idx="470">
                  <c:v>1713.2</c:v>
                </c:pt>
                <c:pt idx="471">
                  <c:v>1638.9</c:v>
                </c:pt>
                <c:pt idx="472">
                  <c:v>1717.5</c:v>
                </c:pt>
                <c:pt idx="473">
                  <c:v>1748.4</c:v>
                </c:pt>
                <c:pt idx="474">
                  <c:v>1696.6</c:v>
                </c:pt>
                <c:pt idx="475">
                  <c:v>1618.9</c:v>
                </c:pt>
                <c:pt idx="476">
                  <c:v>1739.9</c:v>
                </c:pt>
                <c:pt idx="477">
                  <c:v>1915.3</c:v>
                </c:pt>
                <c:pt idx="478">
                  <c:v>1691.5</c:v>
                </c:pt>
                <c:pt idx="479">
                  <c:v>1727.9</c:v>
                </c:pt>
                <c:pt idx="480">
                  <c:v>1701.7</c:v>
                </c:pt>
                <c:pt idx="481">
                  <c:v>1687.8</c:v>
                </c:pt>
                <c:pt idx="482">
                  <c:v>1775.1</c:v>
                </c:pt>
                <c:pt idx="483">
                  <c:v>1682.5</c:v>
                </c:pt>
                <c:pt idx="484">
                  <c:v>1718</c:v>
                </c:pt>
                <c:pt idx="485">
                  <c:v>1727.3</c:v>
                </c:pt>
                <c:pt idx="486">
                  <c:v>1744.3</c:v>
                </c:pt>
                <c:pt idx="487">
                  <c:v>1725.3</c:v>
                </c:pt>
                <c:pt idx="488">
                  <c:v>1699.2</c:v>
                </c:pt>
                <c:pt idx="489">
                  <c:v>1695.5</c:v>
                </c:pt>
                <c:pt idx="490">
                  <c:v>1735.2</c:v>
                </c:pt>
                <c:pt idx="491">
                  <c:v>1673.8</c:v>
                </c:pt>
                <c:pt idx="492">
                  <c:v>2013</c:v>
                </c:pt>
                <c:pt idx="493">
                  <c:v>1778.2</c:v>
                </c:pt>
                <c:pt idx="494">
                  <c:v>1780.3</c:v>
                </c:pt>
                <c:pt idx="495">
                  <c:v>1755.1</c:v>
                </c:pt>
                <c:pt idx="496">
                  <c:v>1783</c:v>
                </c:pt>
                <c:pt idx="497">
                  <c:v>1727.4</c:v>
                </c:pt>
                <c:pt idx="498">
                  <c:v>2187.4</c:v>
                </c:pt>
                <c:pt idx="499">
                  <c:v>1766</c:v>
                </c:pt>
                <c:pt idx="500">
                  <c:v>1734.4</c:v>
                </c:pt>
                <c:pt idx="501">
                  <c:v>1773.5</c:v>
                </c:pt>
                <c:pt idx="502">
                  <c:v>1781.1</c:v>
                </c:pt>
                <c:pt idx="503">
                  <c:v>1794.4</c:v>
                </c:pt>
                <c:pt idx="504">
                  <c:v>1749.1</c:v>
                </c:pt>
                <c:pt idx="505">
                  <c:v>1805.6</c:v>
                </c:pt>
                <c:pt idx="506">
                  <c:v>1757.8</c:v>
                </c:pt>
                <c:pt idx="507">
                  <c:v>1735.1</c:v>
                </c:pt>
                <c:pt idx="508">
                  <c:v>1774.1</c:v>
                </c:pt>
                <c:pt idx="509">
                  <c:v>1758.4</c:v>
                </c:pt>
                <c:pt idx="510">
                  <c:v>1805.1</c:v>
                </c:pt>
                <c:pt idx="511">
                  <c:v>1804.2</c:v>
                </c:pt>
                <c:pt idx="512">
                  <c:v>1755.8</c:v>
                </c:pt>
                <c:pt idx="513">
                  <c:v>1781.5</c:v>
                </c:pt>
                <c:pt idx="514">
                  <c:v>1965.9</c:v>
                </c:pt>
                <c:pt idx="515">
                  <c:v>1759.9</c:v>
                </c:pt>
                <c:pt idx="516">
                  <c:v>1812.1</c:v>
                </c:pt>
                <c:pt idx="517">
                  <c:v>1815</c:v>
                </c:pt>
                <c:pt idx="518">
                  <c:v>1757.1</c:v>
                </c:pt>
                <c:pt idx="519">
                  <c:v>1831.1</c:v>
                </c:pt>
                <c:pt idx="520">
                  <c:v>2094.6999999999998</c:v>
                </c:pt>
                <c:pt idx="521">
                  <c:v>1809</c:v>
                </c:pt>
                <c:pt idx="522">
                  <c:v>1817.3</c:v>
                </c:pt>
                <c:pt idx="523">
                  <c:v>1801.5</c:v>
                </c:pt>
                <c:pt idx="524">
                  <c:v>1770.2</c:v>
                </c:pt>
                <c:pt idx="525">
                  <c:v>1838.3</c:v>
                </c:pt>
                <c:pt idx="526">
                  <c:v>1797.4</c:v>
                </c:pt>
                <c:pt idx="527">
                  <c:v>1996.1</c:v>
                </c:pt>
                <c:pt idx="528">
                  <c:v>1773.2</c:v>
                </c:pt>
                <c:pt idx="529">
                  <c:v>1835.4</c:v>
                </c:pt>
                <c:pt idx="530">
                  <c:v>2100</c:v>
                </c:pt>
                <c:pt idx="531">
                  <c:v>1884.4</c:v>
                </c:pt>
                <c:pt idx="532">
                  <c:v>1867.2</c:v>
                </c:pt>
                <c:pt idx="533">
                  <c:v>1918.9</c:v>
                </c:pt>
                <c:pt idx="534">
                  <c:v>1826.6</c:v>
                </c:pt>
                <c:pt idx="535">
                  <c:v>1850.5</c:v>
                </c:pt>
                <c:pt idx="536">
                  <c:v>1831.2</c:v>
                </c:pt>
                <c:pt idx="537">
                  <c:v>1883.2</c:v>
                </c:pt>
                <c:pt idx="538">
                  <c:v>1850.1</c:v>
                </c:pt>
                <c:pt idx="539">
                  <c:v>1854.6</c:v>
                </c:pt>
                <c:pt idx="540">
                  <c:v>1832.9</c:v>
                </c:pt>
                <c:pt idx="541">
                  <c:v>1871.2</c:v>
                </c:pt>
                <c:pt idx="542">
                  <c:v>1763.9</c:v>
                </c:pt>
                <c:pt idx="543">
                  <c:v>1853.9</c:v>
                </c:pt>
                <c:pt idx="544">
                  <c:v>2096.6999999999998</c:v>
                </c:pt>
                <c:pt idx="545">
                  <c:v>1869</c:v>
                </c:pt>
                <c:pt idx="546">
                  <c:v>1902.3</c:v>
                </c:pt>
                <c:pt idx="547">
                  <c:v>1856.9</c:v>
                </c:pt>
                <c:pt idx="548">
                  <c:v>1836.1</c:v>
                </c:pt>
                <c:pt idx="549">
                  <c:v>1880.3</c:v>
                </c:pt>
                <c:pt idx="550">
                  <c:v>1919.7</c:v>
                </c:pt>
                <c:pt idx="551">
                  <c:v>1972.5</c:v>
                </c:pt>
                <c:pt idx="552">
                  <c:v>1861.2</c:v>
                </c:pt>
                <c:pt idx="553">
                  <c:v>1898.1</c:v>
                </c:pt>
                <c:pt idx="554">
                  <c:v>1901.2</c:v>
                </c:pt>
                <c:pt idx="555">
                  <c:v>1881.1</c:v>
                </c:pt>
                <c:pt idx="556">
                  <c:v>1928.2</c:v>
                </c:pt>
                <c:pt idx="557">
                  <c:v>1934</c:v>
                </c:pt>
                <c:pt idx="558">
                  <c:v>2010.7</c:v>
                </c:pt>
                <c:pt idx="559">
                  <c:v>1981.6</c:v>
                </c:pt>
                <c:pt idx="560">
                  <c:v>1941.2</c:v>
                </c:pt>
                <c:pt idx="561">
                  <c:v>1871.5</c:v>
                </c:pt>
                <c:pt idx="562">
                  <c:v>2113.1</c:v>
                </c:pt>
                <c:pt idx="563">
                  <c:v>2168.1</c:v>
                </c:pt>
                <c:pt idx="564">
                  <c:v>2172.6999999999998</c:v>
                </c:pt>
                <c:pt idx="565">
                  <c:v>1941.1</c:v>
                </c:pt>
                <c:pt idx="566">
                  <c:v>1962.6</c:v>
                </c:pt>
                <c:pt idx="567">
                  <c:v>1947</c:v>
                </c:pt>
                <c:pt idx="568">
                  <c:v>1898.5</c:v>
                </c:pt>
                <c:pt idx="569">
                  <c:v>1976.5</c:v>
                </c:pt>
                <c:pt idx="570">
                  <c:v>1914.1</c:v>
                </c:pt>
                <c:pt idx="571">
                  <c:v>1926</c:v>
                </c:pt>
                <c:pt idx="572">
                  <c:v>1946.2</c:v>
                </c:pt>
                <c:pt idx="573">
                  <c:v>1927.3</c:v>
                </c:pt>
                <c:pt idx="574">
                  <c:v>1975.6</c:v>
                </c:pt>
                <c:pt idx="575">
                  <c:v>2063</c:v>
                </c:pt>
                <c:pt idx="576">
                  <c:v>1969</c:v>
                </c:pt>
                <c:pt idx="577">
                  <c:v>1967.2</c:v>
                </c:pt>
                <c:pt idx="578">
                  <c:v>1943.4</c:v>
                </c:pt>
                <c:pt idx="579">
                  <c:v>2300.1999999999998</c:v>
                </c:pt>
                <c:pt idx="580">
                  <c:v>1975.3</c:v>
                </c:pt>
                <c:pt idx="581">
                  <c:v>2093.4</c:v>
                </c:pt>
                <c:pt idx="582">
                  <c:v>1995.4</c:v>
                </c:pt>
                <c:pt idx="583">
                  <c:v>1948.4</c:v>
                </c:pt>
                <c:pt idx="584">
                  <c:v>1968.3</c:v>
                </c:pt>
                <c:pt idx="585">
                  <c:v>1940.8</c:v>
                </c:pt>
                <c:pt idx="586">
                  <c:v>1967.2</c:v>
                </c:pt>
                <c:pt idx="587">
                  <c:v>2110.4</c:v>
                </c:pt>
                <c:pt idx="588">
                  <c:v>1938.5</c:v>
                </c:pt>
                <c:pt idx="589">
                  <c:v>2112.9</c:v>
                </c:pt>
                <c:pt idx="590">
                  <c:v>1977.6</c:v>
                </c:pt>
                <c:pt idx="591">
                  <c:v>1971.9</c:v>
                </c:pt>
                <c:pt idx="592">
                  <c:v>1955.5</c:v>
                </c:pt>
                <c:pt idx="593">
                  <c:v>2059.1999999999998</c:v>
                </c:pt>
                <c:pt idx="594">
                  <c:v>1959.3</c:v>
                </c:pt>
                <c:pt idx="595">
                  <c:v>2030.6</c:v>
                </c:pt>
                <c:pt idx="596">
                  <c:v>1973.5</c:v>
                </c:pt>
                <c:pt idx="597">
                  <c:v>1920</c:v>
                </c:pt>
                <c:pt idx="598">
                  <c:v>2017.4</c:v>
                </c:pt>
                <c:pt idx="599">
                  <c:v>1963.8</c:v>
                </c:pt>
                <c:pt idx="600">
                  <c:v>1932.8</c:v>
                </c:pt>
                <c:pt idx="601">
                  <c:v>2023.2</c:v>
                </c:pt>
                <c:pt idx="602">
                  <c:v>2047.8</c:v>
                </c:pt>
                <c:pt idx="603">
                  <c:v>2050</c:v>
                </c:pt>
                <c:pt idx="604">
                  <c:v>1927.9</c:v>
                </c:pt>
                <c:pt idx="605">
                  <c:v>2198.3000000000002</c:v>
                </c:pt>
                <c:pt idx="606">
                  <c:v>1979.3</c:v>
                </c:pt>
                <c:pt idx="607">
                  <c:v>2018.1</c:v>
                </c:pt>
                <c:pt idx="608">
                  <c:v>2045.6</c:v>
                </c:pt>
                <c:pt idx="609">
                  <c:v>2219.1</c:v>
                </c:pt>
                <c:pt idx="610">
                  <c:v>2071.1999999999998</c:v>
                </c:pt>
                <c:pt idx="611">
                  <c:v>1980.4</c:v>
                </c:pt>
                <c:pt idx="612">
                  <c:v>2029.7</c:v>
                </c:pt>
                <c:pt idx="613">
                  <c:v>2084.5</c:v>
                </c:pt>
                <c:pt idx="614">
                  <c:v>2062.4</c:v>
                </c:pt>
                <c:pt idx="615">
                  <c:v>2034.8</c:v>
                </c:pt>
                <c:pt idx="616">
                  <c:v>1970.3</c:v>
                </c:pt>
                <c:pt idx="617">
                  <c:v>2056.9</c:v>
                </c:pt>
                <c:pt idx="618">
                  <c:v>2091.3000000000002</c:v>
                </c:pt>
                <c:pt idx="619">
                  <c:v>1940.3</c:v>
                </c:pt>
                <c:pt idx="620">
                  <c:v>2008.1</c:v>
                </c:pt>
                <c:pt idx="621">
                  <c:v>2079</c:v>
                </c:pt>
                <c:pt idx="622">
                  <c:v>1962.5</c:v>
                </c:pt>
                <c:pt idx="623">
                  <c:v>2103.1</c:v>
                </c:pt>
                <c:pt idx="624">
                  <c:v>2140.5</c:v>
                </c:pt>
                <c:pt idx="625">
                  <c:v>2104.3000000000002</c:v>
                </c:pt>
                <c:pt idx="626">
                  <c:v>2145.1</c:v>
                </c:pt>
                <c:pt idx="627">
                  <c:v>2124.1999999999998</c:v>
                </c:pt>
                <c:pt idx="628">
                  <c:v>2055.1</c:v>
                </c:pt>
                <c:pt idx="629">
                  <c:v>2075</c:v>
                </c:pt>
                <c:pt idx="630">
                  <c:v>2038.7</c:v>
                </c:pt>
                <c:pt idx="631">
                  <c:v>2138.1999999999998</c:v>
                </c:pt>
                <c:pt idx="632">
                  <c:v>2120.1</c:v>
                </c:pt>
                <c:pt idx="633">
                  <c:v>2056.1</c:v>
                </c:pt>
                <c:pt idx="634">
                  <c:v>2106.4</c:v>
                </c:pt>
                <c:pt idx="635">
                  <c:v>2163.6</c:v>
                </c:pt>
                <c:pt idx="636">
                  <c:v>2109.6999999999998</c:v>
                </c:pt>
                <c:pt idx="637">
                  <c:v>2118.6</c:v>
                </c:pt>
                <c:pt idx="638">
                  <c:v>2116</c:v>
                </c:pt>
                <c:pt idx="639">
                  <c:v>2110.9</c:v>
                </c:pt>
                <c:pt idx="640">
                  <c:v>2152.3000000000002</c:v>
                </c:pt>
                <c:pt idx="641">
                  <c:v>2126.8000000000002</c:v>
                </c:pt>
                <c:pt idx="642">
                  <c:v>2086.3000000000002</c:v>
                </c:pt>
                <c:pt idx="643">
                  <c:v>2120.1</c:v>
                </c:pt>
                <c:pt idx="644">
                  <c:v>2051.9</c:v>
                </c:pt>
                <c:pt idx="645">
                  <c:v>2100.4</c:v>
                </c:pt>
                <c:pt idx="646">
                  <c:v>2091.8000000000002</c:v>
                </c:pt>
                <c:pt idx="647">
                  <c:v>2075.5</c:v>
                </c:pt>
                <c:pt idx="648">
                  <c:v>2387.9</c:v>
                </c:pt>
                <c:pt idx="649">
                  <c:v>2192.8000000000002</c:v>
                </c:pt>
                <c:pt idx="650">
                  <c:v>2126.8000000000002</c:v>
                </c:pt>
                <c:pt idx="651">
                  <c:v>2126.3000000000002</c:v>
                </c:pt>
                <c:pt idx="652">
                  <c:v>2112</c:v>
                </c:pt>
                <c:pt idx="653">
                  <c:v>2116.6</c:v>
                </c:pt>
                <c:pt idx="654">
                  <c:v>2118.8000000000002</c:v>
                </c:pt>
                <c:pt idx="655">
                  <c:v>2115.1999999999998</c:v>
                </c:pt>
                <c:pt idx="656">
                  <c:v>2107.5</c:v>
                </c:pt>
                <c:pt idx="657">
                  <c:v>2093</c:v>
                </c:pt>
                <c:pt idx="658">
                  <c:v>2113.5</c:v>
                </c:pt>
                <c:pt idx="659">
                  <c:v>2079.8000000000002</c:v>
                </c:pt>
                <c:pt idx="660">
                  <c:v>2146.6</c:v>
                </c:pt>
                <c:pt idx="661">
                  <c:v>2107.1999999999998</c:v>
                </c:pt>
                <c:pt idx="662">
                  <c:v>2169.6</c:v>
                </c:pt>
                <c:pt idx="663">
                  <c:v>2167.3000000000002</c:v>
                </c:pt>
                <c:pt idx="664">
                  <c:v>2100.9</c:v>
                </c:pt>
                <c:pt idx="665">
                  <c:v>2155.6</c:v>
                </c:pt>
                <c:pt idx="666">
                  <c:v>2151.6</c:v>
                </c:pt>
                <c:pt idx="667">
                  <c:v>2151.3000000000002</c:v>
                </c:pt>
                <c:pt idx="668">
                  <c:v>2110.6</c:v>
                </c:pt>
                <c:pt idx="669">
                  <c:v>2212.9</c:v>
                </c:pt>
                <c:pt idx="670">
                  <c:v>2155.8000000000002</c:v>
                </c:pt>
                <c:pt idx="671">
                  <c:v>2148.8000000000002</c:v>
                </c:pt>
                <c:pt idx="672">
                  <c:v>2501.6999999999998</c:v>
                </c:pt>
                <c:pt idx="673">
                  <c:v>2111.6999999999998</c:v>
                </c:pt>
                <c:pt idx="674">
                  <c:v>2138</c:v>
                </c:pt>
                <c:pt idx="675">
                  <c:v>2452.6</c:v>
                </c:pt>
                <c:pt idx="676">
                  <c:v>2267.1</c:v>
                </c:pt>
                <c:pt idx="677">
                  <c:v>2567.6999999999998</c:v>
                </c:pt>
                <c:pt idx="678">
                  <c:v>2361.1999999999998</c:v>
                </c:pt>
                <c:pt idx="679">
                  <c:v>2145.9</c:v>
                </c:pt>
                <c:pt idx="680">
                  <c:v>2033.1</c:v>
                </c:pt>
                <c:pt idx="681">
                  <c:v>2172.9</c:v>
                </c:pt>
                <c:pt idx="682">
                  <c:v>2121.9</c:v>
                </c:pt>
                <c:pt idx="683">
                  <c:v>2189.8000000000002</c:v>
                </c:pt>
                <c:pt idx="684">
                  <c:v>2186.9</c:v>
                </c:pt>
                <c:pt idx="685">
                  <c:v>2218.3000000000002</c:v>
                </c:pt>
                <c:pt idx="686">
                  <c:v>2127.6999999999998</c:v>
                </c:pt>
                <c:pt idx="687">
                  <c:v>2203.6</c:v>
                </c:pt>
                <c:pt idx="688">
                  <c:v>2158.8000000000002</c:v>
                </c:pt>
                <c:pt idx="689">
                  <c:v>2164.6</c:v>
                </c:pt>
                <c:pt idx="690">
                  <c:v>2211.9</c:v>
                </c:pt>
                <c:pt idx="691">
                  <c:v>2220.6999999999998</c:v>
                </c:pt>
                <c:pt idx="692">
                  <c:v>2157.8000000000002</c:v>
                </c:pt>
                <c:pt idx="693">
                  <c:v>2170.8000000000002</c:v>
                </c:pt>
                <c:pt idx="694">
                  <c:v>2180.5</c:v>
                </c:pt>
                <c:pt idx="695">
                  <c:v>2184.1</c:v>
                </c:pt>
                <c:pt idx="696">
                  <c:v>2218.6</c:v>
                </c:pt>
                <c:pt idx="697">
                  <c:v>2219.6999999999998</c:v>
                </c:pt>
                <c:pt idx="698">
                  <c:v>2237.6999999999998</c:v>
                </c:pt>
                <c:pt idx="699">
                  <c:v>2204.1999999999998</c:v>
                </c:pt>
                <c:pt idx="700">
                  <c:v>2233</c:v>
                </c:pt>
                <c:pt idx="701">
                  <c:v>2178.5</c:v>
                </c:pt>
                <c:pt idx="702">
                  <c:v>2165.4</c:v>
                </c:pt>
                <c:pt idx="703">
                  <c:v>2230.1999999999998</c:v>
                </c:pt>
                <c:pt idx="704">
                  <c:v>2207.4</c:v>
                </c:pt>
                <c:pt idx="705">
                  <c:v>2186.8000000000002</c:v>
                </c:pt>
                <c:pt idx="706">
                  <c:v>2222.4</c:v>
                </c:pt>
                <c:pt idx="707">
                  <c:v>2199.1999999999998</c:v>
                </c:pt>
                <c:pt idx="708">
                  <c:v>2252.4</c:v>
                </c:pt>
                <c:pt idx="709">
                  <c:v>2240.6999999999998</c:v>
                </c:pt>
                <c:pt idx="710">
                  <c:v>2236.1</c:v>
                </c:pt>
                <c:pt idx="711">
                  <c:v>2288.5</c:v>
                </c:pt>
                <c:pt idx="712">
                  <c:v>2247.6999999999998</c:v>
                </c:pt>
                <c:pt idx="713">
                  <c:v>2257</c:v>
                </c:pt>
                <c:pt idx="714">
                  <c:v>2250.6</c:v>
                </c:pt>
                <c:pt idx="715">
                  <c:v>2178.6</c:v>
                </c:pt>
                <c:pt idx="716">
                  <c:v>2214.6</c:v>
                </c:pt>
                <c:pt idx="717">
                  <c:v>2264.1999999999998</c:v>
                </c:pt>
                <c:pt idx="718">
                  <c:v>2228.9</c:v>
                </c:pt>
                <c:pt idx="719">
                  <c:v>2285.8000000000002</c:v>
                </c:pt>
                <c:pt idx="720">
                  <c:v>2244.4</c:v>
                </c:pt>
                <c:pt idx="721">
                  <c:v>2268.1999999999998</c:v>
                </c:pt>
                <c:pt idx="722">
                  <c:v>2220.4</c:v>
                </c:pt>
                <c:pt idx="723">
                  <c:v>2255.1</c:v>
                </c:pt>
                <c:pt idx="724">
                  <c:v>2239.4</c:v>
                </c:pt>
                <c:pt idx="725">
                  <c:v>2294.1999999999998</c:v>
                </c:pt>
                <c:pt idx="726">
                  <c:v>2274</c:v>
                </c:pt>
                <c:pt idx="727">
                  <c:v>2245.3000000000002</c:v>
                </c:pt>
                <c:pt idx="728">
                  <c:v>2281.4</c:v>
                </c:pt>
                <c:pt idx="729">
                  <c:v>2271.6</c:v>
                </c:pt>
                <c:pt idx="730">
                  <c:v>2304.4</c:v>
                </c:pt>
                <c:pt idx="731">
                  <c:v>2262.3000000000002</c:v>
                </c:pt>
                <c:pt idx="732">
                  <c:v>2263.6999999999998</c:v>
                </c:pt>
                <c:pt idx="733">
                  <c:v>2314</c:v>
                </c:pt>
                <c:pt idx="734">
                  <c:v>2229</c:v>
                </c:pt>
                <c:pt idx="735">
                  <c:v>2315.5</c:v>
                </c:pt>
                <c:pt idx="736">
                  <c:v>2283.8000000000002</c:v>
                </c:pt>
                <c:pt idx="737">
                  <c:v>2294.9</c:v>
                </c:pt>
                <c:pt idx="738">
                  <c:v>2265.1999999999998</c:v>
                </c:pt>
                <c:pt idx="739">
                  <c:v>2275.5</c:v>
                </c:pt>
                <c:pt idx="740">
                  <c:v>2273.6</c:v>
                </c:pt>
                <c:pt idx="741">
                  <c:v>2257.6999999999998</c:v>
                </c:pt>
                <c:pt idx="742">
                  <c:v>2338.3000000000002</c:v>
                </c:pt>
                <c:pt idx="743">
                  <c:v>2229.8000000000002</c:v>
                </c:pt>
                <c:pt idx="744">
                  <c:v>2344.5</c:v>
                </c:pt>
                <c:pt idx="745">
                  <c:v>2330.8000000000002</c:v>
                </c:pt>
                <c:pt idx="746">
                  <c:v>2279.5</c:v>
                </c:pt>
                <c:pt idx="747">
                  <c:v>2268</c:v>
                </c:pt>
                <c:pt idx="748">
                  <c:v>2254.6999999999998</c:v>
                </c:pt>
                <c:pt idx="749">
                  <c:v>2321.4</c:v>
                </c:pt>
                <c:pt idx="750">
                  <c:v>2362</c:v>
                </c:pt>
                <c:pt idx="751">
                  <c:v>2302.1</c:v>
                </c:pt>
                <c:pt idx="752">
                  <c:v>2342.8000000000002</c:v>
                </c:pt>
                <c:pt idx="753">
                  <c:v>2345.4</c:v>
                </c:pt>
                <c:pt idx="754">
                  <c:v>2355.6999999999998</c:v>
                </c:pt>
                <c:pt idx="755">
                  <c:v>2364.6999999999998</c:v>
                </c:pt>
                <c:pt idx="756">
                  <c:v>2357.1999999999998</c:v>
                </c:pt>
                <c:pt idx="757">
                  <c:v>2294</c:v>
                </c:pt>
                <c:pt idx="758">
                  <c:v>2316.3000000000002</c:v>
                </c:pt>
                <c:pt idx="759">
                  <c:v>2362.5</c:v>
                </c:pt>
                <c:pt idx="760">
                  <c:v>2377.6999999999998</c:v>
                </c:pt>
                <c:pt idx="761">
                  <c:v>2367.8000000000002</c:v>
                </c:pt>
                <c:pt idx="762">
                  <c:v>2390.1999999999998</c:v>
                </c:pt>
                <c:pt idx="763">
                  <c:v>2328.5</c:v>
                </c:pt>
                <c:pt idx="764">
                  <c:v>2317.9</c:v>
                </c:pt>
                <c:pt idx="765">
                  <c:v>2225.1999999999998</c:v>
                </c:pt>
                <c:pt idx="766">
                  <c:v>2464</c:v>
                </c:pt>
                <c:pt idx="767">
                  <c:v>2439.3000000000002</c:v>
                </c:pt>
                <c:pt idx="768">
                  <c:v>2408.1</c:v>
                </c:pt>
                <c:pt idx="769">
                  <c:v>2362.3000000000002</c:v>
                </c:pt>
                <c:pt idx="770">
                  <c:v>2443.6999999999998</c:v>
                </c:pt>
                <c:pt idx="771">
                  <c:v>2352.8000000000002</c:v>
                </c:pt>
                <c:pt idx="772">
                  <c:v>2314.4</c:v>
                </c:pt>
                <c:pt idx="773">
                  <c:v>2392.6999999999998</c:v>
                </c:pt>
                <c:pt idx="774">
                  <c:v>2402.4</c:v>
                </c:pt>
                <c:pt idx="775">
                  <c:v>2359.4</c:v>
                </c:pt>
                <c:pt idx="776">
                  <c:v>2393.6</c:v>
                </c:pt>
                <c:pt idx="777">
                  <c:v>2345.8000000000002</c:v>
                </c:pt>
                <c:pt idx="778">
                  <c:v>2287.1</c:v>
                </c:pt>
                <c:pt idx="779">
                  <c:v>2317.9</c:v>
                </c:pt>
                <c:pt idx="780">
                  <c:v>2430.1999999999998</c:v>
                </c:pt>
                <c:pt idx="781">
                  <c:v>2416.4</c:v>
                </c:pt>
                <c:pt idx="782">
                  <c:v>2285.5</c:v>
                </c:pt>
                <c:pt idx="783">
                  <c:v>2366.6999999999998</c:v>
                </c:pt>
                <c:pt idx="784">
                  <c:v>2424.6999999999998</c:v>
                </c:pt>
                <c:pt idx="785">
                  <c:v>2462.5</c:v>
                </c:pt>
                <c:pt idx="786">
                  <c:v>2327.9</c:v>
                </c:pt>
                <c:pt idx="787">
                  <c:v>2363</c:v>
                </c:pt>
                <c:pt idx="788">
                  <c:v>2368.6</c:v>
                </c:pt>
                <c:pt idx="789">
                  <c:v>2385.5</c:v>
                </c:pt>
                <c:pt idx="790">
                  <c:v>2473.6999999999998</c:v>
                </c:pt>
                <c:pt idx="791">
                  <c:v>2519</c:v>
                </c:pt>
                <c:pt idx="792">
                  <c:v>2303.8000000000002</c:v>
                </c:pt>
                <c:pt idx="793">
                  <c:v>2383.1</c:v>
                </c:pt>
                <c:pt idx="794">
                  <c:v>2429.5</c:v>
                </c:pt>
                <c:pt idx="795">
                  <c:v>2403.6</c:v>
                </c:pt>
                <c:pt idx="796">
                  <c:v>2426</c:v>
                </c:pt>
                <c:pt idx="797">
                  <c:v>2315.6</c:v>
                </c:pt>
                <c:pt idx="798">
                  <c:v>2344.6</c:v>
                </c:pt>
                <c:pt idx="799">
                  <c:v>2467.3000000000002</c:v>
                </c:pt>
                <c:pt idx="800">
                  <c:v>2386</c:v>
                </c:pt>
                <c:pt idx="801">
                  <c:v>2378.1</c:v>
                </c:pt>
                <c:pt idx="802">
                  <c:v>2694.9</c:v>
                </c:pt>
                <c:pt idx="803">
                  <c:v>2391.5</c:v>
                </c:pt>
                <c:pt idx="804">
                  <c:v>2406.9</c:v>
                </c:pt>
                <c:pt idx="805">
                  <c:v>2433.6999999999998</c:v>
                </c:pt>
                <c:pt idx="806">
                  <c:v>2318.3000000000002</c:v>
                </c:pt>
                <c:pt idx="807">
                  <c:v>2416.3000000000002</c:v>
                </c:pt>
                <c:pt idx="808">
                  <c:v>2459.6</c:v>
                </c:pt>
                <c:pt idx="809">
                  <c:v>2402.1999999999998</c:v>
                </c:pt>
                <c:pt idx="810">
                  <c:v>2451.8000000000002</c:v>
                </c:pt>
                <c:pt idx="811">
                  <c:v>2420.1999999999998</c:v>
                </c:pt>
                <c:pt idx="812">
                  <c:v>2527.5</c:v>
                </c:pt>
                <c:pt idx="813">
                  <c:v>2419.8000000000002</c:v>
                </c:pt>
                <c:pt idx="814">
                  <c:v>2451</c:v>
                </c:pt>
                <c:pt idx="815">
                  <c:v>2521</c:v>
                </c:pt>
                <c:pt idx="816">
                  <c:v>2428.9</c:v>
                </c:pt>
                <c:pt idx="817">
                  <c:v>2447.3000000000002</c:v>
                </c:pt>
                <c:pt idx="818">
                  <c:v>2452.6999999999998</c:v>
                </c:pt>
                <c:pt idx="819">
                  <c:v>2411.9</c:v>
                </c:pt>
                <c:pt idx="820">
                  <c:v>2435.4</c:v>
                </c:pt>
                <c:pt idx="821">
                  <c:v>2479.1999999999998</c:v>
                </c:pt>
                <c:pt idx="822">
                  <c:v>2428.6999999999998</c:v>
                </c:pt>
                <c:pt idx="823">
                  <c:v>2516.4</c:v>
                </c:pt>
                <c:pt idx="824">
                  <c:v>2394.8000000000002</c:v>
                </c:pt>
                <c:pt idx="825">
                  <c:v>2473.5</c:v>
                </c:pt>
                <c:pt idx="826">
                  <c:v>2460.5</c:v>
                </c:pt>
                <c:pt idx="827">
                  <c:v>2462.5</c:v>
                </c:pt>
                <c:pt idx="828">
                  <c:v>2441.8000000000002</c:v>
                </c:pt>
                <c:pt idx="829">
                  <c:v>2341.3000000000002</c:v>
                </c:pt>
                <c:pt idx="830">
                  <c:v>2465.6</c:v>
                </c:pt>
                <c:pt idx="831">
                  <c:v>2412.4</c:v>
                </c:pt>
                <c:pt idx="832">
                  <c:v>2487.1</c:v>
                </c:pt>
                <c:pt idx="833">
                  <c:v>2519.1</c:v>
                </c:pt>
                <c:pt idx="834">
                  <c:v>2494.6999999999998</c:v>
                </c:pt>
                <c:pt idx="835">
                  <c:v>2528.8000000000002</c:v>
                </c:pt>
                <c:pt idx="836">
                  <c:v>2444.8000000000002</c:v>
                </c:pt>
                <c:pt idx="837">
                  <c:v>2507.5</c:v>
                </c:pt>
                <c:pt idx="838">
                  <c:v>2450.6</c:v>
                </c:pt>
                <c:pt idx="839">
                  <c:v>2553.1999999999998</c:v>
                </c:pt>
                <c:pt idx="840">
                  <c:v>2476.4</c:v>
                </c:pt>
                <c:pt idx="841">
                  <c:v>2468.6999999999998</c:v>
                </c:pt>
                <c:pt idx="842">
                  <c:v>2517.9</c:v>
                </c:pt>
                <c:pt idx="843">
                  <c:v>2478.8000000000002</c:v>
                </c:pt>
                <c:pt idx="844">
                  <c:v>2432.9</c:v>
                </c:pt>
                <c:pt idx="845">
                  <c:v>2589.9</c:v>
                </c:pt>
                <c:pt idx="846">
                  <c:v>2510.1</c:v>
                </c:pt>
                <c:pt idx="847">
                  <c:v>2494.1999999999998</c:v>
                </c:pt>
                <c:pt idx="848">
                  <c:v>2501</c:v>
                </c:pt>
                <c:pt idx="849">
                  <c:v>2500</c:v>
                </c:pt>
                <c:pt idx="850">
                  <c:v>2615.6999999999998</c:v>
                </c:pt>
                <c:pt idx="851">
                  <c:v>2550.6999999999998</c:v>
                </c:pt>
                <c:pt idx="852">
                  <c:v>2584.6999999999998</c:v>
                </c:pt>
                <c:pt idx="853">
                  <c:v>2540.9</c:v>
                </c:pt>
                <c:pt idx="854">
                  <c:v>2460.9</c:v>
                </c:pt>
                <c:pt idx="855">
                  <c:v>2461.5</c:v>
                </c:pt>
                <c:pt idx="856">
                  <c:v>2461.5</c:v>
                </c:pt>
                <c:pt idx="857">
                  <c:v>2525.9</c:v>
                </c:pt>
                <c:pt idx="858">
                  <c:v>2593.4</c:v>
                </c:pt>
                <c:pt idx="859">
                  <c:v>2617.9</c:v>
                </c:pt>
                <c:pt idx="860">
                  <c:v>2513.3000000000002</c:v>
                </c:pt>
                <c:pt idx="861">
                  <c:v>2406.5</c:v>
                </c:pt>
                <c:pt idx="862">
                  <c:v>2583.4</c:v>
                </c:pt>
                <c:pt idx="863">
                  <c:v>2566.8000000000002</c:v>
                </c:pt>
                <c:pt idx="864">
                  <c:v>2480.6</c:v>
                </c:pt>
                <c:pt idx="865">
                  <c:v>2525</c:v>
                </c:pt>
                <c:pt idx="866">
                  <c:v>2533.9</c:v>
                </c:pt>
                <c:pt idx="867">
                  <c:v>2518.6</c:v>
                </c:pt>
                <c:pt idx="868">
                  <c:v>2486.4</c:v>
                </c:pt>
                <c:pt idx="869">
                  <c:v>2552</c:v>
                </c:pt>
                <c:pt idx="870">
                  <c:v>2568.6</c:v>
                </c:pt>
                <c:pt idx="871">
                  <c:v>2566.5</c:v>
                </c:pt>
                <c:pt idx="872">
                  <c:v>2592.1999999999998</c:v>
                </c:pt>
                <c:pt idx="873">
                  <c:v>2557.6999999999998</c:v>
                </c:pt>
                <c:pt idx="874">
                  <c:v>2546.5</c:v>
                </c:pt>
                <c:pt idx="875">
                  <c:v>2505.1</c:v>
                </c:pt>
                <c:pt idx="876">
                  <c:v>2554.3000000000002</c:v>
                </c:pt>
                <c:pt idx="877">
                  <c:v>2592.1999999999998</c:v>
                </c:pt>
                <c:pt idx="878">
                  <c:v>2607.6999999999998</c:v>
                </c:pt>
                <c:pt idx="879">
                  <c:v>2544.8000000000002</c:v>
                </c:pt>
                <c:pt idx="880">
                  <c:v>2578</c:v>
                </c:pt>
                <c:pt idx="881">
                  <c:v>2549.5</c:v>
                </c:pt>
                <c:pt idx="882">
                  <c:v>2481.3000000000002</c:v>
                </c:pt>
                <c:pt idx="883">
                  <c:v>2554.8000000000002</c:v>
                </c:pt>
                <c:pt idx="884">
                  <c:v>2463.1999999999998</c:v>
                </c:pt>
                <c:pt idx="885">
                  <c:v>2549.1</c:v>
                </c:pt>
                <c:pt idx="886">
                  <c:v>2569.3000000000002</c:v>
                </c:pt>
                <c:pt idx="887">
                  <c:v>2578.6999999999998</c:v>
                </c:pt>
                <c:pt idx="888">
                  <c:v>2602.5</c:v>
                </c:pt>
                <c:pt idx="889">
                  <c:v>2609.8000000000002</c:v>
                </c:pt>
                <c:pt idx="890">
                  <c:v>2566.6</c:v>
                </c:pt>
                <c:pt idx="891">
                  <c:v>2604.9</c:v>
                </c:pt>
                <c:pt idx="892">
                  <c:v>2541.6999999999998</c:v>
                </c:pt>
                <c:pt idx="893">
                  <c:v>2563.1999999999998</c:v>
                </c:pt>
                <c:pt idx="894">
                  <c:v>2496.4</c:v>
                </c:pt>
                <c:pt idx="895">
                  <c:v>2688.2</c:v>
                </c:pt>
                <c:pt idx="896">
                  <c:v>2664</c:v>
                </c:pt>
                <c:pt idx="897">
                  <c:v>2477.3000000000002</c:v>
                </c:pt>
                <c:pt idx="898">
                  <c:v>2630.6</c:v>
                </c:pt>
                <c:pt idx="899">
                  <c:v>2544</c:v>
                </c:pt>
                <c:pt idx="900">
                  <c:v>2611.8000000000002</c:v>
                </c:pt>
                <c:pt idx="901">
                  <c:v>2617</c:v>
                </c:pt>
                <c:pt idx="902">
                  <c:v>2560.9</c:v>
                </c:pt>
                <c:pt idx="903">
                  <c:v>2670.1</c:v>
                </c:pt>
                <c:pt idx="904">
                  <c:v>2628.8</c:v>
                </c:pt>
                <c:pt idx="905">
                  <c:v>2690.7</c:v>
                </c:pt>
                <c:pt idx="906">
                  <c:v>2627.4</c:v>
                </c:pt>
                <c:pt idx="907">
                  <c:v>2590.3000000000002</c:v>
                </c:pt>
                <c:pt idx="908">
                  <c:v>2579.5</c:v>
                </c:pt>
                <c:pt idx="909">
                  <c:v>2650.6</c:v>
                </c:pt>
                <c:pt idx="910">
                  <c:v>2641.9</c:v>
                </c:pt>
                <c:pt idx="911">
                  <c:v>2598.6999999999998</c:v>
                </c:pt>
                <c:pt idx="912">
                  <c:v>2644.8</c:v>
                </c:pt>
                <c:pt idx="913">
                  <c:v>2596.6999999999998</c:v>
                </c:pt>
                <c:pt idx="914">
                  <c:v>2632</c:v>
                </c:pt>
                <c:pt idx="915">
                  <c:v>2603.1999999999998</c:v>
                </c:pt>
                <c:pt idx="916">
                  <c:v>2630.8</c:v>
                </c:pt>
                <c:pt idx="917">
                  <c:v>2717.4</c:v>
                </c:pt>
                <c:pt idx="918">
                  <c:v>2676.7</c:v>
                </c:pt>
                <c:pt idx="919">
                  <c:v>2642.7</c:v>
                </c:pt>
                <c:pt idx="920">
                  <c:v>2677.2</c:v>
                </c:pt>
                <c:pt idx="921">
                  <c:v>2645</c:v>
                </c:pt>
                <c:pt idx="922">
                  <c:v>2673.3</c:v>
                </c:pt>
                <c:pt idx="923">
                  <c:v>2646.5</c:v>
                </c:pt>
                <c:pt idx="924">
                  <c:v>2679.9</c:v>
                </c:pt>
                <c:pt idx="925">
                  <c:v>2619</c:v>
                </c:pt>
                <c:pt idx="926">
                  <c:v>2641.5</c:v>
                </c:pt>
                <c:pt idx="927">
                  <c:v>2598.9</c:v>
                </c:pt>
                <c:pt idx="928">
                  <c:v>2676.5</c:v>
                </c:pt>
                <c:pt idx="929">
                  <c:v>2675.7</c:v>
                </c:pt>
                <c:pt idx="930">
                  <c:v>2672.4</c:v>
                </c:pt>
                <c:pt idx="931">
                  <c:v>3011.4</c:v>
                </c:pt>
                <c:pt idx="932">
                  <c:v>2683.3</c:v>
                </c:pt>
                <c:pt idx="933">
                  <c:v>2714.2</c:v>
                </c:pt>
                <c:pt idx="934">
                  <c:v>2614</c:v>
                </c:pt>
                <c:pt idx="935">
                  <c:v>2666.9</c:v>
                </c:pt>
                <c:pt idx="936">
                  <c:v>2678.1</c:v>
                </c:pt>
                <c:pt idx="937">
                  <c:v>2740.3</c:v>
                </c:pt>
                <c:pt idx="938">
                  <c:v>2661.5</c:v>
                </c:pt>
                <c:pt idx="939">
                  <c:v>2686.9</c:v>
                </c:pt>
                <c:pt idx="940">
                  <c:v>2709.4</c:v>
                </c:pt>
                <c:pt idx="941">
                  <c:v>2726.1</c:v>
                </c:pt>
                <c:pt idx="942">
                  <c:v>2774.9</c:v>
                </c:pt>
                <c:pt idx="943">
                  <c:v>2628.1</c:v>
                </c:pt>
                <c:pt idx="944">
                  <c:v>2612.4</c:v>
                </c:pt>
                <c:pt idx="945">
                  <c:v>2706.8</c:v>
                </c:pt>
                <c:pt idx="946">
                  <c:v>2704.7</c:v>
                </c:pt>
                <c:pt idx="947">
                  <c:v>2710</c:v>
                </c:pt>
                <c:pt idx="948">
                  <c:v>2764.2</c:v>
                </c:pt>
                <c:pt idx="949">
                  <c:v>2641.1</c:v>
                </c:pt>
                <c:pt idx="950">
                  <c:v>2756.4</c:v>
                </c:pt>
                <c:pt idx="951">
                  <c:v>2745.1</c:v>
                </c:pt>
                <c:pt idx="952">
                  <c:v>2717.6</c:v>
                </c:pt>
                <c:pt idx="953">
                  <c:v>2704</c:v>
                </c:pt>
                <c:pt idx="954">
                  <c:v>2701.4</c:v>
                </c:pt>
                <c:pt idx="955">
                  <c:v>2716.7</c:v>
                </c:pt>
                <c:pt idx="956">
                  <c:v>2654.1</c:v>
                </c:pt>
                <c:pt idx="957">
                  <c:v>2718.2</c:v>
                </c:pt>
                <c:pt idx="958">
                  <c:v>2702.8</c:v>
                </c:pt>
                <c:pt idx="959">
                  <c:v>2802.4</c:v>
                </c:pt>
                <c:pt idx="960">
                  <c:v>2695.2</c:v>
                </c:pt>
                <c:pt idx="961">
                  <c:v>2693.2</c:v>
                </c:pt>
                <c:pt idx="962">
                  <c:v>2746.4</c:v>
                </c:pt>
                <c:pt idx="963">
                  <c:v>2741.2</c:v>
                </c:pt>
                <c:pt idx="964">
                  <c:v>2715.4</c:v>
                </c:pt>
                <c:pt idx="965">
                  <c:v>2826</c:v>
                </c:pt>
                <c:pt idx="966">
                  <c:v>2717.9</c:v>
                </c:pt>
                <c:pt idx="967">
                  <c:v>2663.9</c:v>
                </c:pt>
                <c:pt idx="968">
                  <c:v>2762</c:v>
                </c:pt>
                <c:pt idx="969">
                  <c:v>2741.4</c:v>
                </c:pt>
                <c:pt idx="970">
                  <c:v>2701.9</c:v>
                </c:pt>
                <c:pt idx="971">
                  <c:v>2761.8</c:v>
                </c:pt>
                <c:pt idx="972">
                  <c:v>2706.8</c:v>
                </c:pt>
                <c:pt idx="973">
                  <c:v>2667.7</c:v>
                </c:pt>
                <c:pt idx="974">
                  <c:v>2747.2</c:v>
                </c:pt>
                <c:pt idx="975">
                  <c:v>2671.6</c:v>
                </c:pt>
                <c:pt idx="976">
                  <c:v>2703.9</c:v>
                </c:pt>
                <c:pt idx="977">
                  <c:v>2700.7</c:v>
                </c:pt>
                <c:pt idx="978">
                  <c:v>2652.4</c:v>
                </c:pt>
                <c:pt idx="979">
                  <c:v>2694.6</c:v>
                </c:pt>
                <c:pt idx="980">
                  <c:v>2799.5</c:v>
                </c:pt>
                <c:pt idx="981">
                  <c:v>2792.3</c:v>
                </c:pt>
                <c:pt idx="982">
                  <c:v>2737.4</c:v>
                </c:pt>
                <c:pt idx="983">
                  <c:v>2745.8</c:v>
                </c:pt>
                <c:pt idx="984">
                  <c:v>2810</c:v>
                </c:pt>
                <c:pt idx="985">
                  <c:v>2769.1</c:v>
                </c:pt>
                <c:pt idx="986">
                  <c:v>2764.5</c:v>
                </c:pt>
                <c:pt idx="987">
                  <c:v>2701.8</c:v>
                </c:pt>
                <c:pt idx="988">
                  <c:v>2732.6</c:v>
                </c:pt>
                <c:pt idx="989">
                  <c:v>2728.7</c:v>
                </c:pt>
                <c:pt idx="990">
                  <c:v>2778.1</c:v>
                </c:pt>
                <c:pt idx="991">
                  <c:v>2771.8</c:v>
                </c:pt>
                <c:pt idx="992">
                  <c:v>2783.9</c:v>
                </c:pt>
                <c:pt idx="993">
                  <c:v>2800.1</c:v>
                </c:pt>
                <c:pt idx="994">
                  <c:v>2728</c:v>
                </c:pt>
                <c:pt idx="995">
                  <c:v>2751.4</c:v>
                </c:pt>
                <c:pt idx="996">
                  <c:v>3090.8</c:v>
                </c:pt>
                <c:pt idx="997">
                  <c:v>2739.4</c:v>
                </c:pt>
                <c:pt idx="998">
                  <c:v>2743</c:v>
                </c:pt>
                <c:pt idx="999">
                  <c:v>2811.5</c:v>
                </c:pt>
                <c:pt idx="1000">
                  <c:v>2810.7</c:v>
                </c:pt>
                <c:pt idx="1001">
                  <c:v>2743.4</c:v>
                </c:pt>
                <c:pt idx="1002">
                  <c:v>2790.6</c:v>
                </c:pt>
                <c:pt idx="1003">
                  <c:v>2715.1</c:v>
                </c:pt>
                <c:pt idx="1004">
                  <c:v>2788.2</c:v>
                </c:pt>
                <c:pt idx="1005">
                  <c:v>2813.1</c:v>
                </c:pt>
                <c:pt idx="1006">
                  <c:v>2803.8</c:v>
                </c:pt>
                <c:pt idx="1007">
                  <c:v>2873</c:v>
                </c:pt>
                <c:pt idx="1008">
                  <c:v>2807.9</c:v>
                </c:pt>
                <c:pt idx="1009">
                  <c:v>2813.6</c:v>
                </c:pt>
                <c:pt idx="1010">
                  <c:v>2854.3</c:v>
                </c:pt>
                <c:pt idx="1011">
                  <c:v>2779.2</c:v>
                </c:pt>
                <c:pt idx="1012">
                  <c:v>2847.9</c:v>
                </c:pt>
                <c:pt idx="1013">
                  <c:v>3380.4</c:v>
                </c:pt>
                <c:pt idx="1014">
                  <c:v>2843</c:v>
                </c:pt>
                <c:pt idx="1015">
                  <c:v>2930.6</c:v>
                </c:pt>
                <c:pt idx="1016">
                  <c:v>2710.5</c:v>
                </c:pt>
                <c:pt idx="1017">
                  <c:v>2872.3</c:v>
                </c:pt>
                <c:pt idx="1018">
                  <c:v>2816.3</c:v>
                </c:pt>
                <c:pt idx="1019">
                  <c:v>2873.3</c:v>
                </c:pt>
                <c:pt idx="1020">
                  <c:v>2786.8</c:v>
                </c:pt>
                <c:pt idx="1021">
                  <c:v>2805.3</c:v>
                </c:pt>
                <c:pt idx="1022">
                  <c:v>2766.7</c:v>
                </c:pt>
                <c:pt idx="1023">
                  <c:v>2816.8</c:v>
                </c:pt>
                <c:pt idx="1024">
                  <c:v>2932.9</c:v>
                </c:pt>
                <c:pt idx="1025">
                  <c:v>2807.8</c:v>
                </c:pt>
                <c:pt idx="1026">
                  <c:v>2825.4</c:v>
                </c:pt>
                <c:pt idx="1027">
                  <c:v>2853.3</c:v>
                </c:pt>
                <c:pt idx="1028">
                  <c:v>2929.7</c:v>
                </c:pt>
                <c:pt idx="1029">
                  <c:v>2764.6</c:v>
                </c:pt>
                <c:pt idx="1030">
                  <c:v>2833.7</c:v>
                </c:pt>
                <c:pt idx="1031">
                  <c:v>2929.8</c:v>
                </c:pt>
                <c:pt idx="1032">
                  <c:v>2891.9</c:v>
                </c:pt>
                <c:pt idx="1033">
                  <c:v>2880.1</c:v>
                </c:pt>
                <c:pt idx="1034">
                  <c:v>2828.8</c:v>
                </c:pt>
                <c:pt idx="1035">
                  <c:v>2857.6</c:v>
                </c:pt>
                <c:pt idx="1036">
                  <c:v>2840.7</c:v>
                </c:pt>
                <c:pt idx="1037">
                  <c:v>2836.1</c:v>
                </c:pt>
                <c:pt idx="1038">
                  <c:v>2819.2</c:v>
                </c:pt>
                <c:pt idx="1039">
                  <c:v>2842.5</c:v>
                </c:pt>
                <c:pt idx="1040">
                  <c:v>2835.3</c:v>
                </c:pt>
                <c:pt idx="1041">
                  <c:v>2883.6</c:v>
                </c:pt>
                <c:pt idx="1042">
                  <c:v>2885.5</c:v>
                </c:pt>
                <c:pt idx="1043">
                  <c:v>2867.6</c:v>
                </c:pt>
                <c:pt idx="1044">
                  <c:v>2886.1</c:v>
                </c:pt>
                <c:pt idx="1045">
                  <c:v>2904.2</c:v>
                </c:pt>
                <c:pt idx="1046">
                  <c:v>2831.4</c:v>
                </c:pt>
                <c:pt idx="1047">
                  <c:v>2925.6</c:v>
                </c:pt>
                <c:pt idx="1048">
                  <c:v>2827</c:v>
                </c:pt>
                <c:pt idx="1049">
                  <c:v>2836.3</c:v>
                </c:pt>
                <c:pt idx="1050">
                  <c:v>2847.9</c:v>
                </c:pt>
                <c:pt idx="1051">
                  <c:v>2851</c:v>
                </c:pt>
                <c:pt idx="1052">
                  <c:v>2961.9</c:v>
                </c:pt>
                <c:pt idx="1053">
                  <c:v>2934.7</c:v>
                </c:pt>
                <c:pt idx="1054">
                  <c:v>2855.9</c:v>
                </c:pt>
                <c:pt idx="1055">
                  <c:v>2940.6</c:v>
                </c:pt>
                <c:pt idx="1056">
                  <c:v>2830.3</c:v>
                </c:pt>
                <c:pt idx="1057">
                  <c:v>2881.1</c:v>
                </c:pt>
                <c:pt idx="1058">
                  <c:v>2896.6</c:v>
                </c:pt>
                <c:pt idx="1059">
                  <c:v>2884.7</c:v>
                </c:pt>
                <c:pt idx="1060">
                  <c:v>2853</c:v>
                </c:pt>
                <c:pt idx="1061">
                  <c:v>2877.4</c:v>
                </c:pt>
                <c:pt idx="1062">
                  <c:v>2939.2</c:v>
                </c:pt>
                <c:pt idx="1063">
                  <c:v>2879.2</c:v>
                </c:pt>
                <c:pt idx="1064">
                  <c:v>2895.6</c:v>
                </c:pt>
                <c:pt idx="1065">
                  <c:v>2928</c:v>
                </c:pt>
                <c:pt idx="1066">
                  <c:v>2931.1</c:v>
                </c:pt>
                <c:pt idx="1067">
                  <c:v>2887.9</c:v>
                </c:pt>
                <c:pt idx="1068">
                  <c:v>2919.9</c:v>
                </c:pt>
                <c:pt idx="1069">
                  <c:v>2880.1</c:v>
                </c:pt>
                <c:pt idx="1070">
                  <c:v>2933</c:v>
                </c:pt>
                <c:pt idx="1071">
                  <c:v>2938.5</c:v>
                </c:pt>
                <c:pt idx="1072">
                  <c:v>2922.8</c:v>
                </c:pt>
                <c:pt idx="1073">
                  <c:v>2919</c:v>
                </c:pt>
                <c:pt idx="1074">
                  <c:v>2926.3</c:v>
                </c:pt>
                <c:pt idx="1075">
                  <c:v>2971</c:v>
                </c:pt>
                <c:pt idx="1076">
                  <c:v>2972.1</c:v>
                </c:pt>
                <c:pt idx="1077">
                  <c:v>2951.7</c:v>
                </c:pt>
                <c:pt idx="1078">
                  <c:v>2895.6</c:v>
                </c:pt>
                <c:pt idx="1079">
                  <c:v>2957.1</c:v>
                </c:pt>
                <c:pt idx="1080">
                  <c:v>2936.5</c:v>
                </c:pt>
                <c:pt idx="1081">
                  <c:v>2896.1</c:v>
                </c:pt>
                <c:pt idx="1082">
                  <c:v>3048.6</c:v>
                </c:pt>
                <c:pt idx="1083">
                  <c:v>2929.9</c:v>
                </c:pt>
                <c:pt idx="1084">
                  <c:v>2885.8</c:v>
                </c:pt>
                <c:pt idx="1085">
                  <c:v>2957.2</c:v>
                </c:pt>
                <c:pt idx="1086">
                  <c:v>2964.4</c:v>
                </c:pt>
                <c:pt idx="1087">
                  <c:v>2928.8</c:v>
                </c:pt>
                <c:pt idx="1088">
                  <c:v>2995.4</c:v>
                </c:pt>
                <c:pt idx="1089">
                  <c:v>2945.9</c:v>
                </c:pt>
                <c:pt idx="1090">
                  <c:v>2947.4</c:v>
                </c:pt>
                <c:pt idx="1091">
                  <c:v>2993.2</c:v>
                </c:pt>
                <c:pt idx="1092">
                  <c:v>3034.3</c:v>
                </c:pt>
                <c:pt idx="1093">
                  <c:v>2857.7</c:v>
                </c:pt>
                <c:pt idx="1094">
                  <c:v>2996.9</c:v>
                </c:pt>
                <c:pt idx="1095">
                  <c:v>2980.6</c:v>
                </c:pt>
                <c:pt idx="1096">
                  <c:v>2963.6</c:v>
                </c:pt>
                <c:pt idx="1097">
                  <c:v>2998</c:v>
                </c:pt>
                <c:pt idx="1098">
                  <c:v>2948.2</c:v>
                </c:pt>
                <c:pt idx="1099">
                  <c:v>2907.2</c:v>
                </c:pt>
                <c:pt idx="1100">
                  <c:v>2948.4</c:v>
                </c:pt>
                <c:pt idx="1101">
                  <c:v>3024.5</c:v>
                </c:pt>
                <c:pt idx="1102">
                  <c:v>2893.1</c:v>
                </c:pt>
                <c:pt idx="1103">
                  <c:v>2903.3</c:v>
                </c:pt>
                <c:pt idx="1104">
                  <c:v>2990.2</c:v>
                </c:pt>
                <c:pt idx="1105">
                  <c:v>2937</c:v>
                </c:pt>
                <c:pt idx="1106">
                  <c:v>2977.7</c:v>
                </c:pt>
                <c:pt idx="1107">
                  <c:v>2967.9</c:v>
                </c:pt>
                <c:pt idx="1108">
                  <c:v>2989.4</c:v>
                </c:pt>
                <c:pt idx="1109">
                  <c:v>3038.3</c:v>
                </c:pt>
                <c:pt idx="1110">
                  <c:v>3022</c:v>
                </c:pt>
                <c:pt idx="1111">
                  <c:v>3033.5</c:v>
                </c:pt>
                <c:pt idx="1112">
                  <c:v>2957.1</c:v>
                </c:pt>
                <c:pt idx="1113">
                  <c:v>2967.2</c:v>
                </c:pt>
                <c:pt idx="1114">
                  <c:v>3096.5</c:v>
                </c:pt>
                <c:pt idx="1115">
                  <c:v>3027.7</c:v>
                </c:pt>
                <c:pt idx="1116">
                  <c:v>2932.3</c:v>
                </c:pt>
                <c:pt idx="1117">
                  <c:v>3004.1</c:v>
                </c:pt>
                <c:pt idx="1118">
                  <c:v>3053.9</c:v>
                </c:pt>
                <c:pt idx="1119">
                  <c:v>2999.1</c:v>
                </c:pt>
                <c:pt idx="1120">
                  <c:v>3011.1</c:v>
                </c:pt>
                <c:pt idx="1121">
                  <c:v>3018.1</c:v>
                </c:pt>
                <c:pt idx="1122">
                  <c:v>3030.3</c:v>
                </c:pt>
                <c:pt idx="1123">
                  <c:v>2976.4</c:v>
                </c:pt>
                <c:pt idx="1124">
                  <c:v>3038.3</c:v>
                </c:pt>
                <c:pt idx="1125">
                  <c:v>3046</c:v>
                </c:pt>
                <c:pt idx="1126">
                  <c:v>2977.6</c:v>
                </c:pt>
                <c:pt idx="1127">
                  <c:v>3010</c:v>
                </c:pt>
                <c:pt idx="1128">
                  <c:v>3090</c:v>
                </c:pt>
                <c:pt idx="1129">
                  <c:v>3035.5</c:v>
                </c:pt>
                <c:pt idx="1130">
                  <c:v>3071.2</c:v>
                </c:pt>
                <c:pt idx="1131">
                  <c:v>3039.6</c:v>
                </c:pt>
                <c:pt idx="1132">
                  <c:v>2882.9</c:v>
                </c:pt>
                <c:pt idx="1133">
                  <c:v>3053.3</c:v>
                </c:pt>
                <c:pt idx="1134">
                  <c:v>2957.2</c:v>
                </c:pt>
                <c:pt idx="1135">
                  <c:v>2983.5</c:v>
                </c:pt>
                <c:pt idx="1136">
                  <c:v>3026.4</c:v>
                </c:pt>
                <c:pt idx="1137">
                  <c:v>2987.3</c:v>
                </c:pt>
                <c:pt idx="1138">
                  <c:v>3041.5</c:v>
                </c:pt>
                <c:pt idx="1139">
                  <c:v>3000.9</c:v>
                </c:pt>
                <c:pt idx="1140">
                  <c:v>3121.8</c:v>
                </c:pt>
                <c:pt idx="1141">
                  <c:v>3035</c:v>
                </c:pt>
                <c:pt idx="1142">
                  <c:v>2978.8</c:v>
                </c:pt>
                <c:pt idx="1143">
                  <c:v>3102.1</c:v>
                </c:pt>
                <c:pt idx="1144">
                  <c:v>3096.7</c:v>
                </c:pt>
                <c:pt idx="1145">
                  <c:v>2995.9</c:v>
                </c:pt>
                <c:pt idx="1146">
                  <c:v>3073.5</c:v>
                </c:pt>
                <c:pt idx="1147">
                  <c:v>3068.9</c:v>
                </c:pt>
                <c:pt idx="1148">
                  <c:v>3503.1</c:v>
                </c:pt>
                <c:pt idx="1149">
                  <c:v>3092.7</c:v>
                </c:pt>
                <c:pt idx="1150">
                  <c:v>3073.1</c:v>
                </c:pt>
                <c:pt idx="1151">
                  <c:v>3050.2</c:v>
                </c:pt>
                <c:pt idx="1152">
                  <c:v>3103.1</c:v>
                </c:pt>
                <c:pt idx="1153">
                  <c:v>3029.1</c:v>
                </c:pt>
                <c:pt idx="1154">
                  <c:v>3055.4</c:v>
                </c:pt>
                <c:pt idx="1155">
                  <c:v>3071.9</c:v>
                </c:pt>
                <c:pt idx="1156">
                  <c:v>3004.9</c:v>
                </c:pt>
                <c:pt idx="1157">
                  <c:v>3097.2</c:v>
                </c:pt>
                <c:pt idx="1158">
                  <c:v>3041.5</c:v>
                </c:pt>
                <c:pt idx="1159">
                  <c:v>3105.3</c:v>
                </c:pt>
                <c:pt idx="1160">
                  <c:v>3081.1</c:v>
                </c:pt>
                <c:pt idx="1161">
                  <c:v>3007.7</c:v>
                </c:pt>
                <c:pt idx="1162">
                  <c:v>3092.2</c:v>
                </c:pt>
                <c:pt idx="1163">
                  <c:v>3041.1</c:v>
                </c:pt>
                <c:pt idx="1164">
                  <c:v>3033.7</c:v>
                </c:pt>
                <c:pt idx="1165">
                  <c:v>3055.6</c:v>
                </c:pt>
                <c:pt idx="1166">
                  <c:v>3054.6</c:v>
                </c:pt>
                <c:pt idx="1167">
                  <c:v>3087.4</c:v>
                </c:pt>
                <c:pt idx="1168">
                  <c:v>3120.4</c:v>
                </c:pt>
                <c:pt idx="1169">
                  <c:v>3099.6</c:v>
                </c:pt>
                <c:pt idx="1170">
                  <c:v>3068.8</c:v>
                </c:pt>
                <c:pt idx="1171">
                  <c:v>3150.4</c:v>
                </c:pt>
                <c:pt idx="1172">
                  <c:v>3136.4</c:v>
                </c:pt>
                <c:pt idx="1173">
                  <c:v>2971.7</c:v>
                </c:pt>
                <c:pt idx="1174">
                  <c:v>3078</c:v>
                </c:pt>
                <c:pt idx="1175">
                  <c:v>3151.4</c:v>
                </c:pt>
                <c:pt idx="1176">
                  <c:v>3076.2</c:v>
                </c:pt>
                <c:pt idx="1177">
                  <c:v>3103.5</c:v>
                </c:pt>
                <c:pt idx="1178">
                  <c:v>3162</c:v>
                </c:pt>
                <c:pt idx="1179">
                  <c:v>3154.4</c:v>
                </c:pt>
                <c:pt idx="1180">
                  <c:v>3166</c:v>
                </c:pt>
                <c:pt idx="1181">
                  <c:v>3071.7</c:v>
                </c:pt>
                <c:pt idx="1182">
                  <c:v>3115.4</c:v>
                </c:pt>
                <c:pt idx="1183">
                  <c:v>3192.8</c:v>
                </c:pt>
                <c:pt idx="1184">
                  <c:v>3088.7</c:v>
                </c:pt>
                <c:pt idx="1185">
                  <c:v>3126.5</c:v>
                </c:pt>
                <c:pt idx="1186">
                  <c:v>3193.7</c:v>
                </c:pt>
                <c:pt idx="1187">
                  <c:v>3179.5</c:v>
                </c:pt>
                <c:pt idx="1188">
                  <c:v>3128.1</c:v>
                </c:pt>
                <c:pt idx="1189">
                  <c:v>3147.9</c:v>
                </c:pt>
                <c:pt idx="1190">
                  <c:v>3118</c:v>
                </c:pt>
                <c:pt idx="1191">
                  <c:v>3162.4</c:v>
                </c:pt>
                <c:pt idx="1192">
                  <c:v>3211.6</c:v>
                </c:pt>
                <c:pt idx="1193">
                  <c:v>3122.2</c:v>
                </c:pt>
                <c:pt idx="1194">
                  <c:v>3096.2</c:v>
                </c:pt>
                <c:pt idx="1195">
                  <c:v>3057.7</c:v>
                </c:pt>
                <c:pt idx="1196">
                  <c:v>3172</c:v>
                </c:pt>
                <c:pt idx="1197">
                  <c:v>3155.9</c:v>
                </c:pt>
                <c:pt idx="1198">
                  <c:v>3070.9</c:v>
                </c:pt>
                <c:pt idx="1199">
                  <c:v>3134.7</c:v>
                </c:pt>
                <c:pt idx="1200">
                  <c:v>3120.4</c:v>
                </c:pt>
                <c:pt idx="1201">
                  <c:v>3130.2</c:v>
                </c:pt>
                <c:pt idx="1202">
                  <c:v>3169.3</c:v>
                </c:pt>
                <c:pt idx="1203">
                  <c:v>3178.6</c:v>
                </c:pt>
                <c:pt idx="1204">
                  <c:v>3150.9</c:v>
                </c:pt>
                <c:pt idx="1205">
                  <c:v>3160.4</c:v>
                </c:pt>
                <c:pt idx="1206">
                  <c:v>3163.2</c:v>
                </c:pt>
                <c:pt idx="1207">
                  <c:v>3121</c:v>
                </c:pt>
                <c:pt idx="1208">
                  <c:v>3188.7</c:v>
                </c:pt>
                <c:pt idx="1209">
                  <c:v>3113.8</c:v>
                </c:pt>
                <c:pt idx="1210">
                  <c:v>3194.6</c:v>
                </c:pt>
                <c:pt idx="1211">
                  <c:v>3219.6</c:v>
                </c:pt>
                <c:pt idx="1212">
                  <c:v>3158.7</c:v>
                </c:pt>
                <c:pt idx="1213">
                  <c:v>3201.3</c:v>
                </c:pt>
                <c:pt idx="1214">
                  <c:v>3192.6</c:v>
                </c:pt>
                <c:pt idx="1215">
                  <c:v>3286.1</c:v>
                </c:pt>
                <c:pt idx="1216">
                  <c:v>3206.9</c:v>
                </c:pt>
                <c:pt idx="1217">
                  <c:v>3175.1</c:v>
                </c:pt>
                <c:pt idx="1218">
                  <c:v>3148.3</c:v>
                </c:pt>
                <c:pt idx="1219">
                  <c:v>3205.5</c:v>
                </c:pt>
                <c:pt idx="1220">
                  <c:v>3166.8</c:v>
                </c:pt>
                <c:pt idx="1221">
                  <c:v>3285.8</c:v>
                </c:pt>
                <c:pt idx="1222">
                  <c:v>3363.4</c:v>
                </c:pt>
                <c:pt idx="1223">
                  <c:v>3246.2</c:v>
                </c:pt>
                <c:pt idx="1224">
                  <c:v>3197</c:v>
                </c:pt>
                <c:pt idx="1225">
                  <c:v>3189</c:v>
                </c:pt>
                <c:pt idx="1226">
                  <c:v>3236.2</c:v>
                </c:pt>
                <c:pt idx="1227">
                  <c:v>3221</c:v>
                </c:pt>
                <c:pt idx="1228">
                  <c:v>3187.2</c:v>
                </c:pt>
                <c:pt idx="1229">
                  <c:v>3209.5</c:v>
                </c:pt>
                <c:pt idx="1230">
                  <c:v>3162.2</c:v>
                </c:pt>
                <c:pt idx="1231">
                  <c:v>3198.7</c:v>
                </c:pt>
                <c:pt idx="1232">
                  <c:v>3241.3</c:v>
                </c:pt>
                <c:pt idx="1233">
                  <c:v>3215.8</c:v>
                </c:pt>
                <c:pt idx="1234">
                  <c:v>3277.5</c:v>
                </c:pt>
                <c:pt idx="1235">
                  <c:v>3273.3</c:v>
                </c:pt>
                <c:pt idx="1236">
                  <c:v>3810.4</c:v>
                </c:pt>
                <c:pt idx="1237">
                  <c:v>3229</c:v>
                </c:pt>
                <c:pt idx="1238">
                  <c:v>3141.7</c:v>
                </c:pt>
                <c:pt idx="1239">
                  <c:v>3168.7</c:v>
                </c:pt>
                <c:pt idx="1240">
                  <c:v>3238.2</c:v>
                </c:pt>
                <c:pt idx="1241">
                  <c:v>3214.3</c:v>
                </c:pt>
                <c:pt idx="1242">
                  <c:v>3197.7</c:v>
                </c:pt>
                <c:pt idx="1243">
                  <c:v>3300.2</c:v>
                </c:pt>
                <c:pt idx="1244">
                  <c:v>3252</c:v>
                </c:pt>
                <c:pt idx="1245">
                  <c:v>3289.3</c:v>
                </c:pt>
                <c:pt idx="1246">
                  <c:v>3245.2</c:v>
                </c:pt>
                <c:pt idx="1247">
                  <c:v>3258.6</c:v>
                </c:pt>
                <c:pt idx="1248">
                  <c:v>3143.3</c:v>
                </c:pt>
                <c:pt idx="1249">
                  <c:v>3296</c:v>
                </c:pt>
                <c:pt idx="1250">
                  <c:v>3243.2</c:v>
                </c:pt>
                <c:pt idx="1251">
                  <c:v>3256.3</c:v>
                </c:pt>
                <c:pt idx="1252">
                  <c:v>3271.3</c:v>
                </c:pt>
                <c:pt idx="1253">
                  <c:v>3276.8</c:v>
                </c:pt>
                <c:pt idx="1254">
                  <c:v>3245.6</c:v>
                </c:pt>
                <c:pt idx="1255">
                  <c:v>3255.3</c:v>
                </c:pt>
                <c:pt idx="1256">
                  <c:v>3196.1</c:v>
                </c:pt>
                <c:pt idx="1257">
                  <c:v>3265</c:v>
                </c:pt>
                <c:pt idx="1258">
                  <c:v>3325.2</c:v>
                </c:pt>
                <c:pt idx="1259">
                  <c:v>3234.8</c:v>
                </c:pt>
                <c:pt idx="1260">
                  <c:v>3246.9</c:v>
                </c:pt>
                <c:pt idx="1261">
                  <c:v>3313.7</c:v>
                </c:pt>
                <c:pt idx="1262">
                  <c:v>3269.6</c:v>
                </c:pt>
                <c:pt idx="1263">
                  <c:v>3251.2</c:v>
                </c:pt>
                <c:pt idx="1264">
                  <c:v>3257.9</c:v>
                </c:pt>
                <c:pt idx="1265">
                  <c:v>3271.4</c:v>
                </c:pt>
                <c:pt idx="1266">
                  <c:v>3427.5</c:v>
                </c:pt>
                <c:pt idx="1267">
                  <c:v>3343.4</c:v>
                </c:pt>
                <c:pt idx="1268">
                  <c:v>3297</c:v>
                </c:pt>
                <c:pt idx="1269">
                  <c:v>3311</c:v>
                </c:pt>
                <c:pt idx="1270">
                  <c:v>3323.1</c:v>
                </c:pt>
                <c:pt idx="1271">
                  <c:v>3355.8</c:v>
                </c:pt>
                <c:pt idx="1272">
                  <c:v>3322.5</c:v>
                </c:pt>
                <c:pt idx="1273">
                  <c:v>3308.1</c:v>
                </c:pt>
                <c:pt idx="1274">
                  <c:v>3218</c:v>
                </c:pt>
                <c:pt idx="1275">
                  <c:v>3267.6</c:v>
                </c:pt>
                <c:pt idx="1276">
                  <c:v>3277.9</c:v>
                </c:pt>
                <c:pt idx="1277">
                  <c:v>3318.5</c:v>
                </c:pt>
                <c:pt idx="1278">
                  <c:v>3328</c:v>
                </c:pt>
                <c:pt idx="1279">
                  <c:v>3269.7</c:v>
                </c:pt>
                <c:pt idx="1280">
                  <c:v>3355.9</c:v>
                </c:pt>
                <c:pt idx="1281">
                  <c:v>3293.7</c:v>
                </c:pt>
                <c:pt idx="1282">
                  <c:v>3268.7</c:v>
                </c:pt>
                <c:pt idx="1283">
                  <c:v>3300.3</c:v>
                </c:pt>
                <c:pt idx="1284">
                  <c:v>3267.5</c:v>
                </c:pt>
                <c:pt idx="1285">
                  <c:v>3256.6</c:v>
                </c:pt>
                <c:pt idx="1286">
                  <c:v>3232.1</c:v>
                </c:pt>
                <c:pt idx="1287">
                  <c:v>3445.2</c:v>
                </c:pt>
                <c:pt idx="1288">
                  <c:v>3270.5</c:v>
                </c:pt>
                <c:pt idx="1289">
                  <c:v>3296</c:v>
                </c:pt>
                <c:pt idx="1290">
                  <c:v>3302</c:v>
                </c:pt>
                <c:pt idx="1291">
                  <c:v>3272.2</c:v>
                </c:pt>
                <c:pt idx="1292">
                  <c:v>3293.3</c:v>
                </c:pt>
                <c:pt idx="1293">
                  <c:v>3315.6</c:v>
                </c:pt>
                <c:pt idx="1294">
                  <c:v>3348.9</c:v>
                </c:pt>
                <c:pt idx="1295">
                  <c:v>3338</c:v>
                </c:pt>
                <c:pt idx="1296">
                  <c:v>3349</c:v>
                </c:pt>
                <c:pt idx="1297">
                  <c:v>3388.7</c:v>
                </c:pt>
                <c:pt idx="1298">
                  <c:v>3328.3</c:v>
                </c:pt>
                <c:pt idx="1299">
                  <c:v>3339.8</c:v>
                </c:pt>
                <c:pt idx="1300">
                  <c:v>3327.1</c:v>
                </c:pt>
                <c:pt idx="1301">
                  <c:v>3382.6</c:v>
                </c:pt>
                <c:pt idx="1302">
                  <c:v>3346.1</c:v>
                </c:pt>
                <c:pt idx="1303">
                  <c:v>3418.1</c:v>
                </c:pt>
                <c:pt idx="1304">
                  <c:v>3443.8</c:v>
                </c:pt>
                <c:pt idx="1305">
                  <c:v>3369.3</c:v>
                </c:pt>
                <c:pt idx="1306">
                  <c:v>3384</c:v>
                </c:pt>
                <c:pt idx="1307">
                  <c:v>3337.7</c:v>
                </c:pt>
                <c:pt idx="1308">
                  <c:v>3364.3</c:v>
                </c:pt>
                <c:pt idx="1309">
                  <c:v>3404.4</c:v>
                </c:pt>
                <c:pt idx="1310">
                  <c:v>3312.1</c:v>
                </c:pt>
                <c:pt idx="1311">
                  <c:v>3370.4</c:v>
                </c:pt>
                <c:pt idx="1312">
                  <c:v>3317.3</c:v>
                </c:pt>
                <c:pt idx="1313">
                  <c:v>3329.2</c:v>
                </c:pt>
                <c:pt idx="1314">
                  <c:v>3302.1</c:v>
                </c:pt>
                <c:pt idx="1315">
                  <c:v>3336.4</c:v>
                </c:pt>
                <c:pt idx="1316">
                  <c:v>3387.9</c:v>
                </c:pt>
                <c:pt idx="1317">
                  <c:v>3396.5</c:v>
                </c:pt>
                <c:pt idx="1318">
                  <c:v>3405.3</c:v>
                </c:pt>
                <c:pt idx="1319">
                  <c:v>3362.5</c:v>
                </c:pt>
                <c:pt idx="1320">
                  <c:v>3343.6</c:v>
                </c:pt>
                <c:pt idx="1321">
                  <c:v>3427.8</c:v>
                </c:pt>
                <c:pt idx="1322">
                  <c:v>3388.2</c:v>
                </c:pt>
                <c:pt idx="1323">
                  <c:v>3491.4</c:v>
                </c:pt>
                <c:pt idx="1324">
                  <c:v>3379.8</c:v>
                </c:pt>
                <c:pt idx="1325">
                  <c:v>3285.3</c:v>
                </c:pt>
                <c:pt idx="1326">
                  <c:v>3429.1</c:v>
                </c:pt>
                <c:pt idx="1327">
                  <c:v>3433.8</c:v>
                </c:pt>
                <c:pt idx="1328">
                  <c:v>3351.5</c:v>
                </c:pt>
                <c:pt idx="1329">
                  <c:v>3450.2</c:v>
                </c:pt>
                <c:pt idx="1330">
                  <c:v>3383.9</c:v>
                </c:pt>
                <c:pt idx="1331">
                  <c:v>3392.2</c:v>
                </c:pt>
                <c:pt idx="1332">
                  <c:v>3431.9</c:v>
                </c:pt>
                <c:pt idx="1333">
                  <c:v>3413.6</c:v>
                </c:pt>
                <c:pt idx="1334">
                  <c:v>3404.9</c:v>
                </c:pt>
                <c:pt idx="1335">
                  <c:v>3413.2</c:v>
                </c:pt>
                <c:pt idx="1336">
                  <c:v>3421.1</c:v>
                </c:pt>
                <c:pt idx="1337">
                  <c:v>3355.1</c:v>
                </c:pt>
                <c:pt idx="1338">
                  <c:v>3436.4</c:v>
                </c:pt>
                <c:pt idx="1339">
                  <c:v>3459</c:v>
                </c:pt>
                <c:pt idx="1340">
                  <c:v>3429.8</c:v>
                </c:pt>
                <c:pt idx="1341">
                  <c:v>3367.6</c:v>
                </c:pt>
                <c:pt idx="1342">
                  <c:v>3455.5</c:v>
                </c:pt>
                <c:pt idx="1343">
                  <c:v>3500.8</c:v>
                </c:pt>
                <c:pt idx="1344">
                  <c:v>3374.6</c:v>
                </c:pt>
                <c:pt idx="1345">
                  <c:v>3469.8</c:v>
                </c:pt>
                <c:pt idx="1346">
                  <c:v>3398.3</c:v>
                </c:pt>
                <c:pt idx="1347">
                  <c:v>3443.6</c:v>
                </c:pt>
                <c:pt idx="1348">
                  <c:v>3430.2</c:v>
                </c:pt>
                <c:pt idx="1349">
                  <c:v>3392.9</c:v>
                </c:pt>
                <c:pt idx="1350">
                  <c:v>3422.6</c:v>
                </c:pt>
                <c:pt idx="1351">
                  <c:v>3459.9</c:v>
                </c:pt>
                <c:pt idx="1352">
                  <c:v>3475.2</c:v>
                </c:pt>
                <c:pt idx="1353">
                  <c:v>3445.1</c:v>
                </c:pt>
                <c:pt idx="1354">
                  <c:v>3378.5</c:v>
                </c:pt>
                <c:pt idx="1355">
                  <c:v>3433.1</c:v>
                </c:pt>
                <c:pt idx="1356">
                  <c:v>3445.6</c:v>
                </c:pt>
                <c:pt idx="1357">
                  <c:v>3361.4</c:v>
                </c:pt>
                <c:pt idx="1358">
                  <c:v>3430.6</c:v>
                </c:pt>
                <c:pt idx="1359">
                  <c:v>3469.8</c:v>
                </c:pt>
                <c:pt idx="1360">
                  <c:v>3463</c:v>
                </c:pt>
                <c:pt idx="1361">
                  <c:v>3521.4</c:v>
                </c:pt>
                <c:pt idx="1362">
                  <c:v>3480.8</c:v>
                </c:pt>
                <c:pt idx="1363">
                  <c:v>3508.8</c:v>
                </c:pt>
                <c:pt idx="1364">
                  <c:v>3438.8</c:v>
                </c:pt>
                <c:pt idx="1365">
                  <c:v>3494.1</c:v>
                </c:pt>
                <c:pt idx="1366">
                  <c:v>3463.5</c:v>
                </c:pt>
                <c:pt idx="1367">
                  <c:v>3411</c:v>
                </c:pt>
                <c:pt idx="1368">
                  <c:v>3490.8</c:v>
                </c:pt>
                <c:pt idx="1369">
                  <c:v>3470.6</c:v>
                </c:pt>
                <c:pt idx="1370">
                  <c:v>3451.6</c:v>
                </c:pt>
                <c:pt idx="1371">
                  <c:v>3463</c:v>
                </c:pt>
                <c:pt idx="1372">
                  <c:v>3469.5</c:v>
                </c:pt>
                <c:pt idx="1373">
                  <c:v>3452.3</c:v>
                </c:pt>
                <c:pt idx="1374">
                  <c:v>3455.6</c:v>
                </c:pt>
                <c:pt idx="1375">
                  <c:v>3517.5</c:v>
                </c:pt>
                <c:pt idx="1376">
                  <c:v>3496.4</c:v>
                </c:pt>
                <c:pt idx="1377">
                  <c:v>3436.2</c:v>
                </c:pt>
                <c:pt idx="1378">
                  <c:v>3527.8</c:v>
                </c:pt>
                <c:pt idx="1379">
                  <c:v>3489.8</c:v>
                </c:pt>
                <c:pt idx="1380">
                  <c:v>3554.8</c:v>
                </c:pt>
                <c:pt idx="1381">
                  <c:v>3573.9</c:v>
                </c:pt>
                <c:pt idx="1382">
                  <c:v>3481.5</c:v>
                </c:pt>
                <c:pt idx="1383">
                  <c:v>3484</c:v>
                </c:pt>
                <c:pt idx="1384">
                  <c:v>3591.1</c:v>
                </c:pt>
                <c:pt idx="1385">
                  <c:v>3489.3</c:v>
                </c:pt>
                <c:pt idx="1386">
                  <c:v>3393.2</c:v>
                </c:pt>
                <c:pt idx="1387">
                  <c:v>3513.5</c:v>
                </c:pt>
                <c:pt idx="1388">
                  <c:v>3498</c:v>
                </c:pt>
                <c:pt idx="1389">
                  <c:v>3489.8</c:v>
                </c:pt>
                <c:pt idx="1390">
                  <c:v>3628.8</c:v>
                </c:pt>
                <c:pt idx="1391">
                  <c:v>3524.1</c:v>
                </c:pt>
                <c:pt idx="1392">
                  <c:v>3447.4</c:v>
                </c:pt>
                <c:pt idx="1393">
                  <c:v>3549.7</c:v>
                </c:pt>
                <c:pt idx="1394">
                  <c:v>3448.7</c:v>
                </c:pt>
                <c:pt idx="1395">
                  <c:v>3542.2</c:v>
                </c:pt>
                <c:pt idx="1396">
                  <c:v>3424.7</c:v>
                </c:pt>
                <c:pt idx="1397">
                  <c:v>3464.2</c:v>
                </c:pt>
                <c:pt idx="1398">
                  <c:v>3508.1</c:v>
                </c:pt>
                <c:pt idx="1399">
                  <c:v>3485.8</c:v>
                </c:pt>
                <c:pt idx="1400">
                  <c:v>3486</c:v>
                </c:pt>
                <c:pt idx="1401">
                  <c:v>3570</c:v>
                </c:pt>
                <c:pt idx="1402">
                  <c:v>3519.1</c:v>
                </c:pt>
                <c:pt idx="1403">
                  <c:v>3575.5</c:v>
                </c:pt>
                <c:pt idx="1404">
                  <c:v>3465.4</c:v>
                </c:pt>
                <c:pt idx="1405">
                  <c:v>4089.6</c:v>
                </c:pt>
                <c:pt idx="1406">
                  <c:v>3620.1</c:v>
                </c:pt>
                <c:pt idx="1407">
                  <c:v>3494.3</c:v>
                </c:pt>
                <c:pt idx="1408">
                  <c:v>3585.4</c:v>
                </c:pt>
                <c:pt idx="1409">
                  <c:v>3479.7</c:v>
                </c:pt>
                <c:pt idx="1410">
                  <c:v>3557</c:v>
                </c:pt>
                <c:pt idx="1411">
                  <c:v>3560</c:v>
                </c:pt>
                <c:pt idx="1412">
                  <c:v>3518.3</c:v>
                </c:pt>
                <c:pt idx="1413">
                  <c:v>3535</c:v>
                </c:pt>
                <c:pt idx="1414">
                  <c:v>3577.8</c:v>
                </c:pt>
                <c:pt idx="1415">
                  <c:v>3546.5</c:v>
                </c:pt>
                <c:pt idx="1416">
                  <c:v>3654.5</c:v>
                </c:pt>
                <c:pt idx="1417">
                  <c:v>3436.8</c:v>
                </c:pt>
                <c:pt idx="1418">
                  <c:v>3552.3</c:v>
                </c:pt>
                <c:pt idx="1419">
                  <c:v>3526.7</c:v>
                </c:pt>
                <c:pt idx="1420">
                  <c:v>3608</c:v>
                </c:pt>
                <c:pt idx="1421">
                  <c:v>3576.8</c:v>
                </c:pt>
                <c:pt idx="1422">
                  <c:v>3521.8</c:v>
                </c:pt>
                <c:pt idx="1423">
                  <c:v>3562.7</c:v>
                </c:pt>
                <c:pt idx="1424">
                  <c:v>3516.4</c:v>
                </c:pt>
                <c:pt idx="1425">
                  <c:v>3528.4</c:v>
                </c:pt>
                <c:pt idx="1426">
                  <c:v>3531</c:v>
                </c:pt>
                <c:pt idx="1427">
                  <c:v>3563.4</c:v>
                </c:pt>
                <c:pt idx="1428">
                  <c:v>3530.8</c:v>
                </c:pt>
                <c:pt idx="1429">
                  <c:v>3537.6</c:v>
                </c:pt>
                <c:pt idx="1430">
                  <c:v>3667.5</c:v>
                </c:pt>
                <c:pt idx="1431">
                  <c:v>3624.5</c:v>
                </c:pt>
                <c:pt idx="1432">
                  <c:v>3541.8</c:v>
                </c:pt>
                <c:pt idx="1433">
                  <c:v>3590.9</c:v>
                </c:pt>
                <c:pt idx="1434">
                  <c:v>3714.2</c:v>
                </c:pt>
                <c:pt idx="1435">
                  <c:v>3670</c:v>
                </c:pt>
                <c:pt idx="1436">
                  <c:v>3616.1</c:v>
                </c:pt>
                <c:pt idx="1437">
                  <c:v>3620.6</c:v>
                </c:pt>
                <c:pt idx="1438">
                  <c:v>3571.4</c:v>
                </c:pt>
                <c:pt idx="1439">
                  <c:v>3591.8</c:v>
                </c:pt>
                <c:pt idx="1440">
                  <c:v>3634.2</c:v>
                </c:pt>
                <c:pt idx="1441">
                  <c:v>3665.3</c:v>
                </c:pt>
                <c:pt idx="1442">
                  <c:v>3532.8</c:v>
                </c:pt>
                <c:pt idx="1443">
                  <c:v>3625.1</c:v>
                </c:pt>
                <c:pt idx="1444">
                  <c:v>3683.3</c:v>
                </c:pt>
                <c:pt idx="1445">
                  <c:v>3567.3</c:v>
                </c:pt>
                <c:pt idx="1446">
                  <c:v>3675.1</c:v>
                </c:pt>
                <c:pt idx="1447">
                  <c:v>3538.5</c:v>
                </c:pt>
                <c:pt idx="1448">
                  <c:v>3546.7</c:v>
                </c:pt>
                <c:pt idx="1449">
                  <c:v>3651.8</c:v>
                </c:pt>
                <c:pt idx="1450">
                  <c:v>3566.5</c:v>
                </c:pt>
                <c:pt idx="1451">
                  <c:v>3644.3</c:v>
                </c:pt>
                <c:pt idx="1452">
                  <c:v>3671.6</c:v>
                </c:pt>
                <c:pt idx="1453">
                  <c:v>3620.4</c:v>
                </c:pt>
                <c:pt idx="1454">
                  <c:v>3666.3</c:v>
                </c:pt>
                <c:pt idx="1455">
                  <c:v>3594.2</c:v>
                </c:pt>
                <c:pt idx="1456">
                  <c:v>3614</c:v>
                </c:pt>
                <c:pt idx="1457">
                  <c:v>3610.5</c:v>
                </c:pt>
                <c:pt idx="1458">
                  <c:v>3706.7</c:v>
                </c:pt>
                <c:pt idx="1459">
                  <c:v>3757.8</c:v>
                </c:pt>
                <c:pt idx="1460">
                  <c:v>3592.4</c:v>
                </c:pt>
                <c:pt idx="1461">
                  <c:v>3681.1</c:v>
                </c:pt>
                <c:pt idx="1462">
                  <c:v>3628.1</c:v>
                </c:pt>
                <c:pt idx="1463">
                  <c:v>3681.4</c:v>
                </c:pt>
                <c:pt idx="1464">
                  <c:v>3697</c:v>
                </c:pt>
                <c:pt idx="1465">
                  <c:v>3709.8</c:v>
                </c:pt>
                <c:pt idx="1466">
                  <c:v>3627.2</c:v>
                </c:pt>
                <c:pt idx="1467">
                  <c:v>3641.4</c:v>
                </c:pt>
                <c:pt idx="1468">
                  <c:v>3637.3</c:v>
                </c:pt>
                <c:pt idx="1469">
                  <c:v>3601.9</c:v>
                </c:pt>
                <c:pt idx="1470">
                  <c:v>3685.5</c:v>
                </c:pt>
                <c:pt idx="1471">
                  <c:v>3746.9</c:v>
                </c:pt>
                <c:pt idx="1472">
                  <c:v>3619.1</c:v>
                </c:pt>
                <c:pt idx="1473">
                  <c:v>3707.7</c:v>
                </c:pt>
                <c:pt idx="1474">
                  <c:v>3718.6</c:v>
                </c:pt>
                <c:pt idx="1475">
                  <c:v>3620.4</c:v>
                </c:pt>
                <c:pt idx="1476">
                  <c:v>3597.5</c:v>
                </c:pt>
                <c:pt idx="1477">
                  <c:v>3637.4</c:v>
                </c:pt>
                <c:pt idx="1478">
                  <c:v>3551</c:v>
                </c:pt>
                <c:pt idx="1479">
                  <c:v>3661.2</c:v>
                </c:pt>
                <c:pt idx="1480">
                  <c:v>3672</c:v>
                </c:pt>
                <c:pt idx="1481">
                  <c:v>3714.2</c:v>
                </c:pt>
                <c:pt idx="1482">
                  <c:v>3691.4</c:v>
                </c:pt>
                <c:pt idx="1483">
                  <c:v>3666.2</c:v>
                </c:pt>
                <c:pt idx="1484">
                  <c:v>3672.3</c:v>
                </c:pt>
                <c:pt idx="1485">
                  <c:v>3737.9</c:v>
                </c:pt>
                <c:pt idx="1486">
                  <c:v>3721.2</c:v>
                </c:pt>
                <c:pt idx="1487">
                  <c:v>3669.8</c:v>
                </c:pt>
                <c:pt idx="1488">
                  <c:v>3800.5</c:v>
                </c:pt>
                <c:pt idx="1489">
                  <c:v>3687.2</c:v>
                </c:pt>
                <c:pt idx="1490">
                  <c:v>3655.8</c:v>
                </c:pt>
                <c:pt idx="1491">
                  <c:v>3693.3</c:v>
                </c:pt>
                <c:pt idx="1492">
                  <c:v>3722.2</c:v>
                </c:pt>
                <c:pt idx="1493">
                  <c:v>3664.5</c:v>
                </c:pt>
                <c:pt idx="1494">
                  <c:v>3691.1</c:v>
                </c:pt>
                <c:pt idx="1495">
                  <c:v>3781.6</c:v>
                </c:pt>
                <c:pt idx="1496">
                  <c:v>3744.7</c:v>
                </c:pt>
                <c:pt idx="1497">
                  <c:v>3811.9</c:v>
                </c:pt>
                <c:pt idx="1498">
                  <c:v>3661.4</c:v>
                </c:pt>
                <c:pt idx="1499">
                  <c:v>3722.1</c:v>
                </c:pt>
                <c:pt idx="1500">
                  <c:v>3725.2</c:v>
                </c:pt>
                <c:pt idx="1501">
                  <c:v>3693.1</c:v>
                </c:pt>
                <c:pt idx="1502">
                  <c:v>3764.4</c:v>
                </c:pt>
                <c:pt idx="1503">
                  <c:v>3650.6</c:v>
                </c:pt>
                <c:pt idx="1504">
                  <c:v>3707.8</c:v>
                </c:pt>
                <c:pt idx="1505">
                  <c:v>3780.9</c:v>
                </c:pt>
                <c:pt idx="1506">
                  <c:v>3678.3</c:v>
                </c:pt>
                <c:pt idx="1507">
                  <c:v>3749.3</c:v>
                </c:pt>
                <c:pt idx="1508">
                  <c:v>3714.3</c:v>
                </c:pt>
                <c:pt idx="1509">
                  <c:v>3895</c:v>
                </c:pt>
                <c:pt idx="1510">
                  <c:v>3726.5</c:v>
                </c:pt>
                <c:pt idx="1511">
                  <c:v>3767.4</c:v>
                </c:pt>
                <c:pt idx="1512">
                  <c:v>3720.3</c:v>
                </c:pt>
                <c:pt idx="1513">
                  <c:v>3842.1</c:v>
                </c:pt>
                <c:pt idx="1514">
                  <c:v>3627.1</c:v>
                </c:pt>
                <c:pt idx="1515">
                  <c:v>3744.9</c:v>
                </c:pt>
                <c:pt idx="1516">
                  <c:v>3811.2</c:v>
                </c:pt>
                <c:pt idx="1517">
                  <c:v>3710.9</c:v>
                </c:pt>
                <c:pt idx="1518">
                  <c:v>3706.6</c:v>
                </c:pt>
                <c:pt idx="1519">
                  <c:v>3865.6</c:v>
                </c:pt>
                <c:pt idx="1520">
                  <c:v>3710.2</c:v>
                </c:pt>
                <c:pt idx="1521">
                  <c:v>3742.5</c:v>
                </c:pt>
                <c:pt idx="1522">
                  <c:v>3807.7</c:v>
                </c:pt>
                <c:pt idx="1523">
                  <c:v>3825.7</c:v>
                </c:pt>
                <c:pt idx="1524">
                  <c:v>3663.6</c:v>
                </c:pt>
                <c:pt idx="1525">
                  <c:v>3702</c:v>
                </c:pt>
                <c:pt idx="1526">
                  <c:v>3850.5</c:v>
                </c:pt>
                <c:pt idx="1527">
                  <c:v>3725.2</c:v>
                </c:pt>
                <c:pt idx="1528">
                  <c:v>3853.6</c:v>
                </c:pt>
                <c:pt idx="1529">
                  <c:v>3718.2</c:v>
                </c:pt>
                <c:pt idx="1530">
                  <c:v>3734.8</c:v>
                </c:pt>
                <c:pt idx="1531">
                  <c:v>3751.5</c:v>
                </c:pt>
                <c:pt idx="1532">
                  <c:v>3718.6</c:v>
                </c:pt>
                <c:pt idx="1533">
                  <c:v>3817.6</c:v>
                </c:pt>
                <c:pt idx="1534">
                  <c:v>3670.9</c:v>
                </c:pt>
                <c:pt idx="1535">
                  <c:v>3774.6</c:v>
                </c:pt>
                <c:pt idx="1536">
                  <c:v>3774.4</c:v>
                </c:pt>
                <c:pt idx="1537">
                  <c:v>3820.9</c:v>
                </c:pt>
                <c:pt idx="1538">
                  <c:v>3809.3</c:v>
                </c:pt>
                <c:pt idx="1539">
                  <c:v>3814.4</c:v>
                </c:pt>
                <c:pt idx="1540">
                  <c:v>3740.1</c:v>
                </c:pt>
                <c:pt idx="1541">
                  <c:v>3795.7</c:v>
                </c:pt>
                <c:pt idx="1542">
                  <c:v>3805.8</c:v>
                </c:pt>
                <c:pt idx="1543">
                  <c:v>3817.7</c:v>
                </c:pt>
                <c:pt idx="1544">
                  <c:v>3881.9</c:v>
                </c:pt>
                <c:pt idx="1545">
                  <c:v>3763.6</c:v>
                </c:pt>
                <c:pt idx="1546">
                  <c:v>3805.1</c:v>
                </c:pt>
                <c:pt idx="1547">
                  <c:v>3707.1</c:v>
                </c:pt>
                <c:pt idx="1548">
                  <c:v>3816.5</c:v>
                </c:pt>
                <c:pt idx="1549">
                  <c:v>3784.4</c:v>
                </c:pt>
                <c:pt idx="1550">
                  <c:v>3799.6</c:v>
                </c:pt>
                <c:pt idx="1551">
                  <c:v>3793.6</c:v>
                </c:pt>
                <c:pt idx="1552">
                  <c:v>3822.1</c:v>
                </c:pt>
                <c:pt idx="1553">
                  <c:v>3823.3</c:v>
                </c:pt>
                <c:pt idx="1554">
                  <c:v>3894.2</c:v>
                </c:pt>
                <c:pt idx="1555">
                  <c:v>3802</c:v>
                </c:pt>
                <c:pt idx="1556">
                  <c:v>3808.3</c:v>
                </c:pt>
                <c:pt idx="1557">
                  <c:v>3808.5</c:v>
                </c:pt>
                <c:pt idx="1558">
                  <c:v>3814.2</c:v>
                </c:pt>
                <c:pt idx="1559">
                  <c:v>3846.1</c:v>
                </c:pt>
                <c:pt idx="1560">
                  <c:v>3806.8</c:v>
                </c:pt>
                <c:pt idx="1561">
                  <c:v>3827.1</c:v>
                </c:pt>
                <c:pt idx="1562">
                  <c:v>3822.4</c:v>
                </c:pt>
                <c:pt idx="1563">
                  <c:v>3778.9</c:v>
                </c:pt>
                <c:pt idx="1564">
                  <c:v>3838.7</c:v>
                </c:pt>
                <c:pt idx="1565">
                  <c:v>3887.8</c:v>
                </c:pt>
                <c:pt idx="1566">
                  <c:v>3837.2</c:v>
                </c:pt>
                <c:pt idx="1567">
                  <c:v>3833.6</c:v>
                </c:pt>
                <c:pt idx="1568">
                  <c:v>3830.8</c:v>
                </c:pt>
                <c:pt idx="1569">
                  <c:v>3834.9</c:v>
                </c:pt>
                <c:pt idx="1570">
                  <c:v>3786.4</c:v>
                </c:pt>
                <c:pt idx="1571">
                  <c:v>3874.1</c:v>
                </c:pt>
                <c:pt idx="1572">
                  <c:v>3787.7</c:v>
                </c:pt>
                <c:pt idx="1573">
                  <c:v>3794.7</c:v>
                </c:pt>
                <c:pt idx="1574">
                  <c:v>3858</c:v>
                </c:pt>
                <c:pt idx="1575">
                  <c:v>3881.3</c:v>
                </c:pt>
                <c:pt idx="1576">
                  <c:v>3863.1</c:v>
                </c:pt>
                <c:pt idx="1577">
                  <c:v>3804.5</c:v>
                </c:pt>
                <c:pt idx="1578">
                  <c:v>3941.7</c:v>
                </c:pt>
                <c:pt idx="1579">
                  <c:v>3896.5</c:v>
                </c:pt>
                <c:pt idx="1580">
                  <c:v>3819.9</c:v>
                </c:pt>
                <c:pt idx="1581">
                  <c:v>3823.1</c:v>
                </c:pt>
                <c:pt idx="1582">
                  <c:v>3876.1</c:v>
                </c:pt>
                <c:pt idx="1583">
                  <c:v>3838.8</c:v>
                </c:pt>
                <c:pt idx="1584">
                  <c:v>3857.6</c:v>
                </c:pt>
                <c:pt idx="1585">
                  <c:v>3913.7</c:v>
                </c:pt>
                <c:pt idx="1586">
                  <c:v>3869.8</c:v>
                </c:pt>
                <c:pt idx="1587">
                  <c:v>3895.5</c:v>
                </c:pt>
                <c:pt idx="1588">
                  <c:v>3890.5</c:v>
                </c:pt>
                <c:pt idx="1589">
                  <c:v>3884.2</c:v>
                </c:pt>
                <c:pt idx="1590">
                  <c:v>3816.5</c:v>
                </c:pt>
                <c:pt idx="1591">
                  <c:v>3866.2</c:v>
                </c:pt>
                <c:pt idx="1592">
                  <c:v>3891</c:v>
                </c:pt>
                <c:pt idx="1593">
                  <c:v>3858.6</c:v>
                </c:pt>
                <c:pt idx="1594">
                  <c:v>3770.5</c:v>
                </c:pt>
                <c:pt idx="1595">
                  <c:v>3970.1</c:v>
                </c:pt>
                <c:pt idx="1596">
                  <c:v>3896.4</c:v>
                </c:pt>
                <c:pt idx="1597">
                  <c:v>3897</c:v>
                </c:pt>
                <c:pt idx="1598">
                  <c:v>3902</c:v>
                </c:pt>
                <c:pt idx="1599">
                  <c:v>3926.5</c:v>
                </c:pt>
                <c:pt idx="1600">
                  <c:v>3894</c:v>
                </c:pt>
                <c:pt idx="1601">
                  <c:v>3928.9</c:v>
                </c:pt>
                <c:pt idx="1602">
                  <c:v>3931.7</c:v>
                </c:pt>
                <c:pt idx="1603">
                  <c:v>3929.9</c:v>
                </c:pt>
                <c:pt idx="1604">
                  <c:v>3868.9</c:v>
                </c:pt>
                <c:pt idx="1605">
                  <c:v>3889.8</c:v>
                </c:pt>
                <c:pt idx="1606">
                  <c:v>3961.8</c:v>
                </c:pt>
                <c:pt idx="1607">
                  <c:v>3985</c:v>
                </c:pt>
                <c:pt idx="1608">
                  <c:v>3830.8</c:v>
                </c:pt>
                <c:pt idx="1609">
                  <c:v>4011.8</c:v>
                </c:pt>
                <c:pt idx="1610">
                  <c:v>3861.6</c:v>
                </c:pt>
                <c:pt idx="1611">
                  <c:v>3862.2</c:v>
                </c:pt>
                <c:pt idx="1612">
                  <c:v>3942.5</c:v>
                </c:pt>
                <c:pt idx="1613">
                  <c:v>3893.3</c:v>
                </c:pt>
                <c:pt idx="1614">
                  <c:v>3918.3</c:v>
                </c:pt>
                <c:pt idx="1615">
                  <c:v>3944.7</c:v>
                </c:pt>
                <c:pt idx="1616">
                  <c:v>3806.4</c:v>
                </c:pt>
                <c:pt idx="1617">
                  <c:v>4024.4</c:v>
                </c:pt>
                <c:pt idx="1618">
                  <c:v>3847.2</c:v>
                </c:pt>
                <c:pt idx="1619">
                  <c:v>3939.9</c:v>
                </c:pt>
                <c:pt idx="1620">
                  <c:v>3923.1</c:v>
                </c:pt>
                <c:pt idx="1621">
                  <c:v>3943.2</c:v>
                </c:pt>
                <c:pt idx="1622">
                  <c:v>3900.4</c:v>
                </c:pt>
                <c:pt idx="1623">
                  <c:v>3988.3</c:v>
                </c:pt>
                <c:pt idx="1624">
                  <c:v>3927.5</c:v>
                </c:pt>
                <c:pt idx="1625">
                  <c:v>3968.6</c:v>
                </c:pt>
                <c:pt idx="1626">
                  <c:v>3958.5</c:v>
                </c:pt>
                <c:pt idx="1627">
                  <c:v>3867</c:v>
                </c:pt>
                <c:pt idx="1628">
                  <c:v>3965.7</c:v>
                </c:pt>
                <c:pt idx="1629">
                  <c:v>3902.3</c:v>
                </c:pt>
                <c:pt idx="1630">
                  <c:v>4010.3</c:v>
                </c:pt>
                <c:pt idx="1631">
                  <c:v>3980.5</c:v>
                </c:pt>
                <c:pt idx="1632">
                  <c:v>3915.1</c:v>
                </c:pt>
                <c:pt idx="1633">
                  <c:v>3967.8</c:v>
                </c:pt>
                <c:pt idx="1634">
                  <c:v>3982.9</c:v>
                </c:pt>
                <c:pt idx="1635">
                  <c:v>3972.3</c:v>
                </c:pt>
                <c:pt idx="1636">
                  <c:v>4015.8</c:v>
                </c:pt>
                <c:pt idx="1637">
                  <c:v>3997.7</c:v>
                </c:pt>
                <c:pt idx="1638">
                  <c:v>3973.6</c:v>
                </c:pt>
                <c:pt idx="1639">
                  <c:v>3996.8</c:v>
                </c:pt>
                <c:pt idx="1640">
                  <c:v>3905.5</c:v>
                </c:pt>
                <c:pt idx="1641">
                  <c:v>4087</c:v>
                </c:pt>
                <c:pt idx="1642">
                  <c:v>3955.5</c:v>
                </c:pt>
                <c:pt idx="1643">
                  <c:v>3957.5</c:v>
                </c:pt>
                <c:pt idx="1644">
                  <c:v>4005</c:v>
                </c:pt>
                <c:pt idx="1645">
                  <c:v>3957.5</c:v>
                </c:pt>
                <c:pt idx="1646">
                  <c:v>4006.6</c:v>
                </c:pt>
                <c:pt idx="1647">
                  <c:v>4120.5</c:v>
                </c:pt>
                <c:pt idx="1648">
                  <c:v>3862.6</c:v>
                </c:pt>
                <c:pt idx="1649">
                  <c:v>3959.4</c:v>
                </c:pt>
                <c:pt idx="1650">
                  <c:v>3872.2</c:v>
                </c:pt>
                <c:pt idx="1651">
                  <c:v>3950.1</c:v>
                </c:pt>
                <c:pt idx="1652">
                  <c:v>4029.7</c:v>
                </c:pt>
                <c:pt idx="1653">
                  <c:v>3914.7</c:v>
                </c:pt>
                <c:pt idx="1654">
                  <c:v>4006.9</c:v>
                </c:pt>
                <c:pt idx="1655">
                  <c:v>4015.1</c:v>
                </c:pt>
                <c:pt idx="1656">
                  <c:v>3948.4</c:v>
                </c:pt>
                <c:pt idx="1657">
                  <c:v>3940.5</c:v>
                </c:pt>
                <c:pt idx="1658">
                  <c:v>3946</c:v>
                </c:pt>
                <c:pt idx="1659">
                  <c:v>4042.5</c:v>
                </c:pt>
                <c:pt idx="1660">
                  <c:v>3873.7</c:v>
                </c:pt>
                <c:pt idx="1661">
                  <c:v>3946.2</c:v>
                </c:pt>
                <c:pt idx="1662">
                  <c:v>4078.5</c:v>
                </c:pt>
                <c:pt idx="1663">
                  <c:v>4048.8</c:v>
                </c:pt>
                <c:pt idx="1664">
                  <c:v>4017.8</c:v>
                </c:pt>
                <c:pt idx="1665">
                  <c:v>4021.6</c:v>
                </c:pt>
                <c:pt idx="1666">
                  <c:v>4038.6</c:v>
                </c:pt>
                <c:pt idx="1667">
                  <c:v>4018.2</c:v>
                </c:pt>
                <c:pt idx="1668">
                  <c:v>4162.5</c:v>
                </c:pt>
                <c:pt idx="1669">
                  <c:v>4015.2</c:v>
                </c:pt>
                <c:pt idx="1670">
                  <c:v>3969.3</c:v>
                </c:pt>
                <c:pt idx="1671">
                  <c:v>3971.9</c:v>
                </c:pt>
                <c:pt idx="1672">
                  <c:v>3979.6</c:v>
                </c:pt>
                <c:pt idx="1673">
                  <c:v>3970.3</c:v>
                </c:pt>
                <c:pt idx="1674">
                  <c:v>4065.6</c:v>
                </c:pt>
                <c:pt idx="1675">
                  <c:v>4003</c:v>
                </c:pt>
                <c:pt idx="1676">
                  <c:v>4023.3</c:v>
                </c:pt>
                <c:pt idx="1677">
                  <c:v>4011.3</c:v>
                </c:pt>
                <c:pt idx="1678">
                  <c:v>4004.3</c:v>
                </c:pt>
                <c:pt idx="1679">
                  <c:v>4015.7</c:v>
                </c:pt>
                <c:pt idx="1680">
                  <c:v>3935</c:v>
                </c:pt>
                <c:pt idx="1681">
                  <c:v>4044.6</c:v>
                </c:pt>
                <c:pt idx="1682">
                  <c:v>4029.2</c:v>
                </c:pt>
                <c:pt idx="1683">
                  <c:v>4036.2</c:v>
                </c:pt>
                <c:pt idx="1684">
                  <c:v>4003.8</c:v>
                </c:pt>
                <c:pt idx="1685">
                  <c:v>4019</c:v>
                </c:pt>
                <c:pt idx="1686">
                  <c:v>4034.8</c:v>
                </c:pt>
                <c:pt idx="1687">
                  <c:v>4010.3</c:v>
                </c:pt>
                <c:pt idx="1688">
                  <c:v>4063.2</c:v>
                </c:pt>
                <c:pt idx="1689">
                  <c:v>4092.4</c:v>
                </c:pt>
                <c:pt idx="1690">
                  <c:v>4105.3</c:v>
                </c:pt>
                <c:pt idx="1691">
                  <c:v>4049.5</c:v>
                </c:pt>
                <c:pt idx="1692">
                  <c:v>4057.3</c:v>
                </c:pt>
                <c:pt idx="1693">
                  <c:v>4080.9</c:v>
                </c:pt>
                <c:pt idx="1694">
                  <c:v>4148.6000000000004</c:v>
                </c:pt>
                <c:pt idx="1695">
                  <c:v>4044.4</c:v>
                </c:pt>
                <c:pt idx="1696">
                  <c:v>4133.6000000000004</c:v>
                </c:pt>
                <c:pt idx="1697">
                  <c:v>4167</c:v>
                </c:pt>
                <c:pt idx="1698">
                  <c:v>4038</c:v>
                </c:pt>
                <c:pt idx="1699">
                  <c:v>4016.1</c:v>
                </c:pt>
                <c:pt idx="1700">
                  <c:v>4001</c:v>
                </c:pt>
                <c:pt idx="1701">
                  <c:v>4033.2</c:v>
                </c:pt>
                <c:pt idx="1702">
                  <c:v>4112.1000000000004</c:v>
                </c:pt>
                <c:pt idx="1703">
                  <c:v>3990.5</c:v>
                </c:pt>
                <c:pt idx="1704">
                  <c:v>4035.3</c:v>
                </c:pt>
                <c:pt idx="1705">
                  <c:v>4203.6000000000004</c:v>
                </c:pt>
                <c:pt idx="1706">
                  <c:v>4104.2</c:v>
                </c:pt>
                <c:pt idx="1707">
                  <c:v>4104.8999999999996</c:v>
                </c:pt>
                <c:pt idx="1708">
                  <c:v>4011</c:v>
                </c:pt>
                <c:pt idx="1709">
                  <c:v>4083.6</c:v>
                </c:pt>
                <c:pt idx="1710">
                  <c:v>4132.6000000000004</c:v>
                </c:pt>
                <c:pt idx="1711">
                  <c:v>4153.6000000000004</c:v>
                </c:pt>
                <c:pt idx="1712">
                  <c:v>3996.1</c:v>
                </c:pt>
                <c:pt idx="1713">
                  <c:v>4042</c:v>
                </c:pt>
                <c:pt idx="1714">
                  <c:v>4114.5</c:v>
                </c:pt>
                <c:pt idx="1715">
                  <c:v>4156</c:v>
                </c:pt>
                <c:pt idx="1716">
                  <c:v>4139.6000000000004</c:v>
                </c:pt>
                <c:pt idx="1717">
                  <c:v>4041.3</c:v>
                </c:pt>
                <c:pt idx="1718">
                  <c:v>4104.2</c:v>
                </c:pt>
                <c:pt idx="1719">
                  <c:v>4063.9</c:v>
                </c:pt>
                <c:pt idx="1720">
                  <c:v>4141.7</c:v>
                </c:pt>
                <c:pt idx="1721">
                  <c:v>4073.5</c:v>
                </c:pt>
                <c:pt idx="1722">
                  <c:v>4063.7</c:v>
                </c:pt>
                <c:pt idx="1723">
                  <c:v>4060.3</c:v>
                </c:pt>
                <c:pt idx="1724">
                  <c:v>4033.2</c:v>
                </c:pt>
                <c:pt idx="1725">
                  <c:v>4061.6</c:v>
                </c:pt>
                <c:pt idx="1726">
                  <c:v>4029.2</c:v>
                </c:pt>
                <c:pt idx="1727">
                  <c:v>4152</c:v>
                </c:pt>
                <c:pt idx="1728">
                  <c:v>4111.8</c:v>
                </c:pt>
                <c:pt idx="1729">
                  <c:v>4122.3</c:v>
                </c:pt>
                <c:pt idx="1730">
                  <c:v>4049</c:v>
                </c:pt>
                <c:pt idx="1731">
                  <c:v>4130.7</c:v>
                </c:pt>
                <c:pt idx="1732">
                  <c:v>4071.4</c:v>
                </c:pt>
                <c:pt idx="1733">
                  <c:v>4115</c:v>
                </c:pt>
                <c:pt idx="1734">
                  <c:v>4087.9</c:v>
                </c:pt>
                <c:pt idx="1735">
                  <c:v>4073.1</c:v>
                </c:pt>
                <c:pt idx="1736">
                  <c:v>4167.1000000000004</c:v>
                </c:pt>
                <c:pt idx="1737">
                  <c:v>4144.3999999999996</c:v>
                </c:pt>
                <c:pt idx="1738">
                  <c:v>4266.5</c:v>
                </c:pt>
                <c:pt idx="1739">
                  <c:v>4157.3999999999996</c:v>
                </c:pt>
                <c:pt idx="1740">
                  <c:v>4065.5</c:v>
                </c:pt>
                <c:pt idx="1741">
                  <c:v>4128.1000000000004</c:v>
                </c:pt>
                <c:pt idx="1742">
                  <c:v>4070.7</c:v>
                </c:pt>
                <c:pt idx="1743">
                  <c:v>4149.7</c:v>
                </c:pt>
                <c:pt idx="1744">
                  <c:v>4075.6</c:v>
                </c:pt>
                <c:pt idx="1745">
                  <c:v>4111.8999999999996</c:v>
                </c:pt>
                <c:pt idx="1746">
                  <c:v>4089.3</c:v>
                </c:pt>
                <c:pt idx="1747">
                  <c:v>4069.4</c:v>
                </c:pt>
                <c:pt idx="1748">
                  <c:v>4170.8999999999996</c:v>
                </c:pt>
                <c:pt idx="1749">
                  <c:v>4170.5</c:v>
                </c:pt>
                <c:pt idx="1750">
                  <c:v>4192.3</c:v>
                </c:pt>
                <c:pt idx="1751">
                  <c:v>4065</c:v>
                </c:pt>
                <c:pt idx="1752">
                  <c:v>4182.1000000000004</c:v>
                </c:pt>
                <c:pt idx="1753">
                  <c:v>4151.6000000000004</c:v>
                </c:pt>
                <c:pt idx="1754">
                  <c:v>4151.6000000000004</c:v>
                </c:pt>
                <c:pt idx="1755">
                  <c:v>4128.5</c:v>
                </c:pt>
                <c:pt idx="1756">
                  <c:v>4197.3</c:v>
                </c:pt>
                <c:pt idx="1757">
                  <c:v>4173.2</c:v>
                </c:pt>
                <c:pt idx="1758">
                  <c:v>4079.7</c:v>
                </c:pt>
                <c:pt idx="1759">
                  <c:v>4152.8999999999996</c:v>
                </c:pt>
                <c:pt idx="1760">
                  <c:v>4256.8</c:v>
                </c:pt>
                <c:pt idx="1761">
                  <c:v>4117.5</c:v>
                </c:pt>
                <c:pt idx="1762">
                  <c:v>4122.6000000000004</c:v>
                </c:pt>
                <c:pt idx="1763">
                  <c:v>4095.3</c:v>
                </c:pt>
                <c:pt idx="1764">
                  <c:v>4124.5</c:v>
                </c:pt>
                <c:pt idx="1765">
                  <c:v>4223.1000000000004</c:v>
                </c:pt>
                <c:pt idx="1766">
                  <c:v>4070.4</c:v>
                </c:pt>
                <c:pt idx="1767">
                  <c:v>4167.3999999999996</c:v>
                </c:pt>
                <c:pt idx="1768">
                  <c:v>4143.1000000000004</c:v>
                </c:pt>
                <c:pt idx="1769">
                  <c:v>4143.2</c:v>
                </c:pt>
                <c:pt idx="1770">
                  <c:v>4168.8</c:v>
                </c:pt>
                <c:pt idx="1771">
                  <c:v>4145.8</c:v>
                </c:pt>
                <c:pt idx="1772">
                  <c:v>4093.8</c:v>
                </c:pt>
                <c:pt idx="1773">
                  <c:v>4216.3999999999996</c:v>
                </c:pt>
                <c:pt idx="1774">
                  <c:v>4167.1000000000004</c:v>
                </c:pt>
                <c:pt idx="1775">
                  <c:v>4220.8999999999996</c:v>
                </c:pt>
                <c:pt idx="1776">
                  <c:v>4160.8999999999996</c:v>
                </c:pt>
                <c:pt idx="1777">
                  <c:v>4189.3999999999996</c:v>
                </c:pt>
                <c:pt idx="1778">
                  <c:v>4169.5</c:v>
                </c:pt>
                <c:pt idx="1779">
                  <c:v>4172.6000000000004</c:v>
                </c:pt>
                <c:pt idx="1780">
                  <c:v>4113.8999999999996</c:v>
                </c:pt>
                <c:pt idx="1781">
                  <c:v>4245.2</c:v>
                </c:pt>
                <c:pt idx="1782">
                  <c:v>4238.5</c:v>
                </c:pt>
                <c:pt idx="1783">
                  <c:v>4160.7</c:v>
                </c:pt>
                <c:pt idx="1784">
                  <c:v>4216.1000000000004</c:v>
                </c:pt>
                <c:pt idx="1785">
                  <c:v>4278.3</c:v>
                </c:pt>
                <c:pt idx="1786">
                  <c:v>4211</c:v>
                </c:pt>
                <c:pt idx="1787">
                  <c:v>4141.3999999999996</c:v>
                </c:pt>
                <c:pt idx="1788">
                  <c:v>4215.2</c:v>
                </c:pt>
                <c:pt idx="1789">
                  <c:v>4159</c:v>
                </c:pt>
                <c:pt idx="1790">
                  <c:v>4182.5</c:v>
                </c:pt>
                <c:pt idx="1791">
                  <c:v>4200.6000000000004</c:v>
                </c:pt>
                <c:pt idx="1792">
                  <c:v>4193.3999999999996</c:v>
                </c:pt>
                <c:pt idx="1793">
                  <c:v>4245</c:v>
                </c:pt>
                <c:pt idx="1794">
                  <c:v>4191.8999999999996</c:v>
                </c:pt>
                <c:pt idx="1795">
                  <c:v>4217.8999999999996</c:v>
                </c:pt>
                <c:pt idx="1796">
                  <c:v>4137.6000000000004</c:v>
                </c:pt>
                <c:pt idx="1797">
                  <c:v>4368.5</c:v>
                </c:pt>
                <c:pt idx="1798">
                  <c:v>4260</c:v>
                </c:pt>
                <c:pt idx="1799">
                  <c:v>4314.1000000000004</c:v>
                </c:pt>
                <c:pt idx="1800">
                  <c:v>4212.3</c:v>
                </c:pt>
                <c:pt idx="1801">
                  <c:v>4294.6000000000004</c:v>
                </c:pt>
                <c:pt idx="1802">
                  <c:v>4182</c:v>
                </c:pt>
                <c:pt idx="1803">
                  <c:v>4116.6000000000004</c:v>
                </c:pt>
                <c:pt idx="1804">
                  <c:v>4237.8</c:v>
                </c:pt>
                <c:pt idx="1805">
                  <c:v>4275.8999999999996</c:v>
                </c:pt>
                <c:pt idx="1806">
                  <c:v>4198.8999999999996</c:v>
                </c:pt>
                <c:pt idx="1807">
                  <c:v>4267.3999999999996</c:v>
                </c:pt>
                <c:pt idx="1808">
                  <c:v>4099</c:v>
                </c:pt>
                <c:pt idx="1809">
                  <c:v>4241.6000000000004</c:v>
                </c:pt>
                <c:pt idx="1810">
                  <c:v>4362.1000000000004</c:v>
                </c:pt>
                <c:pt idx="1811">
                  <c:v>4275.8999999999996</c:v>
                </c:pt>
                <c:pt idx="1812">
                  <c:v>4205.2</c:v>
                </c:pt>
                <c:pt idx="1813">
                  <c:v>4268.3</c:v>
                </c:pt>
                <c:pt idx="1814">
                  <c:v>4163.3999999999996</c:v>
                </c:pt>
                <c:pt idx="1815">
                  <c:v>4237.8999999999996</c:v>
                </c:pt>
                <c:pt idx="1816">
                  <c:v>4248.3999999999996</c:v>
                </c:pt>
                <c:pt idx="1817">
                  <c:v>4261.3999999999996</c:v>
                </c:pt>
                <c:pt idx="1818">
                  <c:v>4220.3</c:v>
                </c:pt>
                <c:pt idx="1819">
                  <c:v>4250.7</c:v>
                </c:pt>
                <c:pt idx="1820">
                  <c:v>4322.2</c:v>
                </c:pt>
                <c:pt idx="1821">
                  <c:v>4318.1000000000004</c:v>
                </c:pt>
                <c:pt idx="1822">
                  <c:v>4239.8</c:v>
                </c:pt>
                <c:pt idx="1823">
                  <c:v>4319.8</c:v>
                </c:pt>
                <c:pt idx="1824">
                  <c:v>4265.6000000000004</c:v>
                </c:pt>
                <c:pt idx="1825">
                  <c:v>4355</c:v>
                </c:pt>
                <c:pt idx="1826">
                  <c:v>4303.1000000000004</c:v>
                </c:pt>
                <c:pt idx="1827">
                  <c:v>4278.3999999999996</c:v>
                </c:pt>
                <c:pt idx="1828">
                  <c:v>4289.5</c:v>
                </c:pt>
                <c:pt idx="1829">
                  <c:v>4272.1000000000004</c:v>
                </c:pt>
                <c:pt idx="1830">
                  <c:v>4221.8</c:v>
                </c:pt>
                <c:pt idx="1831">
                  <c:v>4211.7</c:v>
                </c:pt>
                <c:pt idx="1832">
                  <c:v>4225.8999999999996</c:v>
                </c:pt>
                <c:pt idx="1833">
                  <c:v>4237.7</c:v>
                </c:pt>
                <c:pt idx="1834">
                  <c:v>4201.8999999999996</c:v>
                </c:pt>
                <c:pt idx="1835">
                  <c:v>4257</c:v>
                </c:pt>
                <c:pt idx="1836">
                  <c:v>4270.8</c:v>
                </c:pt>
                <c:pt idx="1837">
                  <c:v>4261.1000000000004</c:v>
                </c:pt>
                <c:pt idx="1838">
                  <c:v>4406.6000000000004</c:v>
                </c:pt>
                <c:pt idx="1839">
                  <c:v>4340.8</c:v>
                </c:pt>
                <c:pt idx="1840">
                  <c:v>4288.1000000000004</c:v>
                </c:pt>
                <c:pt idx="1841">
                  <c:v>4373.3999999999996</c:v>
                </c:pt>
                <c:pt idx="1842">
                  <c:v>4284.2</c:v>
                </c:pt>
                <c:pt idx="1843">
                  <c:v>4321.6000000000004</c:v>
                </c:pt>
                <c:pt idx="1844">
                  <c:v>4306.2</c:v>
                </c:pt>
                <c:pt idx="1845">
                  <c:v>4265.6000000000004</c:v>
                </c:pt>
                <c:pt idx="1846">
                  <c:v>4219.8999999999996</c:v>
                </c:pt>
                <c:pt idx="1847">
                  <c:v>4354.8999999999996</c:v>
                </c:pt>
                <c:pt idx="1848">
                  <c:v>4347.8</c:v>
                </c:pt>
                <c:pt idx="1849">
                  <c:v>4353.5</c:v>
                </c:pt>
                <c:pt idx="1850">
                  <c:v>4326.3999999999996</c:v>
                </c:pt>
                <c:pt idx="1851">
                  <c:v>4263.1000000000004</c:v>
                </c:pt>
                <c:pt idx="1852">
                  <c:v>4311</c:v>
                </c:pt>
                <c:pt idx="1853">
                  <c:v>4268.1000000000004</c:v>
                </c:pt>
                <c:pt idx="1854">
                  <c:v>4323.8</c:v>
                </c:pt>
                <c:pt idx="1855">
                  <c:v>4225.2</c:v>
                </c:pt>
                <c:pt idx="1856">
                  <c:v>4331.6000000000004</c:v>
                </c:pt>
                <c:pt idx="1857">
                  <c:v>4313.8999999999996</c:v>
                </c:pt>
                <c:pt idx="1858">
                  <c:v>4318.8</c:v>
                </c:pt>
                <c:pt idx="1859">
                  <c:v>4337.8</c:v>
                </c:pt>
                <c:pt idx="1860">
                  <c:v>4338.3</c:v>
                </c:pt>
                <c:pt idx="1861">
                  <c:v>4264.2</c:v>
                </c:pt>
                <c:pt idx="1862">
                  <c:v>4328.5</c:v>
                </c:pt>
                <c:pt idx="1863">
                  <c:v>4302.1000000000004</c:v>
                </c:pt>
                <c:pt idx="1864">
                  <c:v>4279.1000000000004</c:v>
                </c:pt>
                <c:pt idx="1865">
                  <c:v>4344.7</c:v>
                </c:pt>
                <c:pt idx="1866">
                  <c:v>4354.1000000000004</c:v>
                </c:pt>
                <c:pt idx="1867">
                  <c:v>4306</c:v>
                </c:pt>
                <c:pt idx="1868">
                  <c:v>4303.2</c:v>
                </c:pt>
                <c:pt idx="1869">
                  <c:v>4354.8</c:v>
                </c:pt>
                <c:pt idx="1870">
                  <c:v>4289.8</c:v>
                </c:pt>
                <c:pt idx="1871">
                  <c:v>4507.3999999999996</c:v>
                </c:pt>
                <c:pt idx="1872">
                  <c:v>4442.3999999999996</c:v>
                </c:pt>
                <c:pt idx="1873">
                  <c:v>4339.8999999999996</c:v>
                </c:pt>
                <c:pt idx="1874">
                  <c:v>4336.2</c:v>
                </c:pt>
                <c:pt idx="1875">
                  <c:v>4404.7</c:v>
                </c:pt>
                <c:pt idx="1876">
                  <c:v>4379.7</c:v>
                </c:pt>
                <c:pt idx="1877">
                  <c:v>4377.7</c:v>
                </c:pt>
                <c:pt idx="1878">
                  <c:v>4398</c:v>
                </c:pt>
                <c:pt idx="1879">
                  <c:v>4287</c:v>
                </c:pt>
                <c:pt idx="1880">
                  <c:v>4269</c:v>
                </c:pt>
                <c:pt idx="1881">
                  <c:v>4331</c:v>
                </c:pt>
                <c:pt idx="1882">
                  <c:v>4373</c:v>
                </c:pt>
                <c:pt idx="1883">
                  <c:v>4426.8</c:v>
                </c:pt>
                <c:pt idx="1884">
                  <c:v>4307</c:v>
                </c:pt>
                <c:pt idx="1885">
                  <c:v>4343.3999999999996</c:v>
                </c:pt>
                <c:pt idx="1886">
                  <c:v>4437.8999999999996</c:v>
                </c:pt>
                <c:pt idx="1887">
                  <c:v>4417.6000000000004</c:v>
                </c:pt>
                <c:pt idx="1888">
                  <c:v>4344.8</c:v>
                </c:pt>
                <c:pt idx="1889">
                  <c:v>4387.7</c:v>
                </c:pt>
                <c:pt idx="1890">
                  <c:v>4332.3</c:v>
                </c:pt>
                <c:pt idx="1891">
                  <c:v>4396.3999999999996</c:v>
                </c:pt>
                <c:pt idx="1892">
                  <c:v>4360.7</c:v>
                </c:pt>
                <c:pt idx="1893">
                  <c:v>4375</c:v>
                </c:pt>
                <c:pt idx="1894">
                  <c:v>4402.3</c:v>
                </c:pt>
                <c:pt idx="1895">
                  <c:v>4381.3999999999996</c:v>
                </c:pt>
                <c:pt idx="1896">
                  <c:v>4307.1000000000004</c:v>
                </c:pt>
                <c:pt idx="1897">
                  <c:v>4394.6000000000004</c:v>
                </c:pt>
                <c:pt idx="1898">
                  <c:v>4367.7</c:v>
                </c:pt>
                <c:pt idx="1899">
                  <c:v>4377.2</c:v>
                </c:pt>
                <c:pt idx="1900">
                  <c:v>4329.8</c:v>
                </c:pt>
                <c:pt idx="1901">
                  <c:v>4411.8</c:v>
                </c:pt>
                <c:pt idx="1902">
                  <c:v>4520.2</c:v>
                </c:pt>
                <c:pt idx="1903">
                  <c:v>4471.1000000000004</c:v>
                </c:pt>
                <c:pt idx="1904">
                  <c:v>4421</c:v>
                </c:pt>
                <c:pt idx="1905">
                  <c:v>4332.8999999999996</c:v>
                </c:pt>
                <c:pt idx="1906">
                  <c:v>4404.3</c:v>
                </c:pt>
                <c:pt idx="1907">
                  <c:v>4551.8</c:v>
                </c:pt>
                <c:pt idx="1908">
                  <c:v>4399.1000000000004</c:v>
                </c:pt>
                <c:pt idx="1909">
                  <c:v>4420.8999999999996</c:v>
                </c:pt>
                <c:pt idx="1910">
                  <c:v>4408</c:v>
                </c:pt>
                <c:pt idx="1911">
                  <c:v>4563.1000000000004</c:v>
                </c:pt>
                <c:pt idx="1912">
                  <c:v>4393.2</c:v>
                </c:pt>
                <c:pt idx="1913">
                  <c:v>4383.6000000000004</c:v>
                </c:pt>
                <c:pt idx="1914">
                  <c:v>4447.8</c:v>
                </c:pt>
                <c:pt idx="1915">
                  <c:v>4422.6000000000004</c:v>
                </c:pt>
                <c:pt idx="1916">
                  <c:v>4391.3</c:v>
                </c:pt>
                <c:pt idx="1917">
                  <c:v>4460.5</c:v>
                </c:pt>
                <c:pt idx="1918">
                  <c:v>4352.3</c:v>
                </c:pt>
                <c:pt idx="1919">
                  <c:v>4354.1000000000004</c:v>
                </c:pt>
                <c:pt idx="1920">
                  <c:v>4459</c:v>
                </c:pt>
                <c:pt idx="1921">
                  <c:v>4389.3</c:v>
                </c:pt>
                <c:pt idx="1922">
                  <c:v>4461.2</c:v>
                </c:pt>
                <c:pt idx="1923">
                  <c:v>4416.8999999999996</c:v>
                </c:pt>
                <c:pt idx="1924">
                  <c:v>4434.2</c:v>
                </c:pt>
                <c:pt idx="1925">
                  <c:v>4409</c:v>
                </c:pt>
                <c:pt idx="1926">
                  <c:v>4400.7</c:v>
                </c:pt>
                <c:pt idx="1927">
                  <c:v>4411.5</c:v>
                </c:pt>
                <c:pt idx="1928">
                  <c:v>4437.6000000000004</c:v>
                </c:pt>
                <c:pt idx="1929">
                  <c:v>4465.8</c:v>
                </c:pt>
                <c:pt idx="1930">
                  <c:v>4473.6000000000004</c:v>
                </c:pt>
                <c:pt idx="1931">
                  <c:v>4473.7</c:v>
                </c:pt>
                <c:pt idx="1932">
                  <c:v>4511.5</c:v>
                </c:pt>
                <c:pt idx="1933">
                  <c:v>4438.1000000000004</c:v>
                </c:pt>
                <c:pt idx="1934">
                  <c:v>4430.8</c:v>
                </c:pt>
                <c:pt idx="1935">
                  <c:v>4440.5</c:v>
                </c:pt>
                <c:pt idx="1936">
                  <c:v>4434.1000000000004</c:v>
                </c:pt>
                <c:pt idx="1937">
                  <c:v>4423.8999999999996</c:v>
                </c:pt>
                <c:pt idx="1938">
                  <c:v>4424.8</c:v>
                </c:pt>
                <c:pt idx="1939">
                  <c:v>4455.1000000000004</c:v>
                </c:pt>
                <c:pt idx="1940">
                  <c:v>4393.2</c:v>
                </c:pt>
                <c:pt idx="1941">
                  <c:v>4479.3</c:v>
                </c:pt>
                <c:pt idx="1942">
                  <c:v>4396.3</c:v>
                </c:pt>
                <c:pt idx="1943">
                  <c:v>4481.1000000000004</c:v>
                </c:pt>
                <c:pt idx="1944">
                  <c:v>4466.5</c:v>
                </c:pt>
                <c:pt idx="1945">
                  <c:v>4333.3999999999996</c:v>
                </c:pt>
                <c:pt idx="1946">
                  <c:v>4410.1000000000004</c:v>
                </c:pt>
                <c:pt idx="1947">
                  <c:v>4434.5</c:v>
                </c:pt>
                <c:pt idx="1948">
                  <c:v>4485.3999999999996</c:v>
                </c:pt>
                <c:pt idx="1949">
                  <c:v>4425.2</c:v>
                </c:pt>
                <c:pt idx="1950">
                  <c:v>4520.5</c:v>
                </c:pt>
                <c:pt idx="1951">
                  <c:v>4399.8</c:v>
                </c:pt>
                <c:pt idx="1952">
                  <c:v>4536.8</c:v>
                </c:pt>
                <c:pt idx="1953">
                  <c:v>4585.2</c:v>
                </c:pt>
                <c:pt idx="1954">
                  <c:v>4479.6000000000004</c:v>
                </c:pt>
                <c:pt idx="1955">
                  <c:v>4478.7</c:v>
                </c:pt>
                <c:pt idx="1956">
                  <c:v>4488</c:v>
                </c:pt>
                <c:pt idx="1957">
                  <c:v>4458.8999999999996</c:v>
                </c:pt>
                <c:pt idx="1958">
                  <c:v>4478.3999999999996</c:v>
                </c:pt>
                <c:pt idx="1959">
                  <c:v>4492.5</c:v>
                </c:pt>
                <c:pt idx="1960">
                  <c:v>4442.7</c:v>
                </c:pt>
                <c:pt idx="1961">
                  <c:v>4489.6000000000004</c:v>
                </c:pt>
                <c:pt idx="1962">
                  <c:v>4527.3999999999996</c:v>
                </c:pt>
                <c:pt idx="1963">
                  <c:v>4624</c:v>
                </c:pt>
                <c:pt idx="1964">
                  <c:v>4452.6000000000004</c:v>
                </c:pt>
                <c:pt idx="1965">
                  <c:v>4467.7</c:v>
                </c:pt>
                <c:pt idx="1966">
                  <c:v>4429.7</c:v>
                </c:pt>
                <c:pt idx="1967">
                  <c:v>4513.6000000000004</c:v>
                </c:pt>
                <c:pt idx="1968">
                  <c:v>4446</c:v>
                </c:pt>
                <c:pt idx="1969">
                  <c:v>4471.3999999999996</c:v>
                </c:pt>
                <c:pt idx="1970">
                  <c:v>4507.1000000000004</c:v>
                </c:pt>
                <c:pt idx="1971">
                  <c:v>4517.1000000000004</c:v>
                </c:pt>
                <c:pt idx="1972">
                  <c:v>4480.5</c:v>
                </c:pt>
                <c:pt idx="1973">
                  <c:v>4475.8999999999996</c:v>
                </c:pt>
                <c:pt idx="1974">
                  <c:v>4476.3</c:v>
                </c:pt>
                <c:pt idx="1975">
                  <c:v>4614.5</c:v>
                </c:pt>
                <c:pt idx="1976">
                  <c:v>4468.8999999999996</c:v>
                </c:pt>
                <c:pt idx="1977">
                  <c:v>4499.8</c:v>
                </c:pt>
                <c:pt idx="1978">
                  <c:v>4508.2</c:v>
                </c:pt>
                <c:pt idx="1979">
                  <c:v>4534.8999999999996</c:v>
                </c:pt>
                <c:pt idx="1980">
                  <c:v>4537.6000000000004</c:v>
                </c:pt>
                <c:pt idx="1981">
                  <c:v>4598.8</c:v>
                </c:pt>
                <c:pt idx="1982">
                  <c:v>4487</c:v>
                </c:pt>
                <c:pt idx="1983">
                  <c:v>4531</c:v>
                </c:pt>
                <c:pt idx="1984">
                  <c:v>4614.7</c:v>
                </c:pt>
                <c:pt idx="1985">
                  <c:v>4589.1000000000004</c:v>
                </c:pt>
                <c:pt idx="1986">
                  <c:v>4467.7</c:v>
                </c:pt>
                <c:pt idx="1987">
                  <c:v>4634.1000000000004</c:v>
                </c:pt>
                <c:pt idx="1988">
                  <c:v>4588.7</c:v>
                </c:pt>
                <c:pt idx="1989">
                  <c:v>4550.6000000000004</c:v>
                </c:pt>
                <c:pt idx="1990">
                  <c:v>4546.2</c:v>
                </c:pt>
                <c:pt idx="1991">
                  <c:v>4582.3</c:v>
                </c:pt>
                <c:pt idx="1992">
                  <c:v>4501.1000000000004</c:v>
                </c:pt>
                <c:pt idx="1993">
                  <c:v>4475.5</c:v>
                </c:pt>
                <c:pt idx="1994">
                  <c:v>4585.3999999999996</c:v>
                </c:pt>
                <c:pt idx="1995">
                  <c:v>4560.1000000000004</c:v>
                </c:pt>
                <c:pt idx="1996">
                  <c:v>4655.7</c:v>
                </c:pt>
                <c:pt idx="1997">
                  <c:v>4507.7</c:v>
                </c:pt>
                <c:pt idx="1998">
                  <c:v>4586.8</c:v>
                </c:pt>
                <c:pt idx="1999">
                  <c:v>4738.6000000000004</c:v>
                </c:pt>
                <c:pt idx="2000">
                  <c:v>4567.1000000000004</c:v>
                </c:pt>
                <c:pt idx="2001">
                  <c:v>4523.3</c:v>
                </c:pt>
                <c:pt idx="2002">
                  <c:v>4591.2</c:v>
                </c:pt>
                <c:pt idx="2003">
                  <c:v>4534.1000000000004</c:v>
                </c:pt>
                <c:pt idx="2004">
                  <c:v>4520</c:v>
                </c:pt>
                <c:pt idx="2005">
                  <c:v>4684.7</c:v>
                </c:pt>
                <c:pt idx="2006">
                  <c:v>4510.5</c:v>
                </c:pt>
                <c:pt idx="2007">
                  <c:v>4566.5</c:v>
                </c:pt>
                <c:pt idx="2008">
                  <c:v>4664</c:v>
                </c:pt>
                <c:pt idx="2009">
                  <c:v>4538.1000000000004</c:v>
                </c:pt>
                <c:pt idx="2010">
                  <c:v>4572.5</c:v>
                </c:pt>
                <c:pt idx="2011">
                  <c:v>4543.2</c:v>
                </c:pt>
                <c:pt idx="2012">
                  <c:v>4552.3</c:v>
                </c:pt>
                <c:pt idx="2013">
                  <c:v>4663.3</c:v>
                </c:pt>
                <c:pt idx="2014">
                  <c:v>4542.3</c:v>
                </c:pt>
                <c:pt idx="2015">
                  <c:v>4497.6000000000004</c:v>
                </c:pt>
                <c:pt idx="2016">
                  <c:v>4596.3999999999996</c:v>
                </c:pt>
                <c:pt idx="2017">
                  <c:v>4485.3999999999996</c:v>
                </c:pt>
                <c:pt idx="2018">
                  <c:v>4646</c:v>
                </c:pt>
                <c:pt idx="2019">
                  <c:v>4548.7</c:v>
                </c:pt>
                <c:pt idx="2020">
                  <c:v>4662.8999999999996</c:v>
                </c:pt>
                <c:pt idx="2021">
                  <c:v>4573.6000000000004</c:v>
                </c:pt>
                <c:pt idx="2022">
                  <c:v>4591.3</c:v>
                </c:pt>
                <c:pt idx="2023">
                  <c:v>4592.6000000000004</c:v>
                </c:pt>
                <c:pt idx="2024">
                  <c:v>4658.8</c:v>
                </c:pt>
                <c:pt idx="2025">
                  <c:v>4605.5</c:v>
                </c:pt>
                <c:pt idx="2026">
                  <c:v>4552.3</c:v>
                </c:pt>
                <c:pt idx="2027">
                  <c:v>4546.1000000000004</c:v>
                </c:pt>
                <c:pt idx="2028">
                  <c:v>4599.3</c:v>
                </c:pt>
                <c:pt idx="2029">
                  <c:v>4646.1000000000004</c:v>
                </c:pt>
                <c:pt idx="2030">
                  <c:v>4652.6000000000004</c:v>
                </c:pt>
                <c:pt idx="2031">
                  <c:v>4666.1000000000004</c:v>
                </c:pt>
                <c:pt idx="2032">
                  <c:v>4523.2</c:v>
                </c:pt>
                <c:pt idx="2033">
                  <c:v>4587.7</c:v>
                </c:pt>
                <c:pt idx="2034">
                  <c:v>4621.8</c:v>
                </c:pt>
                <c:pt idx="2035">
                  <c:v>4596.3</c:v>
                </c:pt>
                <c:pt idx="2036">
                  <c:v>4654.6000000000004</c:v>
                </c:pt>
                <c:pt idx="2037">
                  <c:v>4583.5</c:v>
                </c:pt>
                <c:pt idx="2038">
                  <c:v>4560</c:v>
                </c:pt>
                <c:pt idx="2039">
                  <c:v>4625.3999999999996</c:v>
                </c:pt>
                <c:pt idx="2040">
                  <c:v>4651.1000000000004</c:v>
                </c:pt>
                <c:pt idx="2041">
                  <c:v>4649.3</c:v>
                </c:pt>
                <c:pt idx="2042">
                  <c:v>4616.8</c:v>
                </c:pt>
                <c:pt idx="2043">
                  <c:v>4656.3</c:v>
                </c:pt>
                <c:pt idx="2044">
                  <c:v>4565</c:v>
                </c:pt>
                <c:pt idx="2045">
                  <c:v>4650</c:v>
                </c:pt>
                <c:pt idx="2046">
                  <c:v>4624.7</c:v>
                </c:pt>
                <c:pt idx="2047">
                  <c:v>4536.5</c:v>
                </c:pt>
                <c:pt idx="2048">
                  <c:v>4652.3</c:v>
                </c:pt>
                <c:pt idx="2049">
                  <c:v>4678.3999999999996</c:v>
                </c:pt>
                <c:pt idx="2050">
                  <c:v>4557.2</c:v>
                </c:pt>
                <c:pt idx="2051">
                  <c:v>4529.1000000000004</c:v>
                </c:pt>
                <c:pt idx="2052">
                  <c:v>4692</c:v>
                </c:pt>
                <c:pt idx="2053">
                  <c:v>4755.6000000000004</c:v>
                </c:pt>
                <c:pt idx="2054">
                  <c:v>4622.1000000000004</c:v>
                </c:pt>
                <c:pt idx="2055">
                  <c:v>4683.7</c:v>
                </c:pt>
                <c:pt idx="2056">
                  <c:v>4741</c:v>
                </c:pt>
                <c:pt idx="2057">
                  <c:v>4637.6000000000004</c:v>
                </c:pt>
                <c:pt idx="2058">
                  <c:v>4637.3</c:v>
                </c:pt>
                <c:pt idx="2059">
                  <c:v>4627.5</c:v>
                </c:pt>
                <c:pt idx="2060">
                  <c:v>4695.7</c:v>
                </c:pt>
                <c:pt idx="2061">
                  <c:v>4626.3</c:v>
                </c:pt>
                <c:pt idx="2062">
                  <c:v>4714.2</c:v>
                </c:pt>
                <c:pt idx="2063">
                  <c:v>4641.8</c:v>
                </c:pt>
                <c:pt idx="2064">
                  <c:v>4678.7</c:v>
                </c:pt>
                <c:pt idx="2065">
                  <c:v>4718</c:v>
                </c:pt>
                <c:pt idx="2066">
                  <c:v>4693.6000000000004</c:v>
                </c:pt>
                <c:pt idx="2067">
                  <c:v>4674.1000000000004</c:v>
                </c:pt>
                <c:pt idx="2068">
                  <c:v>4665.5</c:v>
                </c:pt>
                <c:pt idx="2069">
                  <c:v>4699.2</c:v>
                </c:pt>
                <c:pt idx="2070">
                  <c:v>4661.6000000000004</c:v>
                </c:pt>
                <c:pt idx="2071">
                  <c:v>4703</c:v>
                </c:pt>
                <c:pt idx="2072">
                  <c:v>4666.8</c:v>
                </c:pt>
                <c:pt idx="2073">
                  <c:v>4636</c:v>
                </c:pt>
                <c:pt idx="2074">
                  <c:v>4716.2</c:v>
                </c:pt>
                <c:pt idx="2075">
                  <c:v>4632</c:v>
                </c:pt>
                <c:pt idx="2076">
                  <c:v>4645.1000000000004</c:v>
                </c:pt>
                <c:pt idx="2077">
                  <c:v>4652.8999999999996</c:v>
                </c:pt>
                <c:pt idx="2078">
                  <c:v>4569.2</c:v>
                </c:pt>
                <c:pt idx="2079">
                  <c:v>4657.6000000000004</c:v>
                </c:pt>
                <c:pt idx="2080">
                  <c:v>4681.6000000000004</c:v>
                </c:pt>
                <c:pt idx="2081">
                  <c:v>4675.3</c:v>
                </c:pt>
                <c:pt idx="2082">
                  <c:v>4704.2</c:v>
                </c:pt>
                <c:pt idx="2083">
                  <c:v>4700</c:v>
                </c:pt>
                <c:pt idx="2084">
                  <c:v>4749.7</c:v>
                </c:pt>
                <c:pt idx="2085">
                  <c:v>4668.1000000000004</c:v>
                </c:pt>
                <c:pt idx="2086">
                  <c:v>4690.3</c:v>
                </c:pt>
                <c:pt idx="2087">
                  <c:v>4602.2</c:v>
                </c:pt>
                <c:pt idx="2088">
                  <c:v>4658</c:v>
                </c:pt>
                <c:pt idx="2089">
                  <c:v>4692.7</c:v>
                </c:pt>
                <c:pt idx="2090">
                  <c:v>4678.3</c:v>
                </c:pt>
                <c:pt idx="2091">
                  <c:v>4696</c:v>
                </c:pt>
                <c:pt idx="2092">
                  <c:v>4748.5</c:v>
                </c:pt>
                <c:pt idx="2093">
                  <c:v>4718.2</c:v>
                </c:pt>
                <c:pt idx="2094">
                  <c:v>4779.8999999999996</c:v>
                </c:pt>
                <c:pt idx="2095">
                  <c:v>4743.5</c:v>
                </c:pt>
                <c:pt idx="2096">
                  <c:v>4752</c:v>
                </c:pt>
                <c:pt idx="2097">
                  <c:v>4753.5</c:v>
                </c:pt>
                <c:pt idx="2098">
                  <c:v>4686.3999999999996</c:v>
                </c:pt>
                <c:pt idx="2099">
                  <c:v>4689.3</c:v>
                </c:pt>
                <c:pt idx="2100">
                  <c:v>4910.3999999999996</c:v>
                </c:pt>
                <c:pt idx="2101">
                  <c:v>4816.7</c:v>
                </c:pt>
                <c:pt idx="2102">
                  <c:v>4724.8999999999996</c:v>
                </c:pt>
                <c:pt idx="2103">
                  <c:v>4740.7</c:v>
                </c:pt>
                <c:pt idx="2104">
                  <c:v>4709.1000000000004</c:v>
                </c:pt>
                <c:pt idx="2105">
                  <c:v>4844.1000000000004</c:v>
                </c:pt>
                <c:pt idx="2106">
                  <c:v>4759.3</c:v>
                </c:pt>
                <c:pt idx="2107">
                  <c:v>4665.8</c:v>
                </c:pt>
                <c:pt idx="2108">
                  <c:v>4689.1000000000004</c:v>
                </c:pt>
                <c:pt idx="2109">
                  <c:v>4744.3999999999996</c:v>
                </c:pt>
                <c:pt idx="2110">
                  <c:v>4710.8</c:v>
                </c:pt>
                <c:pt idx="2111">
                  <c:v>4798.1000000000004</c:v>
                </c:pt>
                <c:pt idx="2112">
                  <c:v>4675</c:v>
                </c:pt>
                <c:pt idx="2113">
                  <c:v>4842.8</c:v>
                </c:pt>
                <c:pt idx="2114">
                  <c:v>4717.3999999999996</c:v>
                </c:pt>
                <c:pt idx="2115">
                  <c:v>4662.5</c:v>
                </c:pt>
                <c:pt idx="2116">
                  <c:v>4701.3</c:v>
                </c:pt>
                <c:pt idx="2117">
                  <c:v>4779.5</c:v>
                </c:pt>
                <c:pt idx="2118">
                  <c:v>4817.7</c:v>
                </c:pt>
                <c:pt idx="2119">
                  <c:v>4795.8</c:v>
                </c:pt>
                <c:pt idx="2120">
                  <c:v>4766.2</c:v>
                </c:pt>
                <c:pt idx="2121">
                  <c:v>4706.5</c:v>
                </c:pt>
                <c:pt idx="2122">
                  <c:v>4853.7</c:v>
                </c:pt>
                <c:pt idx="2123">
                  <c:v>4669.8999999999996</c:v>
                </c:pt>
                <c:pt idx="2124">
                  <c:v>4756.7</c:v>
                </c:pt>
                <c:pt idx="2125">
                  <c:v>4770.5</c:v>
                </c:pt>
                <c:pt idx="2126">
                  <c:v>4841.8</c:v>
                </c:pt>
                <c:pt idx="2127">
                  <c:v>4772.6000000000004</c:v>
                </c:pt>
                <c:pt idx="2128">
                  <c:v>4776.5</c:v>
                </c:pt>
                <c:pt idx="2129">
                  <c:v>4807.6000000000004</c:v>
                </c:pt>
                <c:pt idx="2130">
                  <c:v>4796.8999999999996</c:v>
                </c:pt>
                <c:pt idx="2131">
                  <c:v>4729.7</c:v>
                </c:pt>
                <c:pt idx="2132">
                  <c:v>4782.7</c:v>
                </c:pt>
                <c:pt idx="2133">
                  <c:v>4834.3</c:v>
                </c:pt>
                <c:pt idx="2134">
                  <c:v>4727.7</c:v>
                </c:pt>
                <c:pt idx="2135">
                  <c:v>4868.6000000000004</c:v>
                </c:pt>
                <c:pt idx="2136">
                  <c:v>4743.3</c:v>
                </c:pt>
                <c:pt idx="2137">
                  <c:v>4748.6000000000004</c:v>
                </c:pt>
                <c:pt idx="2138">
                  <c:v>4854.7</c:v>
                </c:pt>
                <c:pt idx="2139">
                  <c:v>4786.3999999999996</c:v>
                </c:pt>
                <c:pt idx="2140">
                  <c:v>4765.3999999999996</c:v>
                </c:pt>
                <c:pt idx="2141">
                  <c:v>4830.1000000000004</c:v>
                </c:pt>
                <c:pt idx="2142">
                  <c:v>4788.2</c:v>
                </c:pt>
                <c:pt idx="2143">
                  <c:v>4737.8</c:v>
                </c:pt>
                <c:pt idx="2144">
                  <c:v>4755.6000000000004</c:v>
                </c:pt>
                <c:pt idx="2145">
                  <c:v>4823.3</c:v>
                </c:pt>
                <c:pt idx="2146">
                  <c:v>4917.7</c:v>
                </c:pt>
                <c:pt idx="2147">
                  <c:v>4761.8999999999996</c:v>
                </c:pt>
                <c:pt idx="2148">
                  <c:v>4749.5</c:v>
                </c:pt>
                <c:pt idx="2149">
                  <c:v>4770.6000000000004</c:v>
                </c:pt>
                <c:pt idx="2150">
                  <c:v>4785.5</c:v>
                </c:pt>
                <c:pt idx="2151">
                  <c:v>4831.5</c:v>
                </c:pt>
                <c:pt idx="2152">
                  <c:v>4878.1000000000004</c:v>
                </c:pt>
                <c:pt idx="2153">
                  <c:v>4904.3999999999996</c:v>
                </c:pt>
                <c:pt idx="2154">
                  <c:v>4774.1000000000004</c:v>
                </c:pt>
                <c:pt idx="2155">
                  <c:v>4705.5</c:v>
                </c:pt>
                <c:pt idx="2156">
                  <c:v>4851.1000000000004</c:v>
                </c:pt>
                <c:pt idx="2157">
                  <c:v>4828.3999999999996</c:v>
                </c:pt>
                <c:pt idx="2158">
                  <c:v>4977.6000000000004</c:v>
                </c:pt>
                <c:pt idx="2159">
                  <c:v>4816.7</c:v>
                </c:pt>
                <c:pt idx="2160">
                  <c:v>4796</c:v>
                </c:pt>
                <c:pt idx="2161">
                  <c:v>4735.3999999999996</c:v>
                </c:pt>
                <c:pt idx="2162">
                  <c:v>4906.2</c:v>
                </c:pt>
                <c:pt idx="2163">
                  <c:v>4736</c:v>
                </c:pt>
                <c:pt idx="2164">
                  <c:v>4850</c:v>
                </c:pt>
                <c:pt idx="2165">
                  <c:v>4811.6000000000004</c:v>
                </c:pt>
                <c:pt idx="2166">
                  <c:v>4802.7</c:v>
                </c:pt>
                <c:pt idx="2167">
                  <c:v>4820.6000000000004</c:v>
                </c:pt>
                <c:pt idx="2168">
                  <c:v>4896.3999999999996</c:v>
                </c:pt>
                <c:pt idx="2169">
                  <c:v>4828</c:v>
                </c:pt>
                <c:pt idx="2170">
                  <c:v>4788.8999999999996</c:v>
                </c:pt>
                <c:pt idx="2171">
                  <c:v>4748.8</c:v>
                </c:pt>
                <c:pt idx="2172">
                  <c:v>4898.6000000000004</c:v>
                </c:pt>
                <c:pt idx="2173">
                  <c:v>4783.3</c:v>
                </c:pt>
                <c:pt idx="2174">
                  <c:v>4870.2</c:v>
                </c:pt>
                <c:pt idx="2175">
                  <c:v>4832.5</c:v>
                </c:pt>
                <c:pt idx="2176">
                  <c:v>4804.5</c:v>
                </c:pt>
                <c:pt idx="2177">
                  <c:v>4870.1000000000004</c:v>
                </c:pt>
                <c:pt idx="2178">
                  <c:v>4854.8999999999996</c:v>
                </c:pt>
                <c:pt idx="2179">
                  <c:v>4793.2</c:v>
                </c:pt>
                <c:pt idx="2180">
                  <c:v>4805.8999999999996</c:v>
                </c:pt>
                <c:pt idx="2181">
                  <c:v>4784.3999999999996</c:v>
                </c:pt>
                <c:pt idx="2182">
                  <c:v>4795.2</c:v>
                </c:pt>
                <c:pt idx="2183">
                  <c:v>4703.7</c:v>
                </c:pt>
                <c:pt idx="2184">
                  <c:v>4922.3999999999996</c:v>
                </c:pt>
                <c:pt idx="2185">
                  <c:v>4835.2</c:v>
                </c:pt>
                <c:pt idx="2186">
                  <c:v>4870.3999999999996</c:v>
                </c:pt>
                <c:pt idx="2187">
                  <c:v>4933</c:v>
                </c:pt>
                <c:pt idx="2188">
                  <c:v>4915.5</c:v>
                </c:pt>
                <c:pt idx="2189">
                  <c:v>4910</c:v>
                </c:pt>
                <c:pt idx="2190">
                  <c:v>4889.5</c:v>
                </c:pt>
                <c:pt idx="2191">
                  <c:v>4829</c:v>
                </c:pt>
                <c:pt idx="2192">
                  <c:v>4938.2</c:v>
                </c:pt>
                <c:pt idx="2193">
                  <c:v>4913.6000000000004</c:v>
                </c:pt>
                <c:pt idx="2194">
                  <c:v>4837</c:v>
                </c:pt>
                <c:pt idx="2195">
                  <c:v>4895.3999999999996</c:v>
                </c:pt>
                <c:pt idx="2196">
                  <c:v>4914.1000000000004</c:v>
                </c:pt>
                <c:pt idx="2197">
                  <c:v>4758</c:v>
                </c:pt>
                <c:pt idx="2198">
                  <c:v>4827.3</c:v>
                </c:pt>
                <c:pt idx="2199">
                  <c:v>4899.3</c:v>
                </c:pt>
                <c:pt idx="2200">
                  <c:v>4858.2</c:v>
                </c:pt>
                <c:pt idx="2201">
                  <c:v>4804.3999999999996</c:v>
                </c:pt>
                <c:pt idx="2202">
                  <c:v>4863.1000000000004</c:v>
                </c:pt>
                <c:pt idx="2203">
                  <c:v>4853.6000000000004</c:v>
                </c:pt>
                <c:pt idx="2204">
                  <c:v>4868.1000000000004</c:v>
                </c:pt>
                <c:pt idx="2205">
                  <c:v>4875.2</c:v>
                </c:pt>
                <c:pt idx="2206">
                  <c:v>4934.2</c:v>
                </c:pt>
                <c:pt idx="2207">
                  <c:v>4841.6000000000004</c:v>
                </c:pt>
                <c:pt idx="2208">
                  <c:v>4838.5</c:v>
                </c:pt>
                <c:pt idx="2209">
                  <c:v>4887.3999999999996</c:v>
                </c:pt>
                <c:pt idx="2210">
                  <c:v>5078.3999999999996</c:v>
                </c:pt>
                <c:pt idx="2211">
                  <c:v>4902.8</c:v>
                </c:pt>
                <c:pt idx="2212">
                  <c:v>4876.5</c:v>
                </c:pt>
                <c:pt idx="2213">
                  <c:v>4819.5</c:v>
                </c:pt>
                <c:pt idx="2214">
                  <c:v>4850.8999999999996</c:v>
                </c:pt>
                <c:pt idx="2215">
                  <c:v>4861.3</c:v>
                </c:pt>
                <c:pt idx="2216">
                  <c:v>4899.8999999999996</c:v>
                </c:pt>
                <c:pt idx="2217">
                  <c:v>4897.5</c:v>
                </c:pt>
                <c:pt idx="2218">
                  <c:v>4918.3</c:v>
                </c:pt>
                <c:pt idx="2219">
                  <c:v>4920</c:v>
                </c:pt>
                <c:pt idx="2220">
                  <c:v>4837.3</c:v>
                </c:pt>
                <c:pt idx="2221">
                  <c:v>4868.1000000000004</c:v>
                </c:pt>
                <c:pt idx="2222">
                  <c:v>4883.2</c:v>
                </c:pt>
                <c:pt idx="2223">
                  <c:v>4909.3</c:v>
                </c:pt>
                <c:pt idx="2224">
                  <c:v>4810.8</c:v>
                </c:pt>
                <c:pt idx="2225">
                  <c:v>4872.2</c:v>
                </c:pt>
                <c:pt idx="2226">
                  <c:v>4832.8999999999996</c:v>
                </c:pt>
                <c:pt idx="2227">
                  <c:v>4929.8999999999996</c:v>
                </c:pt>
                <c:pt idx="2228">
                  <c:v>4896.6000000000004</c:v>
                </c:pt>
                <c:pt idx="2229">
                  <c:v>5007.3999999999996</c:v>
                </c:pt>
                <c:pt idx="2230">
                  <c:v>4963.1000000000004</c:v>
                </c:pt>
                <c:pt idx="2231">
                  <c:v>4934.3999999999996</c:v>
                </c:pt>
                <c:pt idx="2232">
                  <c:v>4916.8</c:v>
                </c:pt>
                <c:pt idx="2233">
                  <c:v>4886.3</c:v>
                </c:pt>
                <c:pt idx="2234">
                  <c:v>4910.2</c:v>
                </c:pt>
                <c:pt idx="2235">
                  <c:v>4870.8</c:v>
                </c:pt>
                <c:pt idx="2236">
                  <c:v>4996.2</c:v>
                </c:pt>
                <c:pt idx="2237">
                  <c:v>4870.5</c:v>
                </c:pt>
                <c:pt idx="2238">
                  <c:v>4891.6000000000004</c:v>
                </c:pt>
                <c:pt idx="2239">
                  <c:v>4944.5</c:v>
                </c:pt>
                <c:pt idx="2240">
                  <c:v>4921.8999999999996</c:v>
                </c:pt>
                <c:pt idx="2241">
                  <c:v>4935.7</c:v>
                </c:pt>
                <c:pt idx="2242">
                  <c:v>4903.3</c:v>
                </c:pt>
                <c:pt idx="2243">
                  <c:v>4980</c:v>
                </c:pt>
                <c:pt idx="2244">
                  <c:v>4959</c:v>
                </c:pt>
                <c:pt idx="2245">
                  <c:v>4939.2</c:v>
                </c:pt>
                <c:pt idx="2246">
                  <c:v>4933.3999999999996</c:v>
                </c:pt>
                <c:pt idx="2247">
                  <c:v>4898.8999999999996</c:v>
                </c:pt>
                <c:pt idx="2248">
                  <c:v>4961.8</c:v>
                </c:pt>
                <c:pt idx="2249">
                  <c:v>4918.2</c:v>
                </c:pt>
                <c:pt idx="2250">
                  <c:v>4975.2</c:v>
                </c:pt>
                <c:pt idx="2251">
                  <c:v>4935.6000000000004</c:v>
                </c:pt>
                <c:pt idx="2252">
                  <c:v>5018.3999999999996</c:v>
                </c:pt>
                <c:pt idx="2253">
                  <c:v>4893.3999999999996</c:v>
                </c:pt>
                <c:pt idx="2254">
                  <c:v>4990.1000000000004</c:v>
                </c:pt>
                <c:pt idx="2255">
                  <c:v>4962.7</c:v>
                </c:pt>
                <c:pt idx="2256">
                  <c:v>5029.2</c:v>
                </c:pt>
                <c:pt idx="2257">
                  <c:v>4919.1000000000004</c:v>
                </c:pt>
                <c:pt idx="2258">
                  <c:v>4945.3</c:v>
                </c:pt>
                <c:pt idx="2259">
                  <c:v>4966.7</c:v>
                </c:pt>
                <c:pt idx="2260">
                  <c:v>4950.2</c:v>
                </c:pt>
                <c:pt idx="2261">
                  <c:v>4951.3999999999996</c:v>
                </c:pt>
                <c:pt idx="2262">
                  <c:v>4915</c:v>
                </c:pt>
                <c:pt idx="2263">
                  <c:v>4972.7</c:v>
                </c:pt>
                <c:pt idx="2264">
                  <c:v>4937.3</c:v>
                </c:pt>
                <c:pt idx="2265">
                  <c:v>4999.2</c:v>
                </c:pt>
                <c:pt idx="2266">
                  <c:v>4923.5</c:v>
                </c:pt>
                <c:pt idx="2267">
                  <c:v>4989.8</c:v>
                </c:pt>
                <c:pt idx="2268">
                  <c:v>4943.2</c:v>
                </c:pt>
                <c:pt idx="2269">
                  <c:v>4999.5</c:v>
                </c:pt>
                <c:pt idx="2270">
                  <c:v>5006.3</c:v>
                </c:pt>
                <c:pt idx="2271">
                  <c:v>5022.3</c:v>
                </c:pt>
                <c:pt idx="2272">
                  <c:v>4980.1000000000004</c:v>
                </c:pt>
                <c:pt idx="2273">
                  <c:v>4964.3999999999996</c:v>
                </c:pt>
                <c:pt idx="2274">
                  <c:v>4887.5</c:v>
                </c:pt>
                <c:pt idx="2275">
                  <c:v>4939.3999999999996</c:v>
                </c:pt>
                <c:pt idx="2276">
                  <c:v>4897.5</c:v>
                </c:pt>
                <c:pt idx="2277">
                  <c:v>5034.5</c:v>
                </c:pt>
                <c:pt idx="2278">
                  <c:v>5129</c:v>
                </c:pt>
                <c:pt idx="2279">
                  <c:v>4948</c:v>
                </c:pt>
                <c:pt idx="2280">
                  <c:v>4997.3</c:v>
                </c:pt>
                <c:pt idx="2281">
                  <c:v>5008.2</c:v>
                </c:pt>
                <c:pt idx="2282">
                  <c:v>5067.1000000000004</c:v>
                </c:pt>
                <c:pt idx="2283">
                  <c:v>4998.6000000000004</c:v>
                </c:pt>
                <c:pt idx="2284">
                  <c:v>5012.5</c:v>
                </c:pt>
                <c:pt idx="2285">
                  <c:v>4990.3</c:v>
                </c:pt>
                <c:pt idx="2286">
                  <c:v>5064.1000000000004</c:v>
                </c:pt>
                <c:pt idx="2287">
                  <c:v>4932.7</c:v>
                </c:pt>
                <c:pt idx="2288">
                  <c:v>4995.5</c:v>
                </c:pt>
                <c:pt idx="2289">
                  <c:v>4969.1000000000004</c:v>
                </c:pt>
                <c:pt idx="2290">
                  <c:v>4988.8999999999996</c:v>
                </c:pt>
                <c:pt idx="2291">
                  <c:v>4947.3</c:v>
                </c:pt>
                <c:pt idx="2292">
                  <c:v>4948.1000000000004</c:v>
                </c:pt>
                <c:pt idx="2293">
                  <c:v>4956.7</c:v>
                </c:pt>
                <c:pt idx="2294">
                  <c:v>4976.3999999999996</c:v>
                </c:pt>
                <c:pt idx="2295">
                  <c:v>4972.2</c:v>
                </c:pt>
                <c:pt idx="2296">
                  <c:v>5025.2</c:v>
                </c:pt>
                <c:pt idx="2297">
                  <c:v>4984.1000000000004</c:v>
                </c:pt>
                <c:pt idx="2298">
                  <c:v>4952.1000000000004</c:v>
                </c:pt>
                <c:pt idx="2299">
                  <c:v>5101.8999999999996</c:v>
                </c:pt>
                <c:pt idx="2300">
                  <c:v>5085.8999999999996</c:v>
                </c:pt>
                <c:pt idx="2301">
                  <c:v>5146.8</c:v>
                </c:pt>
                <c:pt idx="2302">
                  <c:v>5147.1000000000004</c:v>
                </c:pt>
                <c:pt idx="2303">
                  <c:v>5016.1000000000004</c:v>
                </c:pt>
                <c:pt idx="2304">
                  <c:v>5194.8</c:v>
                </c:pt>
                <c:pt idx="2305">
                  <c:v>5008.2</c:v>
                </c:pt>
                <c:pt idx="2306">
                  <c:v>5003</c:v>
                </c:pt>
                <c:pt idx="2307">
                  <c:v>5016.8999999999996</c:v>
                </c:pt>
                <c:pt idx="2308">
                  <c:v>5044.2</c:v>
                </c:pt>
                <c:pt idx="2309">
                  <c:v>5036.3</c:v>
                </c:pt>
                <c:pt idx="2310">
                  <c:v>5032.3</c:v>
                </c:pt>
                <c:pt idx="2311">
                  <c:v>5011.2</c:v>
                </c:pt>
                <c:pt idx="2312">
                  <c:v>4981.5</c:v>
                </c:pt>
                <c:pt idx="2313">
                  <c:v>4989.2</c:v>
                </c:pt>
                <c:pt idx="2314">
                  <c:v>5052.8999999999996</c:v>
                </c:pt>
                <c:pt idx="2315">
                  <c:v>5101.3999999999996</c:v>
                </c:pt>
                <c:pt idx="2316">
                  <c:v>5030.1000000000004</c:v>
                </c:pt>
                <c:pt idx="2317">
                  <c:v>5017.7</c:v>
                </c:pt>
                <c:pt idx="2318">
                  <c:v>5008.6000000000004</c:v>
                </c:pt>
                <c:pt idx="2319">
                  <c:v>5059.2</c:v>
                </c:pt>
                <c:pt idx="2320">
                  <c:v>4966.3</c:v>
                </c:pt>
                <c:pt idx="2321">
                  <c:v>5082.8999999999996</c:v>
                </c:pt>
                <c:pt idx="2322">
                  <c:v>4951.7</c:v>
                </c:pt>
                <c:pt idx="2323">
                  <c:v>5009.6000000000004</c:v>
                </c:pt>
                <c:pt idx="2324">
                  <c:v>5077</c:v>
                </c:pt>
                <c:pt idx="2325">
                  <c:v>5070.3</c:v>
                </c:pt>
                <c:pt idx="2326">
                  <c:v>4942.6000000000004</c:v>
                </c:pt>
                <c:pt idx="2327">
                  <c:v>5012.3</c:v>
                </c:pt>
                <c:pt idx="2328">
                  <c:v>5112.3</c:v>
                </c:pt>
                <c:pt idx="2329">
                  <c:v>5043.3999999999996</c:v>
                </c:pt>
                <c:pt idx="2330">
                  <c:v>4990.8999999999996</c:v>
                </c:pt>
                <c:pt idx="2331">
                  <c:v>5066.3999999999996</c:v>
                </c:pt>
                <c:pt idx="2332">
                  <c:v>5073.3</c:v>
                </c:pt>
                <c:pt idx="2333">
                  <c:v>5034.2</c:v>
                </c:pt>
                <c:pt idx="2334">
                  <c:v>4958.2</c:v>
                </c:pt>
                <c:pt idx="2335">
                  <c:v>4999.6000000000004</c:v>
                </c:pt>
                <c:pt idx="2336">
                  <c:v>5001.1000000000004</c:v>
                </c:pt>
                <c:pt idx="2337">
                  <c:v>5164.3</c:v>
                </c:pt>
                <c:pt idx="2338">
                  <c:v>5057.6000000000004</c:v>
                </c:pt>
                <c:pt idx="2339">
                  <c:v>5095.8</c:v>
                </c:pt>
                <c:pt idx="2340">
                  <c:v>5090.5</c:v>
                </c:pt>
                <c:pt idx="2341">
                  <c:v>4963.6000000000004</c:v>
                </c:pt>
                <c:pt idx="2342">
                  <c:v>5129.5</c:v>
                </c:pt>
                <c:pt idx="2343">
                  <c:v>5063</c:v>
                </c:pt>
                <c:pt idx="2344">
                  <c:v>5027.5</c:v>
                </c:pt>
                <c:pt idx="2345">
                  <c:v>5070.8</c:v>
                </c:pt>
                <c:pt idx="2346">
                  <c:v>5107.3999999999996</c:v>
                </c:pt>
                <c:pt idx="2347">
                  <c:v>5128.8</c:v>
                </c:pt>
                <c:pt idx="2348">
                  <c:v>5136.7</c:v>
                </c:pt>
                <c:pt idx="2349">
                  <c:v>5047.2</c:v>
                </c:pt>
                <c:pt idx="2350">
                  <c:v>5133.8999999999996</c:v>
                </c:pt>
                <c:pt idx="2351">
                  <c:v>5089.3</c:v>
                </c:pt>
                <c:pt idx="2352">
                  <c:v>5106.6000000000004</c:v>
                </c:pt>
                <c:pt idx="2353">
                  <c:v>5000.2</c:v>
                </c:pt>
                <c:pt idx="2354">
                  <c:v>5147.1000000000004</c:v>
                </c:pt>
                <c:pt idx="2355">
                  <c:v>5081.5</c:v>
                </c:pt>
                <c:pt idx="2356">
                  <c:v>5059.5</c:v>
                </c:pt>
                <c:pt idx="2357">
                  <c:v>5120.5</c:v>
                </c:pt>
                <c:pt idx="2358">
                  <c:v>5142.2</c:v>
                </c:pt>
                <c:pt idx="2359">
                  <c:v>5076.3999999999996</c:v>
                </c:pt>
                <c:pt idx="2360">
                  <c:v>5154.3</c:v>
                </c:pt>
                <c:pt idx="2361">
                  <c:v>5038.8999999999996</c:v>
                </c:pt>
                <c:pt idx="2362">
                  <c:v>5086</c:v>
                </c:pt>
                <c:pt idx="2363">
                  <c:v>5086.6000000000004</c:v>
                </c:pt>
                <c:pt idx="2364">
                  <c:v>5061.8</c:v>
                </c:pt>
                <c:pt idx="2365">
                  <c:v>5142.6000000000004</c:v>
                </c:pt>
                <c:pt idx="2366">
                  <c:v>5023.5</c:v>
                </c:pt>
                <c:pt idx="2367">
                  <c:v>5150.3999999999996</c:v>
                </c:pt>
                <c:pt idx="2368">
                  <c:v>5060.8</c:v>
                </c:pt>
                <c:pt idx="2369">
                  <c:v>5084.7</c:v>
                </c:pt>
                <c:pt idx="2370">
                  <c:v>5046.6000000000004</c:v>
                </c:pt>
                <c:pt idx="2371">
                  <c:v>5246.4</c:v>
                </c:pt>
                <c:pt idx="2372">
                  <c:v>5132.5</c:v>
                </c:pt>
                <c:pt idx="2373">
                  <c:v>5025.3999999999996</c:v>
                </c:pt>
                <c:pt idx="2374">
                  <c:v>5122</c:v>
                </c:pt>
                <c:pt idx="2375">
                  <c:v>5141.2</c:v>
                </c:pt>
                <c:pt idx="2376">
                  <c:v>5159.2</c:v>
                </c:pt>
                <c:pt idx="2377">
                  <c:v>5103.5</c:v>
                </c:pt>
                <c:pt idx="2378">
                  <c:v>5129.8999999999996</c:v>
                </c:pt>
                <c:pt idx="2379">
                  <c:v>5147.6000000000004</c:v>
                </c:pt>
                <c:pt idx="2380">
                  <c:v>5215.6000000000004</c:v>
                </c:pt>
                <c:pt idx="2381">
                  <c:v>5200.3</c:v>
                </c:pt>
                <c:pt idx="2382">
                  <c:v>5083.3999999999996</c:v>
                </c:pt>
                <c:pt idx="2383">
                  <c:v>5055.3999999999996</c:v>
                </c:pt>
                <c:pt idx="2384">
                  <c:v>5116</c:v>
                </c:pt>
                <c:pt idx="2385">
                  <c:v>5101.1000000000004</c:v>
                </c:pt>
                <c:pt idx="2386">
                  <c:v>5160.5</c:v>
                </c:pt>
                <c:pt idx="2387">
                  <c:v>5120.6000000000004</c:v>
                </c:pt>
                <c:pt idx="2388">
                  <c:v>5212.3999999999996</c:v>
                </c:pt>
                <c:pt idx="2389">
                  <c:v>5126.8</c:v>
                </c:pt>
                <c:pt idx="2390">
                  <c:v>5206.1000000000004</c:v>
                </c:pt>
                <c:pt idx="2391">
                  <c:v>5089.3999999999996</c:v>
                </c:pt>
                <c:pt idx="2392">
                  <c:v>5187.6000000000004</c:v>
                </c:pt>
                <c:pt idx="2393">
                  <c:v>5072.6000000000004</c:v>
                </c:pt>
                <c:pt idx="2394">
                  <c:v>5081.7</c:v>
                </c:pt>
                <c:pt idx="2395">
                  <c:v>5209.7</c:v>
                </c:pt>
                <c:pt idx="2396">
                  <c:v>5090.8</c:v>
                </c:pt>
                <c:pt idx="2397">
                  <c:v>5145.6000000000004</c:v>
                </c:pt>
                <c:pt idx="2398">
                  <c:v>5159.7</c:v>
                </c:pt>
                <c:pt idx="2399">
                  <c:v>5250.3</c:v>
                </c:pt>
                <c:pt idx="2400">
                  <c:v>5130.5</c:v>
                </c:pt>
                <c:pt idx="2401">
                  <c:v>5160.8999999999996</c:v>
                </c:pt>
                <c:pt idx="2402">
                  <c:v>5169.7</c:v>
                </c:pt>
                <c:pt idx="2403">
                  <c:v>5205.5</c:v>
                </c:pt>
                <c:pt idx="2404">
                  <c:v>5146.7</c:v>
                </c:pt>
                <c:pt idx="2405">
                  <c:v>5242.5</c:v>
                </c:pt>
                <c:pt idx="2406">
                  <c:v>5194.3999999999996</c:v>
                </c:pt>
                <c:pt idx="2407">
                  <c:v>5120.3</c:v>
                </c:pt>
                <c:pt idx="2408">
                  <c:v>5200.8999999999996</c:v>
                </c:pt>
                <c:pt idx="2409">
                  <c:v>5179.8999999999996</c:v>
                </c:pt>
                <c:pt idx="2410">
                  <c:v>5324.8</c:v>
                </c:pt>
                <c:pt idx="2411">
                  <c:v>5249</c:v>
                </c:pt>
                <c:pt idx="2412">
                  <c:v>5187.2</c:v>
                </c:pt>
                <c:pt idx="2413">
                  <c:v>5212.5</c:v>
                </c:pt>
                <c:pt idx="2414">
                  <c:v>5204</c:v>
                </c:pt>
                <c:pt idx="2415">
                  <c:v>5150.8999999999996</c:v>
                </c:pt>
                <c:pt idx="2416">
                  <c:v>5177.3999999999996</c:v>
                </c:pt>
                <c:pt idx="2417">
                  <c:v>5135.8</c:v>
                </c:pt>
                <c:pt idx="2418">
                  <c:v>5161.3999999999996</c:v>
                </c:pt>
                <c:pt idx="2419">
                  <c:v>5110.8999999999996</c:v>
                </c:pt>
                <c:pt idx="2420">
                  <c:v>5197.1000000000004</c:v>
                </c:pt>
                <c:pt idx="2421">
                  <c:v>5246.7</c:v>
                </c:pt>
                <c:pt idx="2422">
                  <c:v>5026.3</c:v>
                </c:pt>
                <c:pt idx="2423">
                  <c:v>5217.7</c:v>
                </c:pt>
                <c:pt idx="2424">
                  <c:v>5139.3999999999996</c:v>
                </c:pt>
                <c:pt idx="2425">
                  <c:v>5271</c:v>
                </c:pt>
                <c:pt idx="2426">
                  <c:v>5220.2</c:v>
                </c:pt>
                <c:pt idx="2427">
                  <c:v>5262.9</c:v>
                </c:pt>
                <c:pt idx="2428">
                  <c:v>5104.3999999999996</c:v>
                </c:pt>
                <c:pt idx="2429">
                  <c:v>5165.6000000000004</c:v>
                </c:pt>
                <c:pt idx="2430">
                  <c:v>5192.6000000000004</c:v>
                </c:pt>
                <c:pt idx="2431">
                  <c:v>5213.3999999999996</c:v>
                </c:pt>
                <c:pt idx="2432">
                  <c:v>5201.3</c:v>
                </c:pt>
                <c:pt idx="2433">
                  <c:v>5284.3</c:v>
                </c:pt>
                <c:pt idx="2434">
                  <c:v>5068.6000000000004</c:v>
                </c:pt>
                <c:pt idx="2435">
                  <c:v>5191.3</c:v>
                </c:pt>
                <c:pt idx="2436">
                  <c:v>5156.6000000000004</c:v>
                </c:pt>
                <c:pt idx="2437">
                  <c:v>5126.8999999999996</c:v>
                </c:pt>
                <c:pt idx="2438">
                  <c:v>5186.7</c:v>
                </c:pt>
                <c:pt idx="2439">
                  <c:v>5254.7</c:v>
                </c:pt>
                <c:pt idx="2440">
                  <c:v>5230</c:v>
                </c:pt>
                <c:pt idx="2441">
                  <c:v>5297.4</c:v>
                </c:pt>
                <c:pt idx="2442">
                  <c:v>5133.5</c:v>
                </c:pt>
                <c:pt idx="2443">
                  <c:v>5080.8</c:v>
                </c:pt>
                <c:pt idx="2444">
                  <c:v>5144.8</c:v>
                </c:pt>
                <c:pt idx="2445">
                  <c:v>5240.3</c:v>
                </c:pt>
                <c:pt idx="2446">
                  <c:v>5195.7</c:v>
                </c:pt>
                <c:pt idx="2447">
                  <c:v>5295</c:v>
                </c:pt>
                <c:pt idx="2448">
                  <c:v>5189.5</c:v>
                </c:pt>
                <c:pt idx="2449">
                  <c:v>5189.8</c:v>
                </c:pt>
                <c:pt idx="2450">
                  <c:v>5181.8</c:v>
                </c:pt>
                <c:pt idx="2451">
                  <c:v>5217.3999999999996</c:v>
                </c:pt>
                <c:pt idx="2452">
                  <c:v>5286.7</c:v>
                </c:pt>
                <c:pt idx="2453">
                  <c:v>5183.6000000000004</c:v>
                </c:pt>
                <c:pt idx="2454">
                  <c:v>5209.8</c:v>
                </c:pt>
                <c:pt idx="2455">
                  <c:v>5286</c:v>
                </c:pt>
                <c:pt idx="2456">
                  <c:v>5245</c:v>
                </c:pt>
                <c:pt idx="2457">
                  <c:v>5238.2</c:v>
                </c:pt>
                <c:pt idx="2458">
                  <c:v>5211.1000000000004</c:v>
                </c:pt>
                <c:pt idx="2459">
                  <c:v>5181.3999999999996</c:v>
                </c:pt>
                <c:pt idx="2460">
                  <c:v>5191.3</c:v>
                </c:pt>
                <c:pt idx="2461">
                  <c:v>5225.5</c:v>
                </c:pt>
                <c:pt idx="2462">
                  <c:v>5301.3</c:v>
                </c:pt>
                <c:pt idx="2463">
                  <c:v>5259.1</c:v>
                </c:pt>
                <c:pt idx="2464">
                  <c:v>5322</c:v>
                </c:pt>
                <c:pt idx="2465">
                  <c:v>5223.2</c:v>
                </c:pt>
                <c:pt idx="2466">
                  <c:v>5291.9</c:v>
                </c:pt>
                <c:pt idx="2467">
                  <c:v>5267.7</c:v>
                </c:pt>
                <c:pt idx="2468">
                  <c:v>5247.5</c:v>
                </c:pt>
                <c:pt idx="2469">
                  <c:v>5247</c:v>
                </c:pt>
                <c:pt idx="2470">
                  <c:v>5268</c:v>
                </c:pt>
                <c:pt idx="2471">
                  <c:v>5240</c:v>
                </c:pt>
                <c:pt idx="2472">
                  <c:v>5238.8</c:v>
                </c:pt>
                <c:pt idx="2473">
                  <c:v>5201.8</c:v>
                </c:pt>
                <c:pt idx="2474">
                  <c:v>5303.9</c:v>
                </c:pt>
                <c:pt idx="2475">
                  <c:v>5092.1000000000004</c:v>
                </c:pt>
                <c:pt idx="2476">
                  <c:v>5180</c:v>
                </c:pt>
                <c:pt idx="2477">
                  <c:v>5213.8999999999996</c:v>
                </c:pt>
                <c:pt idx="2478">
                  <c:v>5302.9</c:v>
                </c:pt>
                <c:pt idx="2479">
                  <c:v>5373.4</c:v>
                </c:pt>
                <c:pt idx="2480">
                  <c:v>5334</c:v>
                </c:pt>
                <c:pt idx="2481">
                  <c:v>5286.9</c:v>
                </c:pt>
                <c:pt idx="2482">
                  <c:v>5297.6</c:v>
                </c:pt>
                <c:pt idx="2483">
                  <c:v>5284.3</c:v>
                </c:pt>
                <c:pt idx="2484">
                  <c:v>5261.6</c:v>
                </c:pt>
                <c:pt idx="2485">
                  <c:v>5345.8</c:v>
                </c:pt>
                <c:pt idx="2486">
                  <c:v>5236.1000000000004</c:v>
                </c:pt>
                <c:pt idx="2487">
                  <c:v>5371.8</c:v>
                </c:pt>
                <c:pt idx="2488">
                  <c:v>5328.4</c:v>
                </c:pt>
                <c:pt idx="2489">
                  <c:v>5378.7</c:v>
                </c:pt>
                <c:pt idx="2490">
                  <c:v>5332.3</c:v>
                </c:pt>
                <c:pt idx="2491">
                  <c:v>5320.2</c:v>
                </c:pt>
                <c:pt idx="2492">
                  <c:v>5257.3</c:v>
                </c:pt>
                <c:pt idx="2493">
                  <c:v>5224.8</c:v>
                </c:pt>
                <c:pt idx="2494">
                  <c:v>5288</c:v>
                </c:pt>
                <c:pt idx="2495">
                  <c:v>5281.3</c:v>
                </c:pt>
                <c:pt idx="2496">
                  <c:v>5281.9</c:v>
                </c:pt>
                <c:pt idx="2497">
                  <c:v>5273.1</c:v>
                </c:pt>
                <c:pt idx="2498">
                  <c:v>5290.8</c:v>
                </c:pt>
                <c:pt idx="2499">
                  <c:v>5267.3</c:v>
                </c:pt>
                <c:pt idx="2500">
                  <c:v>5272.7</c:v>
                </c:pt>
                <c:pt idx="2501">
                  <c:v>5247.2</c:v>
                </c:pt>
                <c:pt idx="2502">
                  <c:v>5272.6</c:v>
                </c:pt>
                <c:pt idx="2503">
                  <c:v>5272.3</c:v>
                </c:pt>
                <c:pt idx="2504">
                  <c:v>5279.7</c:v>
                </c:pt>
                <c:pt idx="2505">
                  <c:v>5361.4</c:v>
                </c:pt>
                <c:pt idx="2506">
                  <c:v>5281.8</c:v>
                </c:pt>
                <c:pt idx="2507">
                  <c:v>5238.7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40D3-42B2-931D-BEEE67E704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02735296"/>
        <c:axId val="902732672"/>
      </c:scatterChart>
      <c:valAx>
        <c:axId val="902735296"/>
        <c:scaling>
          <c:orientation val="minMax"/>
          <c:max val="4.0000000000000008E-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Engineering</a:t>
                </a:r>
                <a:r>
                  <a:rPr lang="en-US" baseline="0"/>
                  <a:t> Strain</a:t>
                </a:r>
                <a:endParaRPr lang="en-US"/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2732672"/>
        <c:crosses val="autoZero"/>
        <c:crossBetween val="midCat"/>
      </c:valAx>
      <c:valAx>
        <c:axId val="9027326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Nominal Stress (Pa)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2735296"/>
        <c:crosses val="autoZero"/>
        <c:crossBetween val="midCat"/>
      </c:valAx>
    </c:plotArea>
    <c:legend>
      <c:legendPos val="r"/>
      <c:overlay val="0"/>
    </c:legend>
    <c:plotVisOnly val="1"/>
    <c:dispBlanksAs val="gap"/>
    <c:showDLblsOverMax val="0"/>
    <c:extLst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81DA8-D737-4650-8B41-B56C40936D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5ABFF6-799F-4095-841F-8DF7CF0C84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2A4C3A-8C78-475F-8CBE-B685B78B5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0C035-CDE4-43F6-937C-07D070812FC0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BC3BA-3D26-4DD5-8167-1398B05A7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446CD7-9F6D-4DD8-BA88-E7914D55C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BF3B3-3CA7-4E26-B87E-15F168E3C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131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BFD66-32D7-4B62-9B86-16965B06BE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B26871-DBDB-4B46-8736-632A40E695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543CCC-6272-49D3-893A-AEFECC35F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0C035-CDE4-43F6-937C-07D070812FC0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5D1236-F578-4090-90FD-A3730BCF6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F49031-87F7-438E-A040-5C17115CB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BF3B3-3CA7-4E26-B87E-15F168E3C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918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A61B9E8-A649-40AF-94EA-4C86C04386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A68912-A91F-4A5B-ACE6-96DF8D461B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DF1E0B-CC6B-4DC6-8447-CBF6EEDA9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0C035-CDE4-43F6-937C-07D070812FC0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9A42EA-EBE5-4862-A8B1-6DB07A915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B456F1-A111-463A-B065-E7B70F1D2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BF3B3-3CA7-4E26-B87E-15F168E3C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415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EC21C2-6DC0-4E15-957C-E865D7393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BBA025-AA22-479A-A661-B9355C9F1C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55E832-56EA-4959-8901-A08D21C87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0C035-CDE4-43F6-937C-07D070812FC0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AAD11B-7AF2-4EC7-B742-E98E514AC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477A03-5BBC-4732-BF04-3F40216AB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BF3B3-3CA7-4E26-B87E-15F168E3C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841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0F236-5D10-48D9-8681-0BB49954C1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26B691-47F9-463F-B052-BB42FF18F9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C19FC0-99D2-47AA-AFB5-191FC3657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0C035-CDE4-43F6-937C-07D070812FC0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65F1F3-2DCC-476C-9AE5-F8AD91163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3C9CEC-C91F-4689-82FF-B57B6C8E4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BF3B3-3CA7-4E26-B87E-15F168E3C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774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D58CF8-94A5-4BD4-9A42-F7699C497D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41F78D-B4EA-4905-9C55-96B873F3D8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A5BC15-54E3-4492-BDFE-1AEB509254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A4B0D8-5BA1-4F80-ACBF-E9EE0272F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0C035-CDE4-43F6-937C-07D070812FC0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13B9C0-03A4-4713-B737-3188D39A0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F55A4B-D298-43B5-B427-CDF47B40E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BF3B3-3CA7-4E26-B87E-15F168E3C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693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9AC4C2-2928-4B82-B98B-C2400B66C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66FF89-ED33-4DCF-8BE7-598F1E79F4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D842E2-6E97-4874-82EE-C45F220475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87039D7-FA5F-4348-AAA2-4EE7EAAEC1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CDBB53F-3C81-4CA6-987D-CD360460EE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BB0EE2-C59F-48E3-92A2-E746865D1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0C035-CDE4-43F6-937C-07D070812FC0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BD9AA55-EECC-494B-9270-B5B4A59EB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2DE690-8260-4186-B670-27B5AA92B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BF3B3-3CA7-4E26-B87E-15F168E3C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737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830692-29D4-42CC-8842-2EC6C994F1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FB9D76-968F-4D76-90A8-38B76951DD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0C035-CDE4-43F6-937C-07D070812FC0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BC0605-4638-45E2-B5AC-CEA60D73F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558B51-C12D-431F-9784-973629B337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BF3B3-3CA7-4E26-B87E-15F168E3C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516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2ED4D70-F208-452C-AF23-83ECECD58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0C035-CDE4-43F6-937C-07D070812FC0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92A7203-42BA-499E-B2A3-8B3EE05BEF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AF9E7B-41D6-460A-9F7D-7D636497F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BF3B3-3CA7-4E26-B87E-15F168E3C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210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F223B8-D107-401F-8C67-A1C180C5D8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97122C-6EE3-45D5-877A-6AE69A3FB9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A66D2E-D5CA-41DC-90BA-C2BCB7FA59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4ECD8C-36BC-4A15-B3A6-6A040742F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0C035-CDE4-43F6-937C-07D070812FC0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662DCA-C1BF-45D0-9B97-B3AF87F3F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3E799A-B084-45E7-B2C9-A0AE5963D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BF3B3-3CA7-4E26-B87E-15F168E3C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537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8E03C0-272F-4B3D-91E5-135C83E550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1CA63D-2D83-41A7-838F-0211C75596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D9DEAD-B7B2-4BF3-9273-5421CC2660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E820C3-1409-41DC-8B09-7E8D95568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0C035-CDE4-43F6-937C-07D070812FC0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BC7E47-B501-47C5-80B9-EBD069693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D5CAB4-E9AA-4005-AAB8-50D2C60F1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BF3B3-3CA7-4E26-B87E-15F168E3C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348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3466396-4B36-4A0E-B53A-495F6F459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0E238E-6634-4F9C-83D8-C0DFCE754B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62C906-38E7-479D-B06E-45483B69F5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0C035-CDE4-43F6-937C-07D070812FC0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EBC44D-0AD9-4069-B292-EC1D5A2AD1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FFF520-FA27-4EC7-87AB-3C80672AB7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BF3B3-3CA7-4E26-B87E-15F168E3C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356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569E777A-74D6-44B0-871D-8E00F2803D7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0267144"/>
              </p:ext>
            </p:extLst>
          </p:nvPr>
        </p:nvGraphicFramePr>
        <p:xfrm>
          <a:off x="3918862" y="874657"/>
          <a:ext cx="8097698" cy="4824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27A055AA-58A0-4E6B-9C16-62860710C190}"/>
              </a:ext>
            </a:extLst>
          </p:cNvPr>
          <p:cNvSpPr txBox="1"/>
          <p:nvPr/>
        </p:nvSpPr>
        <p:spPr>
          <a:xfrm>
            <a:off x="175440" y="1223963"/>
            <a:ext cx="384887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 difference in edge vs. center elastic modulus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0 vs 20 minute time points – need more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However, there is a clear difference in the properties over time (0 vs 40+ mins)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40+ min mineralized films seem to have a different shape (</a:t>
            </a:r>
            <a:r>
              <a:rPr lang="en-US" dirty="0" err="1"/>
              <a:t>hyperelastic</a:t>
            </a:r>
            <a:r>
              <a:rPr lang="en-US" dirty="0"/>
              <a:t> model?)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stiffer the sample, the noisier the traces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Further 40, 90 min data impossible to process due to low contrast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AF56AC89-7C48-49BA-8FD5-7286C4E697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9280735"/>
              </p:ext>
            </p:extLst>
          </p:nvPr>
        </p:nvGraphicFramePr>
        <p:xfrm>
          <a:off x="8691563" y="1333500"/>
          <a:ext cx="2209800" cy="26326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37382">
                  <a:extLst>
                    <a:ext uri="{9D8B030D-6E8A-4147-A177-3AD203B41FA5}">
                      <a16:colId xmlns:a16="http://schemas.microsoft.com/office/drawing/2014/main" val="255391156"/>
                    </a:ext>
                  </a:extLst>
                </a:gridCol>
                <a:gridCol w="572418">
                  <a:extLst>
                    <a:ext uri="{9D8B030D-6E8A-4147-A177-3AD203B41FA5}">
                      <a16:colId xmlns:a16="http://schemas.microsoft.com/office/drawing/2014/main" val="1350017306"/>
                    </a:ext>
                  </a:extLst>
                </a:gridCol>
              </a:tblGrid>
              <a:tr h="517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NeueLT Pro 45 Lt" panose="020B0403020202020204" pitchFamily="34" charset="0"/>
                        </a:rPr>
                        <a:t>Trial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NeueLT Pro 45 Lt" panose="020B0403020202020204" pitchFamily="34" charset="0"/>
                        </a:rPr>
                        <a:t>Y. Modulus (kPa)</a:t>
                      </a: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3423743703"/>
                  </a:ext>
                </a:extLst>
              </a:tr>
              <a:tr h="302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0-t1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NeueLT Pro 45 Lt" panose="020B0403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40.4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NeueLT Pro 45 Lt" panose="020B040302020202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2643084778"/>
                  </a:ext>
                </a:extLst>
              </a:tr>
              <a:tr h="302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0-t2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NeueLT Pro 45 Lt" panose="020B0403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46.3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NeueLT Pro 45 Lt" panose="020B040302020202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4224680492"/>
                  </a:ext>
                </a:extLst>
              </a:tr>
              <a:tr h="302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20-t1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NeueLT Pro 45 Lt" panose="020B0403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25.7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NeueLT Pro 45 Lt" panose="020B040302020202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1674532752"/>
                  </a:ext>
                </a:extLst>
              </a:tr>
              <a:tr h="302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40-t1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NeueLT Pro 45 Lt" panose="020B0403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NeueLT Pro 45 Lt" panose="020B0403020202020204" pitchFamily="34" charset="0"/>
                        </a:rPr>
                        <a:t>671.8</a:t>
                      </a: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4005118173"/>
                  </a:ext>
                </a:extLst>
              </a:tr>
              <a:tr h="302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40-t2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NeueLT Pro 45 Lt" panose="020B0403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491.5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NeueLT Pro 45 Lt" panose="020B040302020202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1931697730"/>
                  </a:ext>
                </a:extLst>
              </a:tr>
              <a:tr h="302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60-t1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NeueLT Pro 45 Lt" panose="020B0403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778.33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NeueLT Pro 45 Lt" panose="020B040302020202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4046409080"/>
                  </a:ext>
                </a:extLst>
              </a:tr>
              <a:tr h="302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120-t1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NeueLT Pro 45 Lt" panose="020B0403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3 </a:t>
                      </a:r>
                      <a:r>
                        <a:rPr lang="en-US" sz="1100" u="none" strike="noStrike" dirty="0" err="1">
                          <a:effectLst/>
                        </a:rPr>
                        <a:t>Mpa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NeueLT Pro 45 Lt" panose="020B040302020202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32008186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7583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22CCE678-E280-4557-8B8C-CFF777DD62D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5027645"/>
              </p:ext>
            </p:extLst>
          </p:nvPr>
        </p:nvGraphicFramePr>
        <p:xfrm>
          <a:off x="5286376" y="1614486"/>
          <a:ext cx="5762625" cy="3457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947631A3-5F27-4BEE-A57B-DB68A79DA055}"/>
              </a:ext>
            </a:extLst>
          </p:cNvPr>
          <p:cNvSpPr txBox="1"/>
          <p:nvPr/>
        </p:nvSpPr>
        <p:spPr>
          <a:xfrm>
            <a:off x="175440" y="1223963"/>
            <a:ext cx="384887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 difference in edge vs. center elastic modulus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0 vs 20 minute time points – need more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However, there is a clear difference in the properties over time (0 vs 40+ mins)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40+ min mineralized films seem to have a different shape (</a:t>
            </a:r>
            <a:r>
              <a:rPr lang="en-US" dirty="0" err="1"/>
              <a:t>hyperelastic</a:t>
            </a:r>
            <a:r>
              <a:rPr lang="en-US" dirty="0"/>
              <a:t> model?)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stiffer the sample, the noisier the traces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Further 40, 90 min data impossible to process due to low contrast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3141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BD3584A-18A1-4B06-BD69-198B5D3EF4B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5691012"/>
              </p:ext>
            </p:extLst>
          </p:nvPr>
        </p:nvGraphicFramePr>
        <p:xfrm>
          <a:off x="3885197" y="574709"/>
          <a:ext cx="8306803" cy="51275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8135FB53-AA7F-4A9D-805E-DE020900F146}"/>
              </a:ext>
            </a:extLst>
          </p:cNvPr>
          <p:cNvSpPr txBox="1"/>
          <p:nvPr/>
        </p:nvSpPr>
        <p:spPr>
          <a:xfrm>
            <a:off x="151899" y="842605"/>
            <a:ext cx="3848873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Differences between center and edge pieces, but not consistent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There might be a lot of heterogeneity within one biofilm or – small differences in thickness may lead to large differences in mineralization? (not sure – if this were the case, we should see that all center pieces are stiffer than edge pieces)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Needs a different model that considers yield stress/strain. I don’t think initial elastic modulus is the best feature to compare for these plots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20 min datasets failed but by 40 minutes, only the t1 dataset failed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Could not test 90+ min films because they were too brittle </a:t>
            </a:r>
          </a:p>
        </p:txBody>
      </p:sp>
    </p:spTree>
    <p:extLst>
      <p:ext uri="{BB962C8B-B14F-4D97-AF65-F5344CB8AC3E}">
        <p14:creationId xmlns:p14="http://schemas.microsoft.com/office/powerpoint/2010/main" val="26942151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00E664-E12E-47E1-A0E8-58907D4784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224213" cy="4351338"/>
          </a:xfrm>
        </p:spPr>
        <p:txBody>
          <a:bodyPr>
            <a:normAutofit/>
          </a:bodyPr>
          <a:lstStyle/>
          <a:p>
            <a:r>
              <a:rPr lang="en-US" sz="2000" dirty="0"/>
              <a:t>This plot may not be meaningful for TBF…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91B3547-9657-4EEC-A711-D0B669D539E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1772834"/>
              </p:ext>
            </p:extLst>
          </p:nvPr>
        </p:nvGraphicFramePr>
        <p:xfrm>
          <a:off x="4629150" y="1681161"/>
          <a:ext cx="6110288" cy="36661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0887650-9A5A-48E1-A977-3C4DCB8F56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9570939"/>
              </p:ext>
            </p:extLst>
          </p:nvPr>
        </p:nvGraphicFramePr>
        <p:xfrm>
          <a:off x="1081454" y="2565998"/>
          <a:ext cx="2032488" cy="14352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27588">
                  <a:extLst>
                    <a:ext uri="{9D8B030D-6E8A-4147-A177-3AD203B41FA5}">
                      <a16:colId xmlns:a16="http://schemas.microsoft.com/office/drawing/2014/main" val="3049786825"/>
                    </a:ext>
                  </a:extLst>
                </a:gridCol>
                <a:gridCol w="1104900">
                  <a:extLst>
                    <a:ext uri="{9D8B030D-6E8A-4147-A177-3AD203B41FA5}">
                      <a16:colId xmlns:a16="http://schemas.microsoft.com/office/drawing/2014/main" val="182547783"/>
                    </a:ext>
                  </a:extLst>
                </a:gridCol>
              </a:tblGrid>
              <a:tr h="17941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NeueLT Pro 45 Lt" panose="020B0403020202020204" pitchFamily="34" charset="0"/>
                        </a:rPr>
                        <a:t>Trial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NeueLT Pro 45 Lt" panose="020B0403020202020204" pitchFamily="34" charset="0"/>
                        </a:rPr>
                        <a:t>Y. Modulus (kPa)</a:t>
                      </a: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3610196534"/>
                  </a:ext>
                </a:extLst>
              </a:tr>
              <a:tr h="17941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20-t1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NeueLT Pro 45 Lt" panose="020B0403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89.5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NeueLT Pro 45 Lt" panose="020B040302020202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1696234488"/>
                  </a:ext>
                </a:extLst>
              </a:tr>
              <a:tr h="17941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20-t2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NeueLT Pro 45 Lt" panose="020B0403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51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NeueLT Pro 45 Lt" panose="020B040302020202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3413164931"/>
                  </a:ext>
                </a:extLst>
              </a:tr>
              <a:tr h="17941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40-t1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NeueLT Pro 45 Lt" panose="020B0403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162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NeueLT Pro 45 Lt" panose="020B040302020202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1987911075"/>
                  </a:ext>
                </a:extLst>
              </a:tr>
              <a:tr h="17941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40-t2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NeueLT Pro 45 Lt" panose="020B0403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96.1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NeueLT Pro 45 Lt" panose="020B040302020202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1313704277"/>
                  </a:ext>
                </a:extLst>
              </a:tr>
              <a:tr h="17941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40-t3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NeueLT Pro 45 Lt" panose="020B0403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230.2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NeueLT Pro 45 Lt" panose="020B040302020202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3418543505"/>
                  </a:ext>
                </a:extLst>
              </a:tr>
              <a:tr h="17941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60-t1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NeueLT Pro 45 Lt" panose="020B0403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575.6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NeueLT Pro 45 Lt" panose="020B040302020202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681420554"/>
                  </a:ext>
                </a:extLst>
              </a:tr>
              <a:tr h="17941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60-t2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NeueLT Pro 45 Lt" panose="020B0403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410.8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NeueLT Pro 45 Lt" panose="020B040302020202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8511293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90228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E6B79A79-052D-430B-B2AF-804613C1EB3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085704"/>
              </p:ext>
            </p:extLst>
          </p:nvPr>
        </p:nvGraphicFramePr>
        <p:xfrm>
          <a:off x="4848225" y="1290636"/>
          <a:ext cx="6819900" cy="40957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84F7F343-F75F-4BCB-9D9D-BF2B2EB89C44}"/>
              </a:ext>
            </a:extLst>
          </p:cNvPr>
          <p:cNvSpPr txBox="1"/>
          <p:nvPr/>
        </p:nvSpPr>
        <p:spPr>
          <a:xfrm>
            <a:off x="523875" y="1218843"/>
            <a:ext cx="408672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Unfortunately these plots are too noisy </a:t>
            </a:r>
            <a:r>
              <a:rPr lang="en-US" dirty="0">
                <a:sym typeface="Wingdings" panose="05000000000000000000" pitchFamily="2" charset="2"/>
              </a:rPr>
              <a:t>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Negative strain (compression) does not make sense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It is possible that a plate model rather than a membrane model would fix the issue – will try</a:t>
            </a:r>
          </a:p>
        </p:txBody>
      </p:sp>
    </p:spTree>
    <p:extLst>
      <p:ext uri="{BB962C8B-B14F-4D97-AF65-F5344CB8AC3E}">
        <p14:creationId xmlns:p14="http://schemas.microsoft.com/office/powerpoint/2010/main" val="39697760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Helvetica">
      <a:majorFont>
        <a:latin typeface="HelveticaNeueLT Pro 45 Lt"/>
        <a:ea typeface=""/>
        <a:cs typeface=""/>
      </a:majorFont>
      <a:minorFont>
        <a:latin typeface="HelveticaNeueLT Pro 45 L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390</Words>
  <Application>Microsoft Office PowerPoint</Application>
  <PresentationFormat>Widescreen</PresentationFormat>
  <Paragraphs>66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HelveticaNeueLT Pro 45 Lt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Chittur, Priya K.</dc:creator>
  <cp:lastModifiedBy>Chittur, Priya K.</cp:lastModifiedBy>
  <cp:revision>1</cp:revision>
  <dcterms:created xsi:type="dcterms:W3CDTF">2021-09-27T19:44:27Z</dcterms:created>
  <dcterms:modified xsi:type="dcterms:W3CDTF">2021-09-27T21:58:51Z</dcterms:modified>
</cp:coreProperties>
</file>